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64056" autoAdjust="0"/>
  </p:normalViewPr>
  <p:slideViewPr>
    <p:cSldViewPr snapToGrid="0">
      <p:cViewPr varScale="1">
        <p:scale>
          <a:sx n="73" d="100"/>
          <a:sy n="73" d="100"/>
        </p:scale>
        <p:origin x="20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64C1E-88F6-44D5-A500-E4ED15601D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8C48A7-5864-4106-AF6B-C7BBCE99BF3C}">
      <dgm:prSet/>
      <dgm:spPr/>
      <dgm:t>
        <a:bodyPr/>
        <a:lstStyle/>
        <a:p>
          <a:r>
            <a:rPr lang="en-US" dirty="0"/>
            <a:t>Urgency</a:t>
          </a:r>
        </a:p>
      </dgm:t>
    </dgm:pt>
    <dgm:pt modelId="{BE602B91-6FF3-413D-8382-B7B54470C06E}" type="parTrans" cxnId="{564BCBA5-FF9A-4E38-8434-CB5E7D4F239C}">
      <dgm:prSet/>
      <dgm:spPr/>
      <dgm:t>
        <a:bodyPr/>
        <a:lstStyle/>
        <a:p>
          <a:endParaRPr lang="en-US"/>
        </a:p>
      </dgm:t>
    </dgm:pt>
    <dgm:pt modelId="{5CD9555E-117F-44D3-8A81-19C8B1F17241}" type="sibTrans" cxnId="{564BCBA5-FF9A-4E38-8434-CB5E7D4F239C}">
      <dgm:prSet/>
      <dgm:spPr/>
      <dgm:t>
        <a:bodyPr/>
        <a:lstStyle/>
        <a:p>
          <a:endParaRPr lang="en-US"/>
        </a:p>
      </dgm:t>
    </dgm:pt>
    <dgm:pt modelId="{5C2FAB05-6E75-4ABD-B8B7-202911C7FE80}">
      <dgm:prSet/>
      <dgm:spPr/>
      <dgm:t>
        <a:bodyPr/>
        <a:lstStyle/>
        <a:p>
          <a:r>
            <a:rPr lang="en-US"/>
            <a:t>Preservation</a:t>
          </a:r>
        </a:p>
      </dgm:t>
    </dgm:pt>
    <dgm:pt modelId="{CC2358D6-310A-45D7-BCA3-4D16E06018F4}" type="parTrans" cxnId="{682F2FFE-DC4C-44B4-AB5B-D4DD44334070}">
      <dgm:prSet/>
      <dgm:spPr/>
      <dgm:t>
        <a:bodyPr/>
        <a:lstStyle/>
        <a:p>
          <a:endParaRPr lang="en-US"/>
        </a:p>
      </dgm:t>
    </dgm:pt>
    <dgm:pt modelId="{F3D3118A-5349-4B8E-B783-9EA6E27AA538}" type="sibTrans" cxnId="{682F2FFE-DC4C-44B4-AB5B-D4DD44334070}">
      <dgm:prSet/>
      <dgm:spPr/>
      <dgm:t>
        <a:bodyPr/>
        <a:lstStyle/>
        <a:p>
          <a:endParaRPr lang="en-US"/>
        </a:p>
      </dgm:t>
    </dgm:pt>
    <dgm:pt modelId="{7C99C0E6-D9C3-4030-894C-90F1125DF61E}">
      <dgm:prSet/>
      <dgm:spPr/>
      <dgm:t>
        <a:bodyPr/>
        <a:lstStyle/>
        <a:p>
          <a:r>
            <a:rPr lang="en-US" dirty="0"/>
            <a:t>Collaboration</a:t>
          </a:r>
        </a:p>
      </dgm:t>
    </dgm:pt>
    <dgm:pt modelId="{1F6E22B2-05CA-48BD-8E5A-C406A0DD9C92}" type="parTrans" cxnId="{F16CCE32-6790-45E1-A450-EA74C241FAF8}">
      <dgm:prSet/>
      <dgm:spPr/>
      <dgm:t>
        <a:bodyPr/>
        <a:lstStyle/>
        <a:p>
          <a:endParaRPr lang="en-US"/>
        </a:p>
      </dgm:t>
    </dgm:pt>
    <dgm:pt modelId="{2F8C9983-76AC-4156-A791-21EDF4C814FC}" type="sibTrans" cxnId="{F16CCE32-6790-45E1-A450-EA74C241FAF8}">
      <dgm:prSet/>
      <dgm:spPr/>
      <dgm:t>
        <a:bodyPr/>
        <a:lstStyle/>
        <a:p>
          <a:endParaRPr lang="en-US"/>
        </a:p>
      </dgm:t>
    </dgm:pt>
    <dgm:pt modelId="{B23A9C02-EDE1-4FC7-B129-9CDCE6868267}">
      <dgm:prSet/>
      <dgm:spPr/>
      <dgm:t>
        <a:bodyPr/>
        <a:lstStyle/>
        <a:p>
          <a:r>
            <a:rPr lang="en-US" dirty="0"/>
            <a:t>Social Justice</a:t>
          </a:r>
        </a:p>
      </dgm:t>
    </dgm:pt>
    <dgm:pt modelId="{DCD38087-4248-43D9-8925-E1F429939AF1}" type="parTrans" cxnId="{37D196E6-FA8C-48E0-8F6F-5AD5AD4B5CFE}">
      <dgm:prSet/>
      <dgm:spPr/>
    </dgm:pt>
    <dgm:pt modelId="{CAEDA295-D8EA-4D92-B91A-7782FFA7DECE}" type="sibTrans" cxnId="{37D196E6-FA8C-48E0-8F6F-5AD5AD4B5CFE}">
      <dgm:prSet/>
      <dgm:spPr/>
      <dgm:t>
        <a:bodyPr/>
        <a:lstStyle/>
        <a:p>
          <a:endParaRPr lang="en-US"/>
        </a:p>
      </dgm:t>
    </dgm:pt>
    <dgm:pt modelId="{2390F3C3-7A30-4B84-9C42-5387A347DECA}" type="pres">
      <dgm:prSet presAssocID="{A6364C1E-88F6-44D5-A500-E4ED15601D49}" presName="vert0" presStyleCnt="0">
        <dgm:presLayoutVars>
          <dgm:dir/>
          <dgm:animOne val="branch"/>
          <dgm:animLvl val="lvl"/>
        </dgm:presLayoutVars>
      </dgm:prSet>
      <dgm:spPr/>
    </dgm:pt>
    <dgm:pt modelId="{0FB8CC78-CEB3-4804-A474-3BD9FF5C9A75}" type="pres">
      <dgm:prSet presAssocID="{558C48A7-5864-4106-AF6B-C7BBCE99BF3C}" presName="thickLine" presStyleLbl="alignNode1" presStyleIdx="0" presStyleCnt="4"/>
      <dgm:spPr/>
    </dgm:pt>
    <dgm:pt modelId="{9F369A21-54A9-4A75-AC6F-25A3450B3D9F}" type="pres">
      <dgm:prSet presAssocID="{558C48A7-5864-4106-AF6B-C7BBCE99BF3C}" presName="horz1" presStyleCnt="0"/>
      <dgm:spPr/>
    </dgm:pt>
    <dgm:pt modelId="{63D1CFDA-BD54-4056-82DB-F29C300C2A6D}" type="pres">
      <dgm:prSet presAssocID="{558C48A7-5864-4106-AF6B-C7BBCE99BF3C}" presName="tx1" presStyleLbl="revTx" presStyleIdx="0" presStyleCnt="4"/>
      <dgm:spPr/>
    </dgm:pt>
    <dgm:pt modelId="{037A626F-4C8D-4C88-9A79-EFD080A79783}" type="pres">
      <dgm:prSet presAssocID="{558C48A7-5864-4106-AF6B-C7BBCE99BF3C}" presName="vert1" presStyleCnt="0"/>
      <dgm:spPr/>
    </dgm:pt>
    <dgm:pt modelId="{E6910A69-55CA-4EDF-9980-0F913D2918B9}" type="pres">
      <dgm:prSet presAssocID="{5C2FAB05-6E75-4ABD-B8B7-202911C7FE80}" presName="thickLine" presStyleLbl="alignNode1" presStyleIdx="1" presStyleCnt="4"/>
      <dgm:spPr/>
    </dgm:pt>
    <dgm:pt modelId="{5FF64D54-FEE4-4A85-A7E3-CB8399D3AFB5}" type="pres">
      <dgm:prSet presAssocID="{5C2FAB05-6E75-4ABD-B8B7-202911C7FE80}" presName="horz1" presStyleCnt="0"/>
      <dgm:spPr/>
    </dgm:pt>
    <dgm:pt modelId="{DD53F061-C040-4424-85FC-85898E713DC1}" type="pres">
      <dgm:prSet presAssocID="{5C2FAB05-6E75-4ABD-B8B7-202911C7FE80}" presName="tx1" presStyleLbl="revTx" presStyleIdx="1" presStyleCnt="4"/>
      <dgm:spPr/>
    </dgm:pt>
    <dgm:pt modelId="{02D0DBAD-F65C-4BFA-92AC-893448B9B4B6}" type="pres">
      <dgm:prSet presAssocID="{5C2FAB05-6E75-4ABD-B8B7-202911C7FE80}" presName="vert1" presStyleCnt="0"/>
      <dgm:spPr/>
    </dgm:pt>
    <dgm:pt modelId="{6A1EF23B-5F17-4438-8845-381684B5FFC2}" type="pres">
      <dgm:prSet presAssocID="{7C99C0E6-D9C3-4030-894C-90F1125DF61E}" presName="thickLine" presStyleLbl="alignNode1" presStyleIdx="2" presStyleCnt="4"/>
      <dgm:spPr/>
    </dgm:pt>
    <dgm:pt modelId="{1DABE934-55D3-4EF9-8DA7-BD26D11A6271}" type="pres">
      <dgm:prSet presAssocID="{7C99C0E6-D9C3-4030-894C-90F1125DF61E}" presName="horz1" presStyleCnt="0"/>
      <dgm:spPr/>
    </dgm:pt>
    <dgm:pt modelId="{8056BCED-841D-4C6D-A5D0-D3EAC1B75AC9}" type="pres">
      <dgm:prSet presAssocID="{7C99C0E6-D9C3-4030-894C-90F1125DF61E}" presName="tx1" presStyleLbl="revTx" presStyleIdx="2" presStyleCnt="4"/>
      <dgm:spPr/>
    </dgm:pt>
    <dgm:pt modelId="{9F4F178E-50E3-4E00-96B0-F17A684B4973}" type="pres">
      <dgm:prSet presAssocID="{7C99C0E6-D9C3-4030-894C-90F1125DF61E}" presName="vert1" presStyleCnt="0"/>
      <dgm:spPr/>
    </dgm:pt>
    <dgm:pt modelId="{62FE61D1-265F-450B-86A1-069F84B63D41}" type="pres">
      <dgm:prSet presAssocID="{B23A9C02-EDE1-4FC7-B129-9CDCE6868267}" presName="thickLine" presStyleLbl="alignNode1" presStyleIdx="3" presStyleCnt="4"/>
      <dgm:spPr/>
    </dgm:pt>
    <dgm:pt modelId="{ACFD103D-1801-4688-8DC4-8D51CE96665A}" type="pres">
      <dgm:prSet presAssocID="{B23A9C02-EDE1-4FC7-B129-9CDCE6868267}" presName="horz1" presStyleCnt="0"/>
      <dgm:spPr/>
    </dgm:pt>
    <dgm:pt modelId="{7804E406-DDA1-4309-AD47-031D04A6550F}" type="pres">
      <dgm:prSet presAssocID="{B23A9C02-EDE1-4FC7-B129-9CDCE6868267}" presName="tx1" presStyleLbl="revTx" presStyleIdx="3" presStyleCnt="4"/>
      <dgm:spPr/>
    </dgm:pt>
    <dgm:pt modelId="{98DD4F53-25C4-4626-B147-30CC60657E99}" type="pres">
      <dgm:prSet presAssocID="{B23A9C02-EDE1-4FC7-B129-9CDCE6868267}" presName="vert1" presStyleCnt="0"/>
      <dgm:spPr/>
    </dgm:pt>
  </dgm:ptLst>
  <dgm:cxnLst>
    <dgm:cxn modelId="{49D4F822-F4FD-4C4A-B459-21817962038F}" type="presOf" srcId="{A6364C1E-88F6-44D5-A500-E4ED15601D49}" destId="{2390F3C3-7A30-4B84-9C42-5387A347DECA}" srcOrd="0" destOrd="0" presId="urn:microsoft.com/office/officeart/2008/layout/LinedList"/>
    <dgm:cxn modelId="{F16CCE32-6790-45E1-A450-EA74C241FAF8}" srcId="{A6364C1E-88F6-44D5-A500-E4ED15601D49}" destId="{7C99C0E6-D9C3-4030-894C-90F1125DF61E}" srcOrd="2" destOrd="0" parTransId="{1F6E22B2-05CA-48BD-8E5A-C406A0DD9C92}" sibTransId="{2F8C9983-76AC-4156-A791-21EDF4C814FC}"/>
    <dgm:cxn modelId="{8D946769-BC47-4530-B33C-EF42D6785955}" type="presOf" srcId="{7C99C0E6-D9C3-4030-894C-90F1125DF61E}" destId="{8056BCED-841D-4C6D-A5D0-D3EAC1B75AC9}" srcOrd="0" destOrd="0" presId="urn:microsoft.com/office/officeart/2008/layout/LinedList"/>
    <dgm:cxn modelId="{0031B66C-D7BF-4576-88AE-256FA0746489}" type="presOf" srcId="{558C48A7-5864-4106-AF6B-C7BBCE99BF3C}" destId="{63D1CFDA-BD54-4056-82DB-F29C300C2A6D}" srcOrd="0" destOrd="0" presId="urn:microsoft.com/office/officeart/2008/layout/LinedList"/>
    <dgm:cxn modelId="{23D68B8E-0CBF-4E47-A804-BCD2A938A88B}" type="presOf" srcId="{B23A9C02-EDE1-4FC7-B129-9CDCE6868267}" destId="{7804E406-DDA1-4309-AD47-031D04A6550F}" srcOrd="0" destOrd="0" presId="urn:microsoft.com/office/officeart/2008/layout/LinedList"/>
    <dgm:cxn modelId="{564BCBA5-FF9A-4E38-8434-CB5E7D4F239C}" srcId="{A6364C1E-88F6-44D5-A500-E4ED15601D49}" destId="{558C48A7-5864-4106-AF6B-C7BBCE99BF3C}" srcOrd="0" destOrd="0" parTransId="{BE602B91-6FF3-413D-8382-B7B54470C06E}" sibTransId="{5CD9555E-117F-44D3-8A81-19C8B1F17241}"/>
    <dgm:cxn modelId="{EAFF44D3-0A8A-41FC-BBB6-8C92116BA3E1}" type="presOf" srcId="{5C2FAB05-6E75-4ABD-B8B7-202911C7FE80}" destId="{DD53F061-C040-4424-85FC-85898E713DC1}" srcOrd="0" destOrd="0" presId="urn:microsoft.com/office/officeart/2008/layout/LinedList"/>
    <dgm:cxn modelId="{37D196E6-FA8C-48E0-8F6F-5AD5AD4B5CFE}" srcId="{A6364C1E-88F6-44D5-A500-E4ED15601D49}" destId="{B23A9C02-EDE1-4FC7-B129-9CDCE6868267}" srcOrd="3" destOrd="0" parTransId="{DCD38087-4248-43D9-8925-E1F429939AF1}" sibTransId="{CAEDA295-D8EA-4D92-B91A-7782FFA7DECE}"/>
    <dgm:cxn modelId="{682F2FFE-DC4C-44B4-AB5B-D4DD44334070}" srcId="{A6364C1E-88F6-44D5-A500-E4ED15601D49}" destId="{5C2FAB05-6E75-4ABD-B8B7-202911C7FE80}" srcOrd="1" destOrd="0" parTransId="{CC2358D6-310A-45D7-BCA3-4D16E06018F4}" sibTransId="{F3D3118A-5349-4B8E-B783-9EA6E27AA538}"/>
    <dgm:cxn modelId="{9D096F33-187D-45A8-9391-E12C94699D21}" type="presParOf" srcId="{2390F3C3-7A30-4B84-9C42-5387A347DECA}" destId="{0FB8CC78-CEB3-4804-A474-3BD9FF5C9A75}" srcOrd="0" destOrd="0" presId="urn:microsoft.com/office/officeart/2008/layout/LinedList"/>
    <dgm:cxn modelId="{682338FC-8078-40DD-8098-854E1797E17C}" type="presParOf" srcId="{2390F3C3-7A30-4B84-9C42-5387A347DECA}" destId="{9F369A21-54A9-4A75-AC6F-25A3450B3D9F}" srcOrd="1" destOrd="0" presId="urn:microsoft.com/office/officeart/2008/layout/LinedList"/>
    <dgm:cxn modelId="{8920F6F5-EA66-4E63-BA7B-1612632A1442}" type="presParOf" srcId="{9F369A21-54A9-4A75-AC6F-25A3450B3D9F}" destId="{63D1CFDA-BD54-4056-82DB-F29C300C2A6D}" srcOrd="0" destOrd="0" presId="urn:microsoft.com/office/officeart/2008/layout/LinedList"/>
    <dgm:cxn modelId="{2614848F-7C26-4536-975A-1C57ADA16768}" type="presParOf" srcId="{9F369A21-54A9-4A75-AC6F-25A3450B3D9F}" destId="{037A626F-4C8D-4C88-9A79-EFD080A79783}" srcOrd="1" destOrd="0" presId="urn:microsoft.com/office/officeart/2008/layout/LinedList"/>
    <dgm:cxn modelId="{997FC2AC-3AED-4CF8-8CEA-20835FF610ED}" type="presParOf" srcId="{2390F3C3-7A30-4B84-9C42-5387A347DECA}" destId="{E6910A69-55CA-4EDF-9980-0F913D2918B9}" srcOrd="2" destOrd="0" presId="urn:microsoft.com/office/officeart/2008/layout/LinedList"/>
    <dgm:cxn modelId="{CA123B1B-2C3F-4903-B200-87855606A827}" type="presParOf" srcId="{2390F3C3-7A30-4B84-9C42-5387A347DECA}" destId="{5FF64D54-FEE4-4A85-A7E3-CB8399D3AFB5}" srcOrd="3" destOrd="0" presId="urn:microsoft.com/office/officeart/2008/layout/LinedList"/>
    <dgm:cxn modelId="{61A0B468-DD00-44BC-9CAA-4FFC72B5CFBC}" type="presParOf" srcId="{5FF64D54-FEE4-4A85-A7E3-CB8399D3AFB5}" destId="{DD53F061-C040-4424-85FC-85898E713DC1}" srcOrd="0" destOrd="0" presId="urn:microsoft.com/office/officeart/2008/layout/LinedList"/>
    <dgm:cxn modelId="{05CD3E29-EB89-4BC0-8D04-7B94838C0B3F}" type="presParOf" srcId="{5FF64D54-FEE4-4A85-A7E3-CB8399D3AFB5}" destId="{02D0DBAD-F65C-4BFA-92AC-893448B9B4B6}" srcOrd="1" destOrd="0" presId="urn:microsoft.com/office/officeart/2008/layout/LinedList"/>
    <dgm:cxn modelId="{DCA8E260-FD2D-412E-91A8-7BC8D4D05156}" type="presParOf" srcId="{2390F3C3-7A30-4B84-9C42-5387A347DECA}" destId="{6A1EF23B-5F17-4438-8845-381684B5FFC2}" srcOrd="4" destOrd="0" presId="urn:microsoft.com/office/officeart/2008/layout/LinedList"/>
    <dgm:cxn modelId="{EBD0C9D7-1FBB-4C6B-86AC-1269AF543CF3}" type="presParOf" srcId="{2390F3C3-7A30-4B84-9C42-5387A347DECA}" destId="{1DABE934-55D3-4EF9-8DA7-BD26D11A6271}" srcOrd="5" destOrd="0" presId="urn:microsoft.com/office/officeart/2008/layout/LinedList"/>
    <dgm:cxn modelId="{F8D923A5-0CC8-4F81-839F-48EC5C21B0B0}" type="presParOf" srcId="{1DABE934-55D3-4EF9-8DA7-BD26D11A6271}" destId="{8056BCED-841D-4C6D-A5D0-D3EAC1B75AC9}" srcOrd="0" destOrd="0" presId="urn:microsoft.com/office/officeart/2008/layout/LinedList"/>
    <dgm:cxn modelId="{28CE8119-C2AE-442E-9DED-4AC371FE82FB}" type="presParOf" srcId="{1DABE934-55D3-4EF9-8DA7-BD26D11A6271}" destId="{9F4F178E-50E3-4E00-96B0-F17A684B4973}" srcOrd="1" destOrd="0" presId="urn:microsoft.com/office/officeart/2008/layout/LinedList"/>
    <dgm:cxn modelId="{3B61ED55-1B06-4F11-8DA2-74DFA26627AC}" type="presParOf" srcId="{2390F3C3-7A30-4B84-9C42-5387A347DECA}" destId="{62FE61D1-265F-450B-86A1-069F84B63D41}" srcOrd="6" destOrd="0" presId="urn:microsoft.com/office/officeart/2008/layout/LinedList"/>
    <dgm:cxn modelId="{30CCE6C5-AE24-45FE-9D0E-B92AAADEF6F7}" type="presParOf" srcId="{2390F3C3-7A30-4B84-9C42-5387A347DECA}" destId="{ACFD103D-1801-4688-8DC4-8D51CE96665A}" srcOrd="7" destOrd="0" presId="urn:microsoft.com/office/officeart/2008/layout/LinedList"/>
    <dgm:cxn modelId="{FB1DB2FD-09BA-4C05-A80A-DBC82F1A1AFE}" type="presParOf" srcId="{ACFD103D-1801-4688-8DC4-8D51CE96665A}" destId="{7804E406-DDA1-4309-AD47-031D04A6550F}" srcOrd="0" destOrd="0" presId="urn:microsoft.com/office/officeart/2008/layout/LinedList"/>
    <dgm:cxn modelId="{0B8F1E49-1FD0-466E-92C7-C60183479740}" type="presParOf" srcId="{ACFD103D-1801-4688-8DC4-8D51CE96665A}" destId="{98DD4F53-25C4-4626-B147-30CC60657E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8CC78-CEB3-4804-A474-3BD9FF5C9A7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1CFDA-BD54-4056-82DB-F29C300C2A6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Urgency</a:t>
          </a:r>
        </a:p>
      </dsp:txBody>
      <dsp:txXfrm>
        <a:off x="0" y="0"/>
        <a:ext cx="6900512" cy="1384035"/>
      </dsp:txXfrm>
    </dsp:sp>
    <dsp:sp modelId="{E6910A69-55CA-4EDF-9980-0F913D2918B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3F061-C040-4424-85FC-85898E713DC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Preservation</a:t>
          </a:r>
        </a:p>
      </dsp:txBody>
      <dsp:txXfrm>
        <a:off x="0" y="1384035"/>
        <a:ext cx="6900512" cy="1384035"/>
      </dsp:txXfrm>
    </dsp:sp>
    <dsp:sp modelId="{6A1EF23B-5F17-4438-8845-381684B5FFC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6BCED-841D-4C6D-A5D0-D3EAC1B75AC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Collaboration</a:t>
          </a:r>
        </a:p>
      </dsp:txBody>
      <dsp:txXfrm>
        <a:off x="0" y="2768070"/>
        <a:ext cx="6900512" cy="1384035"/>
      </dsp:txXfrm>
    </dsp:sp>
    <dsp:sp modelId="{62FE61D1-265F-450B-86A1-069F84B63D4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E406-DDA1-4309-AD47-031D04A6550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Social Justice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283BE-5476-46A5-92E4-40528A28031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4F88-289F-4D8C-A141-53806B64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9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8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6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9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8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4F88-289F-4D8C-A141-53806B64D3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6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20F9-0229-7EB4-2393-DE522AE9C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7E9E7-D9B4-4B50-F89D-D296B2A3B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B1473-DF6A-2E34-88E0-60DBF764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F27E-6B8C-9977-4B62-99BFE7A0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D5F8-9B86-55F1-A49A-D2B65EFE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4D67-6C41-336E-22AB-09EEE61B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FEF91-F969-14B5-B940-0825FECE5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221F9-14B3-0A96-61FC-C3864963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272-4ECC-4B77-986E-216DC8FB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416CF-DF30-BA83-9461-0D4EF541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1355EC-089B-2BA6-93B7-4BE33F299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2B51A-EB25-D309-E085-7E8219A8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1A1F9-5782-78E9-5150-4205DB40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8BD6-6F15-8F96-AB36-74CCEFC8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61FC-7857-9F4E-EB0B-02421AC5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416B-D12A-C3D7-820D-3229F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4F6AF-74D2-1EB2-0171-851E266DC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1D53-6E70-41A3-6E6F-F5324435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F0B4-DE4F-ECE0-0813-AC9983FD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988E-157E-07D1-A82A-DFD604B9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D85F-BCD4-4A24-3EE0-3D8DB334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AAD61-E652-D6B1-8BDD-287E2346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D34E-60D7-513B-B44C-D45616DB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7B5C-92E2-5E0B-2064-0579D8C5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E8AC-64D0-6AF7-4311-890B4E32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DABA-CDE4-23E4-1694-EE832A88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0691-A2B0-44B9-DBF2-0AAB57383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CA5E9-E971-B629-0F90-93AFF589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B4A5A-1D0C-7320-AB3B-CB68B066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88E0-7A8E-4614-30C0-EACDF9D0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121E-55E8-2FF8-A91F-C11AE2A3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7BE1-FCB1-F74A-5F1F-F0A1EDC3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1325-0A91-0489-B189-282F985D9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FDE2-989B-AC73-ABA5-9B257C5C8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5E58F-849A-A104-5BA3-3681D2272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552CD-7184-41B0-186F-359ABBA75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29467-C6E6-6750-7EC1-89597CCD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8DF60-70B5-6DC1-AE81-4504566E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31FD6-44A1-0B26-8DD9-E8AB2752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6045-AED8-7026-E7AB-EDED5639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B4C6F-284E-67A4-F279-E9ADEA85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A177C-9E7A-3BC1-7A04-5870FC43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00FE5-8151-2243-11E9-4968F3FC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E50A7-B2A6-80C7-EF70-B60C2C87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913BC-4969-102E-CDAC-30C29C1A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3A73-E412-9AAD-E3D9-49D616C3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1B03-E547-8AD6-3B0F-2FD05DD0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CFE3-A065-1699-6D8A-0E20EF807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8108A-658E-F8DD-C327-AE5A74A54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B7476-BB42-247E-F206-F267FD7C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6D9D9-76D8-A79A-3FDE-6E9F27D3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E7D-3BBE-26BA-2102-A3360E3A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5F4C-92FD-BD1A-B9A1-86740C70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216A68-188B-2305-B0C9-40BD1E769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DD2BA-54F4-25CB-CA40-DDE9AAF8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C2B6-36FB-3D6F-BA58-27CE8EC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912F1-BF30-DB31-C455-938F8B5B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A85CD-EFF2-87CE-685E-528557ED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BC6EB-4AB8-ECE9-1C9E-62B3F5CA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B3F53-44DA-7CE8-D7C6-FEDD72C0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D869-8EB9-DCCC-A2AF-413B935BD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088D-009C-4E96-A237-0D9F80BBF4E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9C295-8A13-9942-9BD3-679425375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644F-AE5A-FA74-DCA6-45054B964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92A7-8242-41C3-906E-99C83CAB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996D6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6205E-6598-4E39-3484-3C9FFF980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495" y="1179095"/>
            <a:ext cx="5956353" cy="3404488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Cadillac Desert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816B6-E07E-5ACA-C086-09C5590D1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495" y="4866870"/>
            <a:ext cx="5956353" cy="1247274"/>
          </a:xfrm>
        </p:spPr>
        <p:txBody>
          <a:bodyPr>
            <a:normAutofit/>
          </a:bodyPr>
          <a:lstStyle/>
          <a:p>
            <a:pPr algn="l"/>
            <a:r>
              <a:rPr lang="en-US" sz="1300">
                <a:solidFill>
                  <a:srgbClr val="FFFFFF"/>
                </a:solidFill>
              </a:rPr>
              <a:t>Book Report</a:t>
            </a:r>
          </a:p>
          <a:p>
            <a:pPr algn="l"/>
            <a:r>
              <a:rPr lang="en-US" sz="1300">
                <a:solidFill>
                  <a:srgbClr val="FFFFFF"/>
                </a:solidFill>
              </a:rPr>
              <a:t>October 12, 2022</a:t>
            </a:r>
          </a:p>
          <a:p>
            <a:pPr algn="l"/>
            <a:r>
              <a:rPr lang="en-US" sz="1300">
                <a:solidFill>
                  <a:srgbClr val="FFFFFF"/>
                </a:solidFill>
              </a:rPr>
              <a:t>Claire Bouchard</a:t>
            </a:r>
          </a:p>
          <a:p>
            <a:pPr algn="l"/>
            <a:r>
              <a:rPr lang="en-US" sz="1300">
                <a:solidFill>
                  <a:srgbClr val="FFFFFF"/>
                </a:solidFill>
              </a:rPr>
              <a:t>Community Foundation of Northern Colorado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329415C-51F6-2324-910E-5EB2C114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C39ABC-3021-A331-690C-DC17B8EDC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1794" y="300465"/>
            <a:ext cx="8824725" cy="5926093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695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E60B-78DC-C406-D47D-9BEC781C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C5B221-B32F-F0A3-576F-3375174D6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687374"/>
            <a:ext cx="5034646" cy="5805501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F9FF4-27A4-B6F9-EC81-91F36460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53" y="365125"/>
            <a:ext cx="3990295" cy="6286387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063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4644E0-2C39-ADE5-421E-9FE70F27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19" y="1834663"/>
            <a:ext cx="4326143" cy="4116783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B8659-F0DE-954B-279E-3E55AD966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57" y="2935695"/>
            <a:ext cx="6834188" cy="3433763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C6D24-E2D0-EAF0-3A31-470D200E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Los Angeles: unnatural growth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545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5C98-7E11-E3D7-3B50-4F9DD012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16591A-E041-8F24-D9B9-1352EC387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547" y="450352"/>
            <a:ext cx="4378184" cy="3279412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8431D-2F52-06A1-516C-928B3F9E4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561" y="2195195"/>
            <a:ext cx="6490892" cy="4297680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48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E9AF77-4BB9-8476-0989-D4F7BB63F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112" y="131201"/>
            <a:ext cx="11879775" cy="6400228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807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person standing next to 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F4EDB5E-886B-2AB9-C83D-2AF868507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9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559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CF687-AEB8-8A57-4241-BC7EC5B6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 i="1" dirty="0">
                <a:latin typeface="+mn-lt"/>
              </a:rPr>
              <a:t>Cadillac Desert </a:t>
            </a:r>
            <a:r>
              <a:rPr lang="en-US" sz="5400" b="1" dirty="0">
                <a:latin typeface="+mn-lt"/>
              </a:rPr>
              <a:t>&amp; 2022 WLL Class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Reflections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75C1ECC-8B13-4BD5-DFB3-30BE50557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2240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23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1D79BB-A4B0-C004-E2AC-DCB31E238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5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C1F8F-198D-FE7E-A120-28CE6CA9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Why You May Want to Read this Book</a:t>
            </a:r>
          </a:p>
        </p:txBody>
      </p:sp>
      <p:sp>
        <p:nvSpPr>
          <p:cNvPr id="25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5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71C86-7DD4-FFF6-094D-C99A210F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53" y="172549"/>
            <a:ext cx="9637229" cy="6512902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823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3DFF32-671A-7C25-685E-D3039F138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9719" y="948416"/>
            <a:ext cx="2934165" cy="4010025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9C4904-2738-0056-9836-F67D2676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2" y="902698"/>
            <a:ext cx="3572964" cy="4086005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3AB4F-F716-6EF5-3060-9CEFED20A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331" y="948416"/>
            <a:ext cx="2857500" cy="4010025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D25A8-3FF0-7C9F-41A4-FBB6A5F13E7C}"/>
              </a:ext>
            </a:extLst>
          </p:cNvPr>
          <p:cNvSpPr txBox="1"/>
          <p:nvPr/>
        </p:nvSpPr>
        <p:spPr>
          <a:xfrm flipH="1">
            <a:off x="1067511" y="5340511"/>
            <a:ext cx="328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John Wesley Powell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F557F-268F-716C-4C3A-8B596969F03B}"/>
              </a:ext>
            </a:extLst>
          </p:cNvPr>
          <p:cNvSpPr txBox="1"/>
          <p:nvPr/>
        </p:nvSpPr>
        <p:spPr>
          <a:xfrm>
            <a:off x="9172303" y="5341610"/>
            <a:ext cx="23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Floyd </a:t>
            </a:r>
            <a:r>
              <a:rPr lang="en-US" dirty="0" err="1">
                <a:latin typeface="+mj-lt"/>
              </a:rPr>
              <a:t>Dominy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A6235-1E33-82F0-D296-AC9DFD5CF97E}"/>
              </a:ext>
            </a:extLst>
          </p:cNvPr>
          <p:cNvSpPr txBox="1"/>
          <p:nvPr/>
        </p:nvSpPr>
        <p:spPr>
          <a:xfrm>
            <a:off x="5284344" y="5341610"/>
            <a:ext cx="202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William Mulholland</a:t>
            </a:r>
          </a:p>
        </p:txBody>
      </p:sp>
    </p:spTree>
    <p:extLst>
      <p:ext uri="{BB962C8B-B14F-4D97-AF65-F5344CB8AC3E}">
        <p14:creationId xmlns:p14="http://schemas.microsoft.com/office/powerpoint/2010/main" val="163062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CC34C4-FA4F-F1C0-4846-40C870F38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183798"/>
            <a:ext cx="9730740" cy="6490404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557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B80552-D129-5783-2150-393A0797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4968" y="1468053"/>
            <a:ext cx="6075478" cy="3417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C134D-0605-E486-BD64-F7CBD648D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4" y="1002308"/>
            <a:ext cx="4726869" cy="37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9F21F6-ACB0-9FF4-0D98-8E420BE57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896" y="757646"/>
            <a:ext cx="6732706" cy="5055326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ADFF5-FD13-57CA-1437-6D2E506E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982" y="365124"/>
            <a:ext cx="4489122" cy="5604601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737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3CE17-A157-5ECE-DF2C-5F6EC7554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2" r="4135" b="1"/>
          <a:stretch/>
        </p:blipFill>
        <p:spPr>
          <a:xfrm>
            <a:off x="378206" y="217714"/>
            <a:ext cx="7146746" cy="4651924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21C32-BC2C-2D69-BB0D-A1CC72D0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Powell’s Epic Trip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C4779E-BC02-93D4-C849-82CD5A52B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487" r="21659"/>
          <a:stretch/>
        </p:blipFill>
        <p:spPr>
          <a:xfrm>
            <a:off x="8142490" y="206380"/>
            <a:ext cx="3572115" cy="4651924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217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06F293-DA61-A8C7-520A-1D6F5BB2E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4718" y="468223"/>
            <a:ext cx="6862564" cy="5921553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35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84</Words>
  <Application>Microsoft Office PowerPoint</Application>
  <PresentationFormat>Widescreen</PresentationFormat>
  <Paragraphs>47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Cadillac Desert</vt:lpstr>
      <vt:lpstr>Why You May Want to Read this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Powell’s Epic Trip</vt:lpstr>
      <vt:lpstr>PowerPoint Presentation</vt:lpstr>
      <vt:lpstr>PowerPoint Presentation</vt:lpstr>
      <vt:lpstr>PowerPoint Presentation</vt:lpstr>
      <vt:lpstr>Los Angeles: unnatural growth and development</vt:lpstr>
      <vt:lpstr>PowerPoint Presentation</vt:lpstr>
      <vt:lpstr>PowerPoint Presentation</vt:lpstr>
      <vt:lpstr>PowerPoint Presentation</vt:lpstr>
      <vt:lpstr>Cadillac Desert &amp; 2022 WLL Class 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Cadillac Desert</dc:title>
  <dc:creator>Claire Bouchard</dc:creator>
  <cp:lastModifiedBy>Roesler,Benton</cp:lastModifiedBy>
  <cp:revision>26</cp:revision>
  <dcterms:created xsi:type="dcterms:W3CDTF">2022-10-01T15:34:57Z</dcterms:created>
  <dcterms:modified xsi:type="dcterms:W3CDTF">2022-10-10T17:55:39Z</dcterms:modified>
</cp:coreProperties>
</file>