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5.xml" ContentType="application/vnd.openxmlformats-officedocument.presentationml.notesSlide+xml"/>
  <Override PartName="/ppt/charts/chart2.xml" ContentType="application/vnd.openxmlformats-officedocument.drawingml.chart+xml"/>
  <Override PartName="/ppt/notesSlides/notesSlide56.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7.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5"/>
  </p:notesMasterIdLst>
  <p:sldIdLst>
    <p:sldId id="256" r:id="rId2"/>
    <p:sldId id="257" r:id="rId3"/>
    <p:sldId id="258" r:id="rId4"/>
    <p:sldId id="334" r:id="rId5"/>
    <p:sldId id="259" r:id="rId6"/>
    <p:sldId id="260" r:id="rId7"/>
    <p:sldId id="261" r:id="rId8"/>
    <p:sldId id="267" r:id="rId9"/>
    <p:sldId id="262" r:id="rId10"/>
    <p:sldId id="263" r:id="rId11"/>
    <p:sldId id="264" r:id="rId12"/>
    <p:sldId id="265" r:id="rId13"/>
    <p:sldId id="333" r:id="rId14"/>
    <p:sldId id="268" r:id="rId15"/>
    <p:sldId id="269" r:id="rId16"/>
    <p:sldId id="270" r:id="rId17"/>
    <p:sldId id="271" r:id="rId18"/>
    <p:sldId id="272" r:id="rId19"/>
    <p:sldId id="273" r:id="rId20"/>
    <p:sldId id="276" r:id="rId21"/>
    <p:sldId id="335"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25" r:id="rId56"/>
    <p:sldId id="312" r:id="rId57"/>
    <p:sldId id="314" r:id="rId58"/>
    <p:sldId id="327" r:id="rId59"/>
    <p:sldId id="328" r:id="rId60"/>
    <p:sldId id="329" r:id="rId61"/>
    <p:sldId id="330" r:id="rId62"/>
    <p:sldId id="331" r:id="rId63"/>
    <p:sldId id="332" r:id="rId64"/>
    <p:sldId id="315" r:id="rId65"/>
    <p:sldId id="316" r:id="rId66"/>
    <p:sldId id="317" r:id="rId67"/>
    <p:sldId id="318" r:id="rId68"/>
    <p:sldId id="319" r:id="rId69"/>
    <p:sldId id="320" r:id="rId70"/>
    <p:sldId id="321" r:id="rId71"/>
    <p:sldId id="322" r:id="rId72"/>
    <p:sldId id="323" r:id="rId73"/>
    <p:sldId id="324" r:id="rId74"/>
  </p:sldIdLst>
  <p:sldSz cx="9144000" cy="6858000" type="screen4x3"/>
  <p:notesSz cx="7010400" cy="9296400"/>
  <p:embeddedFontLst>
    <p:embeddedFont>
      <p:font typeface="Arial Black" panose="020B0A04020102020204" pitchFamily="34" charset="0"/>
      <p:regular r:id="rId76"/>
      <p:bold r:id="rId77"/>
    </p:embeddedFont>
    <p:embeddedFont>
      <p:font typeface="Calibri" panose="020F0502020204030204" pitchFamily="34" charset="0"/>
      <p:regular r:id="rId78"/>
      <p:bold r:id="rId79"/>
      <p:italic r:id="rId80"/>
      <p:boldItalic r:id="rId81"/>
    </p:embeddedFont>
    <p:embeddedFont>
      <p:font typeface="Trebuchet MS" panose="020B0603020202020204" pitchFamily="34"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8" roundtripDataSignature="AMtx7mj/gonZXDAD7Ojf0W0BpSVY6CNUh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2585C45-3D12-4E76-B476-EAE748E61E00}">
  <a:tblStyle styleId="{82585C45-3D12-4E76-B476-EAE748E61E00}"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80FD4BA-BEBA-4F81-9334-1228368CF10A}"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570" y="72"/>
      </p:cViewPr>
      <p:guideLst>
        <p:guide orient="horz" pos="2160"/>
        <p:guide pos="2880"/>
      </p:guideLst>
    </p:cSldViewPr>
  </p:slideViewPr>
  <p:notesTextViewPr>
    <p:cViewPr>
      <p:scale>
        <a:sx n="3" d="2"/>
        <a:sy n="3" d="2"/>
      </p:scale>
      <p:origin x="0" y="0"/>
    </p:cViewPr>
  </p:notesTextViewPr>
  <p:notesViewPr>
    <p:cSldViewPr snapToGrid="0">
      <p:cViewPr varScale="1">
        <p:scale>
          <a:sx n="100" d="100"/>
          <a:sy n="100"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9.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4.fntdata"/><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5.fntdata"/><Relationship Id="rId85"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font" Target="fonts/font8.fntdata"/><Relationship Id="rId88" Type="http://customschemas.google.com/relationships/presentationmetadata" Target="meta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3.fntdata"/><Relationship Id="rId8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font" Target="fonts/font7.fntdata"/><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jnl\Documents\2017%20WY\Presentation\Sept%2014%20meeting\Charts.xlsx"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8.8960121920243843E-2"/>
          <c:y val="0.12640266417932469"/>
          <c:w val="0.82892687048870117"/>
          <c:h val="0.63143407758399461"/>
        </c:manualLayout>
      </c:layout>
      <c:barChart>
        <c:barDir val="col"/>
        <c:grouping val="clustered"/>
        <c:varyColors val="0"/>
        <c:ser>
          <c:idx val="0"/>
          <c:order val="0"/>
          <c:invertIfNegative val="0"/>
          <c:cat>
            <c:numRef>
              <c:f>Sheet1!$AE$6:$AE$71</c:f>
              <c:numCache>
                <c:formatCode>General</c:formatCode>
                <c:ptCount val="66"/>
                <c:pt idx="0">
                  <c:v>1957</c:v>
                </c:pt>
                <c:pt idx="1">
                  <c:v>1958</c:v>
                </c:pt>
                <c:pt idx="2">
                  <c:v>1959</c:v>
                </c:pt>
                <c:pt idx="3">
                  <c:v>1960</c:v>
                </c:pt>
                <c:pt idx="4">
                  <c:v>1961</c:v>
                </c:pt>
                <c:pt idx="5">
                  <c:v>1962</c:v>
                </c:pt>
                <c:pt idx="6">
                  <c:v>1963</c:v>
                </c:pt>
                <c:pt idx="7">
                  <c:v>1963.9999999999943</c:v>
                </c:pt>
                <c:pt idx="8">
                  <c:v>1964.9999999999934</c:v>
                </c:pt>
                <c:pt idx="9">
                  <c:v>1965.9999999999925</c:v>
                </c:pt>
                <c:pt idx="10">
                  <c:v>1966.9999999999916</c:v>
                </c:pt>
                <c:pt idx="11">
                  <c:v>1967.9999999999907</c:v>
                </c:pt>
                <c:pt idx="12">
                  <c:v>1968.9999999999898</c:v>
                </c:pt>
                <c:pt idx="13">
                  <c:v>1969.9999999999889</c:v>
                </c:pt>
                <c:pt idx="14">
                  <c:v>1970.9999999999879</c:v>
                </c:pt>
                <c:pt idx="15">
                  <c:v>1971.999999999987</c:v>
                </c:pt>
                <c:pt idx="16">
                  <c:v>1972.9999999999861</c:v>
                </c:pt>
                <c:pt idx="17">
                  <c:v>1973.9999999999852</c:v>
                </c:pt>
                <c:pt idx="18">
                  <c:v>1974.9999999999843</c:v>
                </c:pt>
                <c:pt idx="19">
                  <c:v>1975.9999999999834</c:v>
                </c:pt>
                <c:pt idx="20">
                  <c:v>1976.9999999999825</c:v>
                </c:pt>
                <c:pt idx="21">
                  <c:v>1977.9999999999816</c:v>
                </c:pt>
                <c:pt idx="22">
                  <c:v>1978.9999999999807</c:v>
                </c:pt>
                <c:pt idx="23">
                  <c:v>1979.9999999999798</c:v>
                </c:pt>
                <c:pt idx="24">
                  <c:v>1980.9999999999789</c:v>
                </c:pt>
                <c:pt idx="25">
                  <c:v>1981.9999999999779</c:v>
                </c:pt>
                <c:pt idx="26">
                  <c:v>1982.999999999977</c:v>
                </c:pt>
                <c:pt idx="27">
                  <c:v>1983.9999999999761</c:v>
                </c:pt>
                <c:pt idx="28">
                  <c:v>1984.9999999999752</c:v>
                </c:pt>
                <c:pt idx="29">
                  <c:v>1985.9999999999743</c:v>
                </c:pt>
                <c:pt idx="30">
                  <c:v>1986.9999999999734</c:v>
                </c:pt>
                <c:pt idx="31">
                  <c:v>1987.9999999999725</c:v>
                </c:pt>
                <c:pt idx="32">
                  <c:v>1988.9999999999716</c:v>
                </c:pt>
                <c:pt idx="33">
                  <c:v>1989.9999999999707</c:v>
                </c:pt>
                <c:pt idx="34">
                  <c:v>1990.9999999999698</c:v>
                </c:pt>
                <c:pt idx="35">
                  <c:v>1991.9999999999688</c:v>
                </c:pt>
                <c:pt idx="36">
                  <c:v>1992.9999999999679</c:v>
                </c:pt>
                <c:pt idx="37">
                  <c:v>1993.999999999967</c:v>
                </c:pt>
                <c:pt idx="38">
                  <c:v>1994.99999999997</c:v>
                </c:pt>
                <c:pt idx="39">
                  <c:v>1995.99999999997</c:v>
                </c:pt>
                <c:pt idx="40">
                  <c:v>1996.99999999997</c:v>
                </c:pt>
                <c:pt idx="41">
                  <c:v>1997.99999999997</c:v>
                </c:pt>
                <c:pt idx="42">
                  <c:v>1998.99999999997</c:v>
                </c:pt>
                <c:pt idx="43">
                  <c:v>1999.99999999997</c:v>
                </c:pt>
                <c:pt idx="44">
                  <c:v>2000.99999999997</c:v>
                </c:pt>
                <c:pt idx="45">
                  <c:v>2001.99999999997</c:v>
                </c:pt>
                <c:pt idx="46">
                  <c:v>2002.99999999997</c:v>
                </c:pt>
                <c:pt idx="47">
                  <c:v>2003.99999999997</c:v>
                </c:pt>
                <c:pt idx="48">
                  <c:v>2005</c:v>
                </c:pt>
                <c:pt idx="49">
                  <c:v>2006</c:v>
                </c:pt>
                <c:pt idx="50">
                  <c:v>2007</c:v>
                </c:pt>
                <c:pt idx="51">
                  <c:v>2008</c:v>
                </c:pt>
                <c:pt idx="52">
                  <c:v>2009</c:v>
                </c:pt>
                <c:pt idx="53">
                  <c:v>2010</c:v>
                </c:pt>
                <c:pt idx="54">
                  <c:v>2011</c:v>
                </c:pt>
                <c:pt idx="55">
                  <c:v>2012</c:v>
                </c:pt>
                <c:pt idx="56">
                  <c:v>2013</c:v>
                </c:pt>
                <c:pt idx="57">
                  <c:v>2014</c:v>
                </c:pt>
                <c:pt idx="58">
                  <c:v>2015</c:v>
                </c:pt>
                <c:pt idx="59">
                  <c:v>2016</c:v>
                </c:pt>
                <c:pt idx="60">
                  <c:v>2017</c:v>
                </c:pt>
                <c:pt idx="61">
                  <c:v>2018</c:v>
                </c:pt>
                <c:pt idx="62">
                  <c:v>2019</c:v>
                </c:pt>
                <c:pt idx="63">
                  <c:v>2020</c:v>
                </c:pt>
                <c:pt idx="64">
                  <c:v>2021</c:v>
                </c:pt>
                <c:pt idx="65">
                  <c:v>2022</c:v>
                </c:pt>
              </c:numCache>
            </c:numRef>
          </c:cat>
          <c:val>
            <c:numRef>
              <c:f>Sheet1!$AF$6:$AF$71</c:f>
              <c:numCache>
                <c:formatCode>General</c:formatCode>
                <c:ptCount val="66"/>
                <c:pt idx="0">
                  <c:v>1320</c:v>
                </c:pt>
                <c:pt idx="1">
                  <c:v>735</c:v>
                </c:pt>
                <c:pt idx="2">
                  <c:v>442</c:v>
                </c:pt>
                <c:pt idx="3">
                  <c:v>341</c:v>
                </c:pt>
                <c:pt idx="4">
                  <c:v>560</c:v>
                </c:pt>
                <c:pt idx="5">
                  <c:v>670</c:v>
                </c:pt>
                <c:pt idx="6">
                  <c:v>364</c:v>
                </c:pt>
                <c:pt idx="7">
                  <c:v>195</c:v>
                </c:pt>
                <c:pt idx="8">
                  <c:v>1360</c:v>
                </c:pt>
                <c:pt idx="9">
                  <c:v>219</c:v>
                </c:pt>
                <c:pt idx="10">
                  <c:v>364</c:v>
                </c:pt>
                <c:pt idx="11">
                  <c:v>345</c:v>
                </c:pt>
                <c:pt idx="12">
                  <c:v>1090</c:v>
                </c:pt>
                <c:pt idx="13">
                  <c:v>606</c:v>
                </c:pt>
                <c:pt idx="14">
                  <c:v>705</c:v>
                </c:pt>
                <c:pt idx="15">
                  <c:v>408</c:v>
                </c:pt>
                <c:pt idx="16">
                  <c:v>840</c:v>
                </c:pt>
                <c:pt idx="17">
                  <c:v>632</c:v>
                </c:pt>
                <c:pt idx="18">
                  <c:v>456</c:v>
                </c:pt>
                <c:pt idx="19">
                  <c:v>170</c:v>
                </c:pt>
                <c:pt idx="20">
                  <c:v>149</c:v>
                </c:pt>
                <c:pt idx="21">
                  <c:v>1140</c:v>
                </c:pt>
                <c:pt idx="22">
                  <c:v>1200</c:v>
                </c:pt>
                <c:pt idx="23">
                  <c:v>1390</c:v>
                </c:pt>
                <c:pt idx="24">
                  <c:v>717</c:v>
                </c:pt>
                <c:pt idx="25">
                  <c:v>936</c:v>
                </c:pt>
                <c:pt idx="26">
                  <c:v>2286</c:v>
                </c:pt>
                <c:pt idx="27">
                  <c:v>1342</c:v>
                </c:pt>
                <c:pt idx="28">
                  <c:v>1190</c:v>
                </c:pt>
                <c:pt idx="29">
                  <c:v>1122</c:v>
                </c:pt>
                <c:pt idx="30">
                  <c:v>730</c:v>
                </c:pt>
                <c:pt idx="31">
                  <c:v>835</c:v>
                </c:pt>
                <c:pt idx="32">
                  <c:v>520</c:v>
                </c:pt>
                <c:pt idx="33">
                  <c:v>1121</c:v>
                </c:pt>
                <c:pt idx="34">
                  <c:v>939</c:v>
                </c:pt>
                <c:pt idx="35">
                  <c:v>584</c:v>
                </c:pt>
                <c:pt idx="36">
                  <c:v>1266</c:v>
                </c:pt>
                <c:pt idx="37">
                  <c:v>754</c:v>
                </c:pt>
                <c:pt idx="38">
                  <c:v>1640</c:v>
                </c:pt>
                <c:pt idx="39">
                  <c:v>1089</c:v>
                </c:pt>
                <c:pt idx="40">
                  <c:v>1528</c:v>
                </c:pt>
                <c:pt idx="41">
                  <c:v>781</c:v>
                </c:pt>
                <c:pt idx="42">
                  <c:v>2459</c:v>
                </c:pt>
                <c:pt idx="43">
                  <c:v>789</c:v>
                </c:pt>
                <c:pt idx="44">
                  <c:v>570</c:v>
                </c:pt>
                <c:pt idx="45">
                  <c:v>415</c:v>
                </c:pt>
                <c:pt idx="46">
                  <c:v>1515</c:v>
                </c:pt>
                <c:pt idx="47">
                  <c:v>686</c:v>
                </c:pt>
                <c:pt idx="48">
                  <c:v>1209</c:v>
                </c:pt>
                <c:pt idx="49">
                  <c:v>594</c:v>
                </c:pt>
                <c:pt idx="50">
                  <c:v>632</c:v>
                </c:pt>
                <c:pt idx="51">
                  <c:v>845</c:v>
                </c:pt>
                <c:pt idx="52">
                  <c:v>860</c:v>
                </c:pt>
                <c:pt idx="53">
                  <c:v>1510</c:v>
                </c:pt>
                <c:pt idx="54">
                  <c:v>1760</c:v>
                </c:pt>
                <c:pt idx="55">
                  <c:v>404</c:v>
                </c:pt>
                <c:pt idx="56">
                  <c:v>916</c:v>
                </c:pt>
                <c:pt idx="57">
                  <c:v>1350</c:v>
                </c:pt>
                <c:pt idx="58">
                  <c:v>1180</c:v>
                </c:pt>
                <c:pt idx="59">
                  <c:v>1100</c:v>
                </c:pt>
                <c:pt idx="60">
                  <c:v>1120</c:v>
                </c:pt>
                <c:pt idx="61">
                  <c:v>635</c:v>
                </c:pt>
                <c:pt idx="62">
                  <c:v>1100</c:v>
                </c:pt>
                <c:pt idx="63">
                  <c:v>1020</c:v>
                </c:pt>
                <c:pt idx="64">
                  <c:v>1210</c:v>
                </c:pt>
                <c:pt idx="65">
                  <c:v>1120</c:v>
                </c:pt>
              </c:numCache>
            </c:numRef>
          </c:val>
          <c:extLst>
            <c:ext xmlns:c16="http://schemas.microsoft.com/office/drawing/2014/chart" uri="{C3380CC4-5D6E-409C-BE32-E72D297353CC}">
              <c16:uniqueId val="{00000000-8920-4AA6-AD81-7DBB6EACAAEA}"/>
            </c:ext>
          </c:extLst>
        </c:ser>
        <c:dLbls>
          <c:showLegendKey val="0"/>
          <c:showVal val="0"/>
          <c:showCatName val="0"/>
          <c:showSerName val="0"/>
          <c:showPercent val="0"/>
          <c:showBubbleSize val="0"/>
        </c:dLbls>
        <c:gapWidth val="174"/>
        <c:axId val="628366032"/>
        <c:axId val="1"/>
      </c:barChart>
      <c:catAx>
        <c:axId val="628366032"/>
        <c:scaling>
          <c:orientation val="minMax"/>
        </c:scaling>
        <c:delete val="0"/>
        <c:axPos val="b"/>
        <c:numFmt formatCode="General" sourceLinked="1"/>
        <c:majorTickMark val="out"/>
        <c:minorTickMark val="none"/>
        <c:tickLblPos val="nextTo"/>
        <c:txPr>
          <a:bodyPr rot="5400000" vert="horz"/>
          <a:lstStyle/>
          <a:p>
            <a:pPr>
              <a:defRPr sz="1200" baseline="0"/>
            </a:pPr>
            <a:endParaRPr lang="en-US"/>
          </a:p>
        </c:txPr>
        <c:crossAx val="1"/>
        <c:crosses val="autoZero"/>
        <c:auto val="0"/>
        <c:lblAlgn val="ctr"/>
        <c:lblOffset val="100"/>
        <c:noMultiLvlLbl val="0"/>
      </c:catAx>
      <c:valAx>
        <c:axId val="1"/>
        <c:scaling>
          <c:orientation val="minMax"/>
          <c:max val="2500"/>
        </c:scaling>
        <c:delete val="0"/>
        <c:axPos val="l"/>
        <c:majorGridlines/>
        <c:title>
          <c:tx>
            <c:rich>
              <a:bodyPr/>
              <a:lstStyle/>
              <a:p>
                <a:pPr>
                  <a:defRPr sz="1600" b="1" i="0" u="none" strike="noStrike" baseline="0">
                    <a:solidFill>
                      <a:srgbClr val="000000"/>
                    </a:solidFill>
                    <a:latin typeface="Calibri"/>
                    <a:ea typeface="Calibri"/>
                    <a:cs typeface="Calibri"/>
                  </a:defRPr>
                </a:pPr>
                <a:r>
                  <a:rPr lang="en-US" sz="1600" baseline="0" dirty="0"/>
                  <a:t>CFS</a:t>
                </a:r>
              </a:p>
            </c:rich>
          </c:tx>
          <c:layout>
            <c:manualLayout>
              <c:xMode val="edge"/>
              <c:yMode val="edge"/>
              <c:x val="2.3754487466063599E-2"/>
              <c:y val="0.43367231453359945"/>
            </c:manualLayout>
          </c:layout>
          <c:overlay val="0"/>
        </c:title>
        <c:numFmt formatCode="General" sourceLinked="1"/>
        <c:majorTickMark val="out"/>
        <c:minorTickMark val="none"/>
        <c:tickLblPos val="nextTo"/>
        <c:txPr>
          <a:bodyPr rot="0" vert="horz"/>
          <a:lstStyle/>
          <a:p>
            <a:pPr>
              <a:defRPr sz="1400" b="0" i="0" u="none" strike="noStrike" baseline="0">
                <a:solidFill>
                  <a:srgbClr val="000000"/>
                </a:solidFill>
                <a:latin typeface="Calibri"/>
                <a:ea typeface="Calibri"/>
                <a:cs typeface="Calibri"/>
              </a:defRPr>
            </a:pPr>
            <a:endParaRPr lang="en-US"/>
          </a:p>
        </c:txPr>
        <c:crossAx val="628366032"/>
        <c:crossesAt val="1"/>
        <c:crossBetween val="between"/>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400" dirty="0"/>
              <a:t>Hydrograph of Big Thompson Supply </a:t>
            </a:r>
          </a:p>
          <a:p>
            <a:pPr>
              <a:defRPr/>
            </a:pPr>
            <a:r>
              <a:rPr lang="en-US" sz="2400" dirty="0"/>
              <a:t> BTABESCO + BTNFDRCO</a:t>
            </a:r>
          </a:p>
        </c:rich>
      </c:tx>
      <c:overlay val="0"/>
    </c:title>
    <c:autoTitleDeleted val="0"/>
    <c:plotArea>
      <c:layout>
        <c:manualLayout>
          <c:layoutTarget val="inner"/>
          <c:xMode val="edge"/>
          <c:yMode val="edge"/>
          <c:x val="0.19674753853737892"/>
          <c:y val="0.19807065100468996"/>
          <c:w val="0.66031895759222992"/>
          <c:h val="0.66096381394948567"/>
        </c:manualLayout>
      </c:layout>
      <c:lineChart>
        <c:grouping val="standard"/>
        <c:varyColors val="0"/>
        <c:ser>
          <c:idx val="0"/>
          <c:order val="0"/>
          <c:tx>
            <c:strRef>
              <c:f>'Total Supply'!$B$5</c:f>
              <c:strCache>
                <c:ptCount val="1"/>
                <c:pt idx="0">
                  <c:v>DCFS 2002</c:v>
                </c:pt>
              </c:strCache>
            </c:strRef>
          </c:tx>
          <c:marker>
            <c:symbol val="none"/>
          </c:marker>
          <c:cat>
            <c:numRef>
              <c:f>'Total Supply'!$A$6:$A$370</c:f>
              <c:numCache>
                <c:formatCode>d\-mmm</c:formatCode>
                <c:ptCount val="365"/>
                <c:pt idx="0">
                  <c:v>43040</c:v>
                </c:pt>
                <c:pt idx="1">
                  <c:v>43041</c:v>
                </c:pt>
                <c:pt idx="2">
                  <c:v>43042</c:v>
                </c:pt>
                <c:pt idx="3">
                  <c:v>43043</c:v>
                </c:pt>
                <c:pt idx="4">
                  <c:v>43044</c:v>
                </c:pt>
                <c:pt idx="5">
                  <c:v>43045</c:v>
                </c:pt>
                <c:pt idx="6">
                  <c:v>43046</c:v>
                </c:pt>
                <c:pt idx="7">
                  <c:v>43047</c:v>
                </c:pt>
                <c:pt idx="8">
                  <c:v>43048</c:v>
                </c:pt>
                <c:pt idx="9">
                  <c:v>43049</c:v>
                </c:pt>
                <c:pt idx="10">
                  <c:v>43050</c:v>
                </c:pt>
                <c:pt idx="11">
                  <c:v>43051</c:v>
                </c:pt>
                <c:pt idx="12">
                  <c:v>43052</c:v>
                </c:pt>
                <c:pt idx="13">
                  <c:v>43053</c:v>
                </c:pt>
                <c:pt idx="14">
                  <c:v>43054</c:v>
                </c:pt>
                <c:pt idx="15">
                  <c:v>43055</c:v>
                </c:pt>
                <c:pt idx="16">
                  <c:v>43056</c:v>
                </c:pt>
                <c:pt idx="17">
                  <c:v>43057</c:v>
                </c:pt>
                <c:pt idx="18">
                  <c:v>43058</c:v>
                </c:pt>
                <c:pt idx="19">
                  <c:v>43059</c:v>
                </c:pt>
                <c:pt idx="20">
                  <c:v>43060</c:v>
                </c:pt>
                <c:pt idx="21">
                  <c:v>43061</c:v>
                </c:pt>
                <c:pt idx="22">
                  <c:v>43062</c:v>
                </c:pt>
                <c:pt idx="23">
                  <c:v>43063</c:v>
                </c:pt>
                <c:pt idx="24">
                  <c:v>43064</c:v>
                </c:pt>
                <c:pt idx="25">
                  <c:v>43065</c:v>
                </c:pt>
                <c:pt idx="26">
                  <c:v>43066</c:v>
                </c:pt>
                <c:pt idx="27">
                  <c:v>43067</c:v>
                </c:pt>
                <c:pt idx="28">
                  <c:v>43068</c:v>
                </c:pt>
                <c:pt idx="29">
                  <c:v>43069</c:v>
                </c:pt>
                <c:pt idx="30">
                  <c:v>43070</c:v>
                </c:pt>
                <c:pt idx="31">
                  <c:v>43071</c:v>
                </c:pt>
                <c:pt idx="32">
                  <c:v>43072</c:v>
                </c:pt>
                <c:pt idx="33">
                  <c:v>43073</c:v>
                </c:pt>
                <c:pt idx="34">
                  <c:v>43074</c:v>
                </c:pt>
                <c:pt idx="35">
                  <c:v>43075</c:v>
                </c:pt>
                <c:pt idx="36">
                  <c:v>43076</c:v>
                </c:pt>
                <c:pt idx="37">
                  <c:v>43077</c:v>
                </c:pt>
                <c:pt idx="38">
                  <c:v>43078</c:v>
                </c:pt>
                <c:pt idx="39">
                  <c:v>43079</c:v>
                </c:pt>
                <c:pt idx="40">
                  <c:v>43080</c:v>
                </c:pt>
                <c:pt idx="41">
                  <c:v>43081</c:v>
                </c:pt>
                <c:pt idx="42">
                  <c:v>43082</c:v>
                </c:pt>
                <c:pt idx="43">
                  <c:v>43083</c:v>
                </c:pt>
                <c:pt idx="44">
                  <c:v>43084</c:v>
                </c:pt>
                <c:pt idx="45">
                  <c:v>43085</c:v>
                </c:pt>
                <c:pt idx="46">
                  <c:v>43086</c:v>
                </c:pt>
                <c:pt idx="47">
                  <c:v>43087</c:v>
                </c:pt>
                <c:pt idx="48">
                  <c:v>43088</c:v>
                </c:pt>
                <c:pt idx="49">
                  <c:v>43089</c:v>
                </c:pt>
                <c:pt idx="50">
                  <c:v>43090</c:v>
                </c:pt>
                <c:pt idx="51">
                  <c:v>43091</c:v>
                </c:pt>
                <c:pt idx="52">
                  <c:v>43092</c:v>
                </c:pt>
                <c:pt idx="53">
                  <c:v>43093</c:v>
                </c:pt>
                <c:pt idx="54">
                  <c:v>43094</c:v>
                </c:pt>
                <c:pt idx="55">
                  <c:v>43095</c:v>
                </c:pt>
                <c:pt idx="56">
                  <c:v>43096</c:v>
                </c:pt>
                <c:pt idx="57">
                  <c:v>43097</c:v>
                </c:pt>
                <c:pt idx="58">
                  <c:v>43098</c:v>
                </c:pt>
                <c:pt idx="59">
                  <c:v>43099</c:v>
                </c:pt>
                <c:pt idx="60">
                  <c:v>43100</c:v>
                </c:pt>
                <c:pt idx="61">
                  <c:v>43101</c:v>
                </c:pt>
                <c:pt idx="62">
                  <c:v>43102</c:v>
                </c:pt>
                <c:pt idx="63">
                  <c:v>43103</c:v>
                </c:pt>
                <c:pt idx="64">
                  <c:v>43104</c:v>
                </c:pt>
                <c:pt idx="65">
                  <c:v>43105</c:v>
                </c:pt>
                <c:pt idx="66">
                  <c:v>43106</c:v>
                </c:pt>
                <c:pt idx="67">
                  <c:v>43107</c:v>
                </c:pt>
                <c:pt idx="68">
                  <c:v>43108</c:v>
                </c:pt>
                <c:pt idx="69">
                  <c:v>43109</c:v>
                </c:pt>
                <c:pt idx="70">
                  <c:v>43110</c:v>
                </c:pt>
                <c:pt idx="71">
                  <c:v>43111</c:v>
                </c:pt>
                <c:pt idx="72">
                  <c:v>43112</c:v>
                </c:pt>
                <c:pt idx="73">
                  <c:v>43113</c:v>
                </c:pt>
                <c:pt idx="74">
                  <c:v>43114</c:v>
                </c:pt>
                <c:pt idx="75">
                  <c:v>43115</c:v>
                </c:pt>
                <c:pt idx="76">
                  <c:v>43116</c:v>
                </c:pt>
                <c:pt idx="77">
                  <c:v>43117</c:v>
                </c:pt>
                <c:pt idx="78">
                  <c:v>43118</c:v>
                </c:pt>
                <c:pt idx="79">
                  <c:v>43119</c:v>
                </c:pt>
                <c:pt idx="80">
                  <c:v>43120</c:v>
                </c:pt>
                <c:pt idx="81">
                  <c:v>43121</c:v>
                </c:pt>
                <c:pt idx="82">
                  <c:v>43122</c:v>
                </c:pt>
                <c:pt idx="83">
                  <c:v>43123</c:v>
                </c:pt>
                <c:pt idx="84">
                  <c:v>43124</c:v>
                </c:pt>
                <c:pt idx="85">
                  <c:v>43125</c:v>
                </c:pt>
                <c:pt idx="86">
                  <c:v>43126</c:v>
                </c:pt>
                <c:pt idx="87">
                  <c:v>43127</c:v>
                </c:pt>
                <c:pt idx="88">
                  <c:v>43128</c:v>
                </c:pt>
                <c:pt idx="89">
                  <c:v>43129</c:v>
                </c:pt>
                <c:pt idx="90">
                  <c:v>43130</c:v>
                </c:pt>
                <c:pt idx="91">
                  <c:v>43131</c:v>
                </c:pt>
                <c:pt idx="92">
                  <c:v>43132</c:v>
                </c:pt>
                <c:pt idx="93">
                  <c:v>43133</c:v>
                </c:pt>
                <c:pt idx="94">
                  <c:v>43134</c:v>
                </c:pt>
                <c:pt idx="95">
                  <c:v>43135</c:v>
                </c:pt>
                <c:pt idx="96">
                  <c:v>43136</c:v>
                </c:pt>
                <c:pt idx="97">
                  <c:v>43137</c:v>
                </c:pt>
                <c:pt idx="98">
                  <c:v>43138</c:v>
                </c:pt>
                <c:pt idx="99">
                  <c:v>43139</c:v>
                </c:pt>
                <c:pt idx="100">
                  <c:v>43140</c:v>
                </c:pt>
                <c:pt idx="101">
                  <c:v>43141</c:v>
                </c:pt>
                <c:pt idx="102">
                  <c:v>43142</c:v>
                </c:pt>
                <c:pt idx="103">
                  <c:v>43143</c:v>
                </c:pt>
                <c:pt idx="104">
                  <c:v>43144</c:v>
                </c:pt>
                <c:pt idx="105">
                  <c:v>43145</c:v>
                </c:pt>
                <c:pt idx="106">
                  <c:v>43146</c:v>
                </c:pt>
                <c:pt idx="107">
                  <c:v>43147</c:v>
                </c:pt>
                <c:pt idx="108">
                  <c:v>43148</c:v>
                </c:pt>
                <c:pt idx="109">
                  <c:v>43149</c:v>
                </c:pt>
                <c:pt idx="110">
                  <c:v>43150</c:v>
                </c:pt>
                <c:pt idx="111">
                  <c:v>43151</c:v>
                </c:pt>
                <c:pt idx="112">
                  <c:v>43152</c:v>
                </c:pt>
                <c:pt idx="113">
                  <c:v>43153</c:v>
                </c:pt>
                <c:pt idx="114">
                  <c:v>43154</c:v>
                </c:pt>
                <c:pt idx="115">
                  <c:v>43155</c:v>
                </c:pt>
                <c:pt idx="116">
                  <c:v>43156</c:v>
                </c:pt>
                <c:pt idx="117">
                  <c:v>43157</c:v>
                </c:pt>
                <c:pt idx="118">
                  <c:v>43158</c:v>
                </c:pt>
                <c:pt idx="119">
                  <c:v>43159</c:v>
                </c:pt>
                <c:pt idx="120">
                  <c:v>43160</c:v>
                </c:pt>
                <c:pt idx="121">
                  <c:v>43161</c:v>
                </c:pt>
                <c:pt idx="122">
                  <c:v>43162</c:v>
                </c:pt>
                <c:pt idx="123">
                  <c:v>43163</c:v>
                </c:pt>
                <c:pt idx="124">
                  <c:v>43164</c:v>
                </c:pt>
                <c:pt idx="125">
                  <c:v>43165</c:v>
                </c:pt>
                <c:pt idx="126">
                  <c:v>43166</c:v>
                </c:pt>
                <c:pt idx="127">
                  <c:v>43167</c:v>
                </c:pt>
                <c:pt idx="128">
                  <c:v>43168</c:v>
                </c:pt>
                <c:pt idx="129">
                  <c:v>43169</c:v>
                </c:pt>
                <c:pt idx="130">
                  <c:v>43170</c:v>
                </c:pt>
                <c:pt idx="131">
                  <c:v>43171</c:v>
                </c:pt>
                <c:pt idx="132">
                  <c:v>43172</c:v>
                </c:pt>
                <c:pt idx="133">
                  <c:v>43173</c:v>
                </c:pt>
                <c:pt idx="134">
                  <c:v>43174</c:v>
                </c:pt>
                <c:pt idx="135">
                  <c:v>43175</c:v>
                </c:pt>
                <c:pt idx="136">
                  <c:v>43176</c:v>
                </c:pt>
                <c:pt idx="137">
                  <c:v>43177</c:v>
                </c:pt>
                <c:pt idx="138">
                  <c:v>43178</c:v>
                </c:pt>
                <c:pt idx="139">
                  <c:v>43179</c:v>
                </c:pt>
                <c:pt idx="140">
                  <c:v>43180</c:v>
                </c:pt>
                <c:pt idx="141">
                  <c:v>43181</c:v>
                </c:pt>
                <c:pt idx="142">
                  <c:v>43182</c:v>
                </c:pt>
                <c:pt idx="143">
                  <c:v>43183</c:v>
                </c:pt>
                <c:pt idx="144">
                  <c:v>43184</c:v>
                </c:pt>
                <c:pt idx="145">
                  <c:v>43185</c:v>
                </c:pt>
                <c:pt idx="146">
                  <c:v>43186</c:v>
                </c:pt>
                <c:pt idx="147">
                  <c:v>43187</c:v>
                </c:pt>
                <c:pt idx="148">
                  <c:v>43188</c:v>
                </c:pt>
                <c:pt idx="149">
                  <c:v>43189</c:v>
                </c:pt>
                <c:pt idx="150">
                  <c:v>43190</c:v>
                </c:pt>
                <c:pt idx="151">
                  <c:v>43191</c:v>
                </c:pt>
                <c:pt idx="152">
                  <c:v>43192</c:v>
                </c:pt>
                <c:pt idx="153">
                  <c:v>43193</c:v>
                </c:pt>
                <c:pt idx="154">
                  <c:v>43194</c:v>
                </c:pt>
                <c:pt idx="155">
                  <c:v>43195</c:v>
                </c:pt>
                <c:pt idx="156">
                  <c:v>43196</c:v>
                </c:pt>
                <c:pt idx="157">
                  <c:v>43197</c:v>
                </c:pt>
                <c:pt idx="158">
                  <c:v>43198</c:v>
                </c:pt>
                <c:pt idx="159">
                  <c:v>43199</c:v>
                </c:pt>
                <c:pt idx="160">
                  <c:v>43200</c:v>
                </c:pt>
                <c:pt idx="161">
                  <c:v>43201</c:v>
                </c:pt>
                <c:pt idx="162">
                  <c:v>43202</c:v>
                </c:pt>
                <c:pt idx="163">
                  <c:v>43203</c:v>
                </c:pt>
                <c:pt idx="164">
                  <c:v>43204</c:v>
                </c:pt>
                <c:pt idx="165">
                  <c:v>43205</c:v>
                </c:pt>
                <c:pt idx="166">
                  <c:v>43206</c:v>
                </c:pt>
                <c:pt idx="167">
                  <c:v>43207</c:v>
                </c:pt>
                <c:pt idx="168">
                  <c:v>43208</c:v>
                </c:pt>
                <c:pt idx="169">
                  <c:v>43209</c:v>
                </c:pt>
                <c:pt idx="170">
                  <c:v>43210</c:v>
                </c:pt>
                <c:pt idx="171">
                  <c:v>43211</c:v>
                </c:pt>
                <c:pt idx="172">
                  <c:v>43212</c:v>
                </c:pt>
                <c:pt idx="173">
                  <c:v>43213</c:v>
                </c:pt>
                <c:pt idx="174">
                  <c:v>43214</c:v>
                </c:pt>
                <c:pt idx="175">
                  <c:v>43215</c:v>
                </c:pt>
                <c:pt idx="176">
                  <c:v>43216</c:v>
                </c:pt>
                <c:pt idx="177">
                  <c:v>43217</c:v>
                </c:pt>
                <c:pt idx="178">
                  <c:v>43218</c:v>
                </c:pt>
                <c:pt idx="179">
                  <c:v>43219</c:v>
                </c:pt>
                <c:pt idx="180">
                  <c:v>43220</c:v>
                </c:pt>
                <c:pt idx="181">
                  <c:v>43221</c:v>
                </c:pt>
                <c:pt idx="182">
                  <c:v>43222</c:v>
                </c:pt>
                <c:pt idx="183">
                  <c:v>43223</c:v>
                </c:pt>
                <c:pt idx="184">
                  <c:v>43224</c:v>
                </c:pt>
                <c:pt idx="185">
                  <c:v>43225</c:v>
                </c:pt>
                <c:pt idx="186">
                  <c:v>43226</c:v>
                </c:pt>
                <c:pt idx="187">
                  <c:v>43227</c:v>
                </c:pt>
                <c:pt idx="188">
                  <c:v>43228</c:v>
                </c:pt>
                <c:pt idx="189">
                  <c:v>43229</c:v>
                </c:pt>
                <c:pt idx="190">
                  <c:v>43230</c:v>
                </c:pt>
                <c:pt idx="191">
                  <c:v>43231</c:v>
                </c:pt>
                <c:pt idx="192">
                  <c:v>43232</c:v>
                </c:pt>
                <c:pt idx="193">
                  <c:v>43233</c:v>
                </c:pt>
                <c:pt idx="194">
                  <c:v>43234</c:v>
                </c:pt>
                <c:pt idx="195">
                  <c:v>43235</c:v>
                </c:pt>
                <c:pt idx="196">
                  <c:v>43236</c:v>
                </c:pt>
                <c:pt idx="197">
                  <c:v>43237</c:v>
                </c:pt>
                <c:pt idx="198">
                  <c:v>43238</c:v>
                </c:pt>
                <c:pt idx="199">
                  <c:v>43239</c:v>
                </c:pt>
                <c:pt idx="200">
                  <c:v>43240</c:v>
                </c:pt>
                <c:pt idx="201">
                  <c:v>43241</c:v>
                </c:pt>
                <c:pt idx="202">
                  <c:v>43242</c:v>
                </c:pt>
                <c:pt idx="203">
                  <c:v>43243</c:v>
                </c:pt>
                <c:pt idx="204">
                  <c:v>43244</c:v>
                </c:pt>
                <c:pt idx="205">
                  <c:v>43245</c:v>
                </c:pt>
                <c:pt idx="206">
                  <c:v>43246</c:v>
                </c:pt>
                <c:pt idx="207">
                  <c:v>43247</c:v>
                </c:pt>
                <c:pt idx="208">
                  <c:v>43248</c:v>
                </c:pt>
                <c:pt idx="209">
                  <c:v>43249</c:v>
                </c:pt>
                <c:pt idx="210">
                  <c:v>43250</c:v>
                </c:pt>
                <c:pt idx="211">
                  <c:v>43251</c:v>
                </c:pt>
                <c:pt idx="212">
                  <c:v>43252</c:v>
                </c:pt>
                <c:pt idx="213">
                  <c:v>43253</c:v>
                </c:pt>
                <c:pt idx="214">
                  <c:v>43254</c:v>
                </c:pt>
                <c:pt idx="215">
                  <c:v>43255</c:v>
                </c:pt>
                <c:pt idx="216">
                  <c:v>43256</c:v>
                </c:pt>
                <c:pt idx="217">
                  <c:v>43257</c:v>
                </c:pt>
                <c:pt idx="218">
                  <c:v>43258</c:v>
                </c:pt>
                <c:pt idx="219">
                  <c:v>43259</c:v>
                </c:pt>
                <c:pt idx="220">
                  <c:v>43260</c:v>
                </c:pt>
                <c:pt idx="221">
                  <c:v>43261</c:v>
                </c:pt>
                <c:pt idx="222">
                  <c:v>43262</c:v>
                </c:pt>
                <c:pt idx="223">
                  <c:v>43263</c:v>
                </c:pt>
                <c:pt idx="224">
                  <c:v>43264</c:v>
                </c:pt>
                <c:pt idx="225">
                  <c:v>43265</c:v>
                </c:pt>
                <c:pt idx="226">
                  <c:v>43266</c:v>
                </c:pt>
                <c:pt idx="227">
                  <c:v>43267</c:v>
                </c:pt>
                <c:pt idx="228">
                  <c:v>43268</c:v>
                </c:pt>
                <c:pt idx="229">
                  <c:v>43269</c:v>
                </c:pt>
                <c:pt idx="230">
                  <c:v>43270</c:v>
                </c:pt>
                <c:pt idx="231">
                  <c:v>43271</c:v>
                </c:pt>
                <c:pt idx="232">
                  <c:v>43272</c:v>
                </c:pt>
                <c:pt idx="233">
                  <c:v>43273</c:v>
                </c:pt>
                <c:pt idx="234">
                  <c:v>43274</c:v>
                </c:pt>
                <c:pt idx="235">
                  <c:v>43275</c:v>
                </c:pt>
                <c:pt idx="236">
                  <c:v>43276</c:v>
                </c:pt>
                <c:pt idx="237">
                  <c:v>43277</c:v>
                </c:pt>
                <c:pt idx="238">
                  <c:v>43278</c:v>
                </c:pt>
                <c:pt idx="239">
                  <c:v>43279</c:v>
                </c:pt>
                <c:pt idx="240">
                  <c:v>43280</c:v>
                </c:pt>
                <c:pt idx="241">
                  <c:v>43281</c:v>
                </c:pt>
                <c:pt idx="242">
                  <c:v>43282</c:v>
                </c:pt>
                <c:pt idx="243">
                  <c:v>43283</c:v>
                </c:pt>
                <c:pt idx="244">
                  <c:v>43284</c:v>
                </c:pt>
                <c:pt idx="245">
                  <c:v>43285</c:v>
                </c:pt>
                <c:pt idx="246">
                  <c:v>43286</c:v>
                </c:pt>
                <c:pt idx="247">
                  <c:v>43287</c:v>
                </c:pt>
                <c:pt idx="248">
                  <c:v>43288</c:v>
                </c:pt>
                <c:pt idx="249">
                  <c:v>43289</c:v>
                </c:pt>
                <c:pt idx="250">
                  <c:v>43290</c:v>
                </c:pt>
                <c:pt idx="251">
                  <c:v>43291</c:v>
                </c:pt>
                <c:pt idx="252">
                  <c:v>43292</c:v>
                </c:pt>
                <c:pt idx="253">
                  <c:v>43293</c:v>
                </c:pt>
                <c:pt idx="254">
                  <c:v>43294</c:v>
                </c:pt>
                <c:pt idx="255">
                  <c:v>43295</c:v>
                </c:pt>
                <c:pt idx="256">
                  <c:v>43296</c:v>
                </c:pt>
                <c:pt idx="257">
                  <c:v>43297</c:v>
                </c:pt>
                <c:pt idx="258">
                  <c:v>43298</c:v>
                </c:pt>
                <c:pt idx="259">
                  <c:v>43299</c:v>
                </c:pt>
                <c:pt idx="260">
                  <c:v>43300</c:v>
                </c:pt>
                <c:pt idx="261">
                  <c:v>43301</c:v>
                </c:pt>
                <c:pt idx="262">
                  <c:v>43302</c:v>
                </c:pt>
                <c:pt idx="263">
                  <c:v>43303</c:v>
                </c:pt>
                <c:pt idx="264">
                  <c:v>43304</c:v>
                </c:pt>
                <c:pt idx="265">
                  <c:v>43305</c:v>
                </c:pt>
                <c:pt idx="266">
                  <c:v>43306</c:v>
                </c:pt>
                <c:pt idx="267">
                  <c:v>43307</c:v>
                </c:pt>
                <c:pt idx="268">
                  <c:v>43308</c:v>
                </c:pt>
                <c:pt idx="269">
                  <c:v>43309</c:v>
                </c:pt>
                <c:pt idx="270">
                  <c:v>43310</c:v>
                </c:pt>
                <c:pt idx="271">
                  <c:v>43311</c:v>
                </c:pt>
                <c:pt idx="272">
                  <c:v>43312</c:v>
                </c:pt>
                <c:pt idx="273">
                  <c:v>43313</c:v>
                </c:pt>
                <c:pt idx="274">
                  <c:v>43314</c:v>
                </c:pt>
                <c:pt idx="275">
                  <c:v>43315</c:v>
                </c:pt>
                <c:pt idx="276">
                  <c:v>43316</c:v>
                </c:pt>
                <c:pt idx="277">
                  <c:v>43317</c:v>
                </c:pt>
                <c:pt idx="278">
                  <c:v>43318</c:v>
                </c:pt>
                <c:pt idx="279">
                  <c:v>43319</c:v>
                </c:pt>
                <c:pt idx="280">
                  <c:v>43320</c:v>
                </c:pt>
                <c:pt idx="281">
                  <c:v>43321</c:v>
                </c:pt>
                <c:pt idx="282">
                  <c:v>43322</c:v>
                </c:pt>
                <c:pt idx="283">
                  <c:v>43323</c:v>
                </c:pt>
                <c:pt idx="284">
                  <c:v>43324</c:v>
                </c:pt>
                <c:pt idx="285">
                  <c:v>43325</c:v>
                </c:pt>
                <c:pt idx="286">
                  <c:v>43326</c:v>
                </c:pt>
                <c:pt idx="287">
                  <c:v>43327</c:v>
                </c:pt>
                <c:pt idx="288">
                  <c:v>43328</c:v>
                </c:pt>
                <c:pt idx="289">
                  <c:v>43329</c:v>
                </c:pt>
                <c:pt idx="290">
                  <c:v>43330</c:v>
                </c:pt>
                <c:pt idx="291">
                  <c:v>43331</c:v>
                </c:pt>
                <c:pt idx="292">
                  <c:v>43332</c:v>
                </c:pt>
                <c:pt idx="293">
                  <c:v>43333</c:v>
                </c:pt>
                <c:pt idx="294">
                  <c:v>43334</c:v>
                </c:pt>
                <c:pt idx="295">
                  <c:v>43335</c:v>
                </c:pt>
                <c:pt idx="296">
                  <c:v>43336</c:v>
                </c:pt>
                <c:pt idx="297">
                  <c:v>43337</c:v>
                </c:pt>
                <c:pt idx="298">
                  <c:v>43338</c:v>
                </c:pt>
                <c:pt idx="299">
                  <c:v>43339</c:v>
                </c:pt>
                <c:pt idx="300">
                  <c:v>43340</c:v>
                </c:pt>
                <c:pt idx="301">
                  <c:v>43341</c:v>
                </c:pt>
                <c:pt idx="302">
                  <c:v>43342</c:v>
                </c:pt>
                <c:pt idx="303">
                  <c:v>43343</c:v>
                </c:pt>
                <c:pt idx="304">
                  <c:v>43344</c:v>
                </c:pt>
                <c:pt idx="305">
                  <c:v>43345</c:v>
                </c:pt>
                <c:pt idx="306">
                  <c:v>43346</c:v>
                </c:pt>
                <c:pt idx="307">
                  <c:v>43347</c:v>
                </c:pt>
                <c:pt idx="308">
                  <c:v>43348</c:v>
                </c:pt>
                <c:pt idx="309">
                  <c:v>43349</c:v>
                </c:pt>
                <c:pt idx="310">
                  <c:v>43350</c:v>
                </c:pt>
                <c:pt idx="311">
                  <c:v>43351</c:v>
                </c:pt>
                <c:pt idx="312">
                  <c:v>43352</c:v>
                </c:pt>
                <c:pt idx="313">
                  <c:v>43353</c:v>
                </c:pt>
                <c:pt idx="314">
                  <c:v>43354</c:v>
                </c:pt>
                <c:pt idx="315">
                  <c:v>43355</c:v>
                </c:pt>
                <c:pt idx="316">
                  <c:v>43356</c:v>
                </c:pt>
                <c:pt idx="317">
                  <c:v>43357</c:v>
                </c:pt>
                <c:pt idx="318">
                  <c:v>43358</c:v>
                </c:pt>
                <c:pt idx="319">
                  <c:v>43359</c:v>
                </c:pt>
                <c:pt idx="320">
                  <c:v>43360</c:v>
                </c:pt>
                <c:pt idx="321">
                  <c:v>43361</c:v>
                </c:pt>
                <c:pt idx="322">
                  <c:v>43362</c:v>
                </c:pt>
                <c:pt idx="323">
                  <c:v>43363</c:v>
                </c:pt>
                <c:pt idx="324">
                  <c:v>43364</c:v>
                </c:pt>
                <c:pt idx="325">
                  <c:v>43365</c:v>
                </c:pt>
                <c:pt idx="326">
                  <c:v>43366</c:v>
                </c:pt>
                <c:pt idx="327">
                  <c:v>43367</c:v>
                </c:pt>
                <c:pt idx="328">
                  <c:v>43368</c:v>
                </c:pt>
                <c:pt idx="329">
                  <c:v>43369</c:v>
                </c:pt>
                <c:pt idx="330">
                  <c:v>43370</c:v>
                </c:pt>
                <c:pt idx="331">
                  <c:v>43371</c:v>
                </c:pt>
                <c:pt idx="332">
                  <c:v>43372</c:v>
                </c:pt>
                <c:pt idx="333">
                  <c:v>43373</c:v>
                </c:pt>
                <c:pt idx="334">
                  <c:v>43374</c:v>
                </c:pt>
                <c:pt idx="335">
                  <c:v>43375</c:v>
                </c:pt>
                <c:pt idx="336">
                  <c:v>43376</c:v>
                </c:pt>
                <c:pt idx="337">
                  <c:v>43377</c:v>
                </c:pt>
                <c:pt idx="338">
                  <c:v>43378</c:v>
                </c:pt>
                <c:pt idx="339">
                  <c:v>43379</c:v>
                </c:pt>
                <c:pt idx="340">
                  <c:v>43380</c:v>
                </c:pt>
                <c:pt idx="341">
                  <c:v>43381</c:v>
                </c:pt>
                <c:pt idx="342">
                  <c:v>43382</c:v>
                </c:pt>
                <c:pt idx="343">
                  <c:v>43383</c:v>
                </c:pt>
                <c:pt idx="344">
                  <c:v>43384</c:v>
                </c:pt>
                <c:pt idx="345">
                  <c:v>43385</c:v>
                </c:pt>
                <c:pt idx="346">
                  <c:v>43386</c:v>
                </c:pt>
                <c:pt idx="347">
                  <c:v>43387</c:v>
                </c:pt>
                <c:pt idx="348">
                  <c:v>43388</c:v>
                </c:pt>
                <c:pt idx="349">
                  <c:v>43389</c:v>
                </c:pt>
                <c:pt idx="350">
                  <c:v>43390</c:v>
                </c:pt>
                <c:pt idx="351">
                  <c:v>43391</c:v>
                </c:pt>
                <c:pt idx="352">
                  <c:v>43392</c:v>
                </c:pt>
                <c:pt idx="353">
                  <c:v>43393</c:v>
                </c:pt>
                <c:pt idx="354">
                  <c:v>43394</c:v>
                </c:pt>
                <c:pt idx="355">
                  <c:v>43395</c:v>
                </c:pt>
                <c:pt idx="356">
                  <c:v>43396</c:v>
                </c:pt>
                <c:pt idx="357">
                  <c:v>43397</c:v>
                </c:pt>
                <c:pt idx="358">
                  <c:v>43398</c:v>
                </c:pt>
                <c:pt idx="359">
                  <c:v>43399</c:v>
                </c:pt>
                <c:pt idx="360">
                  <c:v>43400</c:v>
                </c:pt>
                <c:pt idx="361">
                  <c:v>43401</c:v>
                </c:pt>
                <c:pt idx="362">
                  <c:v>43402</c:v>
                </c:pt>
                <c:pt idx="363">
                  <c:v>43403</c:v>
                </c:pt>
                <c:pt idx="364">
                  <c:v>43404</c:v>
                </c:pt>
              </c:numCache>
            </c:numRef>
          </c:cat>
          <c:val>
            <c:numRef>
              <c:f>'Total Supply'!$B$6:$B$370</c:f>
              <c:numCache>
                <c:formatCode>0</c:formatCode>
                <c:ptCount val="365"/>
                <c:pt idx="0">
                  <c:v>32</c:v>
                </c:pt>
                <c:pt idx="1">
                  <c:v>33</c:v>
                </c:pt>
                <c:pt idx="2">
                  <c:v>31</c:v>
                </c:pt>
                <c:pt idx="3">
                  <c:v>28.9</c:v>
                </c:pt>
                <c:pt idx="4">
                  <c:v>31</c:v>
                </c:pt>
                <c:pt idx="5">
                  <c:v>31</c:v>
                </c:pt>
                <c:pt idx="6">
                  <c:v>32</c:v>
                </c:pt>
                <c:pt idx="7">
                  <c:v>37</c:v>
                </c:pt>
                <c:pt idx="8">
                  <c:v>25.1</c:v>
                </c:pt>
                <c:pt idx="9">
                  <c:v>26.2</c:v>
                </c:pt>
                <c:pt idx="10">
                  <c:v>32</c:v>
                </c:pt>
                <c:pt idx="11">
                  <c:v>34</c:v>
                </c:pt>
                <c:pt idx="12">
                  <c:v>31</c:v>
                </c:pt>
                <c:pt idx="13">
                  <c:v>28</c:v>
                </c:pt>
                <c:pt idx="14">
                  <c:v>26</c:v>
                </c:pt>
                <c:pt idx="15">
                  <c:v>26</c:v>
                </c:pt>
                <c:pt idx="16">
                  <c:v>26</c:v>
                </c:pt>
                <c:pt idx="17">
                  <c:v>27</c:v>
                </c:pt>
                <c:pt idx="18">
                  <c:v>25</c:v>
                </c:pt>
                <c:pt idx="19">
                  <c:v>25</c:v>
                </c:pt>
                <c:pt idx="20">
                  <c:v>24</c:v>
                </c:pt>
                <c:pt idx="21">
                  <c:v>25</c:v>
                </c:pt>
                <c:pt idx="22">
                  <c:v>25</c:v>
                </c:pt>
                <c:pt idx="23">
                  <c:v>21</c:v>
                </c:pt>
                <c:pt idx="24">
                  <c:v>24</c:v>
                </c:pt>
                <c:pt idx="25">
                  <c:v>24</c:v>
                </c:pt>
                <c:pt idx="26">
                  <c:v>22</c:v>
                </c:pt>
                <c:pt idx="27">
                  <c:v>23</c:v>
                </c:pt>
                <c:pt idx="28">
                  <c:v>23</c:v>
                </c:pt>
                <c:pt idx="29">
                  <c:v>24</c:v>
                </c:pt>
                <c:pt idx="30">
                  <c:v>24</c:v>
                </c:pt>
                <c:pt idx="31">
                  <c:v>23</c:v>
                </c:pt>
                <c:pt idx="32">
                  <c:v>23</c:v>
                </c:pt>
                <c:pt idx="33">
                  <c:v>23</c:v>
                </c:pt>
                <c:pt idx="34">
                  <c:v>23</c:v>
                </c:pt>
                <c:pt idx="35">
                  <c:v>22</c:v>
                </c:pt>
                <c:pt idx="36">
                  <c:v>22</c:v>
                </c:pt>
                <c:pt idx="37">
                  <c:v>22</c:v>
                </c:pt>
                <c:pt idx="38">
                  <c:v>22</c:v>
                </c:pt>
                <c:pt idx="39">
                  <c:v>21</c:v>
                </c:pt>
                <c:pt idx="40">
                  <c:v>21</c:v>
                </c:pt>
                <c:pt idx="41">
                  <c:v>21</c:v>
                </c:pt>
                <c:pt idx="42">
                  <c:v>21</c:v>
                </c:pt>
                <c:pt idx="43">
                  <c:v>21</c:v>
                </c:pt>
                <c:pt idx="44">
                  <c:v>20</c:v>
                </c:pt>
                <c:pt idx="45">
                  <c:v>20</c:v>
                </c:pt>
                <c:pt idx="46">
                  <c:v>20</c:v>
                </c:pt>
                <c:pt idx="47">
                  <c:v>19</c:v>
                </c:pt>
                <c:pt idx="48">
                  <c:v>19</c:v>
                </c:pt>
                <c:pt idx="49">
                  <c:v>19</c:v>
                </c:pt>
                <c:pt idx="50">
                  <c:v>19</c:v>
                </c:pt>
                <c:pt idx="51">
                  <c:v>19</c:v>
                </c:pt>
                <c:pt idx="52">
                  <c:v>18</c:v>
                </c:pt>
                <c:pt idx="53">
                  <c:v>18</c:v>
                </c:pt>
                <c:pt idx="54">
                  <c:v>18</c:v>
                </c:pt>
                <c:pt idx="55">
                  <c:v>18</c:v>
                </c:pt>
                <c:pt idx="56">
                  <c:v>18</c:v>
                </c:pt>
                <c:pt idx="57">
                  <c:v>18</c:v>
                </c:pt>
                <c:pt idx="58">
                  <c:v>18</c:v>
                </c:pt>
                <c:pt idx="59">
                  <c:v>18</c:v>
                </c:pt>
                <c:pt idx="60">
                  <c:v>18</c:v>
                </c:pt>
                <c:pt idx="61">
                  <c:v>17</c:v>
                </c:pt>
                <c:pt idx="62">
                  <c:v>17</c:v>
                </c:pt>
                <c:pt idx="63">
                  <c:v>17</c:v>
                </c:pt>
                <c:pt idx="64">
                  <c:v>17</c:v>
                </c:pt>
                <c:pt idx="65">
                  <c:v>17</c:v>
                </c:pt>
                <c:pt idx="66">
                  <c:v>17</c:v>
                </c:pt>
                <c:pt idx="67">
                  <c:v>17</c:v>
                </c:pt>
                <c:pt idx="68">
                  <c:v>17</c:v>
                </c:pt>
                <c:pt idx="69">
                  <c:v>17</c:v>
                </c:pt>
                <c:pt idx="70">
                  <c:v>17</c:v>
                </c:pt>
                <c:pt idx="71">
                  <c:v>18</c:v>
                </c:pt>
                <c:pt idx="72">
                  <c:v>18</c:v>
                </c:pt>
                <c:pt idx="73">
                  <c:v>18</c:v>
                </c:pt>
                <c:pt idx="74">
                  <c:v>18</c:v>
                </c:pt>
                <c:pt idx="75">
                  <c:v>18</c:v>
                </c:pt>
                <c:pt idx="76">
                  <c:v>17</c:v>
                </c:pt>
                <c:pt idx="77">
                  <c:v>17</c:v>
                </c:pt>
                <c:pt idx="78">
                  <c:v>17</c:v>
                </c:pt>
                <c:pt idx="79">
                  <c:v>17</c:v>
                </c:pt>
                <c:pt idx="80">
                  <c:v>18</c:v>
                </c:pt>
                <c:pt idx="81">
                  <c:v>18</c:v>
                </c:pt>
                <c:pt idx="82">
                  <c:v>18</c:v>
                </c:pt>
                <c:pt idx="83">
                  <c:v>18</c:v>
                </c:pt>
                <c:pt idx="84">
                  <c:v>18</c:v>
                </c:pt>
                <c:pt idx="85">
                  <c:v>18</c:v>
                </c:pt>
                <c:pt idx="86">
                  <c:v>18</c:v>
                </c:pt>
                <c:pt idx="87">
                  <c:v>18</c:v>
                </c:pt>
                <c:pt idx="88">
                  <c:v>18</c:v>
                </c:pt>
                <c:pt idx="89">
                  <c:v>17</c:v>
                </c:pt>
                <c:pt idx="90">
                  <c:v>17</c:v>
                </c:pt>
                <c:pt idx="91">
                  <c:v>17</c:v>
                </c:pt>
                <c:pt idx="92">
                  <c:v>17</c:v>
                </c:pt>
                <c:pt idx="93">
                  <c:v>16</c:v>
                </c:pt>
                <c:pt idx="94">
                  <c:v>16</c:v>
                </c:pt>
                <c:pt idx="95">
                  <c:v>16</c:v>
                </c:pt>
                <c:pt idx="96">
                  <c:v>16</c:v>
                </c:pt>
                <c:pt idx="97">
                  <c:v>16</c:v>
                </c:pt>
                <c:pt idx="98">
                  <c:v>16</c:v>
                </c:pt>
                <c:pt idx="99">
                  <c:v>16</c:v>
                </c:pt>
                <c:pt idx="100">
                  <c:v>16</c:v>
                </c:pt>
                <c:pt idx="101">
                  <c:v>16</c:v>
                </c:pt>
                <c:pt idx="102">
                  <c:v>17</c:v>
                </c:pt>
                <c:pt idx="103">
                  <c:v>17</c:v>
                </c:pt>
                <c:pt idx="104">
                  <c:v>17</c:v>
                </c:pt>
                <c:pt idx="105">
                  <c:v>17</c:v>
                </c:pt>
                <c:pt idx="106">
                  <c:v>18</c:v>
                </c:pt>
                <c:pt idx="107">
                  <c:v>18</c:v>
                </c:pt>
                <c:pt idx="108">
                  <c:v>18</c:v>
                </c:pt>
                <c:pt idx="109">
                  <c:v>18</c:v>
                </c:pt>
                <c:pt idx="110">
                  <c:v>19</c:v>
                </c:pt>
                <c:pt idx="111">
                  <c:v>19</c:v>
                </c:pt>
                <c:pt idx="112">
                  <c:v>19</c:v>
                </c:pt>
                <c:pt idx="113">
                  <c:v>19</c:v>
                </c:pt>
                <c:pt idx="114">
                  <c:v>19</c:v>
                </c:pt>
                <c:pt idx="115">
                  <c:v>19</c:v>
                </c:pt>
                <c:pt idx="116">
                  <c:v>19</c:v>
                </c:pt>
                <c:pt idx="117">
                  <c:v>19</c:v>
                </c:pt>
                <c:pt idx="118">
                  <c:v>19</c:v>
                </c:pt>
                <c:pt idx="119">
                  <c:v>19</c:v>
                </c:pt>
                <c:pt idx="120">
                  <c:v>18</c:v>
                </c:pt>
                <c:pt idx="121">
                  <c:v>18</c:v>
                </c:pt>
                <c:pt idx="122">
                  <c:v>18</c:v>
                </c:pt>
                <c:pt idx="123">
                  <c:v>17</c:v>
                </c:pt>
                <c:pt idx="124">
                  <c:v>17</c:v>
                </c:pt>
                <c:pt idx="125">
                  <c:v>17</c:v>
                </c:pt>
                <c:pt idx="126">
                  <c:v>18</c:v>
                </c:pt>
                <c:pt idx="127">
                  <c:v>18</c:v>
                </c:pt>
                <c:pt idx="128">
                  <c:v>18</c:v>
                </c:pt>
                <c:pt idx="129">
                  <c:v>18</c:v>
                </c:pt>
                <c:pt idx="130">
                  <c:v>19</c:v>
                </c:pt>
                <c:pt idx="131">
                  <c:v>19</c:v>
                </c:pt>
                <c:pt idx="132">
                  <c:v>19</c:v>
                </c:pt>
                <c:pt idx="133">
                  <c:v>19</c:v>
                </c:pt>
                <c:pt idx="134">
                  <c:v>20</c:v>
                </c:pt>
                <c:pt idx="135">
                  <c:v>19</c:v>
                </c:pt>
                <c:pt idx="136">
                  <c:v>19</c:v>
                </c:pt>
                <c:pt idx="137">
                  <c:v>19</c:v>
                </c:pt>
                <c:pt idx="138">
                  <c:v>20</c:v>
                </c:pt>
                <c:pt idx="139">
                  <c:v>20</c:v>
                </c:pt>
                <c:pt idx="140">
                  <c:v>20</c:v>
                </c:pt>
                <c:pt idx="141">
                  <c:v>20</c:v>
                </c:pt>
                <c:pt idx="142">
                  <c:v>19</c:v>
                </c:pt>
                <c:pt idx="143">
                  <c:v>19</c:v>
                </c:pt>
                <c:pt idx="144">
                  <c:v>19</c:v>
                </c:pt>
                <c:pt idx="145">
                  <c:v>19</c:v>
                </c:pt>
                <c:pt idx="146">
                  <c:v>19</c:v>
                </c:pt>
                <c:pt idx="147">
                  <c:v>19</c:v>
                </c:pt>
                <c:pt idx="148">
                  <c:v>19</c:v>
                </c:pt>
                <c:pt idx="149">
                  <c:v>19</c:v>
                </c:pt>
                <c:pt idx="150">
                  <c:v>19</c:v>
                </c:pt>
                <c:pt idx="151">
                  <c:v>19</c:v>
                </c:pt>
                <c:pt idx="152">
                  <c:v>19</c:v>
                </c:pt>
                <c:pt idx="153">
                  <c:v>19</c:v>
                </c:pt>
                <c:pt idx="154">
                  <c:v>19</c:v>
                </c:pt>
                <c:pt idx="155">
                  <c:v>23</c:v>
                </c:pt>
                <c:pt idx="156">
                  <c:v>26</c:v>
                </c:pt>
                <c:pt idx="157">
                  <c:v>29</c:v>
                </c:pt>
                <c:pt idx="158">
                  <c:v>28</c:v>
                </c:pt>
                <c:pt idx="159">
                  <c:v>29</c:v>
                </c:pt>
                <c:pt idx="160">
                  <c:v>32</c:v>
                </c:pt>
                <c:pt idx="161">
                  <c:v>33.800000000000004</c:v>
                </c:pt>
                <c:pt idx="162">
                  <c:v>30</c:v>
                </c:pt>
                <c:pt idx="163">
                  <c:v>32.4</c:v>
                </c:pt>
                <c:pt idx="164">
                  <c:v>39.200000000000003</c:v>
                </c:pt>
                <c:pt idx="165">
                  <c:v>46.7</c:v>
                </c:pt>
                <c:pt idx="166">
                  <c:v>47.2</c:v>
                </c:pt>
                <c:pt idx="167">
                  <c:v>38.800000000000004</c:v>
                </c:pt>
                <c:pt idx="168">
                  <c:v>38.6</c:v>
                </c:pt>
                <c:pt idx="169">
                  <c:v>38.5</c:v>
                </c:pt>
                <c:pt idx="170">
                  <c:v>35.1</c:v>
                </c:pt>
                <c:pt idx="171">
                  <c:v>32.800000000000004</c:v>
                </c:pt>
                <c:pt idx="172">
                  <c:v>32.1</c:v>
                </c:pt>
                <c:pt idx="173">
                  <c:v>33</c:v>
                </c:pt>
                <c:pt idx="174">
                  <c:v>32</c:v>
                </c:pt>
                <c:pt idx="175">
                  <c:v>33.700000000000003</c:v>
                </c:pt>
                <c:pt idx="176">
                  <c:v>36.800000000000004</c:v>
                </c:pt>
                <c:pt idx="177">
                  <c:v>43.6</c:v>
                </c:pt>
                <c:pt idx="178">
                  <c:v>37.1</c:v>
                </c:pt>
                <c:pt idx="179">
                  <c:v>32.800000000000004</c:v>
                </c:pt>
                <c:pt idx="180">
                  <c:v>39.200000000000003</c:v>
                </c:pt>
                <c:pt idx="181">
                  <c:v>54.6</c:v>
                </c:pt>
                <c:pt idx="182">
                  <c:v>52.8</c:v>
                </c:pt>
                <c:pt idx="183">
                  <c:v>47.3</c:v>
                </c:pt>
                <c:pt idx="184">
                  <c:v>47.2</c:v>
                </c:pt>
                <c:pt idx="185">
                  <c:v>47.5</c:v>
                </c:pt>
                <c:pt idx="186">
                  <c:v>56.7</c:v>
                </c:pt>
                <c:pt idx="187">
                  <c:v>78.7</c:v>
                </c:pt>
                <c:pt idx="188">
                  <c:v>99</c:v>
                </c:pt>
                <c:pt idx="189">
                  <c:v>75.3</c:v>
                </c:pt>
                <c:pt idx="190">
                  <c:v>66.7</c:v>
                </c:pt>
                <c:pt idx="191">
                  <c:v>61.6</c:v>
                </c:pt>
                <c:pt idx="192">
                  <c:v>71</c:v>
                </c:pt>
                <c:pt idx="193">
                  <c:v>62.2</c:v>
                </c:pt>
                <c:pt idx="194">
                  <c:v>79</c:v>
                </c:pt>
                <c:pt idx="195">
                  <c:v>84</c:v>
                </c:pt>
                <c:pt idx="196">
                  <c:v>97</c:v>
                </c:pt>
                <c:pt idx="197">
                  <c:v>89</c:v>
                </c:pt>
                <c:pt idx="198">
                  <c:v>109</c:v>
                </c:pt>
                <c:pt idx="199">
                  <c:v>139</c:v>
                </c:pt>
                <c:pt idx="200">
                  <c:v>195</c:v>
                </c:pt>
                <c:pt idx="201">
                  <c:v>231</c:v>
                </c:pt>
                <c:pt idx="202">
                  <c:v>190</c:v>
                </c:pt>
                <c:pt idx="203">
                  <c:v>130</c:v>
                </c:pt>
                <c:pt idx="204">
                  <c:v>131</c:v>
                </c:pt>
                <c:pt idx="205">
                  <c:v>117</c:v>
                </c:pt>
                <c:pt idx="206">
                  <c:v>127</c:v>
                </c:pt>
                <c:pt idx="207">
                  <c:v>137</c:v>
                </c:pt>
                <c:pt idx="208">
                  <c:v>152</c:v>
                </c:pt>
                <c:pt idx="209">
                  <c:v>200</c:v>
                </c:pt>
                <c:pt idx="210">
                  <c:v>299</c:v>
                </c:pt>
                <c:pt idx="211">
                  <c:v>401</c:v>
                </c:pt>
                <c:pt idx="212">
                  <c:v>354</c:v>
                </c:pt>
                <c:pt idx="213">
                  <c:v>333</c:v>
                </c:pt>
                <c:pt idx="214">
                  <c:v>327</c:v>
                </c:pt>
                <c:pt idx="215">
                  <c:v>332</c:v>
                </c:pt>
                <c:pt idx="216">
                  <c:v>282</c:v>
                </c:pt>
                <c:pt idx="217">
                  <c:v>268</c:v>
                </c:pt>
                <c:pt idx="218">
                  <c:v>285</c:v>
                </c:pt>
                <c:pt idx="219">
                  <c:v>295</c:v>
                </c:pt>
                <c:pt idx="220">
                  <c:v>307</c:v>
                </c:pt>
                <c:pt idx="221">
                  <c:v>300</c:v>
                </c:pt>
                <c:pt idx="222">
                  <c:v>266</c:v>
                </c:pt>
                <c:pt idx="223">
                  <c:v>230</c:v>
                </c:pt>
                <c:pt idx="224">
                  <c:v>213</c:v>
                </c:pt>
                <c:pt idx="225">
                  <c:v>212</c:v>
                </c:pt>
                <c:pt idx="226">
                  <c:v>212</c:v>
                </c:pt>
                <c:pt idx="227">
                  <c:v>192</c:v>
                </c:pt>
                <c:pt idx="228">
                  <c:v>185</c:v>
                </c:pt>
                <c:pt idx="229">
                  <c:v>183</c:v>
                </c:pt>
                <c:pt idx="230">
                  <c:v>172</c:v>
                </c:pt>
                <c:pt idx="231">
                  <c:v>190</c:v>
                </c:pt>
                <c:pt idx="232">
                  <c:v>197</c:v>
                </c:pt>
                <c:pt idx="233">
                  <c:v>192</c:v>
                </c:pt>
                <c:pt idx="234">
                  <c:v>184</c:v>
                </c:pt>
                <c:pt idx="235">
                  <c:v>168</c:v>
                </c:pt>
                <c:pt idx="236">
                  <c:v>159</c:v>
                </c:pt>
                <c:pt idx="237">
                  <c:v>151</c:v>
                </c:pt>
                <c:pt idx="238">
                  <c:v>144</c:v>
                </c:pt>
                <c:pt idx="239">
                  <c:v>138</c:v>
                </c:pt>
                <c:pt idx="240">
                  <c:v>130</c:v>
                </c:pt>
                <c:pt idx="241">
                  <c:v>124</c:v>
                </c:pt>
                <c:pt idx="242">
                  <c:v>118</c:v>
                </c:pt>
                <c:pt idx="243">
                  <c:v>114</c:v>
                </c:pt>
                <c:pt idx="244">
                  <c:v>110</c:v>
                </c:pt>
                <c:pt idx="245">
                  <c:v>110</c:v>
                </c:pt>
                <c:pt idx="246">
                  <c:v>113</c:v>
                </c:pt>
                <c:pt idx="247">
                  <c:v>130</c:v>
                </c:pt>
                <c:pt idx="248">
                  <c:v>124</c:v>
                </c:pt>
                <c:pt idx="249">
                  <c:v>118</c:v>
                </c:pt>
                <c:pt idx="250">
                  <c:v>117</c:v>
                </c:pt>
                <c:pt idx="251">
                  <c:v>114</c:v>
                </c:pt>
                <c:pt idx="252">
                  <c:v>116</c:v>
                </c:pt>
                <c:pt idx="253">
                  <c:v>102</c:v>
                </c:pt>
                <c:pt idx="254">
                  <c:v>91</c:v>
                </c:pt>
                <c:pt idx="255">
                  <c:v>85</c:v>
                </c:pt>
                <c:pt idx="256">
                  <c:v>80</c:v>
                </c:pt>
                <c:pt idx="257">
                  <c:v>77</c:v>
                </c:pt>
                <c:pt idx="258">
                  <c:v>74</c:v>
                </c:pt>
                <c:pt idx="259">
                  <c:v>71</c:v>
                </c:pt>
                <c:pt idx="260">
                  <c:v>68</c:v>
                </c:pt>
                <c:pt idx="261">
                  <c:v>68</c:v>
                </c:pt>
                <c:pt idx="262">
                  <c:v>92</c:v>
                </c:pt>
                <c:pt idx="263">
                  <c:v>88</c:v>
                </c:pt>
                <c:pt idx="264">
                  <c:v>88</c:v>
                </c:pt>
                <c:pt idx="265">
                  <c:v>89</c:v>
                </c:pt>
                <c:pt idx="266">
                  <c:v>80</c:v>
                </c:pt>
                <c:pt idx="267">
                  <c:v>89</c:v>
                </c:pt>
                <c:pt idx="268">
                  <c:v>76</c:v>
                </c:pt>
                <c:pt idx="269">
                  <c:v>67</c:v>
                </c:pt>
                <c:pt idx="270">
                  <c:v>61</c:v>
                </c:pt>
                <c:pt idx="271">
                  <c:v>55</c:v>
                </c:pt>
                <c:pt idx="272">
                  <c:v>51.5</c:v>
                </c:pt>
                <c:pt idx="273">
                  <c:v>50.5</c:v>
                </c:pt>
                <c:pt idx="274">
                  <c:v>50.9</c:v>
                </c:pt>
                <c:pt idx="275">
                  <c:v>58</c:v>
                </c:pt>
                <c:pt idx="276">
                  <c:v>61</c:v>
                </c:pt>
                <c:pt idx="277">
                  <c:v>66</c:v>
                </c:pt>
                <c:pt idx="278">
                  <c:v>89</c:v>
                </c:pt>
                <c:pt idx="279">
                  <c:v>81</c:v>
                </c:pt>
                <c:pt idx="280">
                  <c:v>97</c:v>
                </c:pt>
                <c:pt idx="281">
                  <c:v>92</c:v>
                </c:pt>
                <c:pt idx="282">
                  <c:v>74</c:v>
                </c:pt>
                <c:pt idx="283">
                  <c:v>63</c:v>
                </c:pt>
                <c:pt idx="284">
                  <c:v>56</c:v>
                </c:pt>
                <c:pt idx="285">
                  <c:v>55</c:v>
                </c:pt>
                <c:pt idx="286">
                  <c:v>48</c:v>
                </c:pt>
                <c:pt idx="287">
                  <c:v>43.4</c:v>
                </c:pt>
                <c:pt idx="288">
                  <c:v>41.4</c:v>
                </c:pt>
                <c:pt idx="289">
                  <c:v>38.700000000000003</c:v>
                </c:pt>
                <c:pt idx="290">
                  <c:v>36.5</c:v>
                </c:pt>
                <c:pt idx="291">
                  <c:v>35.200000000000003</c:v>
                </c:pt>
                <c:pt idx="292">
                  <c:v>35.200000000000003</c:v>
                </c:pt>
                <c:pt idx="293">
                  <c:v>36.6</c:v>
                </c:pt>
                <c:pt idx="294">
                  <c:v>40.4</c:v>
                </c:pt>
                <c:pt idx="295">
                  <c:v>37.700000000000003</c:v>
                </c:pt>
                <c:pt idx="296">
                  <c:v>37.200000000000003</c:v>
                </c:pt>
                <c:pt idx="297">
                  <c:v>35.700000000000003</c:v>
                </c:pt>
                <c:pt idx="298">
                  <c:v>32.9</c:v>
                </c:pt>
                <c:pt idx="299">
                  <c:v>33.700000000000003</c:v>
                </c:pt>
                <c:pt idx="300">
                  <c:v>34</c:v>
                </c:pt>
                <c:pt idx="301">
                  <c:v>35.1</c:v>
                </c:pt>
                <c:pt idx="302">
                  <c:v>40</c:v>
                </c:pt>
                <c:pt idx="303">
                  <c:v>33.4</c:v>
                </c:pt>
                <c:pt idx="304">
                  <c:v>31.9</c:v>
                </c:pt>
                <c:pt idx="305">
                  <c:v>28.5</c:v>
                </c:pt>
                <c:pt idx="306">
                  <c:v>27.1</c:v>
                </c:pt>
                <c:pt idx="307">
                  <c:v>27</c:v>
                </c:pt>
                <c:pt idx="308">
                  <c:v>25.5</c:v>
                </c:pt>
                <c:pt idx="309">
                  <c:v>24.6</c:v>
                </c:pt>
                <c:pt idx="310">
                  <c:v>25</c:v>
                </c:pt>
                <c:pt idx="311">
                  <c:v>27.2</c:v>
                </c:pt>
                <c:pt idx="312">
                  <c:v>33</c:v>
                </c:pt>
                <c:pt idx="313">
                  <c:v>44</c:v>
                </c:pt>
                <c:pt idx="314">
                  <c:v>44</c:v>
                </c:pt>
                <c:pt idx="315">
                  <c:v>70</c:v>
                </c:pt>
                <c:pt idx="316">
                  <c:v>64</c:v>
                </c:pt>
                <c:pt idx="317">
                  <c:v>55</c:v>
                </c:pt>
                <c:pt idx="318">
                  <c:v>48</c:v>
                </c:pt>
                <c:pt idx="319">
                  <c:v>42.7</c:v>
                </c:pt>
                <c:pt idx="320">
                  <c:v>39.4</c:v>
                </c:pt>
                <c:pt idx="321">
                  <c:v>39.300000000000004</c:v>
                </c:pt>
                <c:pt idx="322">
                  <c:v>39.200000000000003</c:v>
                </c:pt>
                <c:pt idx="323">
                  <c:v>37.200000000000003</c:v>
                </c:pt>
                <c:pt idx="324">
                  <c:v>35.200000000000003</c:v>
                </c:pt>
                <c:pt idx="325">
                  <c:v>31.6</c:v>
                </c:pt>
                <c:pt idx="326">
                  <c:v>30.2</c:v>
                </c:pt>
                <c:pt idx="327">
                  <c:v>29</c:v>
                </c:pt>
                <c:pt idx="328">
                  <c:v>27.6</c:v>
                </c:pt>
                <c:pt idx="329">
                  <c:v>30.9</c:v>
                </c:pt>
                <c:pt idx="330">
                  <c:v>31.9</c:v>
                </c:pt>
                <c:pt idx="331">
                  <c:v>31.7</c:v>
                </c:pt>
                <c:pt idx="332">
                  <c:v>30.4</c:v>
                </c:pt>
                <c:pt idx="333">
                  <c:v>29.8</c:v>
                </c:pt>
                <c:pt idx="334">
                  <c:v>30.7</c:v>
                </c:pt>
                <c:pt idx="335">
                  <c:v>39.200000000000003</c:v>
                </c:pt>
                <c:pt idx="336">
                  <c:v>43.2</c:v>
                </c:pt>
                <c:pt idx="337">
                  <c:v>39.800000000000004</c:v>
                </c:pt>
                <c:pt idx="338">
                  <c:v>39.300000000000004</c:v>
                </c:pt>
                <c:pt idx="339">
                  <c:v>35.9</c:v>
                </c:pt>
                <c:pt idx="340">
                  <c:v>35.800000000000004</c:v>
                </c:pt>
                <c:pt idx="341">
                  <c:v>36.800000000000004</c:v>
                </c:pt>
                <c:pt idx="342">
                  <c:v>35.5</c:v>
                </c:pt>
                <c:pt idx="343">
                  <c:v>33.4</c:v>
                </c:pt>
                <c:pt idx="344">
                  <c:v>31.1</c:v>
                </c:pt>
                <c:pt idx="345">
                  <c:v>29.2</c:v>
                </c:pt>
                <c:pt idx="346">
                  <c:v>26.8</c:v>
                </c:pt>
                <c:pt idx="347">
                  <c:v>29</c:v>
                </c:pt>
                <c:pt idx="348">
                  <c:v>26.4</c:v>
                </c:pt>
                <c:pt idx="349">
                  <c:v>27.2</c:v>
                </c:pt>
                <c:pt idx="350">
                  <c:v>25.4</c:v>
                </c:pt>
                <c:pt idx="351">
                  <c:v>25.7</c:v>
                </c:pt>
                <c:pt idx="352">
                  <c:v>23.9</c:v>
                </c:pt>
                <c:pt idx="353">
                  <c:v>24.4</c:v>
                </c:pt>
                <c:pt idx="354">
                  <c:v>23.5</c:v>
                </c:pt>
                <c:pt idx="355">
                  <c:v>23.9</c:v>
                </c:pt>
                <c:pt idx="356">
                  <c:v>24.4</c:v>
                </c:pt>
                <c:pt idx="357">
                  <c:v>29.3</c:v>
                </c:pt>
                <c:pt idx="358">
                  <c:v>27</c:v>
                </c:pt>
                <c:pt idx="359">
                  <c:v>25.9</c:v>
                </c:pt>
                <c:pt idx="360">
                  <c:v>28</c:v>
                </c:pt>
                <c:pt idx="361">
                  <c:v>25.3</c:v>
                </c:pt>
                <c:pt idx="362">
                  <c:v>26.9</c:v>
                </c:pt>
                <c:pt idx="363">
                  <c:v>18.899999999999999</c:v>
                </c:pt>
                <c:pt idx="364">
                  <c:v>25.7</c:v>
                </c:pt>
              </c:numCache>
            </c:numRef>
          </c:val>
          <c:smooth val="0"/>
          <c:extLst>
            <c:ext xmlns:c16="http://schemas.microsoft.com/office/drawing/2014/chart" uri="{C3380CC4-5D6E-409C-BE32-E72D297353CC}">
              <c16:uniqueId val="{00000000-CEA6-4055-9AF6-2C84CCB500FA}"/>
            </c:ext>
          </c:extLst>
        </c:ser>
        <c:ser>
          <c:idx val="1"/>
          <c:order val="1"/>
          <c:tx>
            <c:strRef>
              <c:f>'Total Supply'!$C$5</c:f>
              <c:strCache>
                <c:ptCount val="1"/>
                <c:pt idx="0">
                  <c:v>DCFS 2011</c:v>
                </c:pt>
              </c:strCache>
            </c:strRef>
          </c:tx>
          <c:marker>
            <c:symbol val="none"/>
          </c:marker>
          <c:cat>
            <c:numRef>
              <c:f>'Total Supply'!$A$6:$A$370</c:f>
              <c:numCache>
                <c:formatCode>d\-mmm</c:formatCode>
                <c:ptCount val="365"/>
                <c:pt idx="0">
                  <c:v>43040</c:v>
                </c:pt>
                <c:pt idx="1">
                  <c:v>43041</c:v>
                </c:pt>
                <c:pt idx="2">
                  <c:v>43042</c:v>
                </c:pt>
                <c:pt idx="3">
                  <c:v>43043</c:v>
                </c:pt>
                <c:pt idx="4">
                  <c:v>43044</c:v>
                </c:pt>
                <c:pt idx="5">
                  <c:v>43045</c:v>
                </c:pt>
                <c:pt idx="6">
                  <c:v>43046</c:v>
                </c:pt>
                <c:pt idx="7">
                  <c:v>43047</c:v>
                </c:pt>
                <c:pt idx="8">
                  <c:v>43048</c:v>
                </c:pt>
                <c:pt idx="9">
                  <c:v>43049</c:v>
                </c:pt>
                <c:pt idx="10">
                  <c:v>43050</c:v>
                </c:pt>
                <c:pt idx="11">
                  <c:v>43051</c:v>
                </c:pt>
                <c:pt idx="12">
                  <c:v>43052</c:v>
                </c:pt>
                <c:pt idx="13">
                  <c:v>43053</c:v>
                </c:pt>
                <c:pt idx="14">
                  <c:v>43054</c:v>
                </c:pt>
                <c:pt idx="15">
                  <c:v>43055</c:v>
                </c:pt>
                <c:pt idx="16">
                  <c:v>43056</c:v>
                </c:pt>
                <c:pt idx="17">
                  <c:v>43057</c:v>
                </c:pt>
                <c:pt idx="18">
                  <c:v>43058</c:v>
                </c:pt>
                <c:pt idx="19">
                  <c:v>43059</c:v>
                </c:pt>
                <c:pt idx="20">
                  <c:v>43060</c:v>
                </c:pt>
                <c:pt idx="21">
                  <c:v>43061</c:v>
                </c:pt>
                <c:pt idx="22">
                  <c:v>43062</c:v>
                </c:pt>
                <c:pt idx="23">
                  <c:v>43063</c:v>
                </c:pt>
                <c:pt idx="24">
                  <c:v>43064</c:v>
                </c:pt>
                <c:pt idx="25">
                  <c:v>43065</c:v>
                </c:pt>
                <c:pt idx="26">
                  <c:v>43066</c:v>
                </c:pt>
                <c:pt idx="27">
                  <c:v>43067</c:v>
                </c:pt>
                <c:pt idx="28">
                  <c:v>43068</c:v>
                </c:pt>
                <c:pt idx="29">
                  <c:v>43069</c:v>
                </c:pt>
                <c:pt idx="30">
                  <c:v>43070</c:v>
                </c:pt>
                <c:pt idx="31">
                  <c:v>43071</c:v>
                </c:pt>
                <c:pt idx="32">
                  <c:v>43072</c:v>
                </c:pt>
                <c:pt idx="33">
                  <c:v>43073</c:v>
                </c:pt>
                <c:pt idx="34">
                  <c:v>43074</c:v>
                </c:pt>
                <c:pt idx="35">
                  <c:v>43075</c:v>
                </c:pt>
                <c:pt idx="36">
                  <c:v>43076</c:v>
                </c:pt>
                <c:pt idx="37">
                  <c:v>43077</c:v>
                </c:pt>
                <c:pt idx="38">
                  <c:v>43078</c:v>
                </c:pt>
                <c:pt idx="39">
                  <c:v>43079</c:v>
                </c:pt>
                <c:pt idx="40">
                  <c:v>43080</c:v>
                </c:pt>
                <c:pt idx="41">
                  <c:v>43081</c:v>
                </c:pt>
                <c:pt idx="42">
                  <c:v>43082</c:v>
                </c:pt>
                <c:pt idx="43">
                  <c:v>43083</c:v>
                </c:pt>
                <c:pt idx="44">
                  <c:v>43084</c:v>
                </c:pt>
                <c:pt idx="45">
                  <c:v>43085</c:v>
                </c:pt>
                <c:pt idx="46">
                  <c:v>43086</c:v>
                </c:pt>
                <c:pt idx="47">
                  <c:v>43087</c:v>
                </c:pt>
                <c:pt idx="48">
                  <c:v>43088</c:v>
                </c:pt>
                <c:pt idx="49">
                  <c:v>43089</c:v>
                </c:pt>
                <c:pt idx="50">
                  <c:v>43090</c:v>
                </c:pt>
                <c:pt idx="51">
                  <c:v>43091</c:v>
                </c:pt>
                <c:pt idx="52">
                  <c:v>43092</c:v>
                </c:pt>
                <c:pt idx="53">
                  <c:v>43093</c:v>
                </c:pt>
                <c:pt idx="54">
                  <c:v>43094</c:v>
                </c:pt>
                <c:pt idx="55">
                  <c:v>43095</c:v>
                </c:pt>
                <c:pt idx="56">
                  <c:v>43096</c:v>
                </c:pt>
                <c:pt idx="57">
                  <c:v>43097</c:v>
                </c:pt>
                <c:pt idx="58">
                  <c:v>43098</c:v>
                </c:pt>
                <c:pt idx="59">
                  <c:v>43099</c:v>
                </c:pt>
                <c:pt idx="60">
                  <c:v>43100</c:v>
                </c:pt>
                <c:pt idx="61">
                  <c:v>43101</c:v>
                </c:pt>
                <c:pt idx="62">
                  <c:v>43102</c:v>
                </c:pt>
                <c:pt idx="63">
                  <c:v>43103</c:v>
                </c:pt>
                <c:pt idx="64">
                  <c:v>43104</c:v>
                </c:pt>
                <c:pt idx="65">
                  <c:v>43105</c:v>
                </c:pt>
                <c:pt idx="66">
                  <c:v>43106</c:v>
                </c:pt>
                <c:pt idx="67">
                  <c:v>43107</c:v>
                </c:pt>
                <c:pt idx="68">
                  <c:v>43108</c:v>
                </c:pt>
                <c:pt idx="69">
                  <c:v>43109</c:v>
                </c:pt>
                <c:pt idx="70">
                  <c:v>43110</c:v>
                </c:pt>
                <c:pt idx="71">
                  <c:v>43111</c:v>
                </c:pt>
                <c:pt idx="72">
                  <c:v>43112</c:v>
                </c:pt>
                <c:pt idx="73">
                  <c:v>43113</c:v>
                </c:pt>
                <c:pt idx="74">
                  <c:v>43114</c:v>
                </c:pt>
                <c:pt idx="75">
                  <c:v>43115</c:v>
                </c:pt>
                <c:pt idx="76">
                  <c:v>43116</c:v>
                </c:pt>
                <c:pt idx="77">
                  <c:v>43117</c:v>
                </c:pt>
                <c:pt idx="78">
                  <c:v>43118</c:v>
                </c:pt>
                <c:pt idx="79">
                  <c:v>43119</c:v>
                </c:pt>
                <c:pt idx="80">
                  <c:v>43120</c:v>
                </c:pt>
                <c:pt idx="81">
                  <c:v>43121</c:v>
                </c:pt>
                <c:pt idx="82">
                  <c:v>43122</c:v>
                </c:pt>
                <c:pt idx="83">
                  <c:v>43123</c:v>
                </c:pt>
                <c:pt idx="84">
                  <c:v>43124</c:v>
                </c:pt>
                <c:pt idx="85">
                  <c:v>43125</c:v>
                </c:pt>
                <c:pt idx="86">
                  <c:v>43126</c:v>
                </c:pt>
                <c:pt idx="87">
                  <c:v>43127</c:v>
                </c:pt>
                <c:pt idx="88">
                  <c:v>43128</c:v>
                </c:pt>
                <c:pt idx="89">
                  <c:v>43129</c:v>
                </c:pt>
                <c:pt idx="90">
                  <c:v>43130</c:v>
                </c:pt>
                <c:pt idx="91">
                  <c:v>43131</c:v>
                </c:pt>
                <c:pt idx="92">
                  <c:v>43132</c:v>
                </c:pt>
                <c:pt idx="93">
                  <c:v>43133</c:v>
                </c:pt>
                <c:pt idx="94">
                  <c:v>43134</c:v>
                </c:pt>
                <c:pt idx="95">
                  <c:v>43135</c:v>
                </c:pt>
                <c:pt idx="96">
                  <c:v>43136</c:v>
                </c:pt>
                <c:pt idx="97">
                  <c:v>43137</c:v>
                </c:pt>
                <c:pt idx="98">
                  <c:v>43138</c:v>
                </c:pt>
                <c:pt idx="99">
                  <c:v>43139</c:v>
                </c:pt>
                <c:pt idx="100">
                  <c:v>43140</c:v>
                </c:pt>
                <c:pt idx="101">
                  <c:v>43141</c:v>
                </c:pt>
                <c:pt idx="102">
                  <c:v>43142</c:v>
                </c:pt>
                <c:pt idx="103">
                  <c:v>43143</c:v>
                </c:pt>
                <c:pt idx="104">
                  <c:v>43144</c:v>
                </c:pt>
                <c:pt idx="105">
                  <c:v>43145</c:v>
                </c:pt>
                <c:pt idx="106">
                  <c:v>43146</c:v>
                </c:pt>
                <c:pt idx="107">
                  <c:v>43147</c:v>
                </c:pt>
                <c:pt idx="108">
                  <c:v>43148</c:v>
                </c:pt>
                <c:pt idx="109">
                  <c:v>43149</c:v>
                </c:pt>
                <c:pt idx="110">
                  <c:v>43150</c:v>
                </c:pt>
                <c:pt idx="111">
                  <c:v>43151</c:v>
                </c:pt>
                <c:pt idx="112">
                  <c:v>43152</c:v>
                </c:pt>
                <c:pt idx="113">
                  <c:v>43153</c:v>
                </c:pt>
                <c:pt idx="114">
                  <c:v>43154</c:v>
                </c:pt>
                <c:pt idx="115">
                  <c:v>43155</c:v>
                </c:pt>
                <c:pt idx="116">
                  <c:v>43156</c:v>
                </c:pt>
                <c:pt idx="117">
                  <c:v>43157</c:v>
                </c:pt>
                <c:pt idx="118">
                  <c:v>43158</c:v>
                </c:pt>
                <c:pt idx="119">
                  <c:v>43159</c:v>
                </c:pt>
                <c:pt idx="120">
                  <c:v>43160</c:v>
                </c:pt>
                <c:pt idx="121">
                  <c:v>43161</c:v>
                </c:pt>
                <c:pt idx="122">
                  <c:v>43162</c:v>
                </c:pt>
                <c:pt idx="123">
                  <c:v>43163</c:v>
                </c:pt>
                <c:pt idx="124">
                  <c:v>43164</c:v>
                </c:pt>
                <c:pt idx="125">
                  <c:v>43165</c:v>
                </c:pt>
                <c:pt idx="126">
                  <c:v>43166</c:v>
                </c:pt>
                <c:pt idx="127">
                  <c:v>43167</c:v>
                </c:pt>
                <c:pt idx="128">
                  <c:v>43168</c:v>
                </c:pt>
                <c:pt idx="129">
                  <c:v>43169</c:v>
                </c:pt>
                <c:pt idx="130">
                  <c:v>43170</c:v>
                </c:pt>
                <c:pt idx="131">
                  <c:v>43171</c:v>
                </c:pt>
                <c:pt idx="132">
                  <c:v>43172</c:v>
                </c:pt>
                <c:pt idx="133">
                  <c:v>43173</c:v>
                </c:pt>
                <c:pt idx="134">
                  <c:v>43174</c:v>
                </c:pt>
                <c:pt idx="135">
                  <c:v>43175</c:v>
                </c:pt>
                <c:pt idx="136">
                  <c:v>43176</c:v>
                </c:pt>
                <c:pt idx="137">
                  <c:v>43177</c:v>
                </c:pt>
                <c:pt idx="138">
                  <c:v>43178</c:v>
                </c:pt>
                <c:pt idx="139">
                  <c:v>43179</c:v>
                </c:pt>
                <c:pt idx="140">
                  <c:v>43180</c:v>
                </c:pt>
                <c:pt idx="141">
                  <c:v>43181</c:v>
                </c:pt>
                <c:pt idx="142">
                  <c:v>43182</c:v>
                </c:pt>
                <c:pt idx="143">
                  <c:v>43183</c:v>
                </c:pt>
                <c:pt idx="144">
                  <c:v>43184</c:v>
                </c:pt>
                <c:pt idx="145">
                  <c:v>43185</c:v>
                </c:pt>
                <c:pt idx="146">
                  <c:v>43186</c:v>
                </c:pt>
                <c:pt idx="147">
                  <c:v>43187</c:v>
                </c:pt>
                <c:pt idx="148">
                  <c:v>43188</c:v>
                </c:pt>
                <c:pt idx="149">
                  <c:v>43189</c:v>
                </c:pt>
                <c:pt idx="150">
                  <c:v>43190</c:v>
                </c:pt>
                <c:pt idx="151">
                  <c:v>43191</c:v>
                </c:pt>
                <c:pt idx="152">
                  <c:v>43192</c:v>
                </c:pt>
                <c:pt idx="153">
                  <c:v>43193</c:v>
                </c:pt>
                <c:pt idx="154">
                  <c:v>43194</c:v>
                </c:pt>
                <c:pt idx="155">
                  <c:v>43195</c:v>
                </c:pt>
                <c:pt idx="156">
                  <c:v>43196</c:v>
                </c:pt>
                <c:pt idx="157">
                  <c:v>43197</c:v>
                </c:pt>
                <c:pt idx="158">
                  <c:v>43198</c:v>
                </c:pt>
                <c:pt idx="159">
                  <c:v>43199</c:v>
                </c:pt>
                <c:pt idx="160">
                  <c:v>43200</c:v>
                </c:pt>
                <c:pt idx="161">
                  <c:v>43201</c:v>
                </c:pt>
                <c:pt idx="162">
                  <c:v>43202</c:v>
                </c:pt>
                <c:pt idx="163">
                  <c:v>43203</c:v>
                </c:pt>
                <c:pt idx="164">
                  <c:v>43204</c:v>
                </c:pt>
                <c:pt idx="165">
                  <c:v>43205</c:v>
                </c:pt>
                <c:pt idx="166">
                  <c:v>43206</c:v>
                </c:pt>
                <c:pt idx="167">
                  <c:v>43207</c:v>
                </c:pt>
                <c:pt idx="168">
                  <c:v>43208</c:v>
                </c:pt>
                <c:pt idx="169">
                  <c:v>43209</c:v>
                </c:pt>
                <c:pt idx="170">
                  <c:v>43210</c:v>
                </c:pt>
                <c:pt idx="171">
                  <c:v>43211</c:v>
                </c:pt>
                <c:pt idx="172">
                  <c:v>43212</c:v>
                </c:pt>
                <c:pt idx="173">
                  <c:v>43213</c:v>
                </c:pt>
                <c:pt idx="174">
                  <c:v>43214</c:v>
                </c:pt>
                <c:pt idx="175">
                  <c:v>43215</c:v>
                </c:pt>
                <c:pt idx="176">
                  <c:v>43216</c:v>
                </c:pt>
                <c:pt idx="177">
                  <c:v>43217</c:v>
                </c:pt>
                <c:pt idx="178">
                  <c:v>43218</c:v>
                </c:pt>
                <c:pt idx="179">
                  <c:v>43219</c:v>
                </c:pt>
                <c:pt idx="180">
                  <c:v>43220</c:v>
                </c:pt>
                <c:pt idx="181">
                  <c:v>43221</c:v>
                </c:pt>
                <c:pt idx="182">
                  <c:v>43222</c:v>
                </c:pt>
                <c:pt idx="183">
                  <c:v>43223</c:v>
                </c:pt>
                <c:pt idx="184">
                  <c:v>43224</c:v>
                </c:pt>
                <c:pt idx="185">
                  <c:v>43225</c:v>
                </c:pt>
                <c:pt idx="186">
                  <c:v>43226</c:v>
                </c:pt>
                <c:pt idx="187">
                  <c:v>43227</c:v>
                </c:pt>
                <c:pt idx="188">
                  <c:v>43228</c:v>
                </c:pt>
                <c:pt idx="189">
                  <c:v>43229</c:v>
                </c:pt>
                <c:pt idx="190">
                  <c:v>43230</c:v>
                </c:pt>
                <c:pt idx="191">
                  <c:v>43231</c:v>
                </c:pt>
                <c:pt idx="192">
                  <c:v>43232</c:v>
                </c:pt>
                <c:pt idx="193">
                  <c:v>43233</c:v>
                </c:pt>
                <c:pt idx="194">
                  <c:v>43234</c:v>
                </c:pt>
                <c:pt idx="195">
                  <c:v>43235</c:v>
                </c:pt>
                <c:pt idx="196">
                  <c:v>43236</c:v>
                </c:pt>
                <c:pt idx="197">
                  <c:v>43237</c:v>
                </c:pt>
                <c:pt idx="198">
                  <c:v>43238</c:v>
                </c:pt>
                <c:pt idx="199">
                  <c:v>43239</c:v>
                </c:pt>
                <c:pt idx="200">
                  <c:v>43240</c:v>
                </c:pt>
                <c:pt idx="201">
                  <c:v>43241</c:v>
                </c:pt>
                <c:pt idx="202">
                  <c:v>43242</c:v>
                </c:pt>
                <c:pt idx="203">
                  <c:v>43243</c:v>
                </c:pt>
                <c:pt idx="204">
                  <c:v>43244</c:v>
                </c:pt>
                <c:pt idx="205">
                  <c:v>43245</c:v>
                </c:pt>
                <c:pt idx="206">
                  <c:v>43246</c:v>
                </c:pt>
                <c:pt idx="207">
                  <c:v>43247</c:v>
                </c:pt>
                <c:pt idx="208">
                  <c:v>43248</c:v>
                </c:pt>
                <c:pt idx="209">
                  <c:v>43249</c:v>
                </c:pt>
                <c:pt idx="210">
                  <c:v>43250</c:v>
                </c:pt>
                <c:pt idx="211">
                  <c:v>43251</c:v>
                </c:pt>
                <c:pt idx="212">
                  <c:v>43252</c:v>
                </c:pt>
                <c:pt idx="213">
                  <c:v>43253</c:v>
                </c:pt>
                <c:pt idx="214">
                  <c:v>43254</c:v>
                </c:pt>
                <c:pt idx="215">
                  <c:v>43255</c:v>
                </c:pt>
                <c:pt idx="216">
                  <c:v>43256</c:v>
                </c:pt>
                <c:pt idx="217">
                  <c:v>43257</c:v>
                </c:pt>
                <c:pt idx="218">
                  <c:v>43258</c:v>
                </c:pt>
                <c:pt idx="219">
                  <c:v>43259</c:v>
                </c:pt>
                <c:pt idx="220">
                  <c:v>43260</c:v>
                </c:pt>
                <c:pt idx="221">
                  <c:v>43261</c:v>
                </c:pt>
                <c:pt idx="222">
                  <c:v>43262</c:v>
                </c:pt>
                <c:pt idx="223">
                  <c:v>43263</c:v>
                </c:pt>
                <c:pt idx="224">
                  <c:v>43264</c:v>
                </c:pt>
                <c:pt idx="225">
                  <c:v>43265</c:v>
                </c:pt>
                <c:pt idx="226">
                  <c:v>43266</c:v>
                </c:pt>
                <c:pt idx="227">
                  <c:v>43267</c:v>
                </c:pt>
                <c:pt idx="228">
                  <c:v>43268</c:v>
                </c:pt>
                <c:pt idx="229">
                  <c:v>43269</c:v>
                </c:pt>
                <c:pt idx="230">
                  <c:v>43270</c:v>
                </c:pt>
                <c:pt idx="231">
                  <c:v>43271</c:v>
                </c:pt>
                <c:pt idx="232">
                  <c:v>43272</c:v>
                </c:pt>
                <c:pt idx="233">
                  <c:v>43273</c:v>
                </c:pt>
                <c:pt idx="234">
                  <c:v>43274</c:v>
                </c:pt>
                <c:pt idx="235">
                  <c:v>43275</c:v>
                </c:pt>
                <c:pt idx="236">
                  <c:v>43276</c:v>
                </c:pt>
                <c:pt idx="237">
                  <c:v>43277</c:v>
                </c:pt>
                <c:pt idx="238">
                  <c:v>43278</c:v>
                </c:pt>
                <c:pt idx="239">
                  <c:v>43279</c:v>
                </c:pt>
                <c:pt idx="240">
                  <c:v>43280</c:v>
                </c:pt>
                <c:pt idx="241">
                  <c:v>43281</c:v>
                </c:pt>
                <c:pt idx="242">
                  <c:v>43282</c:v>
                </c:pt>
                <c:pt idx="243">
                  <c:v>43283</c:v>
                </c:pt>
                <c:pt idx="244">
                  <c:v>43284</c:v>
                </c:pt>
                <c:pt idx="245">
                  <c:v>43285</c:v>
                </c:pt>
                <c:pt idx="246">
                  <c:v>43286</c:v>
                </c:pt>
                <c:pt idx="247">
                  <c:v>43287</c:v>
                </c:pt>
                <c:pt idx="248">
                  <c:v>43288</c:v>
                </c:pt>
                <c:pt idx="249">
                  <c:v>43289</c:v>
                </c:pt>
                <c:pt idx="250">
                  <c:v>43290</c:v>
                </c:pt>
                <c:pt idx="251">
                  <c:v>43291</c:v>
                </c:pt>
                <c:pt idx="252">
                  <c:v>43292</c:v>
                </c:pt>
                <c:pt idx="253">
                  <c:v>43293</c:v>
                </c:pt>
                <c:pt idx="254">
                  <c:v>43294</c:v>
                </c:pt>
                <c:pt idx="255">
                  <c:v>43295</c:v>
                </c:pt>
                <c:pt idx="256">
                  <c:v>43296</c:v>
                </c:pt>
                <c:pt idx="257">
                  <c:v>43297</c:v>
                </c:pt>
                <c:pt idx="258">
                  <c:v>43298</c:v>
                </c:pt>
                <c:pt idx="259">
                  <c:v>43299</c:v>
                </c:pt>
                <c:pt idx="260">
                  <c:v>43300</c:v>
                </c:pt>
                <c:pt idx="261">
                  <c:v>43301</c:v>
                </c:pt>
                <c:pt idx="262">
                  <c:v>43302</c:v>
                </c:pt>
                <c:pt idx="263">
                  <c:v>43303</c:v>
                </c:pt>
                <c:pt idx="264">
                  <c:v>43304</c:v>
                </c:pt>
                <c:pt idx="265">
                  <c:v>43305</c:v>
                </c:pt>
                <c:pt idx="266">
                  <c:v>43306</c:v>
                </c:pt>
                <c:pt idx="267">
                  <c:v>43307</c:v>
                </c:pt>
                <c:pt idx="268">
                  <c:v>43308</c:v>
                </c:pt>
                <c:pt idx="269">
                  <c:v>43309</c:v>
                </c:pt>
                <c:pt idx="270">
                  <c:v>43310</c:v>
                </c:pt>
                <c:pt idx="271">
                  <c:v>43311</c:v>
                </c:pt>
                <c:pt idx="272">
                  <c:v>43312</c:v>
                </c:pt>
                <c:pt idx="273">
                  <c:v>43313</c:v>
                </c:pt>
                <c:pt idx="274">
                  <c:v>43314</c:v>
                </c:pt>
                <c:pt idx="275">
                  <c:v>43315</c:v>
                </c:pt>
                <c:pt idx="276">
                  <c:v>43316</c:v>
                </c:pt>
                <c:pt idx="277">
                  <c:v>43317</c:v>
                </c:pt>
                <c:pt idx="278">
                  <c:v>43318</c:v>
                </c:pt>
                <c:pt idx="279">
                  <c:v>43319</c:v>
                </c:pt>
                <c:pt idx="280">
                  <c:v>43320</c:v>
                </c:pt>
                <c:pt idx="281">
                  <c:v>43321</c:v>
                </c:pt>
                <c:pt idx="282">
                  <c:v>43322</c:v>
                </c:pt>
                <c:pt idx="283">
                  <c:v>43323</c:v>
                </c:pt>
                <c:pt idx="284">
                  <c:v>43324</c:v>
                </c:pt>
                <c:pt idx="285">
                  <c:v>43325</c:v>
                </c:pt>
                <c:pt idx="286">
                  <c:v>43326</c:v>
                </c:pt>
                <c:pt idx="287">
                  <c:v>43327</c:v>
                </c:pt>
                <c:pt idx="288">
                  <c:v>43328</c:v>
                </c:pt>
                <c:pt idx="289">
                  <c:v>43329</c:v>
                </c:pt>
                <c:pt idx="290">
                  <c:v>43330</c:v>
                </c:pt>
                <c:pt idx="291">
                  <c:v>43331</c:v>
                </c:pt>
                <c:pt idx="292">
                  <c:v>43332</c:v>
                </c:pt>
                <c:pt idx="293">
                  <c:v>43333</c:v>
                </c:pt>
                <c:pt idx="294">
                  <c:v>43334</c:v>
                </c:pt>
                <c:pt idx="295">
                  <c:v>43335</c:v>
                </c:pt>
                <c:pt idx="296">
                  <c:v>43336</c:v>
                </c:pt>
                <c:pt idx="297">
                  <c:v>43337</c:v>
                </c:pt>
                <c:pt idx="298">
                  <c:v>43338</c:v>
                </c:pt>
                <c:pt idx="299">
                  <c:v>43339</c:v>
                </c:pt>
                <c:pt idx="300">
                  <c:v>43340</c:v>
                </c:pt>
                <c:pt idx="301">
                  <c:v>43341</c:v>
                </c:pt>
                <c:pt idx="302">
                  <c:v>43342</c:v>
                </c:pt>
                <c:pt idx="303">
                  <c:v>43343</c:v>
                </c:pt>
                <c:pt idx="304">
                  <c:v>43344</c:v>
                </c:pt>
                <c:pt idx="305">
                  <c:v>43345</c:v>
                </c:pt>
                <c:pt idx="306">
                  <c:v>43346</c:v>
                </c:pt>
                <c:pt idx="307">
                  <c:v>43347</c:v>
                </c:pt>
                <c:pt idx="308">
                  <c:v>43348</c:v>
                </c:pt>
                <c:pt idx="309">
                  <c:v>43349</c:v>
                </c:pt>
                <c:pt idx="310">
                  <c:v>43350</c:v>
                </c:pt>
                <c:pt idx="311">
                  <c:v>43351</c:v>
                </c:pt>
                <c:pt idx="312">
                  <c:v>43352</c:v>
                </c:pt>
                <c:pt idx="313">
                  <c:v>43353</c:v>
                </c:pt>
                <c:pt idx="314">
                  <c:v>43354</c:v>
                </c:pt>
                <c:pt idx="315">
                  <c:v>43355</c:v>
                </c:pt>
                <c:pt idx="316">
                  <c:v>43356</c:v>
                </c:pt>
                <c:pt idx="317">
                  <c:v>43357</c:v>
                </c:pt>
                <c:pt idx="318">
                  <c:v>43358</c:v>
                </c:pt>
                <c:pt idx="319">
                  <c:v>43359</c:v>
                </c:pt>
                <c:pt idx="320">
                  <c:v>43360</c:v>
                </c:pt>
                <c:pt idx="321">
                  <c:v>43361</c:v>
                </c:pt>
                <c:pt idx="322">
                  <c:v>43362</c:v>
                </c:pt>
                <c:pt idx="323">
                  <c:v>43363</c:v>
                </c:pt>
                <c:pt idx="324">
                  <c:v>43364</c:v>
                </c:pt>
                <c:pt idx="325">
                  <c:v>43365</c:v>
                </c:pt>
                <c:pt idx="326">
                  <c:v>43366</c:v>
                </c:pt>
                <c:pt idx="327">
                  <c:v>43367</c:v>
                </c:pt>
                <c:pt idx="328">
                  <c:v>43368</c:v>
                </c:pt>
                <c:pt idx="329">
                  <c:v>43369</c:v>
                </c:pt>
                <c:pt idx="330">
                  <c:v>43370</c:v>
                </c:pt>
                <c:pt idx="331">
                  <c:v>43371</c:v>
                </c:pt>
                <c:pt idx="332">
                  <c:v>43372</c:v>
                </c:pt>
                <c:pt idx="333">
                  <c:v>43373</c:v>
                </c:pt>
                <c:pt idx="334">
                  <c:v>43374</c:v>
                </c:pt>
                <c:pt idx="335">
                  <c:v>43375</c:v>
                </c:pt>
                <c:pt idx="336">
                  <c:v>43376</c:v>
                </c:pt>
                <c:pt idx="337">
                  <c:v>43377</c:v>
                </c:pt>
                <c:pt idx="338">
                  <c:v>43378</c:v>
                </c:pt>
                <c:pt idx="339">
                  <c:v>43379</c:v>
                </c:pt>
                <c:pt idx="340">
                  <c:v>43380</c:v>
                </c:pt>
                <c:pt idx="341">
                  <c:v>43381</c:v>
                </c:pt>
                <c:pt idx="342">
                  <c:v>43382</c:v>
                </c:pt>
                <c:pt idx="343">
                  <c:v>43383</c:v>
                </c:pt>
                <c:pt idx="344">
                  <c:v>43384</c:v>
                </c:pt>
                <c:pt idx="345">
                  <c:v>43385</c:v>
                </c:pt>
                <c:pt idx="346">
                  <c:v>43386</c:v>
                </c:pt>
                <c:pt idx="347">
                  <c:v>43387</c:v>
                </c:pt>
                <c:pt idx="348">
                  <c:v>43388</c:v>
                </c:pt>
                <c:pt idx="349">
                  <c:v>43389</c:v>
                </c:pt>
                <c:pt idx="350">
                  <c:v>43390</c:v>
                </c:pt>
                <c:pt idx="351">
                  <c:v>43391</c:v>
                </c:pt>
                <c:pt idx="352">
                  <c:v>43392</c:v>
                </c:pt>
                <c:pt idx="353">
                  <c:v>43393</c:v>
                </c:pt>
                <c:pt idx="354">
                  <c:v>43394</c:v>
                </c:pt>
                <c:pt idx="355">
                  <c:v>43395</c:v>
                </c:pt>
                <c:pt idx="356">
                  <c:v>43396</c:v>
                </c:pt>
                <c:pt idx="357">
                  <c:v>43397</c:v>
                </c:pt>
                <c:pt idx="358">
                  <c:v>43398</c:v>
                </c:pt>
                <c:pt idx="359">
                  <c:v>43399</c:v>
                </c:pt>
                <c:pt idx="360">
                  <c:v>43400</c:v>
                </c:pt>
                <c:pt idx="361">
                  <c:v>43401</c:v>
                </c:pt>
                <c:pt idx="362">
                  <c:v>43402</c:v>
                </c:pt>
                <c:pt idx="363">
                  <c:v>43403</c:v>
                </c:pt>
                <c:pt idx="364">
                  <c:v>43404</c:v>
                </c:pt>
              </c:numCache>
            </c:numRef>
          </c:cat>
          <c:val>
            <c:numRef>
              <c:f>'Total Supply'!$C$6:$C$370</c:f>
              <c:numCache>
                <c:formatCode>0</c:formatCode>
                <c:ptCount val="365"/>
                <c:pt idx="0">
                  <c:v>48.8</c:v>
                </c:pt>
                <c:pt idx="1">
                  <c:v>46.2</c:v>
                </c:pt>
                <c:pt idx="2">
                  <c:v>47.9</c:v>
                </c:pt>
                <c:pt idx="3">
                  <c:v>47.8</c:v>
                </c:pt>
                <c:pt idx="4">
                  <c:v>46.7</c:v>
                </c:pt>
                <c:pt idx="5">
                  <c:v>45.9</c:v>
                </c:pt>
                <c:pt idx="6">
                  <c:v>46.8</c:v>
                </c:pt>
                <c:pt idx="7">
                  <c:v>45.6</c:v>
                </c:pt>
                <c:pt idx="8">
                  <c:v>41</c:v>
                </c:pt>
                <c:pt idx="9">
                  <c:v>30</c:v>
                </c:pt>
                <c:pt idx="10">
                  <c:v>38</c:v>
                </c:pt>
                <c:pt idx="11">
                  <c:v>24</c:v>
                </c:pt>
                <c:pt idx="12">
                  <c:v>30</c:v>
                </c:pt>
                <c:pt idx="13">
                  <c:v>27</c:v>
                </c:pt>
                <c:pt idx="14">
                  <c:v>37</c:v>
                </c:pt>
                <c:pt idx="15">
                  <c:v>37</c:v>
                </c:pt>
                <c:pt idx="16">
                  <c:v>36</c:v>
                </c:pt>
                <c:pt idx="17">
                  <c:v>32</c:v>
                </c:pt>
                <c:pt idx="18">
                  <c:v>32</c:v>
                </c:pt>
                <c:pt idx="19">
                  <c:v>31</c:v>
                </c:pt>
                <c:pt idx="20">
                  <c:v>33</c:v>
                </c:pt>
                <c:pt idx="21">
                  <c:v>30</c:v>
                </c:pt>
                <c:pt idx="22">
                  <c:v>24</c:v>
                </c:pt>
                <c:pt idx="23">
                  <c:v>21</c:v>
                </c:pt>
                <c:pt idx="24">
                  <c:v>18</c:v>
                </c:pt>
                <c:pt idx="25">
                  <c:v>27</c:v>
                </c:pt>
                <c:pt idx="26">
                  <c:v>27</c:v>
                </c:pt>
                <c:pt idx="27">
                  <c:v>29</c:v>
                </c:pt>
                <c:pt idx="28">
                  <c:v>24</c:v>
                </c:pt>
                <c:pt idx="29">
                  <c:v>21</c:v>
                </c:pt>
                <c:pt idx="30">
                  <c:v>31</c:v>
                </c:pt>
                <c:pt idx="31">
                  <c:v>31</c:v>
                </c:pt>
                <c:pt idx="32">
                  <c:v>31</c:v>
                </c:pt>
                <c:pt idx="33">
                  <c:v>31</c:v>
                </c:pt>
                <c:pt idx="34">
                  <c:v>30</c:v>
                </c:pt>
                <c:pt idx="35">
                  <c:v>30</c:v>
                </c:pt>
                <c:pt idx="36">
                  <c:v>30</c:v>
                </c:pt>
                <c:pt idx="37">
                  <c:v>31</c:v>
                </c:pt>
                <c:pt idx="38">
                  <c:v>31</c:v>
                </c:pt>
                <c:pt idx="39">
                  <c:v>31</c:v>
                </c:pt>
                <c:pt idx="40">
                  <c:v>30</c:v>
                </c:pt>
                <c:pt idx="41">
                  <c:v>29</c:v>
                </c:pt>
                <c:pt idx="42">
                  <c:v>31</c:v>
                </c:pt>
                <c:pt idx="43">
                  <c:v>31</c:v>
                </c:pt>
                <c:pt idx="44">
                  <c:v>31</c:v>
                </c:pt>
                <c:pt idx="45">
                  <c:v>29</c:v>
                </c:pt>
                <c:pt idx="46">
                  <c:v>28</c:v>
                </c:pt>
                <c:pt idx="47">
                  <c:v>28</c:v>
                </c:pt>
                <c:pt idx="48">
                  <c:v>32</c:v>
                </c:pt>
                <c:pt idx="49">
                  <c:v>39</c:v>
                </c:pt>
                <c:pt idx="50">
                  <c:v>45</c:v>
                </c:pt>
                <c:pt idx="51">
                  <c:v>45</c:v>
                </c:pt>
                <c:pt idx="52">
                  <c:v>39</c:v>
                </c:pt>
                <c:pt idx="53">
                  <c:v>43</c:v>
                </c:pt>
                <c:pt idx="54">
                  <c:v>42</c:v>
                </c:pt>
                <c:pt idx="55">
                  <c:v>47</c:v>
                </c:pt>
                <c:pt idx="56">
                  <c:v>41</c:v>
                </c:pt>
                <c:pt idx="57">
                  <c:v>40</c:v>
                </c:pt>
                <c:pt idx="58">
                  <c:v>45</c:v>
                </c:pt>
                <c:pt idx="59">
                  <c:v>44</c:v>
                </c:pt>
                <c:pt idx="60">
                  <c:v>34</c:v>
                </c:pt>
                <c:pt idx="61">
                  <c:v>30</c:v>
                </c:pt>
                <c:pt idx="62">
                  <c:v>39</c:v>
                </c:pt>
                <c:pt idx="63">
                  <c:v>38</c:v>
                </c:pt>
                <c:pt idx="64">
                  <c:v>35</c:v>
                </c:pt>
                <c:pt idx="65">
                  <c:v>33</c:v>
                </c:pt>
                <c:pt idx="66">
                  <c:v>35</c:v>
                </c:pt>
                <c:pt idx="67">
                  <c:v>38</c:v>
                </c:pt>
                <c:pt idx="68">
                  <c:v>41</c:v>
                </c:pt>
                <c:pt idx="69">
                  <c:v>40</c:v>
                </c:pt>
                <c:pt idx="70">
                  <c:v>35</c:v>
                </c:pt>
                <c:pt idx="71">
                  <c:v>34</c:v>
                </c:pt>
                <c:pt idx="72">
                  <c:v>38</c:v>
                </c:pt>
                <c:pt idx="73">
                  <c:v>22</c:v>
                </c:pt>
                <c:pt idx="74">
                  <c:v>21</c:v>
                </c:pt>
                <c:pt idx="75">
                  <c:v>17</c:v>
                </c:pt>
                <c:pt idx="76">
                  <c:v>29</c:v>
                </c:pt>
                <c:pt idx="77">
                  <c:v>41</c:v>
                </c:pt>
                <c:pt idx="78">
                  <c:v>40</c:v>
                </c:pt>
                <c:pt idx="79">
                  <c:v>37</c:v>
                </c:pt>
                <c:pt idx="80">
                  <c:v>37</c:v>
                </c:pt>
                <c:pt idx="81">
                  <c:v>32</c:v>
                </c:pt>
                <c:pt idx="82">
                  <c:v>35</c:v>
                </c:pt>
                <c:pt idx="83">
                  <c:v>32</c:v>
                </c:pt>
                <c:pt idx="84">
                  <c:v>34</c:v>
                </c:pt>
                <c:pt idx="85">
                  <c:v>31</c:v>
                </c:pt>
                <c:pt idx="86">
                  <c:v>31</c:v>
                </c:pt>
                <c:pt idx="87">
                  <c:v>33</c:v>
                </c:pt>
                <c:pt idx="88">
                  <c:v>35</c:v>
                </c:pt>
                <c:pt idx="89">
                  <c:v>34</c:v>
                </c:pt>
                <c:pt idx="90">
                  <c:v>30</c:v>
                </c:pt>
                <c:pt idx="91">
                  <c:v>33</c:v>
                </c:pt>
                <c:pt idx="92">
                  <c:v>28</c:v>
                </c:pt>
                <c:pt idx="93">
                  <c:v>27</c:v>
                </c:pt>
                <c:pt idx="94">
                  <c:v>26</c:v>
                </c:pt>
                <c:pt idx="95">
                  <c:v>26</c:v>
                </c:pt>
                <c:pt idx="96">
                  <c:v>29</c:v>
                </c:pt>
                <c:pt idx="97">
                  <c:v>28</c:v>
                </c:pt>
                <c:pt idx="98">
                  <c:v>33</c:v>
                </c:pt>
                <c:pt idx="99">
                  <c:v>33</c:v>
                </c:pt>
                <c:pt idx="100">
                  <c:v>29</c:v>
                </c:pt>
                <c:pt idx="101">
                  <c:v>26</c:v>
                </c:pt>
                <c:pt idx="102">
                  <c:v>26</c:v>
                </c:pt>
                <c:pt idx="103">
                  <c:v>26</c:v>
                </c:pt>
                <c:pt idx="104">
                  <c:v>26</c:v>
                </c:pt>
                <c:pt idx="105">
                  <c:v>29</c:v>
                </c:pt>
                <c:pt idx="106">
                  <c:v>30</c:v>
                </c:pt>
                <c:pt idx="107">
                  <c:v>33</c:v>
                </c:pt>
                <c:pt idx="108">
                  <c:v>32</c:v>
                </c:pt>
                <c:pt idx="109">
                  <c:v>31</c:v>
                </c:pt>
                <c:pt idx="110">
                  <c:v>30</c:v>
                </c:pt>
                <c:pt idx="111">
                  <c:v>32</c:v>
                </c:pt>
                <c:pt idx="112">
                  <c:v>26</c:v>
                </c:pt>
                <c:pt idx="113">
                  <c:v>27</c:v>
                </c:pt>
                <c:pt idx="114">
                  <c:v>29</c:v>
                </c:pt>
                <c:pt idx="115">
                  <c:v>34</c:v>
                </c:pt>
                <c:pt idx="116">
                  <c:v>33</c:v>
                </c:pt>
                <c:pt idx="117">
                  <c:v>30</c:v>
                </c:pt>
                <c:pt idx="118">
                  <c:v>27</c:v>
                </c:pt>
                <c:pt idx="119">
                  <c:v>29</c:v>
                </c:pt>
                <c:pt idx="120">
                  <c:v>31</c:v>
                </c:pt>
                <c:pt idx="121">
                  <c:v>32</c:v>
                </c:pt>
                <c:pt idx="122">
                  <c:v>30</c:v>
                </c:pt>
                <c:pt idx="123">
                  <c:v>28</c:v>
                </c:pt>
                <c:pt idx="124">
                  <c:v>28</c:v>
                </c:pt>
                <c:pt idx="125">
                  <c:v>26</c:v>
                </c:pt>
                <c:pt idx="126">
                  <c:v>33</c:v>
                </c:pt>
                <c:pt idx="127">
                  <c:v>30</c:v>
                </c:pt>
                <c:pt idx="128">
                  <c:v>27</c:v>
                </c:pt>
                <c:pt idx="129">
                  <c:v>34</c:v>
                </c:pt>
                <c:pt idx="130">
                  <c:v>34</c:v>
                </c:pt>
                <c:pt idx="131">
                  <c:v>34</c:v>
                </c:pt>
                <c:pt idx="132">
                  <c:v>34</c:v>
                </c:pt>
                <c:pt idx="133">
                  <c:v>32</c:v>
                </c:pt>
                <c:pt idx="134">
                  <c:v>39</c:v>
                </c:pt>
                <c:pt idx="135">
                  <c:v>41</c:v>
                </c:pt>
                <c:pt idx="136">
                  <c:v>47</c:v>
                </c:pt>
                <c:pt idx="137">
                  <c:v>42</c:v>
                </c:pt>
                <c:pt idx="138">
                  <c:v>42</c:v>
                </c:pt>
                <c:pt idx="139">
                  <c:v>40</c:v>
                </c:pt>
                <c:pt idx="140">
                  <c:v>44</c:v>
                </c:pt>
                <c:pt idx="141">
                  <c:v>47</c:v>
                </c:pt>
                <c:pt idx="142">
                  <c:v>38</c:v>
                </c:pt>
                <c:pt idx="143">
                  <c:v>36</c:v>
                </c:pt>
                <c:pt idx="144">
                  <c:v>32.200000000000003</c:v>
                </c:pt>
                <c:pt idx="145">
                  <c:v>31</c:v>
                </c:pt>
                <c:pt idx="146">
                  <c:v>32.300000000000004</c:v>
                </c:pt>
                <c:pt idx="147">
                  <c:v>32.200000000000003</c:v>
                </c:pt>
                <c:pt idx="148">
                  <c:v>30.4</c:v>
                </c:pt>
                <c:pt idx="149">
                  <c:v>31.1</c:v>
                </c:pt>
                <c:pt idx="150">
                  <c:v>34</c:v>
                </c:pt>
                <c:pt idx="151">
                  <c:v>38.700000000000003</c:v>
                </c:pt>
                <c:pt idx="152">
                  <c:v>43.1</c:v>
                </c:pt>
                <c:pt idx="153">
                  <c:v>57</c:v>
                </c:pt>
                <c:pt idx="154">
                  <c:v>46.9</c:v>
                </c:pt>
                <c:pt idx="155">
                  <c:v>44.4</c:v>
                </c:pt>
                <c:pt idx="156">
                  <c:v>49.7</c:v>
                </c:pt>
                <c:pt idx="157">
                  <c:v>46.6</c:v>
                </c:pt>
                <c:pt idx="158">
                  <c:v>48.5</c:v>
                </c:pt>
                <c:pt idx="159">
                  <c:v>54.7</c:v>
                </c:pt>
                <c:pt idx="160">
                  <c:v>59</c:v>
                </c:pt>
                <c:pt idx="161">
                  <c:v>53</c:v>
                </c:pt>
                <c:pt idx="162">
                  <c:v>55</c:v>
                </c:pt>
                <c:pt idx="163">
                  <c:v>55</c:v>
                </c:pt>
                <c:pt idx="164">
                  <c:v>61</c:v>
                </c:pt>
                <c:pt idx="165">
                  <c:v>55</c:v>
                </c:pt>
                <c:pt idx="166">
                  <c:v>54</c:v>
                </c:pt>
                <c:pt idx="167">
                  <c:v>57</c:v>
                </c:pt>
                <c:pt idx="168">
                  <c:v>80</c:v>
                </c:pt>
                <c:pt idx="169">
                  <c:v>106</c:v>
                </c:pt>
                <c:pt idx="170">
                  <c:v>84</c:v>
                </c:pt>
                <c:pt idx="171">
                  <c:v>94</c:v>
                </c:pt>
                <c:pt idx="172">
                  <c:v>98</c:v>
                </c:pt>
                <c:pt idx="173">
                  <c:v>90</c:v>
                </c:pt>
                <c:pt idx="174">
                  <c:v>90</c:v>
                </c:pt>
                <c:pt idx="175">
                  <c:v>91</c:v>
                </c:pt>
                <c:pt idx="176">
                  <c:v>89</c:v>
                </c:pt>
                <c:pt idx="177">
                  <c:v>81</c:v>
                </c:pt>
                <c:pt idx="178">
                  <c:v>78</c:v>
                </c:pt>
                <c:pt idx="179">
                  <c:v>82</c:v>
                </c:pt>
                <c:pt idx="180">
                  <c:v>80</c:v>
                </c:pt>
                <c:pt idx="181">
                  <c:v>78</c:v>
                </c:pt>
                <c:pt idx="182">
                  <c:v>74</c:v>
                </c:pt>
                <c:pt idx="183">
                  <c:v>72</c:v>
                </c:pt>
                <c:pt idx="184">
                  <c:v>70</c:v>
                </c:pt>
                <c:pt idx="185">
                  <c:v>68</c:v>
                </c:pt>
                <c:pt idx="186">
                  <c:v>73</c:v>
                </c:pt>
                <c:pt idx="187">
                  <c:v>94</c:v>
                </c:pt>
                <c:pt idx="188">
                  <c:v>143</c:v>
                </c:pt>
                <c:pt idx="189">
                  <c:v>189</c:v>
                </c:pt>
                <c:pt idx="190">
                  <c:v>206</c:v>
                </c:pt>
                <c:pt idx="191">
                  <c:v>223</c:v>
                </c:pt>
                <c:pt idx="192">
                  <c:v>193</c:v>
                </c:pt>
                <c:pt idx="193">
                  <c:v>180</c:v>
                </c:pt>
                <c:pt idx="194">
                  <c:v>192</c:v>
                </c:pt>
                <c:pt idx="195">
                  <c:v>182</c:v>
                </c:pt>
                <c:pt idx="196">
                  <c:v>179</c:v>
                </c:pt>
                <c:pt idx="197">
                  <c:v>216</c:v>
                </c:pt>
                <c:pt idx="198">
                  <c:v>241</c:v>
                </c:pt>
                <c:pt idx="199">
                  <c:v>229</c:v>
                </c:pt>
                <c:pt idx="200">
                  <c:v>221</c:v>
                </c:pt>
                <c:pt idx="201">
                  <c:v>241</c:v>
                </c:pt>
                <c:pt idx="202">
                  <c:v>276</c:v>
                </c:pt>
                <c:pt idx="203">
                  <c:v>335</c:v>
                </c:pt>
                <c:pt idx="204">
                  <c:v>381</c:v>
                </c:pt>
                <c:pt idx="205">
                  <c:v>319</c:v>
                </c:pt>
                <c:pt idx="206">
                  <c:v>305</c:v>
                </c:pt>
                <c:pt idx="207">
                  <c:v>348</c:v>
                </c:pt>
                <c:pt idx="208">
                  <c:v>312</c:v>
                </c:pt>
                <c:pt idx="209">
                  <c:v>352</c:v>
                </c:pt>
                <c:pt idx="210">
                  <c:v>470</c:v>
                </c:pt>
                <c:pt idx="211">
                  <c:v>389</c:v>
                </c:pt>
                <c:pt idx="212">
                  <c:v>419</c:v>
                </c:pt>
                <c:pt idx="213">
                  <c:v>538</c:v>
                </c:pt>
                <c:pt idx="214">
                  <c:v>667</c:v>
                </c:pt>
                <c:pt idx="215">
                  <c:v>650</c:v>
                </c:pt>
                <c:pt idx="216">
                  <c:v>795</c:v>
                </c:pt>
                <c:pt idx="217">
                  <c:v>936</c:v>
                </c:pt>
                <c:pt idx="218">
                  <c:v>1041</c:v>
                </c:pt>
                <c:pt idx="219">
                  <c:v>941</c:v>
                </c:pt>
                <c:pt idx="220">
                  <c:v>1034</c:v>
                </c:pt>
                <c:pt idx="221">
                  <c:v>979</c:v>
                </c:pt>
                <c:pt idx="222">
                  <c:v>934</c:v>
                </c:pt>
                <c:pt idx="223">
                  <c:v>962</c:v>
                </c:pt>
                <c:pt idx="224">
                  <c:v>978</c:v>
                </c:pt>
                <c:pt idx="225">
                  <c:v>995</c:v>
                </c:pt>
                <c:pt idx="226">
                  <c:v>1010</c:v>
                </c:pt>
                <c:pt idx="227">
                  <c:v>1045</c:v>
                </c:pt>
                <c:pt idx="228">
                  <c:v>1140</c:v>
                </c:pt>
                <c:pt idx="229">
                  <c:v>1159</c:v>
                </c:pt>
                <c:pt idx="230">
                  <c:v>998</c:v>
                </c:pt>
                <c:pt idx="231">
                  <c:v>1047</c:v>
                </c:pt>
                <c:pt idx="232">
                  <c:v>965</c:v>
                </c:pt>
                <c:pt idx="233">
                  <c:v>980</c:v>
                </c:pt>
                <c:pt idx="234">
                  <c:v>1073</c:v>
                </c:pt>
                <c:pt idx="235">
                  <c:v>1087</c:v>
                </c:pt>
                <c:pt idx="236">
                  <c:v>1165</c:v>
                </c:pt>
                <c:pt idx="237">
                  <c:v>1170</c:v>
                </c:pt>
                <c:pt idx="238">
                  <c:v>1120</c:v>
                </c:pt>
                <c:pt idx="239">
                  <c:v>1057</c:v>
                </c:pt>
                <c:pt idx="240">
                  <c:v>1178</c:v>
                </c:pt>
                <c:pt idx="241">
                  <c:v>1289</c:v>
                </c:pt>
                <c:pt idx="242">
                  <c:v>1404</c:v>
                </c:pt>
                <c:pt idx="243">
                  <c:v>1286</c:v>
                </c:pt>
                <c:pt idx="244">
                  <c:v>1294</c:v>
                </c:pt>
                <c:pt idx="245">
                  <c:v>1211</c:v>
                </c:pt>
                <c:pt idx="246">
                  <c:v>1176</c:v>
                </c:pt>
                <c:pt idx="247">
                  <c:v>1164</c:v>
                </c:pt>
                <c:pt idx="248">
                  <c:v>1267</c:v>
                </c:pt>
                <c:pt idx="249">
                  <c:v>1313</c:v>
                </c:pt>
                <c:pt idx="250">
                  <c:v>1471</c:v>
                </c:pt>
                <c:pt idx="251">
                  <c:v>1211</c:v>
                </c:pt>
                <c:pt idx="252">
                  <c:v>1112</c:v>
                </c:pt>
                <c:pt idx="253">
                  <c:v>1052</c:v>
                </c:pt>
                <c:pt idx="254">
                  <c:v>1252</c:v>
                </c:pt>
                <c:pt idx="255">
                  <c:v>1114</c:v>
                </c:pt>
                <c:pt idx="256">
                  <c:v>976</c:v>
                </c:pt>
                <c:pt idx="257">
                  <c:v>861</c:v>
                </c:pt>
                <c:pt idx="258">
                  <c:v>863</c:v>
                </c:pt>
                <c:pt idx="259">
                  <c:v>857</c:v>
                </c:pt>
                <c:pt idx="260">
                  <c:v>1130</c:v>
                </c:pt>
                <c:pt idx="261">
                  <c:v>1034</c:v>
                </c:pt>
                <c:pt idx="262">
                  <c:v>849</c:v>
                </c:pt>
                <c:pt idx="263">
                  <c:v>699</c:v>
                </c:pt>
                <c:pt idx="264">
                  <c:v>628</c:v>
                </c:pt>
                <c:pt idx="265">
                  <c:v>590</c:v>
                </c:pt>
                <c:pt idx="266">
                  <c:v>580</c:v>
                </c:pt>
                <c:pt idx="267">
                  <c:v>572</c:v>
                </c:pt>
                <c:pt idx="268">
                  <c:v>572</c:v>
                </c:pt>
                <c:pt idx="269">
                  <c:v>559</c:v>
                </c:pt>
                <c:pt idx="270">
                  <c:v>490</c:v>
                </c:pt>
                <c:pt idx="271">
                  <c:v>445</c:v>
                </c:pt>
                <c:pt idx="272">
                  <c:v>434</c:v>
                </c:pt>
                <c:pt idx="273">
                  <c:v>509</c:v>
                </c:pt>
                <c:pt idx="274">
                  <c:v>530</c:v>
                </c:pt>
                <c:pt idx="275">
                  <c:v>470</c:v>
                </c:pt>
                <c:pt idx="276">
                  <c:v>430</c:v>
                </c:pt>
                <c:pt idx="277">
                  <c:v>391</c:v>
                </c:pt>
                <c:pt idx="278">
                  <c:v>359</c:v>
                </c:pt>
                <c:pt idx="279">
                  <c:v>325</c:v>
                </c:pt>
                <c:pt idx="280">
                  <c:v>292</c:v>
                </c:pt>
                <c:pt idx="281">
                  <c:v>264</c:v>
                </c:pt>
                <c:pt idx="282">
                  <c:v>242</c:v>
                </c:pt>
                <c:pt idx="283">
                  <c:v>224</c:v>
                </c:pt>
                <c:pt idx="284">
                  <c:v>207</c:v>
                </c:pt>
                <c:pt idx="285">
                  <c:v>202</c:v>
                </c:pt>
                <c:pt idx="286">
                  <c:v>204</c:v>
                </c:pt>
                <c:pt idx="287">
                  <c:v>199</c:v>
                </c:pt>
                <c:pt idx="288">
                  <c:v>215</c:v>
                </c:pt>
                <c:pt idx="289">
                  <c:v>210</c:v>
                </c:pt>
                <c:pt idx="290">
                  <c:v>193</c:v>
                </c:pt>
                <c:pt idx="291">
                  <c:v>180</c:v>
                </c:pt>
                <c:pt idx="292">
                  <c:v>178</c:v>
                </c:pt>
                <c:pt idx="293">
                  <c:v>178</c:v>
                </c:pt>
                <c:pt idx="294">
                  <c:v>190</c:v>
                </c:pt>
                <c:pt idx="295">
                  <c:v>184</c:v>
                </c:pt>
                <c:pt idx="296">
                  <c:v>175</c:v>
                </c:pt>
                <c:pt idx="297">
                  <c:v>168</c:v>
                </c:pt>
                <c:pt idx="298">
                  <c:v>175</c:v>
                </c:pt>
                <c:pt idx="299">
                  <c:v>181</c:v>
                </c:pt>
                <c:pt idx="300">
                  <c:v>191</c:v>
                </c:pt>
                <c:pt idx="301">
                  <c:v>203</c:v>
                </c:pt>
                <c:pt idx="302">
                  <c:v>186</c:v>
                </c:pt>
                <c:pt idx="303">
                  <c:v>168</c:v>
                </c:pt>
                <c:pt idx="304">
                  <c:v>162</c:v>
                </c:pt>
                <c:pt idx="305">
                  <c:v>153</c:v>
                </c:pt>
                <c:pt idx="306">
                  <c:v>141</c:v>
                </c:pt>
                <c:pt idx="307">
                  <c:v>128</c:v>
                </c:pt>
                <c:pt idx="308">
                  <c:v>116</c:v>
                </c:pt>
                <c:pt idx="309">
                  <c:v>119</c:v>
                </c:pt>
                <c:pt idx="310">
                  <c:v>177</c:v>
                </c:pt>
                <c:pt idx="311">
                  <c:v>183</c:v>
                </c:pt>
                <c:pt idx="312">
                  <c:v>153</c:v>
                </c:pt>
                <c:pt idx="313">
                  <c:v>133</c:v>
                </c:pt>
                <c:pt idx="314">
                  <c:v>120</c:v>
                </c:pt>
                <c:pt idx="315">
                  <c:v>109</c:v>
                </c:pt>
                <c:pt idx="316">
                  <c:v>105</c:v>
                </c:pt>
                <c:pt idx="317">
                  <c:v>104</c:v>
                </c:pt>
                <c:pt idx="318">
                  <c:v>145</c:v>
                </c:pt>
                <c:pt idx="319">
                  <c:v>145</c:v>
                </c:pt>
                <c:pt idx="320">
                  <c:v>129</c:v>
                </c:pt>
                <c:pt idx="321">
                  <c:v>132</c:v>
                </c:pt>
                <c:pt idx="322">
                  <c:v>113</c:v>
                </c:pt>
                <c:pt idx="323">
                  <c:v>103</c:v>
                </c:pt>
                <c:pt idx="324">
                  <c:v>97</c:v>
                </c:pt>
                <c:pt idx="325">
                  <c:v>92</c:v>
                </c:pt>
                <c:pt idx="326">
                  <c:v>86</c:v>
                </c:pt>
                <c:pt idx="327">
                  <c:v>80</c:v>
                </c:pt>
                <c:pt idx="328">
                  <c:v>78</c:v>
                </c:pt>
                <c:pt idx="329">
                  <c:v>77</c:v>
                </c:pt>
                <c:pt idx="330">
                  <c:v>73</c:v>
                </c:pt>
                <c:pt idx="331">
                  <c:v>71</c:v>
                </c:pt>
                <c:pt idx="332">
                  <c:v>69</c:v>
                </c:pt>
                <c:pt idx="333">
                  <c:v>68</c:v>
                </c:pt>
                <c:pt idx="334">
                  <c:v>68</c:v>
                </c:pt>
                <c:pt idx="335">
                  <c:v>69</c:v>
                </c:pt>
                <c:pt idx="336">
                  <c:v>68</c:v>
                </c:pt>
                <c:pt idx="337">
                  <c:v>67</c:v>
                </c:pt>
                <c:pt idx="338">
                  <c:v>69</c:v>
                </c:pt>
                <c:pt idx="339">
                  <c:v>68</c:v>
                </c:pt>
                <c:pt idx="340">
                  <c:v>66</c:v>
                </c:pt>
                <c:pt idx="341">
                  <c:v>69</c:v>
                </c:pt>
                <c:pt idx="342">
                  <c:v>68</c:v>
                </c:pt>
                <c:pt idx="343">
                  <c:v>66</c:v>
                </c:pt>
                <c:pt idx="344">
                  <c:v>65</c:v>
                </c:pt>
                <c:pt idx="345">
                  <c:v>65</c:v>
                </c:pt>
                <c:pt idx="346">
                  <c:v>60</c:v>
                </c:pt>
                <c:pt idx="347">
                  <c:v>61</c:v>
                </c:pt>
                <c:pt idx="348">
                  <c:v>59</c:v>
                </c:pt>
                <c:pt idx="349">
                  <c:v>59</c:v>
                </c:pt>
                <c:pt idx="350">
                  <c:v>64</c:v>
                </c:pt>
                <c:pt idx="351">
                  <c:v>62</c:v>
                </c:pt>
                <c:pt idx="352">
                  <c:v>56</c:v>
                </c:pt>
                <c:pt idx="353">
                  <c:v>57</c:v>
                </c:pt>
                <c:pt idx="354">
                  <c:v>55</c:v>
                </c:pt>
                <c:pt idx="355">
                  <c:v>53</c:v>
                </c:pt>
                <c:pt idx="356">
                  <c:v>50</c:v>
                </c:pt>
                <c:pt idx="357">
                  <c:v>49</c:v>
                </c:pt>
                <c:pt idx="358">
                  <c:v>48</c:v>
                </c:pt>
                <c:pt idx="359">
                  <c:v>49</c:v>
                </c:pt>
                <c:pt idx="360">
                  <c:v>49</c:v>
                </c:pt>
                <c:pt idx="361">
                  <c:v>53</c:v>
                </c:pt>
                <c:pt idx="362">
                  <c:v>52</c:v>
                </c:pt>
                <c:pt idx="363">
                  <c:v>53</c:v>
                </c:pt>
                <c:pt idx="364">
                  <c:v>53</c:v>
                </c:pt>
              </c:numCache>
            </c:numRef>
          </c:val>
          <c:smooth val="0"/>
          <c:extLst>
            <c:ext xmlns:c16="http://schemas.microsoft.com/office/drawing/2014/chart" uri="{C3380CC4-5D6E-409C-BE32-E72D297353CC}">
              <c16:uniqueId val="{00000001-CEA6-4055-9AF6-2C84CCB500FA}"/>
            </c:ext>
          </c:extLst>
        </c:ser>
        <c:ser>
          <c:idx val="2"/>
          <c:order val="2"/>
          <c:tx>
            <c:strRef>
              <c:f>'Total Supply'!$D$5</c:f>
              <c:strCache>
                <c:ptCount val="1"/>
                <c:pt idx="0">
                  <c:v>Avg Yr </c:v>
                </c:pt>
              </c:strCache>
            </c:strRef>
          </c:tx>
          <c:marker>
            <c:symbol val="none"/>
          </c:marker>
          <c:cat>
            <c:numRef>
              <c:f>'Total Supply'!$A$6:$A$370</c:f>
              <c:numCache>
                <c:formatCode>d\-mmm</c:formatCode>
                <c:ptCount val="365"/>
                <c:pt idx="0">
                  <c:v>43040</c:v>
                </c:pt>
                <c:pt idx="1">
                  <c:v>43041</c:v>
                </c:pt>
                <c:pt idx="2">
                  <c:v>43042</c:v>
                </c:pt>
                <c:pt idx="3">
                  <c:v>43043</c:v>
                </c:pt>
                <c:pt idx="4">
                  <c:v>43044</c:v>
                </c:pt>
                <c:pt idx="5">
                  <c:v>43045</c:v>
                </c:pt>
                <c:pt idx="6">
                  <c:v>43046</c:v>
                </c:pt>
                <c:pt idx="7">
                  <c:v>43047</c:v>
                </c:pt>
                <c:pt idx="8">
                  <c:v>43048</c:v>
                </c:pt>
                <c:pt idx="9">
                  <c:v>43049</c:v>
                </c:pt>
                <c:pt idx="10">
                  <c:v>43050</c:v>
                </c:pt>
                <c:pt idx="11">
                  <c:v>43051</c:v>
                </c:pt>
                <c:pt idx="12">
                  <c:v>43052</c:v>
                </c:pt>
                <c:pt idx="13">
                  <c:v>43053</c:v>
                </c:pt>
                <c:pt idx="14">
                  <c:v>43054</c:v>
                </c:pt>
                <c:pt idx="15">
                  <c:v>43055</c:v>
                </c:pt>
                <c:pt idx="16">
                  <c:v>43056</c:v>
                </c:pt>
                <c:pt idx="17">
                  <c:v>43057</c:v>
                </c:pt>
                <c:pt idx="18">
                  <c:v>43058</c:v>
                </c:pt>
                <c:pt idx="19">
                  <c:v>43059</c:v>
                </c:pt>
                <c:pt idx="20">
                  <c:v>43060</c:v>
                </c:pt>
                <c:pt idx="21">
                  <c:v>43061</c:v>
                </c:pt>
                <c:pt idx="22">
                  <c:v>43062</c:v>
                </c:pt>
                <c:pt idx="23">
                  <c:v>43063</c:v>
                </c:pt>
                <c:pt idx="24">
                  <c:v>43064</c:v>
                </c:pt>
                <c:pt idx="25">
                  <c:v>43065</c:v>
                </c:pt>
                <c:pt idx="26">
                  <c:v>43066</c:v>
                </c:pt>
                <c:pt idx="27">
                  <c:v>43067</c:v>
                </c:pt>
                <c:pt idx="28">
                  <c:v>43068</c:v>
                </c:pt>
                <c:pt idx="29">
                  <c:v>43069</c:v>
                </c:pt>
                <c:pt idx="30">
                  <c:v>43070</c:v>
                </c:pt>
                <c:pt idx="31">
                  <c:v>43071</c:v>
                </c:pt>
                <c:pt idx="32">
                  <c:v>43072</c:v>
                </c:pt>
                <c:pt idx="33">
                  <c:v>43073</c:v>
                </c:pt>
                <c:pt idx="34">
                  <c:v>43074</c:v>
                </c:pt>
                <c:pt idx="35">
                  <c:v>43075</c:v>
                </c:pt>
                <c:pt idx="36">
                  <c:v>43076</c:v>
                </c:pt>
                <c:pt idx="37">
                  <c:v>43077</c:v>
                </c:pt>
                <c:pt idx="38">
                  <c:v>43078</c:v>
                </c:pt>
                <c:pt idx="39">
                  <c:v>43079</c:v>
                </c:pt>
                <c:pt idx="40">
                  <c:v>43080</c:v>
                </c:pt>
                <c:pt idx="41">
                  <c:v>43081</c:v>
                </c:pt>
                <c:pt idx="42">
                  <c:v>43082</c:v>
                </c:pt>
                <c:pt idx="43">
                  <c:v>43083</c:v>
                </c:pt>
                <c:pt idx="44">
                  <c:v>43084</c:v>
                </c:pt>
                <c:pt idx="45">
                  <c:v>43085</c:v>
                </c:pt>
                <c:pt idx="46">
                  <c:v>43086</c:v>
                </c:pt>
                <c:pt idx="47">
                  <c:v>43087</c:v>
                </c:pt>
                <c:pt idx="48">
                  <c:v>43088</c:v>
                </c:pt>
                <c:pt idx="49">
                  <c:v>43089</c:v>
                </c:pt>
                <c:pt idx="50">
                  <c:v>43090</c:v>
                </c:pt>
                <c:pt idx="51">
                  <c:v>43091</c:v>
                </c:pt>
                <c:pt idx="52">
                  <c:v>43092</c:v>
                </c:pt>
                <c:pt idx="53">
                  <c:v>43093</c:v>
                </c:pt>
                <c:pt idx="54">
                  <c:v>43094</c:v>
                </c:pt>
                <c:pt idx="55">
                  <c:v>43095</c:v>
                </c:pt>
                <c:pt idx="56">
                  <c:v>43096</c:v>
                </c:pt>
                <c:pt idx="57">
                  <c:v>43097</c:v>
                </c:pt>
                <c:pt idx="58">
                  <c:v>43098</c:v>
                </c:pt>
                <c:pt idx="59">
                  <c:v>43099</c:v>
                </c:pt>
                <c:pt idx="60">
                  <c:v>43100</c:v>
                </c:pt>
                <c:pt idx="61">
                  <c:v>43101</c:v>
                </c:pt>
                <c:pt idx="62">
                  <c:v>43102</c:v>
                </c:pt>
                <c:pt idx="63">
                  <c:v>43103</c:v>
                </c:pt>
                <c:pt idx="64">
                  <c:v>43104</c:v>
                </c:pt>
                <c:pt idx="65">
                  <c:v>43105</c:v>
                </c:pt>
                <c:pt idx="66">
                  <c:v>43106</c:v>
                </c:pt>
                <c:pt idx="67">
                  <c:v>43107</c:v>
                </c:pt>
                <c:pt idx="68">
                  <c:v>43108</c:v>
                </c:pt>
                <c:pt idx="69">
                  <c:v>43109</c:v>
                </c:pt>
                <c:pt idx="70">
                  <c:v>43110</c:v>
                </c:pt>
                <c:pt idx="71">
                  <c:v>43111</c:v>
                </c:pt>
                <c:pt idx="72">
                  <c:v>43112</c:v>
                </c:pt>
                <c:pt idx="73">
                  <c:v>43113</c:v>
                </c:pt>
                <c:pt idx="74">
                  <c:v>43114</c:v>
                </c:pt>
                <c:pt idx="75">
                  <c:v>43115</c:v>
                </c:pt>
                <c:pt idx="76">
                  <c:v>43116</c:v>
                </c:pt>
                <c:pt idx="77">
                  <c:v>43117</c:v>
                </c:pt>
                <c:pt idx="78">
                  <c:v>43118</c:v>
                </c:pt>
                <c:pt idx="79">
                  <c:v>43119</c:v>
                </c:pt>
                <c:pt idx="80">
                  <c:v>43120</c:v>
                </c:pt>
                <c:pt idx="81">
                  <c:v>43121</c:v>
                </c:pt>
                <c:pt idx="82">
                  <c:v>43122</c:v>
                </c:pt>
                <c:pt idx="83">
                  <c:v>43123</c:v>
                </c:pt>
                <c:pt idx="84">
                  <c:v>43124</c:v>
                </c:pt>
                <c:pt idx="85">
                  <c:v>43125</c:v>
                </c:pt>
                <c:pt idx="86">
                  <c:v>43126</c:v>
                </c:pt>
                <c:pt idx="87">
                  <c:v>43127</c:v>
                </c:pt>
                <c:pt idx="88">
                  <c:v>43128</c:v>
                </c:pt>
                <c:pt idx="89">
                  <c:v>43129</c:v>
                </c:pt>
                <c:pt idx="90">
                  <c:v>43130</c:v>
                </c:pt>
                <c:pt idx="91">
                  <c:v>43131</c:v>
                </c:pt>
                <c:pt idx="92">
                  <c:v>43132</c:v>
                </c:pt>
                <c:pt idx="93">
                  <c:v>43133</c:v>
                </c:pt>
                <c:pt idx="94">
                  <c:v>43134</c:v>
                </c:pt>
                <c:pt idx="95">
                  <c:v>43135</c:v>
                </c:pt>
                <c:pt idx="96">
                  <c:v>43136</c:v>
                </c:pt>
                <c:pt idx="97">
                  <c:v>43137</c:v>
                </c:pt>
                <c:pt idx="98">
                  <c:v>43138</c:v>
                </c:pt>
                <c:pt idx="99">
                  <c:v>43139</c:v>
                </c:pt>
                <c:pt idx="100">
                  <c:v>43140</c:v>
                </c:pt>
                <c:pt idx="101">
                  <c:v>43141</c:v>
                </c:pt>
                <c:pt idx="102">
                  <c:v>43142</c:v>
                </c:pt>
                <c:pt idx="103">
                  <c:v>43143</c:v>
                </c:pt>
                <c:pt idx="104">
                  <c:v>43144</c:v>
                </c:pt>
                <c:pt idx="105">
                  <c:v>43145</c:v>
                </c:pt>
                <c:pt idx="106">
                  <c:v>43146</c:v>
                </c:pt>
                <c:pt idx="107">
                  <c:v>43147</c:v>
                </c:pt>
                <c:pt idx="108">
                  <c:v>43148</c:v>
                </c:pt>
                <c:pt idx="109">
                  <c:v>43149</c:v>
                </c:pt>
                <c:pt idx="110">
                  <c:v>43150</c:v>
                </c:pt>
                <c:pt idx="111">
                  <c:v>43151</c:v>
                </c:pt>
                <c:pt idx="112">
                  <c:v>43152</c:v>
                </c:pt>
                <c:pt idx="113">
                  <c:v>43153</c:v>
                </c:pt>
                <c:pt idx="114">
                  <c:v>43154</c:v>
                </c:pt>
                <c:pt idx="115">
                  <c:v>43155</c:v>
                </c:pt>
                <c:pt idx="116">
                  <c:v>43156</c:v>
                </c:pt>
                <c:pt idx="117">
                  <c:v>43157</c:v>
                </c:pt>
                <c:pt idx="118">
                  <c:v>43158</c:v>
                </c:pt>
                <c:pt idx="119">
                  <c:v>43159</c:v>
                </c:pt>
                <c:pt idx="120">
                  <c:v>43160</c:v>
                </c:pt>
                <c:pt idx="121">
                  <c:v>43161</c:v>
                </c:pt>
                <c:pt idx="122">
                  <c:v>43162</c:v>
                </c:pt>
                <c:pt idx="123">
                  <c:v>43163</c:v>
                </c:pt>
                <c:pt idx="124">
                  <c:v>43164</c:v>
                </c:pt>
                <c:pt idx="125">
                  <c:v>43165</c:v>
                </c:pt>
                <c:pt idx="126">
                  <c:v>43166</c:v>
                </c:pt>
                <c:pt idx="127">
                  <c:v>43167</c:v>
                </c:pt>
                <c:pt idx="128">
                  <c:v>43168</c:v>
                </c:pt>
                <c:pt idx="129">
                  <c:v>43169</c:v>
                </c:pt>
                <c:pt idx="130">
                  <c:v>43170</c:v>
                </c:pt>
                <c:pt idx="131">
                  <c:v>43171</c:v>
                </c:pt>
                <c:pt idx="132">
                  <c:v>43172</c:v>
                </c:pt>
                <c:pt idx="133">
                  <c:v>43173</c:v>
                </c:pt>
                <c:pt idx="134">
                  <c:v>43174</c:v>
                </c:pt>
                <c:pt idx="135">
                  <c:v>43175</c:v>
                </c:pt>
                <c:pt idx="136">
                  <c:v>43176</c:v>
                </c:pt>
                <c:pt idx="137">
                  <c:v>43177</c:v>
                </c:pt>
                <c:pt idx="138">
                  <c:v>43178</c:v>
                </c:pt>
                <c:pt idx="139">
                  <c:v>43179</c:v>
                </c:pt>
                <c:pt idx="140">
                  <c:v>43180</c:v>
                </c:pt>
                <c:pt idx="141">
                  <c:v>43181</c:v>
                </c:pt>
                <c:pt idx="142">
                  <c:v>43182</c:v>
                </c:pt>
                <c:pt idx="143">
                  <c:v>43183</c:v>
                </c:pt>
                <c:pt idx="144">
                  <c:v>43184</c:v>
                </c:pt>
                <c:pt idx="145">
                  <c:v>43185</c:v>
                </c:pt>
                <c:pt idx="146">
                  <c:v>43186</c:v>
                </c:pt>
                <c:pt idx="147">
                  <c:v>43187</c:v>
                </c:pt>
                <c:pt idx="148">
                  <c:v>43188</c:v>
                </c:pt>
                <c:pt idx="149">
                  <c:v>43189</c:v>
                </c:pt>
                <c:pt idx="150">
                  <c:v>43190</c:v>
                </c:pt>
                <c:pt idx="151">
                  <c:v>43191</c:v>
                </c:pt>
                <c:pt idx="152">
                  <c:v>43192</c:v>
                </c:pt>
                <c:pt idx="153">
                  <c:v>43193</c:v>
                </c:pt>
                <c:pt idx="154">
                  <c:v>43194</c:v>
                </c:pt>
                <c:pt idx="155">
                  <c:v>43195</c:v>
                </c:pt>
                <c:pt idx="156">
                  <c:v>43196</c:v>
                </c:pt>
                <c:pt idx="157">
                  <c:v>43197</c:v>
                </c:pt>
                <c:pt idx="158">
                  <c:v>43198</c:v>
                </c:pt>
                <c:pt idx="159">
                  <c:v>43199</c:v>
                </c:pt>
                <c:pt idx="160">
                  <c:v>43200</c:v>
                </c:pt>
                <c:pt idx="161">
                  <c:v>43201</c:v>
                </c:pt>
                <c:pt idx="162">
                  <c:v>43202</c:v>
                </c:pt>
                <c:pt idx="163">
                  <c:v>43203</c:v>
                </c:pt>
                <c:pt idx="164">
                  <c:v>43204</c:v>
                </c:pt>
                <c:pt idx="165">
                  <c:v>43205</c:v>
                </c:pt>
                <c:pt idx="166">
                  <c:v>43206</c:v>
                </c:pt>
                <c:pt idx="167">
                  <c:v>43207</c:v>
                </c:pt>
                <c:pt idx="168">
                  <c:v>43208</c:v>
                </c:pt>
                <c:pt idx="169">
                  <c:v>43209</c:v>
                </c:pt>
                <c:pt idx="170">
                  <c:v>43210</c:v>
                </c:pt>
                <c:pt idx="171">
                  <c:v>43211</c:v>
                </c:pt>
                <c:pt idx="172">
                  <c:v>43212</c:v>
                </c:pt>
                <c:pt idx="173">
                  <c:v>43213</c:v>
                </c:pt>
                <c:pt idx="174">
                  <c:v>43214</c:v>
                </c:pt>
                <c:pt idx="175">
                  <c:v>43215</c:v>
                </c:pt>
                <c:pt idx="176">
                  <c:v>43216</c:v>
                </c:pt>
                <c:pt idx="177">
                  <c:v>43217</c:v>
                </c:pt>
                <c:pt idx="178">
                  <c:v>43218</c:v>
                </c:pt>
                <c:pt idx="179">
                  <c:v>43219</c:v>
                </c:pt>
                <c:pt idx="180">
                  <c:v>43220</c:v>
                </c:pt>
                <c:pt idx="181">
                  <c:v>43221</c:v>
                </c:pt>
                <c:pt idx="182">
                  <c:v>43222</c:v>
                </c:pt>
                <c:pt idx="183">
                  <c:v>43223</c:v>
                </c:pt>
                <c:pt idx="184">
                  <c:v>43224</c:v>
                </c:pt>
                <c:pt idx="185">
                  <c:v>43225</c:v>
                </c:pt>
                <c:pt idx="186">
                  <c:v>43226</c:v>
                </c:pt>
                <c:pt idx="187">
                  <c:v>43227</c:v>
                </c:pt>
                <c:pt idx="188">
                  <c:v>43228</c:v>
                </c:pt>
                <c:pt idx="189">
                  <c:v>43229</c:v>
                </c:pt>
                <c:pt idx="190">
                  <c:v>43230</c:v>
                </c:pt>
                <c:pt idx="191">
                  <c:v>43231</c:v>
                </c:pt>
                <c:pt idx="192">
                  <c:v>43232</c:v>
                </c:pt>
                <c:pt idx="193">
                  <c:v>43233</c:v>
                </c:pt>
                <c:pt idx="194">
                  <c:v>43234</c:v>
                </c:pt>
                <c:pt idx="195">
                  <c:v>43235</c:v>
                </c:pt>
                <c:pt idx="196">
                  <c:v>43236</c:v>
                </c:pt>
                <c:pt idx="197">
                  <c:v>43237</c:v>
                </c:pt>
                <c:pt idx="198">
                  <c:v>43238</c:v>
                </c:pt>
                <c:pt idx="199">
                  <c:v>43239</c:v>
                </c:pt>
                <c:pt idx="200">
                  <c:v>43240</c:v>
                </c:pt>
                <c:pt idx="201">
                  <c:v>43241</c:v>
                </c:pt>
                <c:pt idx="202">
                  <c:v>43242</c:v>
                </c:pt>
                <c:pt idx="203">
                  <c:v>43243</c:v>
                </c:pt>
                <c:pt idx="204">
                  <c:v>43244</c:v>
                </c:pt>
                <c:pt idx="205">
                  <c:v>43245</c:v>
                </c:pt>
                <c:pt idx="206">
                  <c:v>43246</c:v>
                </c:pt>
                <c:pt idx="207">
                  <c:v>43247</c:v>
                </c:pt>
                <c:pt idx="208">
                  <c:v>43248</c:v>
                </c:pt>
                <c:pt idx="209">
                  <c:v>43249</c:v>
                </c:pt>
                <c:pt idx="210">
                  <c:v>43250</c:v>
                </c:pt>
                <c:pt idx="211">
                  <c:v>43251</c:v>
                </c:pt>
                <c:pt idx="212">
                  <c:v>43252</c:v>
                </c:pt>
                <c:pt idx="213">
                  <c:v>43253</c:v>
                </c:pt>
                <c:pt idx="214">
                  <c:v>43254</c:v>
                </c:pt>
                <c:pt idx="215">
                  <c:v>43255</c:v>
                </c:pt>
                <c:pt idx="216">
                  <c:v>43256</c:v>
                </c:pt>
                <c:pt idx="217">
                  <c:v>43257</c:v>
                </c:pt>
                <c:pt idx="218">
                  <c:v>43258</c:v>
                </c:pt>
                <c:pt idx="219">
                  <c:v>43259</c:v>
                </c:pt>
                <c:pt idx="220">
                  <c:v>43260</c:v>
                </c:pt>
                <c:pt idx="221">
                  <c:v>43261</c:v>
                </c:pt>
                <c:pt idx="222">
                  <c:v>43262</c:v>
                </c:pt>
                <c:pt idx="223">
                  <c:v>43263</c:v>
                </c:pt>
                <c:pt idx="224">
                  <c:v>43264</c:v>
                </c:pt>
                <c:pt idx="225">
                  <c:v>43265</c:v>
                </c:pt>
                <c:pt idx="226">
                  <c:v>43266</c:v>
                </c:pt>
                <c:pt idx="227">
                  <c:v>43267</c:v>
                </c:pt>
                <c:pt idx="228">
                  <c:v>43268</c:v>
                </c:pt>
                <c:pt idx="229">
                  <c:v>43269</c:v>
                </c:pt>
                <c:pt idx="230">
                  <c:v>43270</c:v>
                </c:pt>
                <c:pt idx="231">
                  <c:v>43271</c:v>
                </c:pt>
                <c:pt idx="232">
                  <c:v>43272</c:v>
                </c:pt>
                <c:pt idx="233">
                  <c:v>43273</c:v>
                </c:pt>
                <c:pt idx="234">
                  <c:v>43274</c:v>
                </c:pt>
                <c:pt idx="235">
                  <c:v>43275</c:v>
                </c:pt>
                <c:pt idx="236">
                  <c:v>43276</c:v>
                </c:pt>
                <c:pt idx="237">
                  <c:v>43277</c:v>
                </c:pt>
                <c:pt idx="238">
                  <c:v>43278</c:v>
                </c:pt>
                <c:pt idx="239">
                  <c:v>43279</c:v>
                </c:pt>
                <c:pt idx="240">
                  <c:v>43280</c:v>
                </c:pt>
                <c:pt idx="241">
                  <c:v>43281</c:v>
                </c:pt>
                <c:pt idx="242">
                  <c:v>43282</c:v>
                </c:pt>
                <c:pt idx="243">
                  <c:v>43283</c:v>
                </c:pt>
                <c:pt idx="244">
                  <c:v>43284</c:v>
                </c:pt>
                <c:pt idx="245">
                  <c:v>43285</c:v>
                </c:pt>
                <c:pt idx="246">
                  <c:v>43286</c:v>
                </c:pt>
                <c:pt idx="247">
                  <c:v>43287</c:v>
                </c:pt>
                <c:pt idx="248">
                  <c:v>43288</c:v>
                </c:pt>
                <c:pt idx="249">
                  <c:v>43289</c:v>
                </c:pt>
                <c:pt idx="250">
                  <c:v>43290</c:v>
                </c:pt>
                <c:pt idx="251">
                  <c:v>43291</c:v>
                </c:pt>
                <c:pt idx="252">
                  <c:v>43292</c:v>
                </c:pt>
                <c:pt idx="253">
                  <c:v>43293</c:v>
                </c:pt>
                <c:pt idx="254">
                  <c:v>43294</c:v>
                </c:pt>
                <c:pt idx="255">
                  <c:v>43295</c:v>
                </c:pt>
                <c:pt idx="256">
                  <c:v>43296</c:v>
                </c:pt>
                <c:pt idx="257">
                  <c:v>43297</c:v>
                </c:pt>
                <c:pt idx="258">
                  <c:v>43298</c:v>
                </c:pt>
                <c:pt idx="259">
                  <c:v>43299</c:v>
                </c:pt>
                <c:pt idx="260">
                  <c:v>43300</c:v>
                </c:pt>
                <c:pt idx="261">
                  <c:v>43301</c:v>
                </c:pt>
                <c:pt idx="262">
                  <c:v>43302</c:v>
                </c:pt>
                <c:pt idx="263">
                  <c:v>43303</c:v>
                </c:pt>
                <c:pt idx="264">
                  <c:v>43304</c:v>
                </c:pt>
                <c:pt idx="265">
                  <c:v>43305</c:v>
                </c:pt>
                <c:pt idx="266">
                  <c:v>43306</c:v>
                </c:pt>
                <c:pt idx="267">
                  <c:v>43307</c:v>
                </c:pt>
                <c:pt idx="268">
                  <c:v>43308</c:v>
                </c:pt>
                <c:pt idx="269">
                  <c:v>43309</c:v>
                </c:pt>
                <c:pt idx="270">
                  <c:v>43310</c:v>
                </c:pt>
                <c:pt idx="271">
                  <c:v>43311</c:v>
                </c:pt>
                <c:pt idx="272">
                  <c:v>43312</c:v>
                </c:pt>
                <c:pt idx="273">
                  <c:v>43313</c:v>
                </c:pt>
                <c:pt idx="274">
                  <c:v>43314</c:v>
                </c:pt>
                <c:pt idx="275">
                  <c:v>43315</c:v>
                </c:pt>
                <c:pt idx="276">
                  <c:v>43316</c:v>
                </c:pt>
                <c:pt idx="277">
                  <c:v>43317</c:v>
                </c:pt>
                <c:pt idx="278">
                  <c:v>43318</c:v>
                </c:pt>
                <c:pt idx="279">
                  <c:v>43319</c:v>
                </c:pt>
                <c:pt idx="280">
                  <c:v>43320</c:v>
                </c:pt>
                <c:pt idx="281">
                  <c:v>43321</c:v>
                </c:pt>
                <c:pt idx="282">
                  <c:v>43322</c:v>
                </c:pt>
                <c:pt idx="283">
                  <c:v>43323</c:v>
                </c:pt>
                <c:pt idx="284">
                  <c:v>43324</c:v>
                </c:pt>
                <c:pt idx="285">
                  <c:v>43325</c:v>
                </c:pt>
                <c:pt idx="286">
                  <c:v>43326</c:v>
                </c:pt>
                <c:pt idx="287">
                  <c:v>43327</c:v>
                </c:pt>
                <c:pt idx="288">
                  <c:v>43328</c:v>
                </c:pt>
                <c:pt idx="289">
                  <c:v>43329</c:v>
                </c:pt>
                <c:pt idx="290">
                  <c:v>43330</c:v>
                </c:pt>
                <c:pt idx="291">
                  <c:v>43331</c:v>
                </c:pt>
                <c:pt idx="292">
                  <c:v>43332</c:v>
                </c:pt>
                <c:pt idx="293">
                  <c:v>43333</c:v>
                </c:pt>
                <c:pt idx="294">
                  <c:v>43334</c:v>
                </c:pt>
                <c:pt idx="295">
                  <c:v>43335</c:v>
                </c:pt>
                <c:pt idx="296">
                  <c:v>43336</c:v>
                </c:pt>
                <c:pt idx="297">
                  <c:v>43337</c:v>
                </c:pt>
                <c:pt idx="298">
                  <c:v>43338</c:v>
                </c:pt>
                <c:pt idx="299">
                  <c:v>43339</c:v>
                </c:pt>
                <c:pt idx="300">
                  <c:v>43340</c:v>
                </c:pt>
                <c:pt idx="301">
                  <c:v>43341</c:v>
                </c:pt>
                <c:pt idx="302">
                  <c:v>43342</c:v>
                </c:pt>
                <c:pt idx="303">
                  <c:v>43343</c:v>
                </c:pt>
                <c:pt idx="304">
                  <c:v>43344</c:v>
                </c:pt>
                <c:pt idx="305">
                  <c:v>43345</c:v>
                </c:pt>
                <c:pt idx="306">
                  <c:v>43346</c:v>
                </c:pt>
                <c:pt idx="307">
                  <c:v>43347</c:v>
                </c:pt>
                <c:pt idx="308">
                  <c:v>43348</c:v>
                </c:pt>
                <c:pt idx="309">
                  <c:v>43349</c:v>
                </c:pt>
                <c:pt idx="310">
                  <c:v>43350</c:v>
                </c:pt>
                <c:pt idx="311">
                  <c:v>43351</c:v>
                </c:pt>
                <c:pt idx="312">
                  <c:v>43352</c:v>
                </c:pt>
                <c:pt idx="313">
                  <c:v>43353</c:v>
                </c:pt>
                <c:pt idx="314">
                  <c:v>43354</c:v>
                </c:pt>
                <c:pt idx="315">
                  <c:v>43355</c:v>
                </c:pt>
                <c:pt idx="316">
                  <c:v>43356</c:v>
                </c:pt>
                <c:pt idx="317">
                  <c:v>43357</c:v>
                </c:pt>
                <c:pt idx="318">
                  <c:v>43358</c:v>
                </c:pt>
                <c:pt idx="319">
                  <c:v>43359</c:v>
                </c:pt>
                <c:pt idx="320">
                  <c:v>43360</c:v>
                </c:pt>
                <c:pt idx="321">
                  <c:v>43361</c:v>
                </c:pt>
                <c:pt idx="322">
                  <c:v>43362</c:v>
                </c:pt>
                <c:pt idx="323">
                  <c:v>43363</c:v>
                </c:pt>
                <c:pt idx="324">
                  <c:v>43364</c:v>
                </c:pt>
                <c:pt idx="325">
                  <c:v>43365</c:v>
                </c:pt>
                <c:pt idx="326">
                  <c:v>43366</c:v>
                </c:pt>
                <c:pt idx="327">
                  <c:v>43367</c:v>
                </c:pt>
                <c:pt idx="328">
                  <c:v>43368</c:v>
                </c:pt>
                <c:pt idx="329">
                  <c:v>43369</c:v>
                </c:pt>
                <c:pt idx="330">
                  <c:v>43370</c:v>
                </c:pt>
                <c:pt idx="331">
                  <c:v>43371</c:v>
                </c:pt>
                <c:pt idx="332">
                  <c:v>43372</c:v>
                </c:pt>
                <c:pt idx="333">
                  <c:v>43373</c:v>
                </c:pt>
                <c:pt idx="334">
                  <c:v>43374</c:v>
                </c:pt>
                <c:pt idx="335">
                  <c:v>43375</c:v>
                </c:pt>
                <c:pt idx="336">
                  <c:v>43376</c:v>
                </c:pt>
                <c:pt idx="337">
                  <c:v>43377</c:v>
                </c:pt>
                <c:pt idx="338">
                  <c:v>43378</c:v>
                </c:pt>
                <c:pt idx="339">
                  <c:v>43379</c:v>
                </c:pt>
                <c:pt idx="340">
                  <c:v>43380</c:v>
                </c:pt>
                <c:pt idx="341">
                  <c:v>43381</c:v>
                </c:pt>
                <c:pt idx="342">
                  <c:v>43382</c:v>
                </c:pt>
                <c:pt idx="343">
                  <c:v>43383</c:v>
                </c:pt>
                <c:pt idx="344">
                  <c:v>43384</c:v>
                </c:pt>
                <c:pt idx="345">
                  <c:v>43385</c:v>
                </c:pt>
                <c:pt idx="346">
                  <c:v>43386</c:v>
                </c:pt>
                <c:pt idx="347">
                  <c:v>43387</c:v>
                </c:pt>
                <c:pt idx="348">
                  <c:v>43388</c:v>
                </c:pt>
                <c:pt idx="349">
                  <c:v>43389</c:v>
                </c:pt>
                <c:pt idx="350">
                  <c:v>43390</c:v>
                </c:pt>
                <c:pt idx="351">
                  <c:v>43391</c:v>
                </c:pt>
                <c:pt idx="352">
                  <c:v>43392</c:v>
                </c:pt>
                <c:pt idx="353">
                  <c:v>43393</c:v>
                </c:pt>
                <c:pt idx="354">
                  <c:v>43394</c:v>
                </c:pt>
                <c:pt idx="355">
                  <c:v>43395</c:v>
                </c:pt>
                <c:pt idx="356">
                  <c:v>43396</c:v>
                </c:pt>
                <c:pt idx="357">
                  <c:v>43397</c:v>
                </c:pt>
                <c:pt idx="358">
                  <c:v>43398</c:v>
                </c:pt>
                <c:pt idx="359">
                  <c:v>43399</c:v>
                </c:pt>
                <c:pt idx="360">
                  <c:v>43400</c:v>
                </c:pt>
                <c:pt idx="361">
                  <c:v>43401</c:v>
                </c:pt>
                <c:pt idx="362">
                  <c:v>43402</c:v>
                </c:pt>
                <c:pt idx="363">
                  <c:v>43403</c:v>
                </c:pt>
                <c:pt idx="364">
                  <c:v>43404</c:v>
                </c:pt>
              </c:numCache>
            </c:numRef>
          </c:cat>
          <c:val>
            <c:numRef>
              <c:f>'Total Supply'!$D$6:$D$370</c:f>
              <c:numCache>
                <c:formatCode>0</c:formatCode>
                <c:ptCount val="365"/>
                <c:pt idx="0">
                  <c:v>45</c:v>
                </c:pt>
                <c:pt idx="1">
                  <c:v>44</c:v>
                </c:pt>
                <c:pt idx="2">
                  <c:v>44</c:v>
                </c:pt>
                <c:pt idx="3">
                  <c:v>44</c:v>
                </c:pt>
                <c:pt idx="4">
                  <c:v>43</c:v>
                </c:pt>
                <c:pt idx="5">
                  <c:v>41</c:v>
                </c:pt>
                <c:pt idx="6">
                  <c:v>42</c:v>
                </c:pt>
                <c:pt idx="7">
                  <c:v>43</c:v>
                </c:pt>
                <c:pt idx="8">
                  <c:v>41</c:v>
                </c:pt>
                <c:pt idx="9">
                  <c:v>40</c:v>
                </c:pt>
                <c:pt idx="10">
                  <c:v>41</c:v>
                </c:pt>
                <c:pt idx="11">
                  <c:v>39</c:v>
                </c:pt>
                <c:pt idx="12">
                  <c:v>39</c:v>
                </c:pt>
                <c:pt idx="13">
                  <c:v>38</c:v>
                </c:pt>
                <c:pt idx="14">
                  <c:v>36.700000000000003</c:v>
                </c:pt>
                <c:pt idx="15">
                  <c:v>36.700000000000003</c:v>
                </c:pt>
                <c:pt idx="16">
                  <c:v>37</c:v>
                </c:pt>
                <c:pt idx="17">
                  <c:v>36</c:v>
                </c:pt>
                <c:pt idx="18">
                  <c:v>36</c:v>
                </c:pt>
                <c:pt idx="19">
                  <c:v>35.9</c:v>
                </c:pt>
                <c:pt idx="20">
                  <c:v>34.800000000000004</c:v>
                </c:pt>
                <c:pt idx="21">
                  <c:v>34.6</c:v>
                </c:pt>
                <c:pt idx="22">
                  <c:v>33.800000000000004</c:v>
                </c:pt>
                <c:pt idx="23">
                  <c:v>33.5</c:v>
                </c:pt>
                <c:pt idx="24">
                  <c:v>33.800000000000004</c:v>
                </c:pt>
                <c:pt idx="25">
                  <c:v>32.5</c:v>
                </c:pt>
                <c:pt idx="26">
                  <c:v>31.2</c:v>
                </c:pt>
                <c:pt idx="27">
                  <c:v>31.3</c:v>
                </c:pt>
                <c:pt idx="28">
                  <c:v>30.9</c:v>
                </c:pt>
                <c:pt idx="29">
                  <c:v>30.8</c:v>
                </c:pt>
                <c:pt idx="30">
                  <c:v>30.7</c:v>
                </c:pt>
                <c:pt idx="31">
                  <c:v>29.6</c:v>
                </c:pt>
                <c:pt idx="32">
                  <c:v>28.4</c:v>
                </c:pt>
                <c:pt idx="33">
                  <c:v>28.6</c:v>
                </c:pt>
                <c:pt idx="34">
                  <c:v>27.3</c:v>
                </c:pt>
                <c:pt idx="35">
                  <c:v>27.1</c:v>
                </c:pt>
                <c:pt idx="36">
                  <c:v>27.1</c:v>
                </c:pt>
                <c:pt idx="37">
                  <c:v>26.8</c:v>
                </c:pt>
                <c:pt idx="38">
                  <c:v>25.7</c:v>
                </c:pt>
                <c:pt idx="39">
                  <c:v>26.9</c:v>
                </c:pt>
                <c:pt idx="40">
                  <c:v>26.9</c:v>
                </c:pt>
                <c:pt idx="41">
                  <c:v>25.6</c:v>
                </c:pt>
                <c:pt idx="42">
                  <c:v>26.6</c:v>
                </c:pt>
                <c:pt idx="43">
                  <c:v>26.5</c:v>
                </c:pt>
                <c:pt idx="44">
                  <c:v>25.4</c:v>
                </c:pt>
                <c:pt idx="45">
                  <c:v>25.3</c:v>
                </c:pt>
                <c:pt idx="46">
                  <c:v>25.3</c:v>
                </c:pt>
                <c:pt idx="47">
                  <c:v>24.2</c:v>
                </c:pt>
                <c:pt idx="48">
                  <c:v>24.1</c:v>
                </c:pt>
                <c:pt idx="49">
                  <c:v>24.2</c:v>
                </c:pt>
                <c:pt idx="50">
                  <c:v>24.2</c:v>
                </c:pt>
                <c:pt idx="51">
                  <c:v>24.2</c:v>
                </c:pt>
                <c:pt idx="52">
                  <c:v>24.1</c:v>
                </c:pt>
                <c:pt idx="53">
                  <c:v>23.9</c:v>
                </c:pt>
                <c:pt idx="54">
                  <c:v>23.9</c:v>
                </c:pt>
                <c:pt idx="55">
                  <c:v>23.9</c:v>
                </c:pt>
                <c:pt idx="56">
                  <c:v>22.9</c:v>
                </c:pt>
                <c:pt idx="57">
                  <c:v>22.8</c:v>
                </c:pt>
                <c:pt idx="58">
                  <c:v>22.8</c:v>
                </c:pt>
                <c:pt idx="59">
                  <c:v>22.8</c:v>
                </c:pt>
                <c:pt idx="60">
                  <c:v>22.7</c:v>
                </c:pt>
                <c:pt idx="61">
                  <c:v>21.8</c:v>
                </c:pt>
                <c:pt idx="62">
                  <c:v>21.8</c:v>
                </c:pt>
                <c:pt idx="63">
                  <c:v>21.7</c:v>
                </c:pt>
                <c:pt idx="64">
                  <c:v>21.7</c:v>
                </c:pt>
                <c:pt idx="65">
                  <c:v>21.7</c:v>
                </c:pt>
                <c:pt idx="66">
                  <c:v>21.6</c:v>
                </c:pt>
                <c:pt idx="67">
                  <c:v>21.5</c:v>
                </c:pt>
                <c:pt idx="68">
                  <c:v>21.7</c:v>
                </c:pt>
                <c:pt idx="69">
                  <c:v>21.8</c:v>
                </c:pt>
                <c:pt idx="70">
                  <c:v>21.7</c:v>
                </c:pt>
                <c:pt idx="71">
                  <c:v>21.6</c:v>
                </c:pt>
                <c:pt idx="72">
                  <c:v>21.6</c:v>
                </c:pt>
                <c:pt idx="73">
                  <c:v>20.5</c:v>
                </c:pt>
                <c:pt idx="74">
                  <c:v>20.6</c:v>
                </c:pt>
                <c:pt idx="75">
                  <c:v>20.5</c:v>
                </c:pt>
                <c:pt idx="76">
                  <c:v>20.399999999999999</c:v>
                </c:pt>
                <c:pt idx="77">
                  <c:v>20.399999999999999</c:v>
                </c:pt>
                <c:pt idx="78">
                  <c:v>20.399999999999999</c:v>
                </c:pt>
                <c:pt idx="79">
                  <c:v>20.3</c:v>
                </c:pt>
                <c:pt idx="80">
                  <c:v>20.3</c:v>
                </c:pt>
                <c:pt idx="81">
                  <c:v>20.399999999999999</c:v>
                </c:pt>
                <c:pt idx="82">
                  <c:v>20.3</c:v>
                </c:pt>
                <c:pt idx="83">
                  <c:v>20.399999999999999</c:v>
                </c:pt>
                <c:pt idx="84">
                  <c:v>20.399999999999999</c:v>
                </c:pt>
                <c:pt idx="85">
                  <c:v>20.399999999999999</c:v>
                </c:pt>
                <c:pt idx="86">
                  <c:v>20.3</c:v>
                </c:pt>
                <c:pt idx="87">
                  <c:v>20.3</c:v>
                </c:pt>
                <c:pt idx="88">
                  <c:v>20.3</c:v>
                </c:pt>
                <c:pt idx="89">
                  <c:v>20.2</c:v>
                </c:pt>
                <c:pt idx="90">
                  <c:v>20.100000000000001</c:v>
                </c:pt>
                <c:pt idx="91">
                  <c:v>20.100000000000001</c:v>
                </c:pt>
                <c:pt idx="92">
                  <c:v>19.100000000000001</c:v>
                </c:pt>
                <c:pt idx="93">
                  <c:v>20</c:v>
                </c:pt>
                <c:pt idx="94">
                  <c:v>20.100000000000001</c:v>
                </c:pt>
                <c:pt idx="95">
                  <c:v>20</c:v>
                </c:pt>
                <c:pt idx="96">
                  <c:v>20</c:v>
                </c:pt>
                <c:pt idx="97">
                  <c:v>20.100000000000001</c:v>
                </c:pt>
                <c:pt idx="98">
                  <c:v>20</c:v>
                </c:pt>
                <c:pt idx="99">
                  <c:v>19.899999999999999</c:v>
                </c:pt>
                <c:pt idx="100">
                  <c:v>20</c:v>
                </c:pt>
                <c:pt idx="101">
                  <c:v>20</c:v>
                </c:pt>
                <c:pt idx="102">
                  <c:v>20</c:v>
                </c:pt>
                <c:pt idx="103">
                  <c:v>20</c:v>
                </c:pt>
                <c:pt idx="104">
                  <c:v>20</c:v>
                </c:pt>
                <c:pt idx="105">
                  <c:v>20.100000000000001</c:v>
                </c:pt>
                <c:pt idx="106">
                  <c:v>20</c:v>
                </c:pt>
                <c:pt idx="107">
                  <c:v>20.3</c:v>
                </c:pt>
                <c:pt idx="108">
                  <c:v>19.3</c:v>
                </c:pt>
                <c:pt idx="109">
                  <c:v>20.2</c:v>
                </c:pt>
                <c:pt idx="110">
                  <c:v>20.399999999999999</c:v>
                </c:pt>
                <c:pt idx="111">
                  <c:v>19.399999999999999</c:v>
                </c:pt>
                <c:pt idx="112">
                  <c:v>19.3</c:v>
                </c:pt>
                <c:pt idx="113">
                  <c:v>19.3</c:v>
                </c:pt>
                <c:pt idx="114">
                  <c:v>20.2</c:v>
                </c:pt>
                <c:pt idx="115">
                  <c:v>20.3</c:v>
                </c:pt>
                <c:pt idx="116">
                  <c:v>20.2</c:v>
                </c:pt>
                <c:pt idx="117">
                  <c:v>20.399999999999999</c:v>
                </c:pt>
                <c:pt idx="118">
                  <c:v>19.399999999999999</c:v>
                </c:pt>
                <c:pt idx="119">
                  <c:v>20.399999999999999</c:v>
                </c:pt>
                <c:pt idx="120">
                  <c:v>21.9</c:v>
                </c:pt>
                <c:pt idx="121">
                  <c:v>20.5</c:v>
                </c:pt>
                <c:pt idx="122">
                  <c:v>20.6</c:v>
                </c:pt>
                <c:pt idx="123">
                  <c:v>20.399999999999999</c:v>
                </c:pt>
                <c:pt idx="124">
                  <c:v>20.399999999999999</c:v>
                </c:pt>
                <c:pt idx="125">
                  <c:v>20.5</c:v>
                </c:pt>
                <c:pt idx="126">
                  <c:v>20.5</c:v>
                </c:pt>
                <c:pt idx="127">
                  <c:v>21.5</c:v>
                </c:pt>
                <c:pt idx="128">
                  <c:v>21.6</c:v>
                </c:pt>
                <c:pt idx="129">
                  <c:v>22</c:v>
                </c:pt>
                <c:pt idx="130">
                  <c:v>21.6</c:v>
                </c:pt>
                <c:pt idx="131">
                  <c:v>21.6</c:v>
                </c:pt>
                <c:pt idx="132">
                  <c:v>21.6</c:v>
                </c:pt>
                <c:pt idx="133">
                  <c:v>22.7</c:v>
                </c:pt>
                <c:pt idx="134">
                  <c:v>22.8</c:v>
                </c:pt>
                <c:pt idx="135">
                  <c:v>22.9</c:v>
                </c:pt>
                <c:pt idx="136">
                  <c:v>23.1</c:v>
                </c:pt>
                <c:pt idx="137">
                  <c:v>24.3</c:v>
                </c:pt>
                <c:pt idx="138">
                  <c:v>24.5</c:v>
                </c:pt>
                <c:pt idx="139">
                  <c:v>24.5</c:v>
                </c:pt>
                <c:pt idx="140">
                  <c:v>24.7</c:v>
                </c:pt>
                <c:pt idx="141">
                  <c:v>25.7</c:v>
                </c:pt>
                <c:pt idx="142">
                  <c:v>25.9</c:v>
                </c:pt>
                <c:pt idx="143">
                  <c:v>27.1</c:v>
                </c:pt>
                <c:pt idx="144">
                  <c:v>28.5</c:v>
                </c:pt>
                <c:pt idx="145">
                  <c:v>28.7</c:v>
                </c:pt>
                <c:pt idx="146">
                  <c:v>29.1</c:v>
                </c:pt>
                <c:pt idx="147">
                  <c:v>30.4</c:v>
                </c:pt>
                <c:pt idx="148">
                  <c:v>30.5</c:v>
                </c:pt>
                <c:pt idx="149">
                  <c:v>30.5</c:v>
                </c:pt>
                <c:pt idx="150">
                  <c:v>30.5</c:v>
                </c:pt>
                <c:pt idx="151">
                  <c:v>31.6</c:v>
                </c:pt>
                <c:pt idx="152">
                  <c:v>31.8</c:v>
                </c:pt>
                <c:pt idx="153">
                  <c:v>32.9</c:v>
                </c:pt>
                <c:pt idx="154">
                  <c:v>33</c:v>
                </c:pt>
                <c:pt idx="155">
                  <c:v>34</c:v>
                </c:pt>
                <c:pt idx="156">
                  <c:v>35</c:v>
                </c:pt>
                <c:pt idx="157">
                  <c:v>35</c:v>
                </c:pt>
                <c:pt idx="158">
                  <c:v>36</c:v>
                </c:pt>
                <c:pt idx="159">
                  <c:v>38</c:v>
                </c:pt>
                <c:pt idx="160">
                  <c:v>39</c:v>
                </c:pt>
                <c:pt idx="161">
                  <c:v>41</c:v>
                </c:pt>
                <c:pt idx="162">
                  <c:v>42</c:v>
                </c:pt>
                <c:pt idx="163">
                  <c:v>44</c:v>
                </c:pt>
                <c:pt idx="164">
                  <c:v>45</c:v>
                </c:pt>
                <c:pt idx="165">
                  <c:v>47</c:v>
                </c:pt>
                <c:pt idx="166">
                  <c:v>51</c:v>
                </c:pt>
                <c:pt idx="167">
                  <c:v>54</c:v>
                </c:pt>
                <c:pt idx="168">
                  <c:v>58</c:v>
                </c:pt>
                <c:pt idx="169">
                  <c:v>62</c:v>
                </c:pt>
                <c:pt idx="170">
                  <c:v>66</c:v>
                </c:pt>
                <c:pt idx="171">
                  <c:v>68</c:v>
                </c:pt>
                <c:pt idx="172">
                  <c:v>75</c:v>
                </c:pt>
                <c:pt idx="173">
                  <c:v>81</c:v>
                </c:pt>
                <c:pt idx="174">
                  <c:v>88</c:v>
                </c:pt>
                <c:pt idx="175">
                  <c:v>96</c:v>
                </c:pt>
                <c:pt idx="176">
                  <c:v>99</c:v>
                </c:pt>
                <c:pt idx="177">
                  <c:v>101</c:v>
                </c:pt>
                <c:pt idx="178">
                  <c:v>104</c:v>
                </c:pt>
                <c:pt idx="179">
                  <c:v>107</c:v>
                </c:pt>
                <c:pt idx="180">
                  <c:v>120</c:v>
                </c:pt>
                <c:pt idx="181">
                  <c:v>134</c:v>
                </c:pt>
                <c:pt idx="182">
                  <c:v>139</c:v>
                </c:pt>
                <c:pt idx="183">
                  <c:v>142</c:v>
                </c:pt>
                <c:pt idx="184">
                  <c:v>150</c:v>
                </c:pt>
                <c:pt idx="185">
                  <c:v>162</c:v>
                </c:pt>
                <c:pt idx="186">
                  <c:v>175</c:v>
                </c:pt>
                <c:pt idx="187">
                  <c:v>184</c:v>
                </c:pt>
                <c:pt idx="188">
                  <c:v>195</c:v>
                </c:pt>
                <c:pt idx="189">
                  <c:v>207</c:v>
                </c:pt>
                <c:pt idx="190">
                  <c:v>214</c:v>
                </c:pt>
                <c:pt idx="191">
                  <c:v>221</c:v>
                </c:pt>
                <c:pt idx="192">
                  <c:v>232</c:v>
                </c:pt>
                <c:pt idx="193">
                  <c:v>236</c:v>
                </c:pt>
                <c:pt idx="194">
                  <c:v>241</c:v>
                </c:pt>
                <c:pt idx="195">
                  <c:v>253</c:v>
                </c:pt>
                <c:pt idx="196">
                  <c:v>268</c:v>
                </c:pt>
                <c:pt idx="197">
                  <c:v>293</c:v>
                </c:pt>
                <c:pt idx="198">
                  <c:v>323</c:v>
                </c:pt>
                <c:pt idx="199">
                  <c:v>341</c:v>
                </c:pt>
                <c:pt idx="200">
                  <c:v>368</c:v>
                </c:pt>
                <c:pt idx="201">
                  <c:v>390</c:v>
                </c:pt>
                <c:pt idx="202">
                  <c:v>412</c:v>
                </c:pt>
                <c:pt idx="203">
                  <c:v>436</c:v>
                </c:pt>
                <c:pt idx="204">
                  <c:v>453</c:v>
                </c:pt>
                <c:pt idx="205">
                  <c:v>463</c:v>
                </c:pt>
                <c:pt idx="206">
                  <c:v>475</c:v>
                </c:pt>
                <c:pt idx="207">
                  <c:v>472</c:v>
                </c:pt>
                <c:pt idx="208">
                  <c:v>477</c:v>
                </c:pt>
                <c:pt idx="209">
                  <c:v>501</c:v>
                </c:pt>
                <c:pt idx="210">
                  <c:v>544</c:v>
                </c:pt>
                <c:pt idx="211">
                  <c:v>556</c:v>
                </c:pt>
                <c:pt idx="212">
                  <c:v>557</c:v>
                </c:pt>
                <c:pt idx="213">
                  <c:v>566</c:v>
                </c:pt>
                <c:pt idx="214">
                  <c:v>580</c:v>
                </c:pt>
                <c:pt idx="215">
                  <c:v>600</c:v>
                </c:pt>
                <c:pt idx="216">
                  <c:v>636</c:v>
                </c:pt>
                <c:pt idx="217">
                  <c:v>667</c:v>
                </c:pt>
                <c:pt idx="218">
                  <c:v>693</c:v>
                </c:pt>
                <c:pt idx="219">
                  <c:v>717</c:v>
                </c:pt>
                <c:pt idx="220">
                  <c:v>720</c:v>
                </c:pt>
                <c:pt idx="221">
                  <c:v>727</c:v>
                </c:pt>
                <c:pt idx="222">
                  <c:v>721</c:v>
                </c:pt>
                <c:pt idx="223">
                  <c:v>725</c:v>
                </c:pt>
                <c:pt idx="224">
                  <c:v>721</c:v>
                </c:pt>
                <c:pt idx="225">
                  <c:v>718</c:v>
                </c:pt>
                <c:pt idx="226">
                  <c:v>721</c:v>
                </c:pt>
                <c:pt idx="227">
                  <c:v>713</c:v>
                </c:pt>
                <c:pt idx="228">
                  <c:v>716</c:v>
                </c:pt>
                <c:pt idx="229">
                  <c:v>726</c:v>
                </c:pt>
                <c:pt idx="230">
                  <c:v>742</c:v>
                </c:pt>
                <c:pt idx="231">
                  <c:v>723</c:v>
                </c:pt>
                <c:pt idx="232">
                  <c:v>726</c:v>
                </c:pt>
                <c:pt idx="233">
                  <c:v>724</c:v>
                </c:pt>
                <c:pt idx="234">
                  <c:v>701</c:v>
                </c:pt>
                <c:pt idx="235">
                  <c:v>675</c:v>
                </c:pt>
                <c:pt idx="236">
                  <c:v>656</c:v>
                </c:pt>
                <c:pt idx="237">
                  <c:v>646</c:v>
                </c:pt>
                <c:pt idx="238">
                  <c:v>630</c:v>
                </c:pt>
                <c:pt idx="239">
                  <c:v>614</c:v>
                </c:pt>
                <c:pt idx="240">
                  <c:v>605</c:v>
                </c:pt>
                <c:pt idx="241">
                  <c:v>594</c:v>
                </c:pt>
                <c:pt idx="242">
                  <c:v>578</c:v>
                </c:pt>
                <c:pt idx="243">
                  <c:v>569</c:v>
                </c:pt>
                <c:pt idx="244">
                  <c:v>551</c:v>
                </c:pt>
                <c:pt idx="245">
                  <c:v>542</c:v>
                </c:pt>
                <c:pt idx="246">
                  <c:v>521</c:v>
                </c:pt>
                <c:pt idx="247">
                  <c:v>495</c:v>
                </c:pt>
                <c:pt idx="248">
                  <c:v>475</c:v>
                </c:pt>
                <c:pt idx="249">
                  <c:v>467</c:v>
                </c:pt>
                <c:pt idx="250">
                  <c:v>474</c:v>
                </c:pt>
                <c:pt idx="251">
                  <c:v>466</c:v>
                </c:pt>
                <c:pt idx="252">
                  <c:v>447</c:v>
                </c:pt>
                <c:pt idx="253">
                  <c:v>429</c:v>
                </c:pt>
                <c:pt idx="254">
                  <c:v>416</c:v>
                </c:pt>
                <c:pt idx="255">
                  <c:v>404</c:v>
                </c:pt>
                <c:pt idx="256">
                  <c:v>387</c:v>
                </c:pt>
                <c:pt idx="257">
                  <c:v>375</c:v>
                </c:pt>
                <c:pt idx="258">
                  <c:v>353</c:v>
                </c:pt>
                <c:pt idx="259">
                  <c:v>345</c:v>
                </c:pt>
                <c:pt idx="260">
                  <c:v>337</c:v>
                </c:pt>
                <c:pt idx="261">
                  <c:v>333</c:v>
                </c:pt>
                <c:pt idx="262">
                  <c:v>324</c:v>
                </c:pt>
                <c:pt idx="263">
                  <c:v>315</c:v>
                </c:pt>
                <c:pt idx="264">
                  <c:v>299</c:v>
                </c:pt>
                <c:pt idx="265">
                  <c:v>297</c:v>
                </c:pt>
                <c:pt idx="266">
                  <c:v>298</c:v>
                </c:pt>
                <c:pt idx="267">
                  <c:v>288</c:v>
                </c:pt>
                <c:pt idx="268">
                  <c:v>275</c:v>
                </c:pt>
                <c:pt idx="269">
                  <c:v>265</c:v>
                </c:pt>
                <c:pt idx="270">
                  <c:v>257</c:v>
                </c:pt>
                <c:pt idx="271">
                  <c:v>256</c:v>
                </c:pt>
                <c:pt idx="272">
                  <c:v>261</c:v>
                </c:pt>
                <c:pt idx="273">
                  <c:v>259</c:v>
                </c:pt>
                <c:pt idx="274">
                  <c:v>249</c:v>
                </c:pt>
                <c:pt idx="275">
                  <c:v>240</c:v>
                </c:pt>
                <c:pt idx="276">
                  <c:v>241</c:v>
                </c:pt>
                <c:pt idx="277">
                  <c:v>231</c:v>
                </c:pt>
                <c:pt idx="278">
                  <c:v>228</c:v>
                </c:pt>
                <c:pt idx="279">
                  <c:v>221</c:v>
                </c:pt>
                <c:pt idx="280">
                  <c:v>210</c:v>
                </c:pt>
                <c:pt idx="281">
                  <c:v>203</c:v>
                </c:pt>
                <c:pt idx="282">
                  <c:v>198</c:v>
                </c:pt>
                <c:pt idx="283">
                  <c:v>198</c:v>
                </c:pt>
                <c:pt idx="284">
                  <c:v>193</c:v>
                </c:pt>
                <c:pt idx="285">
                  <c:v>187</c:v>
                </c:pt>
                <c:pt idx="286">
                  <c:v>181</c:v>
                </c:pt>
                <c:pt idx="287">
                  <c:v>176</c:v>
                </c:pt>
                <c:pt idx="288">
                  <c:v>172</c:v>
                </c:pt>
                <c:pt idx="289">
                  <c:v>167</c:v>
                </c:pt>
                <c:pt idx="290">
                  <c:v>165</c:v>
                </c:pt>
                <c:pt idx="291">
                  <c:v>164</c:v>
                </c:pt>
                <c:pt idx="292">
                  <c:v>163</c:v>
                </c:pt>
                <c:pt idx="293">
                  <c:v>160</c:v>
                </c:pt>
                <c:pt idx="294">
                  <c:v>156</c:v>
                </c:pt>
                <c:pt idx="295">
                  <c:v>151</c:v>
                </c:pt>
                <c:pt idx="296">
                  <c:v>145</c:v>
                </c:pt>
                <c:pt idx="297">
                  <c:v>139</c:v>
                </c:pt>
                <c:pt idx="298">
                  <c:v>135</c:v>
                </c:pt>
                <c:pt idx="299">
                  <c:v>131</c:v>
                </c:pt>
                <c:pt idx="300">
                  <c:v>129</c:v>
                </c:pt>
                <c:pt idx="301">
                  <c:v>125</c:v>
                </c:pt>
                <c:pt idx="302">
                  <c:v>122</c:v>
                </c:pt>
                <c:pt idx="303">
                  <c:v>122</c:v>
                </c:pt>
                <c:pt idx="304">
                  <c:v>118</c:v>
                </c:pt>
                <c:pt idx="305">
                  <c:v>116</c:v>
                </c:pt>
                <c:pt idx="306">
                  <c:v>112</c:v>
                </c:pt>
                <c:pt idx="307">
                  <c:v>107</c:v>
                </c:pt>
                <c:pt idx="308">
                  <c:v>105</c:v>
                </c:pt>
                <c:pt idx="309">
                  <c:v>101</c:v>
                </c:pt>
                <c:pt idx="310">
                  <c:v>97</c:v>
                </c:pt>
                <c:pt idx="311">
                  <c:v>98</c:v>
                </c:pt>
                <c:pt idx="312">
                  <c:v>99</c:v>
                </c:pt>
                <c:pt idx="313">
                  <c:v>96</c:v>
                </c:pt>
                <c:pt idx="314">
                  <c:v>96</c:v>
                </c:pt>
                <c:pt idx="315">
                  <c:v>95</c:v>
                </c:pt>
                <c:pt idx="316">
                  <c:v>123</c:v>
                </c:pt>
                <c:pt idx="317">
                  <c:v>123</c:v>
                </c:pt>
                <c:pt idx="318">
                  <c:v>102</c:v>
                </c:pt>
                <c:pt idx="319">
                  <c:v>96</c:v>
                </c:pt>
                <c:pt idx="320">
                  <c:v>93</c:v>
                </c:pt>
                <c:pt idx="321">
                  <c:v>89</c:v>
                </c:pt>
                <c:pt idx="322">
                  <c:v>87</c:v>
                </c:pt>
                <c:pt idx="323">
                  <c:v>86</c:v>
                </c:pt>
                <c:pt idx="324">
                  <c:v>89</c:v>
                </c:pt>
                <c:pt idx="325">
                  <c:v>88</c:v>
                </c:pt>
                <c:pt idx="326">
                  <c:v>85</c:v>
                </c:pt>
                <c:pt idx="327">
                  <c:v>83</c:v>
                </c:pt>
                <c:pt idx="328">
                  <c:v>81</c:v>
                </c:pt>
                <c:pt idx="329">
                  <c:v>79</c:v>
                </c:pt>
                <c:pt idx="330">
                  <c:v>77</c:v>
                </c:pt>
                <c:pt idx="331">
                  <c:v>76</c:v>
                </c:pt>
                <c:pt idx="332">
                  <c:v>75</c:v>
                </c:pt>
                <c:pt idx="333">
                  <c:v>74</c:v>
                </c:pt>
                <c:pt idx="334">
                  <c:v>73</c:v>
                </c:pt>
                <c:pt idx="335">
                  <c:v>70</c:v>
                </c:pt>
                <c:pt idx="336">
                  <c:v>68</c:v>
                </c:pt>
                <c:pt idx="337">
                  <c:v>68</c:v>
                </c:pt>
                <c:pt idx="338">
                  <c:v>69</c:v>
                </c:pt>
                <c:pt idx="339">
                  <c:v>68</c:v>
                </c:pt>
                <c:pt idx="340">
                  <c:v>67</c:v>
                </c:pt>
                <c:pt idx="341">
                  <c:v>66</c:v>
                </c:pt>
                <c:pt idx="342">
                  <c:v>64</c:v>
                </c:pt>
                <c:pt idx="343">
                  <c:v>63</c:v>
                </c:pt>
                <c:pt idx="344">
                  <c:v>63</c:v>
                </c:pt>
                <c:pt idx="345">
                  <c:v>61</c:v>
                </c:pt>
                <c:pt idx="346">
                  <c:v>61</c:v>
                </c:pt>
                <c:pt idx="347">
                  <c:v>59</c:v>
                </c:pt>
                <c:pt idx="348">
                  <c:v>59</c:v>
                </c:pt>
                <c:pt idx="349">
                  <c:v>59</c:v>
                </c:pt>
                <c:pt idx="350">
                  <c:v>59</c:v>
                </c:pt>
                <c:pt idx="351">
                  <c:v>57</c:v>
                </c:pt>
                <c:pt idx="352">
                  <c:v>56</c:v>
                </c:pt>
                <c:pt idx="353">
                  <c:v>55</c:v>
                </c:pt>
                <c:pt idx="354">
                  <c:v>55</c:v>
                </c:pt>
                <c:pt idx="355">
                  <c:v>54</c:v>
                </c:pt>
                <c:pt idx="356">
                  <c:v>54</c:v>
                </c:pt>
                <c:pt idx="357">
                  <c:v>52</c:v>
                </c:pt>
                <c:pt idx="358">
                  <c:v>52</c:v>
                </c:pt>
                <c:pt idx="359">
                  <c:v>51</c:v>
                </c:pt>
                <c:pt idx="360">
                  <c:v>50</c:v>
                </c:pt>
                <c:pt idx="361">
                  <c:v>50</c:v>
                </c:pt>
                <c:pt idx="362">
                  <c:v>49</c:v>
                </c:pt>
                <c:pt idx="363">
                  <c:v>48</c:v>
                </c:pt>
                <c:pt idx="364">
                  <c:v>47</c:v>
                </c:pt>
              </c:numCache>
            </c:numRef>
          </c:val>
          <c:smooth val="0"/>
          <c:extLst>
            <c:ext xmlns:c16="http://schemas.microsoft.com/office/drawing/2014/chart" uri="{C3380CC4-5D6E-409C-BE32-E72D297353CC}">
              <c16:uniqueId val="{00000002-CEA6-4055-9AF6-2C84CCB500FA}"/>
            </c:ext>
          </c:extLst>
        </c:ser>
        <c:dLbls>
          <c:showLegendKey val="0"/>
          <c:showVal val="0"/>
          <c:showCatName val="0"/>
          <c:showSerName val="0"/>
          <c:showPercent val="0"/>
          <c:showBubbleSize val="0"/>
        </c:dLbls>
        <c:smooth val="0"/>
        <c:axId val="45768064"/>
        <c:axId val="45778048"/>
      </c:lineChart>
      <c:dateAx>
        <c:axId val="45768064"/>
        <c:scaling>
          <c:orientation val="minMax"/>
        </c:scaling>
        <c:delete val="0"/>
        <c:axPos val="b"/>
        <c:numFmt formatCode="d\-mmm" sourceLinked="1"/>
        <c:majorTickMark val="none"/>
        <c:minorTickMark val="none"/>
        <c:tickLblPos val="nextTo"/>
        <c:txPr>
          <a:bodyPr/>
          <a:lstStyle/>
          <a:p>
            <a:pPr>
              <a:defRPr sz="1400"/>
            </a:pPr>
            <a:endParaRPr lang="en-US"/>
          </a:p>
        </c:txPr>
        <c:crossAx val="45778048"/>
        <c:crosses val="autoZero"/>
        <c:auto val="1"/>
        <c:lblOffset val="100"/>
        <c:baseTimeUnit val="days"/>
      </c:dateAx>
      <c:valAx>
        <c:axId val="45778048"/>
        <c:scaling>
          <c:orientation val="minMax"/>
        </c:scaling>
        <c:delete val="0"/>
        <c:axPos val="l"/>
        <c:majorGridlines/>
        <c:title>
          <c:tx>
            <c:rich>
              <a:bodyPr rot="0" vert="horz"/>
              <a:lstStyle/>
              <a:p>
                <a:pPr>
                  <a:defRPr/>
                </a:pPr>
                <a:r>
                  <a:rPr lang="en-US" sz="1800" dirty="0"/>
                  <a:t>DCFS</a:t>
                </a:r>
              </a:p>
            </c:rich>
          </c:tx>
          <c:overlay val="0"/>
        </c:title>
        <c:numFmt formatCode="0" sourceLinked="1"/>
        <c:majorTickMark val="none"/>
        <c:minorTickMark val="none"/>
        <c:tickLblPos val="nextTo"/>
        <c:txPr>
          <a:bodyPr/>
          <a:lstStyle/>
          <a:p>
            <a:pPr>
              <a:defRPr sz="1400" baseline="0"/>
            </a:pPr>
            <a:endParaRPr lang="en-US"/>
          </a:p>
        </c:txPr>
        <c:crossAx val="45768064"/>
        <c:crosses val="autoZero"/>
        <c:crossBetween val="between"/>
      </c:valAx>
      <c:spPr>
        <a:ln w="3175" cmpd="sng">
          <a:solidFill>
            <a:schemeClr val="accent1"/>
          </a:solidFill>
        </a:ln>
      </c:spPr>
    </c:plotArea>
    <c:legend>
      <c:legendPos val="r"/>
      <c:layout>
        <c:manualLayout>
          <c:xMode val="edge"/>
          <c:yMode val="edge"/>
          <c:x val="0.23472081218274121"/>
          <c:y val="0.25367140778490238"/>
          <c:w val="0.18547095318668921"/>
          <c:h val="0.23076477509276871"/>
        </c:manualLayout>
      </c:layout>
      <c:overlay val="0"/>
      <c:txPr>
        <a:bodyPr/>
        <a:lstStyle/>
        <a:p>
          <a:pPr>
            <a:defRPr sz="1600" baseline="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CBT INFLOW TO LAKE ESTES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6"/>
            </a:solidFill>
            <a:ln>
              <a:noFill/>
            </a:ln>
            <a:effectLst/>
          </c:spPr>
          <c:invertIfNegative val="0"/>
          <c:cat>
            <c:strRef>
              <c:f>'ALVA B. ADAMS TUNNEL AT EAST PO'!$A$83:$A$94</c:f>
              <c:strCache>
                <c:ptCount val="12"/>
                <c:pt idx="0">
                  <c:v>Oc</c:v>
                </c:pt>
                <c:pt idx="1">
                  <c:v>Nov</c:v>
                </c:pt>
                <c:pt idx="2">
                  <c:v>Dec</c:v>
                </c:pt>
                <c:pt idx="3">
                  <c:v>Jan</c:v>
                </c:pt>
                <c:pt idx="4">
                  <c:v>Feb</c:v>
                </c:pt>
                <c:pt idx="5">
                  <c:v>March</c:v>
                </c:pt>
                <c:pt idx="6">
                  <c:v>April</c:v>
                </c:pt>
                <c:pt idx="7">
                  <c:v>May</c:v>
                </c:pt>
                <c:pt idx="8">
                  <c:v>June</c:v>
                </c:pt>
                <c:pt idx="9">
                  <c:v>July </c:v>
                </c:pt>
                <c:pt idx="10">
                  <c:v>Aug</c:v>
                </c:pt>
                <c:pt idx="11">
                  <c:v>Sept</c:v>
                </c:pt>
              </c:strCache>
            </c:strRef>
          </c:cat>
          <c:val>
            <c:numRef>
              <c:f>'ALVA B. ADAMS TUNNEL AT EAST PO'!$B$83:$B$94</c:f>
              <c:numCache>
                <c:formatCode>General</c:formatCode>
                <c:ptCount val="12"/>
                <c:pt idx="0">
                  <c:v>14864.391891891892</c:v>
                </c:pt>
                <c:pt idx="1">
                  <c:v>14643.837837837838</c:v>
                </c:pt>
                <c:pt idx="2">
                  <c:v>21704.162162162163</c:v>
                </c:pt>
                <c:pt idx="3">
                  <c:v>23899.297297297297</c:v>
                </c:pt>
                <c:pt idx="4">
                  <c:v>21373.554054054053</c:v>
                </c:pt>
                <c:pt idx="5">
                  <c:v>21185.405405405407</c:v>
                </c:pt>
                <c:pt idx="6">
                  <c:v>15766.608108108108</c:v>
                </c:pt>
                <c:pt idx="7">
                  <c:v>16502.405405405407</c:v>
                </c:pt>
                <c:pt idx="8">
                  <c:v>11053.702702702703</c:v>
                </c:pt>
                <c:pt idx="9">
                  <c:v>18966.972972972973</c:v>
                </c:pt>
                <c:pt idx="10">
                  <c:v>19162.702702702703</c:v>
                </c:pt>
                <c:pt idx="11">
                  <c:v>16724.905405405407</c:v>
                </c:pt>
              </c:numCache>
            </c:numRef>
          </c:val>
          <c:extLst>
            <c:ext xmlns:c16="http://schemas.microsoft.com/office/drawing/2014/chart" uri="{C3380CC4-5D6E-409C-BE32-E72D297353CC}">
              <c16:uniqueId val="{00000000-ECC0-49D3-8283-7F547B01976B}"/>
            </c:ext>
          </c:extLst>
        </c:ser>
        <c:dLbls>
          <c:showLegendKey val="0"/>
          <c:showVal val="0"/>
          <c:showCatName val="0"/>
          <c:showSerName val="0"/>
          <c:showPercent val="0"/>
          <c:showBubbleSize val="0"/>
        </c:dLbls>
        <c:gapWidth val="219"/>
        <c:overlap val="-27"/>
        <c:axId val="213151672"/>
        <c:axId val="213156920"/>
      </c:barChart>
      <c:catAx>
        <c:axId val="213151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3156920"/>
        <c:crosses val="autoZero"/>
        <c:auto val="1"/>
        <c:lblAlgn val="ctr"/>
        <c:lblOffset val="100"/>
        <c:noMultiLvlLbl val="0"/>
      </c:catAx>
      <c:valAx>
        <c:axId val="2131569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AF</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151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Big T Above Lake Estes Gauge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682761352944091"/>
          <c:y val="0.12236403965611224"/>
          <c:w val="0.80596062992125983"/>
          <c:h val="0.73934536113074967"/>
        </c:manualLayout>
      </c:layout>
      <c:barChart>
        <c:barDir val="col"/>
        <c:grouping val="clustered"/>
        <c:varyColors val="0"/>
        <c:ser>
          <c:idx val="0"/>
          <c:order val="0"/>
          <c:tx>
            <c:strRef>
              <c:f>'ALVA B. ADAMS TUNNEL AT EAST PO'!$B$103</c:f>
              <c:strCache>
                <c:ptCount val="1"/>
                <c:pt idx="0">
                  <c:v>AF</c:v>
                </c:pt>
              </c:strCache>
            </c:strRef>
          </c:tx>
          <c:spPr>
            <a:solidFill>
              <a:schemeClr val="accent1"/>
            </a:solidFill>
            <a:ln>
              <a:noFill/>
            </a:ln>
            <a:effectLst/>
          </c:spPr>
          <c:invertIfNegative val="0"/>
          <c:cat>
            <c:strRef>
              <c:f>'ALVA B. ADAMS TUNNEL AT EAST PO'!$A$104:$A$115</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'ALVA B. ADAMS TUNNEL AT EAST PO'!$B$104:$B$115</c:f>
              <c:numCache>
                <c:formatCode>General</c:formatCode>
                <c:ptCount val="12"/>
                <c:pt idx="0">
                  <c:v>2654.1333330000002</c:v>
                </c:pt>
                <c:pt idx="1">
                  <c:v>1610.08</c:v>
                </c:pt>
                <c:pt idx="2">
                  <c:v>1122.6400000000001</c:v>
                </c:pt>
                <c:pt idx="3">
                  <c:v>909.97333330000004</c:v>
                </c:pt>
                <c:pt idx="4">
                  <c:v>790.61333330000002</c:v>
                </c:pt>
                <c:pt idx="5">
                  <c:v>1091.9333329999999</c:v>
                </c:pt>
                <c:pt idx="6">
                  <c:v>2646.9333329999999</c:v>
                </c:pt>
                <c:pt idx="7">
                  <c:v>15648.266670000001</c:v>
                </c:pt>
                <c:pt idx="8">
                  <c:v>33019.866670000003</c:v>
                </c:pt>
                <c:pt idx="9">
                  <c:v>19235.333330000001</c:v>
                </c:pt>
                <c:pt idx="10">
                  <c:v>8408</c:v>
                </c:pt>
                <c:pt idx="11">
                  <c:v>4222.1333329999998</c:v>
                </c:pt>
              </c:numCache>
            </c:numRef>
          </c:val>
          <c:extLst>
            <c:ext xmlns:c16="http://schemas.microsoft.com/office/drawing/2014/chart" uri="{C3380CC4-5D6E-409C-BE32-E72D297353CC}">
              <c16:uniqueId val="{00000000-A17B-4053-ACA9-216607803815}"/>
            </c:ext>
          </c:extLst>
        </c:ser>
        <c:dLbls>
          <c:showLegendKey val="0"/>
          <c:showVal val="0"/>
          <c:showCatName val="0"/>
          <c:showSerName val="0"/>
          <c:showPercent val="0"/>
          <c:showBubbleSize val="0"/>
        </c:dLbls>
        <c:gapWidth val="219"/>
        <c:overlap val="-27"/>
        <c:axId val="414714856"/>
        <c:axId val="414715184"/>
      </c:barChart>
      <c:catAx>
        <c:axId val="414714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14715184"/>
        <c:crosses val="autoZero"/>
        <c:auto val="1"/>
        <c:lblAlgn val="ctr"/>
        <c:lblOffset val="100"/>
        <c:noMultiLvlLbl val="0"/>
      </c:catAx>
      <c:valAx>
        <c:axId val="414715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AF</a:t>
                </a:r>
              </a:p>
            </c:rich>
          </c:tx>
          <c:layout>
            <c:manualLayout>
              <c:xMode val="edge"/>
              <c:yMode val="edge"/>
              <c:x val="2.2222222222222223E-2"/>
              <c:y val="0.4634875328083989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4714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CBT Inflow to Lake Estes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581465778316169"/>
          <c:y val="0.14014880952380956"/>
          <c:w val="0.77610841913991524"/>
          <c:h val="0.71720191226096741"/>
        </c:manualLayout>
      </c:layout>
      <c:barChart>
        <c:barDir val="col"/>
        <c:grouping val="clustered"/>
        <c:varyColors val="0"/>
        <c:ser>
          <c:idx val="0"/>
          <c:order val="0"/>
          <c:spPr>
            <a:solidFill>
              <a:schemeClr val="accent6"/>
            </a:solidFill>
            <a:ln>
              <a:noFill/>
            </a:ln>
            <a:effectLst/>
          </c:spPr>
          <c:invertIfNegative val="0"/>
          <c:cat>
            <c:strRef>
              <c:f>'ALVA B. ADAMS TUNNEL AT EAST PO'!$A$83:$A$94</c:f>
              <c:strCache>
                <c:ptCount val="12"/>
                <c:pt idx="0">
                  <c:v>Oc</c:v>
                </c:pt>
                <c:pt idx="1">
                  <c:v>Nov</c:v>
                </c:pt>
                <c:pt idx="2">
                  <c:v>Dec</c:v>
                </c:pt>
                <c:pt idx="3">
                  <c:v>Jan</c:v>
                </c:pt>
                <c:pt idx="4">
                  <c:v>Feb</c:v>
                </c:pt>
                <c:pt idx="5">
                  <c:v>March</c:v>
                </c:pt>
                <c:pt idx="6">
                  <c:v>April</c:v>
                </c:pt>
                <c:pt idx="7">
                  <c:v>May</c:v>
                </c:pt>
                <c:pt idx="8">
                  <c:v>June</c:v>
                </c:pt>
                <c:pt idx="9">
                  <c:v>July </c:v>
                </c:pt>
                <c:pt idx="10">
                  <c:v>Aug</c:v>
                </c:pt>
                <c:pt idx="11">
                  <c:v>Sept</c:v>
                </c:pt>
              </c:strCache>
            </c:strRef>
          </c:cat>
          <c:val>
            <c:numRef>
              <c:f>'ALVA B. ADAMS TUNNEL AT EAST PO'!$B$83:$B$94</c:f>
              <c:numCache>
                <c:formatCode>General</c:formatCode>
                <c:ptCount val="12"/>
                <c:pt idx="0">
                  <c:v>14864.391891891892</c:v>
                </c:pt>
                <c:pt idx="1">
                  <c:v>14643.837837837838</c:v>
                </c:pt>
                <c:pt idx="2">
                  <c:v>21704.162162162163</c:v>
                </c:pt>
                <c:pt idx="3">
                  <c:v>23899.297297297297</c:v>
                </c:pt>
                <c:pt idx="4">
                  <c:v>21373.554054054053</c:v>
                </c:pt>
                <c:pt idx="5">
                  <c:v>21185.405405405407</c:v>
                </c:pt>
                <c:pt idx="6">
                  <c:v>15766.608108108108</c:v>
                </c:pt>
                <c:pt idx="7">
                  <c:v>16502.405405405407</c:v>
                </c:pt>
                <c:pt idx="8">
                  <c:v>11053.702702702703</c:v>
                </c:pt>
                <c:pt idx="9">
                  <c:v>18966.972972972973</c:v>
                </c:pt>
                <c:pt idx="10">
                  <c:v>19162.702702702703</c:v>
                </c:pt>
                <c:pt idx="11">
                  <c:v>16724.905405405407</c:v>
                </c:pt>
              </c:numCache>
            </c:numRef>
          </c:val>
          <c:extLst>
            <c:ext xmlns:c16="http://schemas.microsoft.com/office/drawing/2014/chart" uri="{C3380CC4-5D6E-409C-BE32-E72D297353CC}">
              <c16:uniqueId val="{00000000-A5AB-4572-A5FB-4440489C6C98}"/>
            </c:ext>
          </c:extLst>
        </c:ser>
        <c:dLbls>
          <c:showLegendKey val="0"/>
          <c:showVal val="0"/>
          <c:showCatName val="0"/>
          <c:showSerName val="0"/>
          <c:showPercent val="0"/>
          <c:showBubbleSize val="0"/>
        </c:dLbls>
        <c:gapWidth val="219"/>
        <c:overlap val="-27"/>
        <c:axId val="213151672"/>
        <c:axId val="213156920"/>
      </c:barChart>
      <c:catAx>
        <c:axId val="213151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156920"/>
        <c:crosses val="autoZero"/>
        <c:auto val="1"/>
        <c:lblAlgn val="ctr"/>
        <c:lblOffset val="100"/>
        <c:noMultiLvlLbl val="0"/>
      </c:catAx>
      <c:valAx>
        <c:axId val="2131569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AF</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151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dirty="0"/>
              <a:t>Hydrograph inflow to Lake Estes</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'ALVA B. ADAMS TUNNEL AT EAST PO'!$Q$83</c:f>
              <c:strCache>
                <c:ptCount val="1"/>
                <c:pt idx="0">
                  <c:v>AF</c:v>
                </c:pt>
              </c:strCache>
            </c:strRef>
          </c:tx>
          <c:spPr>
            <a:solidFill>
              <a:schemeClr val="accent2"/>
            </a:solidFill>
            <a:ln>
              <a:noFill/>
            </a:ln>
            <a:effectLst/>
          </c:spPr>
          <c:invertIfNegative val="0"/>
          <c:cat>
            <c:strRef>
              <c:f>'ALVA B. ADAMS TUNNEL AT EAST PO'!$P$84:$P$95</c:f>
              <c:strCache>
                <c:ptCount val="12"/>
                <c:pt idx="0">
                  <c:v>Oc</c:v>
                </c:pt>
                <c:pt idx="1">
                  <c:v>Nov</c:v>
                </c:pt>
                <c:pt idx="2">
                  <c:v>Dec</c:v>
                </c:pt>
                <c:pt idx="3">
                  <c:v>Jan</c:v>
                </c:pt>
                <c:pt idx="4">
                  <c:v>Feb</c:v>
                </c:pt>
                <c:pt idx="5">
                  <c:v>March</c:v>
                </c:pt>
                <c:pt idx="6">
                  <c:v>April</c:v>
                </c:pt>
                <c:pt idx="7">
                  <c:v>May</c:v>
                </c:pt>
                <c:pt idx="8">
                  <c:v>June</c:v>
                </c:pt>
                <c:pt idx="9">
                  <c:v>July </c:v>
                </c:pt>
                <c:pt idx="10">
                  <c:v>Aug</c:v>
                </c:pt>
                <c:pt idx="11">
                  <c:v>Sept</c:v>
                </c:pt>
              </c:strCache>
            </c:strRef>
          </c:cat>
          <c:val>
            <c:numRef>
              <c:f>'ALVA B. ADAMS TUNNEL AT EAST PO'!$Q$84:$Q$95</c:f>
              <c:numCache>
                <c:formatCode>General</c:formatCode>
                <c:ptCount val="12"/>
                <c:pt idx="0">
                  <c:v>17518.525224891891</c:v>
                </c:pt>
                <c:pt idx="1">
                  <c:v>16253.917837837838</c:v>
                </c:pt>
                <c:pt idx="2">
                  <c:v>22826.802162162163</c:v>
                </c:pt>
                <c:pt idx="3">
                  <c:v>24809.270630597297</c:v>
                </c:pt>
                <c:pt idx="4">
                  <c:v>22164.167387354053</c:v>
                </c:pt>
                <c:pt idx="5">
                  <c:v>22277.338738405408</c:v>
                </c:pt>
                <c:pt idx="6">
                  <c:v>18413.541441108107</c:v>
                </c:pt>
                <c:pt idx="7">
                  <c:v>32150.672075405408</c:v>
                </c:pt>
                <c:pt idx="8">
                  <c:v>44073.56937270271</c:v>
                </c:pt>
                <c:pt idx="9">
                  <c:v>38202.306302972975</c:v>
                </c:pt>
                <c:pt idx="10">
                  <c:v>27570.702702702703</c:v>
                </c:pt>
                <c:pt idx="11">
                  <c:v>20947.038738405405</c:v>
                </c:pt>
              </c:numCache>
            </c:numRef>
          </c:val>
          <c:extLst>
            <c:ext xmlns:c16="http://schemas.microsoft.com/office/drawing/2014/chart" uri="{C3380CC4-5D6E-409C-BE32-E72D297353CC}">
              <c16:uniqueId val="{00000000-DDD1-42F2-BE34-BA845521A5E3}"/>
            </c:ext>
          </c:extLst>
        </c:ser>
        <c:dLbls>
          <c:showLegendKey val="0"/>
          <c:showVal val="0"/>
          <c:showCatName val="0"/>
          <c:showSerName val="0"/>
          <c:showPercent val="0"/>
          <c:showBubbleSize val="0"/>
        </c:dLbls>
        <c:gapWidth val="219"/>
        <c:overlap val="-27"/>
        <c:axId val="508416040"/>
        <c:axId val="508413088"/>
      </c:barChart>
      <c:catAx>
        <c:axId val="508416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8413088"/>
        <c:crosses val="autoZero"/>
        <c:auto val="1"/>
        <c:lblAlgn val="ctr"/>
        <c:lblOffset val="100"/>
        <c:noMultiLvlLbl val="0"/>
      </c:catAx>
      <c:valAx>
        <c:axId val="5084130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AF</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8416040"/>
        <c:crosses val="autoZero"/>
        <c:crossBetween val="between"/>
      </c:valAx>
      <c:spPr>
        <a:noFill/>
        <a:ln w="25400">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png"/></Relationships>
</file>

<file path=ppt/drawings/drawing1.xml><?xml version="1.0" encoding="utf-8"?>
<c:userShapes xmlns:c="http://schemas.openxmlformats.org/drawingml/2006/chart">
  <cdr:relSizeAnchor xmlns:cdr="http://schemas.openxmlformats.org/drawingml/2006/chartDrawing">
    <cdr:from>
      <cdr:x>0</cdr:x>
      <cdr:y>0</cdr:y>
    </cdr:from>
    <cdr:to>
      <cdr:x>0</cdr:x>
      <cdr:y>0</cdr:y>
    </cdr:to>
    <cdr:sp macro="" textlink="">
      <cdr:nvSpPr>
        <cdr:cNvPr id="7" name="Straight Connector 6"/>
        <cdr:cNvSpPr/>
      </cdr:nvSpPr>
      <cdr:spPr>
        <a:xfrm xmlns:a="http://schemas.openxmlformats.org/drawingml/2006/main" flipH="1" flipV="1">
          <a:off x="-5270500" y="-914399"/>
          <a:ext cx="0" cy="0"/>
        </a:xfrm>
        <a:prstGeom xmlns:a="http://schemas.openxmlformats.org/drawingml/2006/main" prst="line">
          <a:avLst/>
        </a:prstGeom>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0.06761</cdr:x>
      <cdr:y>0.66747</cdr:y>
    </cdr:from>
    <cdr:to>
      <cdr:x>0.88221</cdr:x>
      <cdr:y>0.6691</cdr:y>
    </cdr:to>
    <cdr:sp macro="" textlink="">
      <cdr:nvSpPr>
        <cdr:cNvPr id="9" name="Straight Connector 8"/>
        <cdr:cNvSpPr/>
      </cdr:nvSpPr>
      <cdr:spPr>
        <a:xfrm xmlns:a="http://schemas.openxmlformats.org/drawingml/2006/main">
          <a:off x="423332" y="5139268"/>
          <a:ext cx="5651499" cy="10583"/>
        </a:xfrm>
        <a:prstGeom xmlns:a="http://schemas.openxmlformats.org/drawingml/2006/main" prst="line">
          <a:avLst/>
        </a:prstGeom>
        <a:ln xmlns:a="http://schemas.openxmlformats.org/drawingml/2006/main">
          <a:noFill/>
        </a:ln>
        <a:effectLst xmlns:a="http://schemas.openxmlformats.org/drawingml/2006/main">
          <a:outerShdw blurRad="107950" dist="12700" dir="5400000" algn="ctr">
            <a:srgbClr val="000000"/>
          </a:outerShdw>
        </a:effectLst>
        <a:scene3d xmlns:a="http://schemas.openxmlformats.org/drawingml/2006/main">
          <a:camera prst="orthographicFront">
            <a:rot lat="0" lon="0" rev="0"/>
          </a:camera>
          <a:lightRig rig="soft" dir="t">
            <a:rot lat="0" lon="0" rev="0"/>
          </a:lightRig>
        </a:scene3d>
        <a:sp3d xmlns:a="http://schemas.openxmlformats.org/drawingml/2006/main" contourW="44450" prstMaterial="matte">
          <a:bevelT w="63500" h="63500" prst="artDeco"/>
          <a:contourClr>
            <a:srgbClr val="FFFFFF"/>
          </a:contourClr>
        </a:sp3d>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cdr:x>
      <cdr:y>0</cdr:y>
    </cdr:from>
    <cdr:to>
      <cdr:x>0</cdr:x>
      <cdr:y>0</cdr:y>
    </cdr:to>
    <cdr:sp macro="" textlink="">
      <cdr:nvSpPr>
        <cdr:cNvPr id="11" name="Straight Connector 10"/>
        <cdr:cNvSpPr/>
      </cdr:nvSpPr>
      <cdr:spPr>
        <a:xfrm xmlns:a="http://schemas.openxmlformats.org/drawingml/2006/main">
          <a:off x="-5270500" y="-914399"/>
          <a:ext cx="0"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0.08995</cdr:x>
      <cdr:y>0.53642</cdr:y>
    </cdr:from>
    <cdr:to>
      <cdr:x>0.91653</cdr:x>
      <cdr:y>0.53642</cdr:y>
    </cdr:to>
    <cdr:sp macro="" textlink="">
      <cdr:nvSpPr>
        <cdr:cNvPr id="13" name="Straight Connector 12"/>
        <cdr:cNvSpPr/>
      </cdr:nvSpPr>
      <cdr:spPr>
        <a:xfrm xmlns:a="http://schemas.openxmlformats.org/drawingml/2006/main" flipV="1">
          <a:off x="792955" y="3471862"/>
          <a:ext cx="7286626" cy="1"/>
        </a:xfrm>
        <a:prstGeom xmlns:a="http://schemas.openxmlformats.org/drawingml/2006/main" prst="line">
          <a:avLst/>
        </a:prstGeom>
        <a:ln xmlns:a="http://schemas.openxmlformats.org/drawingml/2006/main" w="28575"/>
      </cdr:spPr>
      <cdr:style>
        <a:lnRef xmlns:a="http://schemas.openxmlformats.org/drawingml/2006/main" idx="1">
          <a:schemeClr val="accent4"/>
        </a:lnRef>
        <a:fillRef xmlns:a="http://schemas.openxmlformats.org/drawingml/2006/main" idx="0">
          <a:schemeClr val="accent4"/>
        </a:fillRef>
        <a:effectRef xmlns:a="http://schemas.openxmlformats.org/drawingml/2006/main" idx="0">
          <a:schemeClr val="accent4"/>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0.00576</cdr:x>
      <cdr:y>0.90202</cdr:y>
    </cdr:from>
    <cdr:to>
      <cdr:x>0.29087</cdr:x>
      <cdr:y>1</cdr:y>
    </cdr:to>
    <cdr:pic>
      <cdr:nvPicPr>
        <cdr:cNvPr id="6" name="Google Shape;1595;gf8e5f424ea_0_0">
          <a:extLst xmlns:a="http://schemas.openxmlformats.org/drawingml/2006/main">
            <a:ext uri="{FF2B5EF4-FFF2-40B4-BE49-F238E27FC236}">
              <a16:creationId xmlns:a16="http://schemas.microsoft.com/office/drawing/2014/main" id="{F453C520-BE9C-D3BA-481D-50133AC06DEA}"/>
            </a:ext>
          </a:extLst>
        </cdr:cNvPr>
        <cdr:cNvPicPr preferRelativeResize="0"/>
      </cdr:nvPicPr>
      <cdr:blipFill rotWithShape="1">
        <a:blip xmlns:a="http://schemas.openxmlformats.org/drawingml/2006/main" xmlns:r="http://schemas.openxmlformats.org/officeDocument/2006/relationships" r:embed="rId1">
          <a:alphaModFix/>
        </a:blip>
        <a:srcRect xmlns:a="http://schemas.openxmlformats.org/drawingml/2006/main"/>
        <a:stretch xmlns:a="http://schemas.openxmlformats.org/drawingml/2006/main"/>
      </cdr:blipFill>
      <cdr:spPr>
        <a:xfrm xmlns:a="http://schemas.openxmlformats.org/drawingml/2006/main">
          <a:off x="50800" y="6228178"/>
          <a:ext cx="2513308" cy="634127"/>
        </a:xfrm>
        <a:prstGeom xmlns:a="http://schemas.openxmlformats.org/drawingml/2006/main" prst="rect">
          <a:avLst/>
        </a:prstGeom>
        <a:noFill xmlns:a="http://schemas.openxmlformats.org/drawingml/2006/main"/>
        <a:ln xmlns:a="http://schemas.openxmlformats.org/drawingml/2006/main">
          <a:noFill/>
        </a:ln>
      </cdr:spPr>
    </cdr:pic>
  </cdr:relSizeAnchor>
</c:userShapes>
</file>

<file path=ppt/drawings/drawing2.xml><?xml version="1.0" encoding="utf-8"?>
<c:userShapes xmlns:c="http://schemas.openxmlformats.org/drawingml/2006/chart">
  <cdr:relSizeAnchor xmlns:cdr="http://schemas.openxmlformats.org/drawingml/2006/chartDrawing">
    <cdr:from>
      <cdr:x>0.11111</cdr:x>
      <cdr:y>0.40407</cdr:y>
    </cdr:from>
    <cdr:to>
      <cdr:x>0.98148</cdr:x>
      <cdr:y>0.40407</cdr:y>
    </cdr:to>
    <cdr:cxnSp macro="">
      <cdr:nvCxnSpPr>
        <cdr:cNvPr id="7" name="Straight Connector 6">
          <a:extLst xmlns:a="http://schemas.openxmlformats.org/drawingml/2006/main">
            <a:ext uri="{FF2B5EF4-FFF2-40B4-BE49-F238E27FC236}">
              <a16:creationId xmlns:a16="http://schemas.microsoft.com/office/drawing/2014/main" id="{F96B9871-8A71-7749-A53B-B4A86EB1EFB5}"/>
            </a:ext>
          </a:extLst>
        </cdr:cNvPr>
        <cdr:cNvCxnSpPr/>
      </cdr:nvCxnSpPr>
      <cdr:spPr>
        <a:xfrm xmlns:a="http://schemas.openxmlformats.org/drawingml/2006/main">
          <a:off x="914400" y="1828800"/>
          <a:ext cx="7162800"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48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4" name="Google Shape;4;n"/>
          <p:cNvSpPr txBox="1">
            <a:spLocks noGrp="1"/>
          </p:cNvSpPr>
          <p:nvPr>
            <p:ph type="dt" idx="10"/>
          </p:nvPr>
        </p:nvSpPr>
        <p:spPr>
          <a:xfrm>
            <a:off x="3962400" y="0"/>
            <a:ext cx="30480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5" name="Google Shape;5;n"/>
          <p:cNvSpPr>
            <a:spLocks noGrp="1" noRot="1" noChangeAspect="1"/>
          </p:cNvSpPr>
          <p:nvPr>
            <p:ph type="sldImg" idx="3"/>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360"/>
              </a:spcBef>
              <a:spcAft>
                <a:spcPts val="0"/>
              </a:spcAft>
              <a:buClr>
                <a:schemeClr val="dk1"/>
              </a:buClr>
              <a:buSzPts val="1200"/>
              <a:buFont typeface="Times New Roman"/>
              <a:buChar char="•"/>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39200"/>
            <a:ext cx="30480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8" name="Google Shape;8;n"/>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a:t>
            </a:fld>
            <a:endParaRPr sz="1200" b="0" i="0" u="none" strike="noStrike" cap="none" dirty="0">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3" name="Google Shape;103;p1: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04" name="Google Shape;104;p1: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8: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2" name="Google Shape;162;p8: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63" name="Google Shape;163;p8: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9: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dirty="0"/>
          </a:p>
        </p:txBody>
      </p:sp>
      <p:sp>
        <p:nvSpPr>
          <p:cNvPr id="169" name="Google Shape;169;p9:notes"/>
          <p:cNvSpPr>
            <a:spLocks noGrp="1" noRot="1" noChangeAspect="1"/>
          </p:cNvSpPr>
          <p:nvPr>
            <p:ph type="sldImg" idx="2"/>
          </p:nvPr>
        </p:nvSpPr>
        <p:spPr>
          <a:xfrm>
            <a:off x="1184275" y="698500"/>
            <a:ext cx="4643438" cy="3482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round/>
            <a:headEnd type="none" w="sm" len="sm"/>
            <a:tailEnd type="none" w="sm" len="sm"/>
          </a:ln>
        </p:spPr>
      </p:sp>
      <p:sp>
        <p:nvSpPr>
          <p:cNvPr id="170" name="Google Shape;170;p9:notes"/>
          <p:cNvSpPr txBox="1">
            <a:spLocks noGrp="1"/>
          </p:cNvSpPr>
          <p:nvPr>
            <p:ph type="body" idx="1"/>
          </p:nvPr>
        </p:nvSpPr>
        <p:spPr>
          <a:xfrm>
            <a:off x="938214" y="4416426"/>
            <a:ext cx="5133975" cy="4183063"/>
          </a:xfrm>
          <a:prstGeom prst="rect">
            <a:avLst/>
          </a:prstGeom>
          <a:noFill/>
          <a:ln>
            <a:noFill/>
          </a:ln>
        </p:spPr>
        <p:txBody>
          <a:bodyPr spcFirstLastPara="1" wrap="square" lIns="93350" tIns="49900" rIns="93350" bIns="499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0: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9" name="Google Shape;319;p10: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320" name="Google Shape;320;p10: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1: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0" name="Google Shape;330;p11: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331" name="Google Shape;331;p11: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dirty="0"/>
          </a:p>
        </p:txBody>
      </p:sp>
    </p:spTree>
    <p:extLst>
      <p:ext uri="{BB962C8B-B14F-4D97-AF65-F5344CB8AC3E}">
        <p14:creationId xmlns:p14="http://schemas.microsoft.com/office/powerpoint/2010/main" val="61457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3: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dirty="0"/>
          </a:p>
        </p:txBody>
      </p:sp>
      <p:sp>
        <p:nvSpPr>
          <p:cNvPr id="346" name="Google Shape;346;p13: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7" name="Google Shape;347;p13: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4: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dirty="0"/>
          </a:p>
        </p:txBody>
      </p:sp>
      <p:sp>
        <p:nvSpPr>
          <p:cNvPr id="355" name="Google Shape;355;p14: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6" name="Google Shape;356;p14: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5: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4" name="Google Shape;364;p15: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365" name="Google Shape;365;p15: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6: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4" name="Google Shape;374;p16: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375" name="Google Shape;375;p16: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7:notes"/>
          <p:cNvSpPr txBox="1">
            <a:spLocks noGrp="1"/>
          </p:cNvSpPr>
          <p:nvPr>
            <p:ph type="body" idx="1"/>
          </p:nvPr>
        </p:nvSpPr>
        <p:spPr>
          <a:xfrm>
            <a:off x="914400" y="4343401"/>
            <a:ext cx="5029200" cy="41148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382" name="Google Shape;382;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8: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8" name="Google Shape;388;p18: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389" name="Google Shape;389;p18: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1" name="Google Shape;111;p2: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12" name="Google Shape;112;p2: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1: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5" name="Google Shape;435;p21: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436" name="Google Shape;436;p21: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2:notes"/>
          <p:cNvSpPr txBox="1">
            <a:spLocks noGrp="1"/>
          </p:cNvSpPr>
          <p:nvPr>
            <p:ph type="body" idx="1"/>
          </p:nvPr>
        </p:nvSpPr>
        <p:spPr>
          <a:xfrm>
            <a:off x="701042" y="4415790"/>
            <a:ext cx="5608319" cy="4183380"/>
          </a:xfrm>
          <a:prstGeom prst="rect">
            <a:avLst/>
          </a:prstGeom>
          <a:noFill/>
          <a:ln>
            <a:noFill/>
          </a:ln>
        </p:spPr>
        <p:txBody>
          <a:bodyPr spcFirstLastPara="1" wrap="square" lIns="93125" tIns="93125" rIns="93125" bIns="93125" anchor="t" anchorCtr="0">
            <a:noAutofit/>
          </a:bodyPr>
          <a:lstStyle/>
          <a:p>
            <a:pPr marL="0" lvl="0" indent="0" algn="l" rtl="0">
              <a:lnSpc>
                <a:spcPct val="100000"/>
              </a:lnSpc>
              <a:spcBef>
                <a:spcPts val="0"/>
              </a:spcBef>
              <a:spcAft>
                <a:spcPts val="0"/>
              </a:spcAft>
              <a:buClr>
                <a:schemeClr val="dk1"/>
              </a:buClr>
              <a:buSzPts val="1200"/>
              <a:buFont typeface="Times New Roman"/>
              <a:buChar char="•"/>
            </a:pPr>
            <a:r>
              <a:rPr lang="en-US" dirty="0"/>
              <a:t>Automation and telemetry of diversions, augmentation stations, return structures to allow administration near real-time throughout reaches.</a:t>
            </a:r>
            <a:endParaRPr dirty="0"/>
          </a:p>
        </p:txBody>
      </p:sp>
      <p:sp>
        <p:nvSpPr>
          <p:cNvPr id="443" name="Google Shape;443;p2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4" name="Google Shape;454;p23:notes"/>
          <p:cNvSpPr txBox="1">
            <a:spLocks noGrp="1"/>
          </p:cNvSpPr>
          <p:nvPr>
            <p:ph type="body" idx="1"/>
          </p:nvPr>
        </p:nvSpPr>
        <p:spPr>
          <a:xfrm>
            <a:off x="914400" y="4343401"/>
            <a:ext cx="5029200" cy="41148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4: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2" name="Google Shape;462;p24: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463" name="Google Shape;463;p24: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5: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70" name="Google Shape;470;p25: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471" name="Google Shape;471;p25: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57:notes"/>
          <p:cNvSpPr txBox="1">
            <a:spLocks noGrp="1"/>
          </p:cNvSpPr>
          <p:nvPr>
            <p:ph type="body" idx="1"/>
          </p:nvPr>
        </p:nvSpPr>
        <p:spPr>
          <a:xfrm>
            <a:off x="914401" y="4419600"/>
            <a:ext cx="5181600" cy="4191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480" name="Google Shape;480;p57: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27: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487" name="Google Shape;487;p27: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62:notes"/>
          <p:cNvSpPr txBox="1">
            <a:spLocks noGrp="1"/>
          </p:cNvSpPr>
          <p:nvPr>
            <p:ph type="body" idx="1"/>
          </p:nvPr>
        </p:nvSpPr>
        <p:spPr>
          <a:xfrm>
            <a:off x="914401" y="4419600"/>
            <a:ext cx="5181600" cy="4191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508" name="Google Shape;508;p62: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29: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5" name="Google Shape;515;p29: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516" name="Google Shape;516;p29: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68:notes"/>
          <p:cNvSpPr txBox="1">
            <a:spLocks noGrp="1"/>
          </p:cNvSpPr>
          <p:nvPr>
            <p:ph type="body" idx="1"/>
          </p:nvPr>
        </p:nvSpPr>
        <p:spPr>
          <a:xfrm>
            <a:off x="914401" y="4419600"/>
            <a:ext cx="5181600" cy="4191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522" name="Google Shape;522;p68: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1" name="Google Shape;121;p3: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22" name="Google Shape;122;p3: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1: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529" name="Google Shape;529;p31: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32: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008" name="Google Shape;1008;p32: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85:notes"/>
          <p:cNvSpPr txBox="1">
            <a:spLocks noGrp="1"/>
          </p:cNvSpPr>
          <p:nvPr>
            <p:ph type="body" idx="1"/>
          </p:nvPr>
        </p:nvSpPr>
        <p:spPr>
          <a:xfrm>
            <a:off x="914401" y="4419600"/>
            <a:ext cx="5181600" cy="4191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162" name="Google Shape;1162;p85: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34: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169" name="Google Shape;1169;p34: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p35: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277" name="Google Shape;1277;p35: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p36: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287" name="Google Shape;1287;p36: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p37: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300" name="Google Shape;1300;p37: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p38: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318" name="Google Shape;1318;p38: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p39: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328" name="Google Shape;1328;p39: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p40: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338" name="Google Shape;1338;p40: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0" name="Google Shape;130;p4: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rmAutofit/>
          </a:bodyPr>
          <a:lstStyle/>
          <a:p>
            <a:pPr marL="0" lvl="0" indent="-59055" algn="l" rtl="0">
              <a:lnSpc>
                <a:spcPct val="80000"/>
              </a:lnSpc>
              <a:spcBef>
                <a:spcPts val="0"/>
              </a:spcBef>
              <a:spcAft>
                <a:spcPts val="0"/>
              </a:spcAft>
              <a:buClr>
                <a:schemeClr val="dk1"/>
              </a:buClr>
              <a:buSzPts val="930"/>
              <a:buFont typeface="Times New Roman"/>
              <a:buChar char="•"/>
            </a:pPr>
            <a:r>
              <a:rPr lang="en-US" sz="930" b="1" dirty="0"/>
              <a:t>9 Compacts between Colorado and surrounding states </a:t>
            </a:r>
            <a:endParaRPr dirty="0"/>
          </a:p>
          <a:p>
            <a:pPr marL="0" lvl="0" indent="-59055" algn="l" rtl="0">
              <a:lnSpc>
                <a:spcPct val="80000"/>
              </a:lnSpc>
              <a:spcBef>
                <a:spcPts val="279"/>
              </a:spcBef>
              <a:spcAft>
                <a:spcPts val="0"/>
              </a:spcAft>
              <a:buClr>
                <a:schemeClr val="dk1"/>
              </a:buClr>
              <a:buSzPts val="930"/>
              <a:buFont typeface="Times New Roman"/>
              <a:buChar char="•"/>
            </a:pPr>
            <a:r>
              <a:rPr lang="en-US" sz="930" b="1" dirty="0"/>
              <a:t>3 U.S. Supreme Court Decrees</a:t>
            </a:r>
            <a:endParaRPr dirty="0"/>
          </a:p>
          <a:p>
            <a:pPr marL="0" lvl="0" indent="-59055" algn="l" rtl="0">
              <a:lnSpc>
                <a:spcPct val="80000"/>
              </a:lnSpc>
              <a:spcBef>
                <a:spcPts val="279"/>
              </a:spcBef>
              <a:spcAft>
                <a:spcPts val="0"/>
              </a:spcAft>
              <a:buClr>
                <a:schemeClr val="dk1"/>
              </a:buClr>
              <a:buSzPts val="930"/>
              <a:buFont typeface="Times New Roman"/>
              <a:buChar char="•"/>
            </a:pPr>
            <a:r>
              <a:rPr lang="en-US" sz="930" b="1" dirty="0"/>
              <a:t>2 Interstate Agreements</a:t>
            </a:r>
            <a:endParaRPr dirty="0"/>
          </a:p>
          <a:p>
            <a:pPr marL="0" lvl="0" indent="-190500" algn="l" rtl="0">
              <a:lnSpc>
                <a:spcPct val="70000"/>
              </a:lnSpc>
              <a:spcBef>
                <a:spcPts val="422"/>
              </a:spcBef>
              <a:spcAft>
                <a:spcPts val="0"/>
              </a:spcAft>
              <a:buClr>
                <a:schemeClr val="accent2"/>
              </a:buClr>
              <a:buSzPts val="3000"/>
              <a:buFont typeface="Times New Roman"/>
              <a:buChar char="●"/>
            </a:pPr>
            <a:r>
              <a:rPr lang="en-US" sz="1627" dirty="0">
                <a:solidFill>
                  <a:schemeClr val="accent2"/>
                </a:solidFill>
              </a:rPr>
              <a:t>South Platte River Compact (Entered April 27, 1923)</a:t>
            </a:r>
            <a:endParaRPr dirty="0"/>
          </a:p>
          <a:p>
            <a:pPr marL="457200" lvl="1" indent="-294626" algn="l" rtl="0">
              <a:lnSpc>
                <a:spcPct val="70000"/>
              </a:lnSpc>
              <a:spcBef>
                <a:spcPts val="372"/>
              </a:spcBef>
              <a:spcAft>
                <a:spcPts val="0"/>
              </a:spcAft>
              <a:buClr>
                <a:srgbClr val="434343"/>
              </a:buClr>
              <a:buSzPts val="3000"/>
              <a:buFont typeface="Times New Roman"/>
              <a:buChar char="○"/>
            </a:pPr>
            <a:r>
              <a:rPr lang="en-US" sz="1240" dirty="0">
                <a:solidFill>
                  <a:srgbClr val="434343"/>
                </a:solidFill>
              </a:rPr>
              <a:t>Applies in Lower Section of the South Platte (Water Dist. 64)</a:t>
            </a:r>
            <a:endParaRPr dirty="0"/>
          </a:p>
          <a:p>
            <a:pPr marL="457200" lvl="1" indent="-294626" algn="l" rtl="0">
              <a:lnSpc>
                <a:spcPct val="70000"/>
              </a:lnSpc>
              <a:spcBef>
                <a:spcPts val="372"/>
              </a:spcBef>
              <a:spcAft>
                <a:spcPts val="0"/>
              </a:spcAft>
              <a:buClr>
                <a:srgbClr val="434343"/>
              </a:buClr>
              <a:buSzPts val="3000"/>
              <a:buFont typeface="Times New Roman"/>
              <a:buChar char="○"/>
            </a:pPr>
            <a:r>
              <a:rPr lang="en-US" sz="1240" dirty="0">
                <a:solidFill>
                  <a:srgbClr val="434343"/>
                </a:solidFill>
              </a:rPr>
              <a:t>Regulation trigger is 120 cfs at state line between April 1 and October 15</a:t>
            </a:r>
            <a:endParaRPr dirty="0"/>
          </a:p>
          <a:p>
            <a:pPr marL="457200" lvl="1" indent="-294626" algn="l" rtl="0">
              <a:lnSpc>
                <a:spcPct val="70000"/>
              </a:lnSpc>
              <a:spcBef>
                <a:spcPts val="372"/>
              </a:spcBef>
              <a:spcAft>
                <a:spcPts val="0"/>
              </a:spcAft>
              <a:buClr>
                <a:srgbClr val="434343"/>
              </a:buClr>
              <a:buSzPts val="3000"/>
              <a:buFont typeface="Times New Roman"/>
              <a:buChar char="○"/>
            </a:pPr>
            <a:r>
              <a:rPr lang="en-US" sz="1240" dirty="0">
                <a:solidFill>
                  <a:srgbClr val="434343"/>
                </a:solidFill>
              </a:rPr>
              <a:t>If not 120 cfs at state line all un-augmented diversions junior to June 14, 1897 are curtailed</a:t>
            </a:r>
            <a:endParaRPr dirty="0"/>
          </a:p>
          <a:p>
            <a:pPr marL="457200" lvl="1" indent="-294626" algn="l" rtl="0">
              <a:lnSpc>
                <a:spcPct val="70000"/>
              </a:lnSpc>
              <a:spcBef>
                <a:spcPts val="372"/>
              </a:spcBef>
              <a:spcAft>
                <a:spcPts val="0"/>
              </a:spcAft>
              <a:buClr>
                <a:srgbClr val="434343"/>
              </a:buClr>
              <a:buSzPts val="3000"/>
              <a:buFont typeface="Times New Roman"/>
              <a:buChar char="○"/>
            </a:pPr>
            <a:r>
              <a:rPr lang="en-US" sz="1240" dirty="0">
                <a:solidFill>
                  <a:srgbClr val="434343"/>
                </a:solidFill>
              </a:rPr>
              <a:t>Colorado has full use of all flows between October 16 and March 31</a:t>
            </a:r>
            <a:endParaRPr dirty="0"/>
          </a:p>
          <a:p>
            <a:pPr marL="0" lvl="0" indent="-190500" algn="l" rtl="0">
              <a:lnSpc>
                <a:spcPct val="70000"/>
              </a:lnSpc>
              <a:spcBef>
                <a:spcPts val="488"/>
              </a:spcBef>
              <a:spcAft>
                <a:spcPts val="0"/>
              </a:spcAft>
              <a:buClr>
                <a:schemeClr val="accent2"/>
              </a:buClr>
              <a:buSzPts val="3000"/>
              <a:buFont typeface="Times New Roman"/>
              <a:buChar char="●"/>
            </a:pPr>
            <a:r>
              <a:rPr lang="en-US" sz="1627" dirty="0">
                <a:solidFill>
                  <a:schemeClr val="accent2"/>
                </a:solidFill>
              </a:rPr>
              <a:t>Laramie River Agreement with Wyoming (April 28, 1957)</a:t>
            </a:r>
            <a:endParaRPr dirty="0"/>
          </a:p>
          <a:p>
            <a:pPr marL="457200" lvl="1" indent="-294626" algn="l" rtl="0">
              <a:lnSpc>
                <a:spcPct val="70000"/>
              </a:lnSpc>
              <a:spcBef>
                <a:spcPts val="372"/>
              </a:spcBef>
              <a:spcAft>
                <a:spcPts val="0"/>
              </a:spcAft>
              <a:buClr>
                <a:srgbClr val="434343"/>
              </a:buClr>
              <a:buSzPts val="3000"/>
              <a:buFont typeface="Times New Roman"/>
              <a:buChar char="○"/>
            </a:pPr>
            <a:r>
              <a:rPr lang="en-US" sz="1240" dirty="0">
                <a:solidFill>
                  <a:srgbClr val="434343"/>
                </a:solidFill>
              </a:rPr>
              <a:t>49,375 acre-feet allocation to Colorado per calendar year</a:t>
            </a:r>
            <a:endParaRPr dirty="0"/>
          </a:p>
          <a:p>
            <a:pPr marL="457200" lvl="1" indent="-294626" algn="l" rtl="0">
              <a:lnSpc>
                <a:spcPct val="70000"/>
              </a:lnSpc>
              <a:spcBef>
                <a:spcPts val="372"/>
              </a:spcBef>
              <a:spcAft>
                <a:spcPts val="0"/>
              </a:spcAft>
              <a:buClr>
                <a:srgbClr val="434343"/>
              </a:buClr>
              <a:buSzPts val="3000"/>
              <a:buFont typeface="Times New Roman"/>
              <a:buChar char="○"/>
            </a:pPr>
            <a:r>
              <a:rPr lang="en-US" sz="1240" dirty="0">
                <a:solidFill>
                  <a:srgbClr val="434343"/>
                </a:solidFill>
              </a:rPr>
              <a:t>19,875 acre-feet for Transmountain Users in Colorado</a:t>
            </a:r>
            <a:endParaRPr dirty="0"/>
          </a:p>
          <a:p>
            <a:pPr marL="457200" lvl="1" indent="-294626" algn="l" rtl="0">
              <a:lnSpc>
                <a:spcPct val="70000"/>
              </a:lnSpc>
              <a:spcBef>
                <a:spcPts val="372"/>
              </a:spcBef>
              <a:spcAft>
                <a:spcPts val="0"/>
              </a:spcAft>
              <a:buClr>
                <a:srgbClr val="434343"/>
              </a:buClr>
              <a:buSzPts val="3000"/>
              <a:buFont typeface="Times New Roman"/>
              <a:buChar char="○"/>
            </a:pPr>
            <a:r>
              <a:rPr lang="en-US" sz="1240" dirty="0">
                <a:solidFill>
                  <a:srgbClr val="434343"/>
                </a:solidFill>
              </a:rPr>
              <a:t>29,500 acre-feet for Meadowland Users in the Laramie River Valley</a:t>
            </a:r>
            <a:endParaRPr dirty="0"/>
          </a:p>
          <a:p>
            <a:pPr marL="0" lvl="0" indent="-190500" algn="l" rtl="0">
              <a:lnSpc>
                <a:spcPct val="70000"/>
              </a:lnSpc>
              <a:spcBef>
                <a:spcPts val="488"/>
              </a:spcBef>
              <a:spcAft>
                <a:spcPts val="0"/>
              </a:spcAft>
              <a:buClr>
                <a:schemeClr val="accent2"/>
              </a:buClr>
              <a:buSzPts val="3000"/>
              <a:buFont typeface="Times New Roman"/>
              <a:buChar char="●"/>
            </a:pPr>
            <a:r>
              <a:rPr lang="en-US" sz="1627" dirty="0">
                <a:solidFill>
                  <a:schemeClr val="accent2"/>
                </a:solidFill>
              </a:rPr>
              <a:t>Sand Creek Agreement with Wyoming (Amended August 7, 1997)</a:t>
            </a:r>
            <a:endParaRPr dirty="0"/>
          </a:p>
          <a:p>
            <a:pPr marL="457200" lvl="1" indent="-294626" algn="l" rtl="0">
              <a:lnSpc>
                <a:spcPct val="70000"/>
              </a:lnSpc>
              <a:spcBef>
                <a:spcPts val="372"/>
              </a:spcBef>
              <a:spcAft>
                <a:spcPts val="0"/>
              </a:spcAft>
              <a:buClr>
                <a:srgbClr val="434343"/>
              </a:buClr>
              <a:buSzPts val="3000"/>
              <a:buFont typeface="Times New Roman"/>
              <a:buChar char="○"/>
            </a:pPr>
            <a:r>
              <a:rPr lang="en-US" sz="1240" dirty="0">
                <a:solidFill>
                  <a:srgbClr val="434343"/>
                </a:solidFill>
              </a:rPr>
              <a:t>Wyoming may reopen Amendment if water administration procedures fail to satisfy 50.68 cfs of senior Wyoming water rights</a:t>
            </a:r>
            <a:endParaRPr dirty="0"/>
          </a:p>
          <a:p>
            <a:pPr marL="457200" lvl="1" indent="-294626" algn="l" rtl="0">
              <a:lnSpc>
                <a:spcPct val="70000"/>
              </a:lnSpc>
              <a:spcBef>
                <a:spcPts val="372"/>
              </a:spcBef>
              <a:spcAft>
                <a:spcPts val="0"/>
              </a:spcAft>
              <a:buClr>
                <a:srgbClr val="434343"/>
              </a:buClr>
              <a:buSzPts val="3000"/>
              <a:buFont typeface="Times New Roman"/>
              <a:buChar char="○"/>
            </a:pPr>
            <a:r>
              <a:rPr lang="en-US" sz="1240" dirty="0">
                <a:solidFill>
                  <a:srgbClr val="434343"/>
                </a:solidFill>
              </a:rPr>
              <a:t>Wyoming gives notice to Colorado when irrigation demand equals 40 cfs</a:t>
            </a:r>
            <a:endParaRPr dirty="0"/>
          </a:p>
          <a:p>
            <a:pPr marL="457200" lvl="1" indent="-294626" algn="l" rtl="0">
              <a:lnSpc>
                <a:spcPct val="70000"/>
              </a:lnSpc>
              <a:spcBef>
                <a:spcPts val="372"/>
              </a:spcBef>
              <a:spcAft>
                <a:spcPts val="0"/>
              </a:spcAft>
              <a:buClr>
                <a:srgbClr val="434343"/>
              </a:buClr>
              <a:buSzPts val="3000"/>
              <a:buFont typeface="Times New Roman"/>
              <a:buChar char="○"/>
            </a:pPr>
            <a:r>
              <a:rPr lang="en-US" sz="1240" dirty="0">
                <a:solidFill>
                  <a:srgbClr val="434343"/>
                </a:solidFill>
              </a:rPr>
              <a:t>Once Colorado delivers 40 cfs for 7 days, delivery is reduced to 35 cfs</a:t>
            </a:r>
            <a:endParaRPr dirty="0"/>
          </a:p>
          <a:p>
            <a:pPr marL="0" lvl="0" indent="0" algn="l" rtl="0">
              <a:lnSpc>
                <a:spcPct val="80000"/>
              </a:lnSpc>
              <a:spcBef>
                <a:spcPts val="279"/>
              </a:spcBef>
              <a:spcAft>
                <a:spcPts val="0"/>
              </a:spcAft>
              <a:buClr>
                <a:schemeClr val="dk1"/>
              </a:buClr>
              <a:buSzPts val="930"/>
              <a:buFont typeface="Times New Roman"/>
              <a:buNone/>
            </a:pPr>
            <a:endParaRPr sz="930" b="1" dirty="0"/>
          </a:p>
          <a:p>
            <a:pPr marL="0" lvl="0" indent="0" algn="l" rtl="0">
              <a:lnSpc>
                <a:spcPct val="80000"/>
              </a:lnSpc>
              <a:spcBef>
                <a:spcPts val="279"/>
              </a:spcBef>
              <a:spcAft>
                <a:spcPts val="0"/>
              </a:spcAft>
              <a:buClr>
                <a:schemeClr val="dk1"/>
              </a:buClr>
              <a:buSzPts val="930"/>
              <a:buFont typeface="Times New Roman"/>
              <a:buNone/>
            </a:pPr>
            <a:endParaRPr sz="930" dirty="0"/>
          </a:p>
        </p:txBody>
      </p:sp>
      <p:sp>
        <p:nvSpPr>
          <p:cNvPr id="131" name="Google Shape;131;p4: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dirty="0"/>
          </a:p>
        </p:txBody>
      </p:sp>
    </p:spTree>
    <p:extLst>
      <p:ext uri="{BB962C8B-B14F-4D97-AF65-F5344CB8AC3E}">
        <p14:creationId xmlns:p14="http://schemas.microsoft.com/office/powerpoint/2010/main" val="42493511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p41: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348" name="Google Shape;1348;p41: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p87:notes"/>
          <p:cNvSpPr txBox="1">
            <a:spLocks noGrp="1"/>
          </p:cNvSpPr>
          <p:nvPr>
            <p:ph type="body" idx="1"/>
          </p:nvPr>
        </p:nvSpPr>
        <p:spPr>
          <a:xfrm>
            <a:off x="914401" y="4419600"/>
            <a:ext cx="5181600" cy="4191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372" name="Google Shape;1372;p87: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p45: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379" name="Google Shape;1379;p45: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p46: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385" name="Google Shape;1385;p46: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p88:notes"/>
          <p:cNvSpPr txBox="1">
            <a:spLocks noGrp="1"/>
          </p:cNvSpPr>
          <p:nvPr>
            <p:ph type="body" idx="1"/>
          </p:nvPr>
        </p:nvSpPr>
        <p:spPr>
          <a:xfrm>
            <a:off x="914401" y="4419600"/>
            <a:ext cx="5181600" cy="4191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452" name="Google Shape;1452;p88: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p48: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459" name="Google Shape;1459;p48: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p89:notes"/>
          <p:cNvSpPr txBox="1">
            <a:spLocks noGrp="1"/>
          </p:cNvSpPr>
          <p:nvPr>
            <p:ph type="body" idx="1"/>
          </p:nvPr>
        </p:nvSpPr>
        <p:spPr>
          <a:xfrm>
            <a:off x="914401" y="4419600"/>
            <a:ext cx="5181600" cy="4191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528" name="Google Shape;1528;p89: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p90:notes"/>
          <p:cNvSpPr txBox="1">
            <a:spLocks noGrp="1"/>
          </p:cNvSpPr>
          <p:nvPr>
            <p:ph type="body" idx="1"/>
          </p:nvPr>
        </p:nvSpPr>
        <p:spPr>
          <a:xfrm>
            <a:off x="914401" y="4419600"/>
            <a:ext cx="5181600" cy="4191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536" name="Google Shape;1536;p90: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p91:notes"/>
          <p:cNvSpPr txBox="1">
            <a:spLocks noGrp="1"/>
          </p:cNvSpPr>
          <p:nvPr>
            <p:ph type="body" idx="1"/>
          </p:nvPr>
        </p:nvSpPr>
        <p:spPr>
          <a:xfrm>
            <a:off x="914401" y="4419600"/>
            <a:ext cx="5181600" cy="4191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543" name="Google Shape;1543;p91: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p92:notes"/>
          <p:cNvSpPr txBox="1">
            <a:spLocks noGrp="1"/>
          </p:cNvSpPr>
          <p:nvPr>
            <p:ph type="body" idx="1"/>
          </p:nvPr>
        </p:nvSpPr>
        <p:spPr>
          <a:xfrm>
            <a:off x="914401" y="4419600"/>
            <a:ext cx="5181600" cy="4191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550" name="Google Shape;1550;p92: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0" name="Google Shape;130;p4: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rmAutofit/>
          </a:bodyPr>
          <a:lstStyle/>
          <a:p>
            <a:pPr marL="0" lvl="0" indent="-59055" algn="l" rtl="0">
              <a:lnSpc>
                <a:spcPct val="80000"/>
              </a:lnSpc>
              <a:spcBef>
                <a:spcPts val="0"/>
              </a:spcBef>
              <a:spcAft>
                <a:spcPts val="0"/>
              </a:spcAft>
              <a:buClr>
                <a:schemeClr val="dk1"/>
              </a:buClr>
              <a:buSzPts val="930"/>
              <a:buFont typeface="Times New Roman"/>
              <a:buChar char="•"/>
            </a:pPr>
            <a:r>
              <a:rPr lang="en-US" sz="930" b="1" dirty="0"/>
              <a:t>9 Compacts between Colorado and surrounding states </a:t>
            </a:r>
            <a:endParaRPr dirty="0"/>
          </a:p>
          <a:p>
            <a:pPr marL="0" lvl="0" indent="-59055" algn="l" rtl="0">
              <a:lnSpc>
                <a:spcPct val="80000"/>
              </a:lnSpc>
              <a:spcBef>
                <a:spcPts val="279"/>
              </a:spcBef>
              <a:spcAft>
                <a:spcPts val="0"/>
              </a:spcAft>
              <a:buClr>
                <a:schemeClr val="dk1"/>
              </a:buClr>
              <a:buSzPts val="930"/>
              <a:buFont typeface="Times New Roman"/>
              <a:buChar char="•"/>
            </a:pPr>
            <a:r>
              <a:rPr lang="en-US" sz="930" b="1" dirty="0"/>
              <a:t>3 U.S. Supreme Court Decrees</a:t>
            </a:r>
            <a:endParaRPr dirty="0"/>
          </a:p>
          <a:p>
            <a:pPr marL="0" lvl="0" indent="-59055" algn="l" rtl="0">
              <a:lnSpc>
                <a:spcPct val="80000"/>
              </a:lnSpc>
              <a:spcBef>
                <a:spcPts val="279"/>
              </a:spcBef>
              <a:spcAft>
                <a:spcPts val="0"/>
              </a:spcAft>
              <a:buClr>
                <a:schemeClr val="dk1"/>
              </a:buClr>
              <a:buSzPts val="930"/>
              <a:buFont typeface="Times New Roman"/>
              <a:buChar char="•"/>
            </a:pPr>
            <a:r>
              <a:rPr lang="en-US" sz="930" b="1" dirty="0"/>
              <a:t>2 Interstate Agreements</a:t>
            </a:r>
            <a:endParaRPr dirty="0"/>
          </a:p>
          <a:p>
            <a:pPr marL="0" lvl="0" indent="-190500" algn="l" rtl="0">
              <a:lnSpc>
                <a:spcPct val="70000"/>
              </a:lnSpc>
              <a:spcBef>
                <a:spcPts val="422"/>
              </a:spcBef>
              <a:spcAft>
                <a:spcPts val="0"/>
              </a:spcAft>
              <a:buClr>
                <a:schemeClr val="accent2"/>
              </a:buClr>
              <a:buSzPts val="3000"/>
              <a:buFont typeface="Times New Roman"/>
              <a:buChar char="●"/>
            </a:pPr>
            <a:r>
              <a:rPr lang="en-US" sz="1627" dirty="0">
                <a:solidFill>
                  <a:schemeClr val="accent2"/>
                </a:solidFill>
              </a:rPr>
              <a:t>South Platte River Compact (Entered April 27, 1923)</a:t>
            </a:r>
            <a:endParaRPr dirty="0"/>
          </a:p>
          <a:p>
            <a:pPr marL="457200" lvl="1" indent="-294626" algn="l" rtl="0">
              <a:lnSpc>
                <a:spcPct val="70000"/>
              </a:lnSpc>
              <a:spcBef>
                <a:spcPts val="372"/>
              </a:spcBef>
              <a:spcAft>
                <a:spcPts val="0"/>
              </a:spcAft>
              <a:buClr>
                <a:srgbClr val="434343"/>
              </a:buClr>
              <a:buSzPts val="3000"/>
              <a:buFont typeface="Times New Roman"/>
              <a:buChar char="○"/>
            </a:pPr>
            <a:r>
              <a:rPr lang="en-US" sz="1240" dirty="0">
                <a:solidFill>
                  <a:srgbClr val="434343"/>
                </a:solidFill>
              </a:rPr>
              <a:t>Applies in Lower Section of the South Platte (Water Dist. 64)</a:t>
            </a:r>
            <a:endParaRPr dirty="0"/>
          </a:p>
          <a:p>
            <a:pPr marL="457200" lvl="1" indent="-294626" algn="l" rtl="0">
              <a:lnSpc>
                <a:spcPct val="70000"/>
              </a:lnSpc>
              <a:spcBef>
                <a:spcPts val="372"/>
              </a:spcBef>
              <a:spcAft>
                <a:spcPts val="0"/>
              </a:spcAft>
              <a:buClr>
                <a:srgbClr val="434343"/>
              </a:buClr>
              <a:buSzPts val="3000"/>
              <a:buFont typeface="Times New Roman"/>
              <a:buChar char="○"/>
            </a:pPr>
            <a:r>
              <a:rPr lang="en-US" sz="1240" dirty="0">
                <a:solidFill>
                  <a:srgbClr val="434343"/>
                </a:solidFill>
              </a:rPr>
              <a:t>Regulation trigger is 120 cfs at state line between April 1 and October 15</a:t>
            </a:r>
            <a:endParaRPr dirty="0"/>
          </a:p>
          <a:p>
            <a:pPr marL="457200" lvl="1" indent="-294626" algn="l" rtl="0">
              <a:lnSpc>
                <a:spcPct val="70000"/>
              </a:lnSpc>
              <a:spcBef>
                <a:spcPts val="372"/>
              </a:spcBef>
              <a:spcAft>
                <a:spcPts val="0"/>
              </a:spcAft>
              <a:buClr>
                <a:srgbClr val="434343"/>
              </a:buClr>
              <a:buSzPts val="3000"/>
              <a:buFont typeface="Times New Roman"/>
              <a:buChar char="○"/>
            </a:pPr>
            <a:r>
              <a:rPr lang="en-US" sz="1240" dirty="0">
                <a:solidFill>
                  <a:srgbClr val="434343"/>
                </a:solidFill>
              </a:rPr>
              <a:t>If not 120 cfs at state line all un-augmented diversions junior to June 14, 1897 are curtailed</a:t>
            </a:r>
            <a:endParaRPr dirty="0"/>
          </a:p>
          <a:p>
            <a:pPr marL="457200" lvl="1" indent="-294626" algn="l" rtl="0">
              <a:lnSpc>
                <a:spcPct val="70000"/>
              </a:lnSpc>
              <a:spcBef>
                <a:spcPts val="372"/>
              </a:spcBef>
              <a:spcAft>
                <a:spcPts val="0"/>
              </a:spcAft>
              <a:buClr>
                <a:srgbClr val="434343"/>
              </a:buClr>
              <a:buSzPts val="3000"/>
              <a:buFont typeface="Times New Roman"/>
              <a:buChar char="○"/>
            </a:pPr>
            <a:r>
              <a:rPr lang="en-US" sz="1240" dirty="0">
                <a:solidFill>
                  <a:srgbClr val="434343"/>
                </a:solidFill>
              </a:rPr>
              <a:t>Colorado has full use of all flows between October 16 and March 31</a:t>
            </a:r>
            <a:endParaRPr dirty="0"/>
          </a:p>
          <a:p>
            <a:pPr marL="0" lvl="0" indent="-190500" algn="l" rtl="0">
              <a:lnSpc>
                <a:spcPct val="70000"/>
              </a:lnSpc>
              <a:spcBef>
                <a:spcPts val="488"/>
              </a:spcBef>
              <a:spcAft>
                <a:spcPts val="0"/>
              </a:spcAft>
              <a:buClr>
                <a:schemeClr val="accent2"/>
              </a:buClr>
              <a:buSzPts val="3000"/>
              <a:buFont typeface="Times New Roman"/>
              <a:buChar char="●"/>
            </a:pPr>
            <a:r>
              <a:rPr lang="en-US" sz="1627" dirty="0">
                <a:solidFill>
                  <a:schemeClr val="accent2"/>
                </a:solidFill>
              </a:rPr>
              <a:t>Laramie River Agreement with Wyoming (April 28, 1957)</a:t>
            </a:r>
            <a:endParaRPr dirty="0"/>
          </a:p>
          <a:p>
            <a:pPr marL="457200" lvl="1" indent="-294626" algn="l" rtl="0">
              <a:lnSpc>
                <a:spcPct val="70000"/>
              </a:lnSpc>
              <a:spcBef>
                <a:spcPts val="372"/>
              </a:spcBef>
              <a:spcAft>
                <a:spcPts val="0"/>
              </a:spcAft>
              <a:buClr>
                <a:srgbClr val="434343"/>
              </a:buClr>
              <a:buSzPts val="3000"/>
              <a:buFont typeface="Times New Roman"/>
              <a:buChar char="○"/>
            </a:pPr>
            <a:r>
              <a:rPr lang="en-US" sz="1240" dirty="0">
                <a:solidFill>
                  <a:srgbClr val="434343"/>
                </a:solidFill>
              </a:rPr>
              <a:t>49,375 acre-feet allocation to Colorado per calendar year</a:t>
            </a:r>
            <a:endParaRPr dirty="0"/>
          </a:p>
          <a:p>
            <a:pPr marL="457200" lvl="1" indent="-294626" algn="l" rtl="0">
              <a:lnSpc>
                <a:spcPct val="70000"/>
              </a:lnSpc>
              <a:spcBef>
                <a:spcPts val="372"/>
              </a:spcBef>
              <a:spcAft>
                <a:spcPts val="0"/>
              </a:spcAft>
              <a:buClr>
                <a:srgbClr val="434343"/>
              </a:buClr>
              <a:buSzPts val="3000"/>
              <a:buFont typeface="Times New Roman"/>
              <a:buChar char="○"/>
            </a:pPr>
            <a:r>
              <a:rPr lang="en-US" sz="1240" dirty="0">
                <a:solidFill>
                  <a:srgbClr val="434343"/>
                </a:solidFill>
              </a:rPr>
              <a:t>19,875 acre-feet for Transmountain Users in Colorado</a:t>
            </a:r>
            <a:endParaRPr dirty="0"/>
          </a:p>
          <a:p>
            <a:pPr marL="457200" lvl="1" indent="-294626" algn="l" rtl="0">
              <a:lnSpc>
                <a:spcPct val="70000"/>
              </a:lnSpc>
              <a:spcBef>
                <a:spcPts val="372"/>
              </a:spcBef>
              <a:spcAft>
                <a:spcPts val="0"/>
              </a:spcAft>
              <a:buClr>
                <a:srgbClr val="434343"/>
              </a:buClr>
              <a:buSzPts val="3000"/>
              <a:buFont typeface="Times New Roman"/>
              <a:buChar char="○"/>
            </a:pPr>
            <a:r>
              <a:rPr lang="en-US" sz="1240" dirty="0">
                <a:solidFill>
                  <a:srgbClr val="434343"/>
                </a:solidFill>
              </a:rPr>
              <a:t>29,500 acre-feet for Meadowland Users in the Laramie River Valley</a:t>
            </a:r>
            <a:endParaRPr dirty="0"/>
          </a:p>
          <a:p>
            <a:pPr marL="0" lvl="0" indent="-190500" algn="l" rtl="0">
              <a:lnSpc>
                <a:spcPct val="70000"/>
              </a:lnSpc>
              <a:spcBef>
                <a:spcPts val="488"/>
              </a:spcBef>
              <a:spcAft>
                <a:spcPts val="0"/>
              </a:spcAft>
              <a:buClr>
                <a:schemeClr val="accent2"/>
              </a:buClr>
              <a:buSzPts val="3000"/>
              <a:buFont typeface="Times New Roman"/>
              <a:buChar char="●"/>
            </a:pPr>
            <a:r>
              <a:rPr lang="en-US" sz="1627" dirty="0">
                <a:solidFill>
                  <a:schemeClr val="accent2"/>
                </a:solidFill>
              </a:rPr>
              <a:t>Sand Creek Agreement with Wyoming (Amended August 7, 1997)</a:t>
            </a:r>
            <a:endParaRPr dirty="0"/>
          </a:p>
          <a:p>
            <a:pPr marL="457200" lvl="1" indent="-294626" algn="l" rtl="0">
              <a:lnSpc>
                <a:spcPct val="70000"/>
              </a:lnSpc>
              <a:spcBef>
                <a:spcPts val="372"/>
              </a:spcBef>
              <a:spcAft>
                <a:spcPts val="0"/>
              </a:spcAft>
              <a:buClr>
                <a:srgbClr val="434343"/>
              </a:buClr>
              <a:buSzPts val="3000"/>
              <a:buFont typeface="Times New Roman"/>
              <a:buChar char="○"/>
            </a:pPr>
            <a:r>
              <a:rPr lang="en-US" sz="1240" dirty="0">
                <a:solidFill>
                  <a:srgbClr val="434343"/>
                </a:solidFill>
              </a:rPr>
              <a:t>Wyoming may reopen Amendment if water administration procedures fail to satisfy 50.68 cfs of senior Wyoming water rights</a:t>
            </a:r>
            <a:endParaRPr dirty="0"/>
          </a:p>
          <a:p>
            <a:pPr marL="457200" lvl="1" indent="-294626" algn="l" rtl="0">
              <a:lnSpc>
                <a:spcPct val="70000"/>
              </a:lnSpc>
              <a:spcBef>
                <a:spcPts val="372"/>
              </a:spcBef>
              <a:spcAft>
                <a:spcPts val="0"/>
              </a:spcAft>
              <a:buClr>
                <a:srgbClr val="434343"/>
              </a:buClr>
              <a:buSzPts val="3000"/>
              <a:buFont typeface="Times New Roman"/>
              <a:buChar char="○"/>
            </a:pPr>
            <a:r>
              <a:rPr lang="en-US" sz="1240" dirty="0">
                <a:solidFill>
                  <a:srgbClr val="434343"/>
                </a:solidFill>
              </a:rPr>
              <a:t>Wyoming gives notice to Colorado when irrigation demand equals 40 cfs</a:t>
            </a:r>
            <a:endParaRPr dirty="0"/>
          </a:p>
          <a:p>
            <a:pPr marL="457200" lvl="1" indent="-294626" algn="l" rtl="0">
              <a:lnSpc>
                <a:spcPct val="70000"/>
              </a:lnSpc>
              <a:spcBef>
                <a:spcPts val="372"/>
              </a:spcBef>
              <a:spcAft>
                <a:spcPts val="0"/>
              </a:spcAft>
              <a:buClr>
                <a:srgbClr val="434343"/>
              </a:buClr>
              <a:buSzPts val="3000"/>
              <a:buFont typeface="Times New Roman"/>
              <a:buChar char="○"/>
            </a:pPr>
            <a:r>
              <a:rPr lang="en-US" sz="1240" dirty="0">
                <a:solidFill>
                  <a:srgbClr val="434343"/>
                </a:solidFill>
              </a:rPr>
              <a:t>Once Colorado delivers 40 cfs for 7 days, delivery is reduced to 35 cfs</a:t>
            </a:r>
            <a:endParaRPr dirty="0"/>
          </a:p>
          <a:p>
            <a:pPr marL="0" lvl="0" indent="0" algn="l" rtl="0">
              <a:lnSpc>
                <a:spcPct val="80000"/>
              </a:lnSpc>
              <a:spcBef>
                <a:spcPts val="279"/>
              </a:spcBef>
              <a:spcAft>
                <a:spcPts val="0"/>
              </a:spcAft>
              <a:buClr>
                <a:schemeClr val="dk1"/>
              </a:buClr>
              <a:buSzPts val="930"/>
              <a:buFont typeface="Times New Roman"/>
              <a:buNone/>
            </a:pPr>
            <a:endParaRPr sz="930" b="1" dirty="0"/>
          </a:p>
          <a:p>
            <a:pPr marL="0" lvl="0" indent="0" algn="l" rtl="0">
              <a:lnSpc>
                <a:spcPct val="80000"/>
              </a:lnSpc>
              <a:spcBef>
                <a:spcPts val="279"/>
              </a:spcBef>
              <a:spcAft>
                <a:spcPts val="0"/>
              </a:spcAft>
              <a:buClr>
                <a:schemeClr val="dk1"/>
              </a:buClr>
              <a:buSzPts val="930"/>
              <a:buFont typeface="Times New Roman"/>
              <a:buNone/>
            </a:pPr>
            <a:endParaRPr sz="930" dirty="0"/>
          </a:p>
        </p:txBody>
      </p:sp>
      <p:sp>
        <p:nvSpPr>
          <p:cNvPr id="131" name="Google Shape;131;p4: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5"/>
        <p:cNvGrpSpPr/>
        <p:nvPr/>
      </p:nvGrpSpPr>
      <p:grpSpPr>
        <a:xfrm>
          <a:off x="0" y="0"/>
          <a:ext cx="0" cy="0"/>
          <a:chOff x="0" y="0"/>
          <a:chExt cx="0" cy="0"/>
        </a:xfrm>
      </p:grpSpPr>
      <p:sp>
        <p:nvSpPr>
          <p:cNvPr id="1556" name="Google Shape;1556;p93:notes"/>
          <p:cNvSpPr txBox="1">
            <a:spLocks noGrp="1"/>
          </p:cNvSpPr>
          <p:nvPr>
            <p:ph type="body" idx="1"/>
          </p:nvPr>
        </p:nvSpPr>
        <p:spPr>
          <a:xfrm>
            <a:off x="914401" y="4419600"/>
            <a:ext cx="5181600" cy="4191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557" name="Google Shape;1557;p93: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p54: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64" name="Google Shape;1564;p54: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565" name="Google Shape;1565;p54: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p55: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73" name="Google Shape;1573;p55: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574" name="Google Shape;1574;p55: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p56: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81" name="Google Shape;1581;p56: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582" name="Google Shape;1582;p56: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Times New Roman"/>
                <a:ea typeface="Times New Roman"/>
                <a:cs typeface="Times New Roman"/>
                <a:sym typeface="Times New Roman"/>
              </a:rPr>
              <a:t>55</a:t>
            </a:fld>
            <a:endParaRPr lang="en-US" sz="1200" b="0" i="0" u="none" strike="noStrike" cap="none"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4651034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p58: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98" name="Google Shape;1598;p58: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599" name="Google Shape;1599;p58: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Google Shape;1614;p60: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15" name="Google Shape;1615;p60: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616" name="Google Shape;1616;p60: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CD93B7-4147-4EE1-8463-77649B2B3472}" type="slidenum">
              <a:rPr lang="en-US" smtClean="0"/>
              <a:t>62</a:t>
            </a:fld>
            <a:endParaRPr lang="en-US" dirty="0"/>
          </a:p>
        </p:txBody>
      </p:sp>
    </p:spTree>
    <p:extLst>
      <p:ext uri="{BB962C8B-B14F-4D97-AF65-F5344CB8AC3E}">
        <p14:creationId xmlns:p14="http://schemas.microsoft.com/office/powerpoint/2010/main" val="35236105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p61: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24" name="Google Shape;1624;p61: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625" name="Google Shape;1625;p61: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gf97a17c05f_0_0: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32" name="Google Shape;1632;gf97a17c05f_0_0: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200"/>
              <a:buNone/>
            </a:pPr>
            <a:endParaRPr dirty="0"/>
          </a:p>
        </p:txBody>
      </p:sp>
      <p:sp>
        <p:nvSpPr>
          <p:cNvPr id="1633" name="Google Shape;1633;gf97a17c05f_0_0: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8" name="Google Shape;138;p5: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39" name="Google Shape;139;p5: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p63: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42" name="Google Shape;1642;p63: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643" name="Google Shape;1643;p63: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64: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50" name="Google Shape;1650;p64: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651" name="Google Shape;1651;p64: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6"/>
        <p:cNvGrpSpPr/>
        <p:nvPr/>
      </p:nvGrpSpPr>
      <p:grpSpPr>
        <a:xfrm>
          <a:off x="0" y="0"/>
          <a:ext cx="0" cy="0"/>
          <a:chOff x="0" y="0"/>
          <a:chExt cx="0" cy="0"/>
        </a:xfrm>
      </p:grpSpPr>
      <p:sp>
        <p:nvSpPr>
          <p:cNvPr id="1657" name="Google Shape;1657;p65: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58" name="Google Shape;1658;p65: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659" name="Google Shape;1659;p65: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p66: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66" name="Google Shape;1666;p66: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667" name="Google Shape;1667;p66: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3"/>
        <p:cNvGrpSpPr/>
        <p:nvPr/>
      </p:nvGrpSpPr>
      <p:grpSpPr>
        <a:xfrm>
          <a:off x="0" y="0"/>
          <a:ext cx="0" cy="0"/>
          <a:chOff x="0" y="0"/>
          <a:chExt cx="0" cy="0"/>
        </a:xfrm>
      </p:grpSpPr>
      <p:sp>
        <p:nvSpPr>
          <p:cNvPr id="1674" name="Google Shape;1674;p67: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75" name="Google Shape;1675;p67: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676" name="Google Shape;1676;p67: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Google Shape;1683;gf97a17c05f_0_10: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84" name="Google Shape;1684;gf97a17c05f_0_10: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200"/>
              <a:buNone/>
            </a:pPr>
            <a:endParaRPr dirty="0"/>
          </a:p>
        </p:txBody>
      </p:sp>
      <p:sp>
        <p:nvSpPr>
          <p:cNvPr id="1685" name="Google Shape;1685;gf97a17c05f_0_10: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71</a:t>
            </a:fld>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gf8e5f43026_0_0: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92" name="Google Shape;1692;gf8e5f43026_0_0: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200"/>
              <a:buNone/>
            </a:pPr>
            <a:endParaRPr dirty="0"/>
          </a:p>
        </p:txBody>
      </p:sp>
      <p:sp>
        <p:nvSpPr>
          <p:cNvPr id="1693" name="Google Shape;1693;gf8e5f43026_0_0: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72</a:t>
            </a:fld>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p:cNvGrpSpPr/>
        <p:nvPr/>
      </p:nvGrpSpPr>
      <p:grpSpPr>
        <a:xfrm>
          <a:off x="0" y="0"/>
          <a:ext cx="0" cy="0"/>
          <a:chOff x="0" y="0"/>
          <a:chExt cx="0" cy="0"/>
        </a:xfrm>
      </p:grpSpPr>
      <p:sp>
        <p:nvSpPr>
          <p:cNvPr id="1699" name="Google Shape;1699;p69: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00" name="Google Shape;1700;p69: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701" name="Google Shape;1701;p69: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6" name="Google Shape;146;p6: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47" name="Google Shape;147;p6: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2: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8" name="Google Shape;338;p12: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339" name="Google Shape;339;p12: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4" name="Google Shape;154;p7: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55" name="Google Shape;155;p7: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 name="Google Shape;18;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 name="Google Shape;20;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7"/>
        <p:cNvGrpSpPr/>
        <p:nvPr/>
      </p:nvGrpSpPr>
      <p:grpSpPr>
        <a:xfrm>
          <a:off x="0" y="0"/>
          <a:ext cx="0" cy="0"/>
          <a:chOff x="0" y="0"/>
          <a:chExt cx="0" cy="0"/>
        </a:xfrm>
      </p:grpSpPr>
      <p:sp>
        <p:nvSpPr>
          <p:cNvPr id="68" name="Google Shape;68;p8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8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70" name="Google Shape;70;p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3"/>
        <p:cNvGrpSpPr/>
        <p:nvPr/>
      </p:nvGrpSpPr>
      <p:grpSpPr>
        <a:xfrm>
          <a:off x="0" y="0"/>
          <a:ext cx="0" cy="0"/>
          <a:chOff x="0" y="0"/>
          <a:chExt cx="0" cy="0"/>
        </a:xfrm>
      </p:grpSpPr>
      <p:sp>
        <p:nvSpPr>
          <p:cNvPr id="74" name="Google Shape;74;p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8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76" name="Google Shape;76;p8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77" name="Google Shape;77;p8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78" name="Google Shape;78;p8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79" name="Google Shape;79;p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0" name="Google Shape;80;p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2"/>
        <p:cNvGrpSpPr/>
        <p:nvPr/>
      </p:nvGrpSpPr>
      <p:grpSpPr>
        <a:xfrm>
          <a:off x="0" y="0"/>
          <a:ext cx="0" cy="0"/>
          <a:chOff x="0" y="0"/>
          <a:chExt cx="0" cy="0"/>
        </a:xfrm>
      </p:grpSpPr>
      <p:sp>
        <p:nvSpPr>
          <p:cNvPr id="83" name="Google Shape;83;p8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8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85" name="Google Shape;85;p8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86" name="Google Shape;86;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7" name="Google Shape;87;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8" name="Google Shape;88;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9"/>
        <p:cNvGrpSpPr/>
        <p:nvPr/>
      </p:nvGrpSpPr>
      <p:grpSpPr>
        <a:xfrm>
          <a:off x="0" y="0"/>
          <a:ext cx="0" cy="0"/>
          <a:chOff x="0" y="0"/>
          <a:chExt cx="0" cy="0"/>
        </a:xfrm>
      </p:grpSpPr>
      <p:sp>
        <p:nvSpPr>
          <p:cNvPr id="90" name="Google Shape;90;p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8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2" name="Google Shape;92;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3" name="Google Shape;93;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4" name="Google Shape;94;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5"/>
        <p:cNvGrpSpPr/>
        <p:nvPr/>
      </p:nvGrpSpPr>
      <p:grpSpPr>
        <a:xfrm>
          <a:off x="0" y="0"/>
          <a:ext cx="0" cy="0"/>
          <a:chOff x="0" y="0"/>
          <a:chExt cx="0" cy="0"/>
        </a:xfrm>
      </p:grpSpPr>
      <p:sp>
        <p:nvSpPr>
          <p:cNvPr id="96" name="Google Shape;96;p8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8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8" name="Google Shape;98;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9" name="Google Shape;99;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0" name="Google Shape;100;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7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4" name="Google Shape;24;p7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5" name="Google Shape;25;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6" name="Google Shape;26;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7" name="Google Shape;27;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
        <p:cNvGrpSpPr/>
        <p:nvPr/>
      </p:nvGrpSpPr>
      <p:grpSpPr>
        <a:xfrm>
          <a:off x="0" y="0"/>
          <a:ext cx="0" cy="0"/>
          <a:chOff x="0" y="0"/>
          <a:chExt cx="0" cy="0"/>
        </a:xfrm>
      </p:grpSpPr>
      <p:sp>
        <p:nvSpPr>
          <p:cNvPr id="33" name="Google Shape;33;p7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5" name="Google Shape;3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6" name="Google Shape;3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7" name="Google Shape;3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38"/>
        <p:cNvGrpSpPr/>
        <p:nvPr/>
      </p:nvGrpSpPr>
      <p:grpSpPr>
        <a:xfrm>
          <a:off x="0" y="0"/>
          <a:ext cx="0" cy="0"/>
          <a:chOff x="0" y="0"/>
          <a:chExt cx="0" cy="0"/>
        </a:xfrm>
      </p:grpSpPr>
      <p:sp>
        <p:nvSpPr>
          <p:cNvPr id="39" name="Google Shape;39;p75"/>
          <p:cNvSpPr txBox="1">
            <a:spLocks noGrp="1"/>
          </p:cNvSpPr>
          <p:nvPr>
            <p:ph type="body" idx="1"/>
          </p:nvPr>
        </p:nvSpPr>
        <p:spPr>
          <a:xfrm>
            <a:off x="457200" y="274638"/>
            <a:ext cx="8229600" cy="5851525"/>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0" name="Google Shape;40;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43"/>
        <p:cNvGrpSpPr/>
        <p:nvPr/>
      </p:nvGrpSpPr>
      <p:grpSpPr>
        <a:xfrm>
          <a:off x="0" y="0"/>
          <a:ext cx="0" cy="0"/>
          <a:chOff x="0" y="0"/>
          <a:chExt cx="0" cy="0"/>
        </a:xfrm>
      </p:grpSpPr>
      <p:sp>
        <p:nvSpPr>
          <p:cNvPr id="44" name="Google Shape;44;p76"/>
          <p:cNvSpPr txBox="1">
            <a:spLocks noGrp="1"/>
          </p:cNvSpPr>
          <p:nvPr>
            <p:ph type="title"/>
          </p:nvPr>
        </p:nvSpPr>
        <p:spPr>
          <a:xfrm>
            <a:off x="457647" y="274588"/>
            <a:ext cx="8228707" cy="11430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rgbClr val="53585F"/>
              </a:buClr>
              <a:buSzPts val="1400"/>
              <a:buFont typeface="Trebuchet MS"/>
              <a:buNone/>
              <a:defRPr sz="3797" b="1" i="1" u="none" strike="noStrike" cap="none">
                <a:solidFill>
                  <a:srgbClr val="53585F"/>
                </a:solidFill>
                <a:latin typeface="Trebuchet MS"/>
                <a:ea typeface="Trebuchet MS"/>
                <a:cs typeface="Trebuchet MS"/>
                <a:sym typeface="Trebuchet MS"/>
              </a:defRPr>
            </a:lvl1pPr>
            <a:lvl2pPr marR="0" lvl="1" algn="ctr">
              <a:lnSpc>
                <a:spcPct val="100000"/>
              </a:lnSpc>
              <a:spcBef>
                <a:spcPts val="0"/>
              </a:spcBef>
              <a:spcAft>
                <a:spcPts val="0"/>
              </a:spcAft>
              <a:buClr>
                <a:srgbClr val="FFFFFF"/>
              </a:buClr>
              <a:buSzPts val="1400"/>
              <a:buFont typeface="Trebuchet MS"/>
              <a:buNone/>
              <a:defRPr sz="4640" b="1" i="1" u="none" strike="noStrike" cap="none">
                <a:solidFill>
                  <a:srgbClr val="FFFFFF"/>
                </a:solidFill>
                <a:latin typeface="Trebuchet MS"/>
                <a:ea typeface="Trebuchet MS"/>
                <a:cs typeface="Trebuchet MS"/>
                <a:sym typeface="Trebuchet MS"/>
              </a:defRPr>
            </a:lvl2pPr>
            <a:lvl3pPr marR="0" lvl="2" algn="ctr">
              <a:lnSpc>
                <a:spcPct val="100000"/>
              </a:lnSpc>
              <a:spcBef>
                <a:spcPts val="0"/>
              </a:spcBef>
              <a:spcAft>
                <a:spcPts val="0"/>
              </a:spcAft>
              <a:buClr>
                <a:srgbClr val="FFFFFF"/>
              </a:buClr>
              <a:buSzPts val="1400"/>
              <a:buFont typeface="Trebuchet MS"/>
              <a:buNone/>
              <a:defRPr sz="4640" b="1" i="1" u="none" strike="noStrike" cap="none">
                <a:solidFill>
                  <a:srgbClr val="FFFFFF"/>
                </a:solidFill>
                <a:latin typeface="Trebuchet MS"/>
                <a:ea typeface="Trebuchet MS"/>
                <a:cs typeface="Trebuchet MS"/>
                <a:sym typeface="Trebuchet MS"/>
              </a:defRPr>
            </a:lvl3pPr>
            <a:lvl4pPr marR="0" lvl="3" algn="ctr">
              <a:lnSpc>
                <a:spcPct val="100000"/>
              </a:lnSpc>
              <a:spcBef>
                <a:spcPts val="0"/>
              </a:spcBef>
              <a:spcAft>
                <a:spcPts val="0"/>
              </a:spcAft>
              <a:buClr>
                <a:srgbClr val="FFFFFF"/>
              </a:buClr>
              <a:buSzPts val="1400"/>
              <a:buFont typeface="Trebuchet MS"/>
              <a:buNone/>
              <a:defRPr sz="4640" b="1" i="1" u="none" strike="noStrike" cap="none">
                <a:solidFill>
                  <a:srgbClr val="FFFFFF"/>
                </a:solidFill>
                <a:latin typeface="Trebuchet MS"/>
                <a:ea typeface="Trebuchet MS"/>
                <a:cs typeface="Trebuchet MS"/>
                <a:sym typeface="Trebuchet MS"/>
              </a:defRPr>
            </a:lvl4pPr>
            <a:lvl5pPr marR="0" lvl="4" algn="ctr">
              <a:lnSpc>
                <a:spcPct val="100000"/>
              </a:lnSpc>
              <a:spcBef>
                <a:spcPts val="0"/>
              </a:spcBef>
              <a:spcAft>
                <a:spcPts val="0"/>
              </a:spcAft>
              <a:buClr>
                <a:srgbClr val="FFFFFF"/>
              </a:buClr>
              <a:buSzPts val="1400"/>
              <a:buFont typeface="Trebuchet MS"/>
              <a:buNone/>
              <a:defRPr sz="4640" b="1" i="1" u="none" strike="noStrike" cap="none">
                <a:solidFill>
                  <a:srgbClr val="FFFFFF"/>
                </a:solidFill>
                <a:latin typeface="Trebuchet MS"/>
                <a:ea typeface="Trebuchet MS"/>
                <a:cs typeface="Trebuchet MS"/>
                <a:sym typeface="Trebuchet MS"/>
              </a:defRPr>
            </a:lvl5pPr>
            <a:lvl6pPr marR="0" lvl="5" algn="ctr">
              <a:lnSpc>
                <a:spcPct val="100000"/>
              </a:lnSpc>
              <a:spcBef>
                <a:spcPts val="0"/>
              </a:spcBef>
              <a:spcAft>
                <a:spcPts val="0"/>
              </a:spcAft>
              <a:buClr>
                <a:srgbClr val="FFFFFF"/>
              </a:buClr>
              <a:buSzPts val="1400"/>
              <a:buFont typeface="Trebuchet MS"/>
              <a:buNone/>
              <a:defRPr sz="4640" b="1" i="1" u="none" strike="noStrike" cap="none">
                <a:solidFill>
                  <a:srgbClr val="FFFFFF"/>
                </a:solidFill>
                <a:latin typeface="Trebuchet MS"/>
                <a:ea typeface="Trebuchet MS"/>
                <a:cs typeface="Trebuchet MS"/>
                <a:sym typeface="Trebuchet MS"/>
              </a:defRPr>
            </a:lvl6pPr>
            <a:lvl7pPr marR="0" lvl="6" algn="ctr">
              <a:lnSpc>
                <a:spcPct val="100000"/>
              </a:lnSpc>
              <a:spcBef>
                <a:spcPts val="0"/>
              </a:spcBef>
              <a:spcAft>
                <a:spcPts val="0"/>
              </a:spcAft>
              <a:buClr>
                <a:srgbClr val="FFFFFF"/>
              </a:buClr>
              <a:buSzPts val="1400"/>
              <a:buFont typeface="Trebuchet MS"/>
              <a:buNone/>
              <a:defRPr sz="4640" b="1" i="1" u="none" strike="noStrike" cap="none">
                <a:solidFill>
                  <a:srgbClr val="FFFFFF"/>
                </a:solidFill>
                <a:latin typeface="Trebuchet MS"/>
                <a:ea typeface="Trebuchet MS"/>
                <a:cs typeface="Trebuchet MS"/>
                <a:sym typeface="Trebuchet MS"/>
              </a:defRPr>
            </a:lvl7pPr>
            <a:lvl8pPr marR="0" lvl="7" algn="ctr">
              <a:lnSpc>
                <a:spcPct val="100000"/>
              </a:lnSpc>
              <a:spcBef>
                <a:spcPts val="0"/>
              </a:spcBef>
              <a:spcAft>
                <a:spcPts val="0"/>
              </a:spcAft>
              <a:buClr>
                <a:srgbClr val="FFFFFF"/>
              </a:buClr>
              <a:buSzPts val="1400"/>
              <a:buFont typeface="Trebuchet MS"/>
              <a:buNone/>
              <a:defRPr sz="4640" b="1" i="1" u="none" strike="noStrike" cap="none">
                <a:solidFill>
                  <a:srgbClr val="FFFFFF"/>
                </a:solidFill>
                <a:latin typeface="Trebuchet MS"/>
                <a:ea typeface="Trebuchet MS"/>
                <a:cs typeface="Trebuchet MS"/>
                <a:sym typeface="Trebuchet MS"/>
              </a:defRPr>
            </a:lvl8pPr>
            <a:lvl9pPr marR="0" lvl="8" algn="ctr">
              <a:lnSpc>
                <a:spcPct val="100000"/>
              </a:lnSpc>
              <a:spcBef>
                <a:spcPts val="0"/>
              </a:spcBef>
              <a:spcAft>
                <a:spcPts val="0"/>
              </a:spcAft>
              <a:buClr>
                <a:srgbClr val="FFFFFF"/>
              </a:buClr>
              <a:buSzPts val="1400"/>
              <a:buFont typeface="Trebuchet MS"/>
              <a:buNone/>
              <a:defRPr sz="4640" b="1" i="1" u="none" strike="noStrike" cap="none">
                <a:solidFill>
                  <a:srgbClr val="FFFFFF"/>
                </a:solidFill>
                <a:latin typeface="Trebuchet MS"/>
                <a:ea typeface="Trebuchet MS"/>
                <a:cs typeface="Trebuchet MS"/>
                <a:sym typeface="Trebuchet MS"/>
              </a:defRPr>
            </a:lvl9pPr>
          </a:lstStyle>
          <a:p>
            <a:endParaRPr/>
          </a:p>
        </p:txBody>
      </p:sp>
      <p:sp>
        <p:nvSpPr>
          <p:cNvPr id="45" name="Google Shape;45;p76"/>
          <p:cNvSpPr txBox="1">
            <a:spLocks noGrp="1"/>
          </p:cNvSpPr>
          <p:nvPr>
            <p:ph type="body" idx="1"/>
          </p:nvPr>
        </p:nvSpPr>
        <p:spPr>
          <a:xfrm>
            <a:off x="446485" y="1768078"/>
            <a:ext cx="8251031" cy="4125516"/>
          </a:xfrm>
          <a:prstGeom prst="rect">
            <a:avLst/>
          </a:prstGeom>
          <a:noFill/>
          <a:ln>
            <a:noFill/>
          </a:ln>
        </p:spPr>
        <p:txBody>
          <a:bodyPr spcFirstLastPara="1" wrap="square" lIns="91425" tIns="91425" rIns="91425" bIns="91425" anchor="t" anchorCtr="0">
            <a:noAutofit/>
          </a:bodyPr>
          <a:lstStyle>
            <a:lvl1pPr marL="457200" marR="0" lvl="0" indent="-533400" algn="l">
              <a:lnSpc>
                <a:spcPct val="100000"/>
              </a:lnSpc>
              <a:spcBef>
                <a:spcPts val="0"/>
              </a:spcBef>
              <a:spcAft>
                <a:spcPts val="0"/>
              </a:spcAft>
              <a:buClr>
                <a:srgbClr val="53585F"/>
              </a:buClr>
              <a:buSzPts val="4800"/>
              <a:buFont typeface="Noto Sans Symbols"/>
              <a:buChar char="➢"/>
              <a:defRPr sz="3375" b="0" i="0" u="none" strike="noStrike" cap="none">
                <a:solidFill>
                  <a:srgbClr val="53585F"/>
                </a:solidFill>
                <a:latin typeface="Trebuchet MS"/>
                <a:ea typeface="Trebuchet MS"/>
                <a:cs typeface="Trebuchet MS"/>
                <a:sym typeface="Trebuchet MS"/>
              </a:defRPr>
            </a:lvl1pPr>
            <a:lvl2pPr marL="914400" marR="0" lvl="1" indent="-457200" algn="l">
              <a:lnSpc>
                <a:spcPct val="100000"/>
              </a:lnSpc>
              <a:spcBef>
                <a:spcPts val="0"/>
              </a:spcBef>
              <a:spcAft>
                <a:spcPts val="0"/>
              </a:spcAft>
              <a:buClr>
                <a:srgbClr val="53585F"/>
              </a:buClr>
              <a:buSzPts val="3600"/>
              <a:buFont typeface="Noto Sans Symbols"/>
              <a:buChar char="▪"/>
              <a:defRPr sz="2531" b="0" i="0" u="none" strike="noStrike" cap="none">
                <a:solidFill>
                  <a:srgbClr val="53585F"/>
                </a:solidFill>
                <a:latin typeface="Trebuchet MS"/>
                <a:ea typeface="Trebuchet MS"/>
                <a:cs typeface="Trebuchet MS"/>
                <a:sym typeface="Trebuchet MS"/>
              </a:defRPr>
            </a:lvl2pPr>
            <a:lvl3pPr marL="1371600" marR="0" lvl="2" indent="-419100" algn="l">
              <a:lnSpc>
                <a:spcPct val="100000"/>
              </a:lnSpc>
              <a:spcBef>
                <a:spcPts val="0"/>
              </a:spcBef>
              <a:spcAft>
                <a:spcPts val="0"/>
              </a:spcAft>
              <a:buClr>
                <a:srgbClr val="53585F"/>
              </a:buClr>
              <a:buSzPts val="3000"/>
              <a:buFont typeface="Arial"/>
              <a:buChar char="•"/>
              <a:defRPr sz="2109" b="0" i="0" u="none" strike="noStrike" cap="none">
                <a:solidFill>
                  <a:srgbClr val="53585F"/>
                </a:solidFill>
                <a:latin typeface="Trebuchet MS"/>
                <a:ea typeface="Trebuchet MS"/>
                <a:cs typeface="Trebuchet MS"/>
                <a:sym typeface="Trebuchet MS"/>
              </a:defRPr>
            </a:lvl3pPr>
            <a:lvl4pPr marL="1828800" marR="0" lvl="3" indent="-381000" algn="l">
              <a:lnSpc>
                <a:spcPct val="100000"/>
              </a:lnSpc>
              <a:spcBef>
                <a:spcPts val="0"/>
              </a:spcBef>
              <a:spcAft>
                <a:spcPts val="0"/>
              </a:spcAft>
              <a:buClr>
                <a:srgbClr val="53585F"/>
              </a:buClr>
              <a:buSzPts val="2400"/>
              <a:buFont typeface="Trebuchet MS"/>
              <a:buChar char="–"/>
              <a:defRPr sz="1687" b="0" i="0" u="none" strike="noStrike" cap="none">
                <a:solidFill>
                  <a:srgbClr val="53585F"/>
                </a:solidFill>
                <a:latin typeface="Trebuchet MS"/>
                <a:ea typeface="Trebuchet MS"/>
                <a:cs typeface="Trebuchet MS"/>
                <a:sym typeface="Trebuchet MS"/>
              </a:defRPr>
            </a:lvl4pPr>
            <a:lvl5pPr marL="2286000" marR="0" lvl="4" indent="-381000" algn="l">
              <a:lnSpc>
                <a:spcPct val="100000"/>
              </a:lnSpc>
              <a:spcBef>
                <a:spcPts val="0"/>
              </a:spcBef>
              <a:spcAft>
                <a:spcPts val="0"/>
              </a:spcAft>
              <a:buClr>
                <a:srgbClr val="53585F"/>
              </a:buClr>
              <a:buSzPts val="2400"/>
              <a:buFont typeface="Trebuchet MS"/>
              <a:buChar char="»"/>
              <a:defRPr sz="1687" b="0" i="0" u="none" strike="noStrike" cap="none">
                <a:solidFill>
                  <a:srgbClr val="53585F"/>
                </a:solidFill>
                <a:latin typeface="Trebuchet MS"/>
                <a:ea typeface="Trebuchet MS"/>
                <a:cs typeface="Trebuchet MS"/>
                <a:sym typeface="Trebuchet MS"/>
              </a:defRPr>
            </a:lvl5pPr>
            <a:lvl6pPr marL="2743200" marR="0" lvl="5" indent="-228600" algn="l">
              <a:lnSpc>
                <a:spcPct val="100000"/>
              </a:lnSpc>
              <a:spcBef>
                <a:spcPts val="0"/>
              </a:spcBef>
              <a:spcAft>
                <a:spcPts val="0"/>
              </a:spcAft>
              <a:buClr>
                <a:srgbClr val="53585F"/>
              </a:buClr>
              <a:buSzPts val="2400"/>
              <a:buNone/>
              <a:defRPr sz="1687" b="0" i="0" u="none" strike="noStrike" cap="none">
                <a:solidFill>
                  <a:srgbClr val="53585F"/>
                </a:solidFill>
                <a:latin typeface="Trebuchet MS"/>
                <a:ea typeface="Trebuchet MS"/>
                <a:cs typeface="Trebuchet MS"/>
                <a:sym typeface="Trebuchet MS"/>
              </a:defRPr>
            </a:lvl6pPr>
            <a:lvl7pPr marL="3200400" marR="0" lvl="6" indent="-228600" algn="l">
              <a:lnSpc>
                <a:spcPct val="100000"/>
              </a:lnSpc>
              <a:spcBef>
                <a:spcPts val="0"/>
              </a:spcBef>
              <a:spcAft>
                <a:spcPts val="0"/>
              </a:spcAft>
              <a:buClr>
                <a:srgbClr val="53585F"/>
              </a:buClr>
              <a:buSzPts val="2400"/>
              <a:buNone/>
              <a:defRPr sz="1687" b="0" i="0" u="none" strike="noStrike" cap="none">
                <a:solidFill>
                  <a:srgbClr val="53585F"/>
                </a:solidFill>
                <a:latin typeface="Trebuchet MS"/>
                <a:ea typeface="Trebuchet MS"/>
                <a:cs typeface="Trebuchet MS"/>
                <a:sym typeface="Trebuchet MS"/>
              </a:defRPr>
            </a:lvl7pPr>
            <a:lvl8pPr marL="3657600" marR="0" lvl="7" indent="-228600" algn="l">
              <a:lnSpc>
                <a:spcPct val="100000"/>
              </a:lnSpc>
              <a:spcBef>
                <a:spcPts val="0"/>
              </a:spcBef>
              <a:spcAft>
                <a:spcPts val="0"/>
              </a:spcAft>
              <a:buClr>
                <a:srgbClr val="53585F"/>
              </a:buClr>
              <a:buSzPts val="2400"/>
              <a:buNone/>
              <a:defRPr sz="1687" b="0" i="0" u="none" strike="noStrike" cap="none">
                <a:solidFill>
                  <a:srgbClr val="53585F"/>
                </a:solidFill>
                <a:latin typeface="Trebuchet MS"/>
                <a:ea typeface="Trebuchet MS"/>
                <a:cs typeface="Trebuchet MS"/>
                <a:sym typeface="Trebuchet MS"/>
              </a:defRPr>
            </a:lvl8pPr>
            <a:lvl9pPr marL="4114800" marR="0" lvl="8" indent="-228600" algn="l">
              <a:lnSpc>
                <a:spcPct val="100000"/>
              </a:lnSpc>
              <a:spcBef>
                <a:spcPts val="0"/>
              </a:spcBef>
              <a:spcAft>
                <a:spcPts val="0"/>
              </a:spcAft>
              <a:buClr>
                <a:srgbClr val="53585F"/>
              </a:buClr>
              <a:buSzPts val="2400"/>
              <a:buNone/>
              <a:defRPr sz="1687" b="0" i="0" u="none" strike="noStrike" cap="none">
                <a:solidFill>
                  <a:srgbClr val="53585F"/>
                </a:solidFill>
                <a:latin typeface="Trebuchet MS"/>
                <a:ea typeface="Trebuchet MS"/>
                <a:cs typeface="Trebuchet MS"/>
                <a:sym typeface="Trebuchet MS"/>
              </a:defRPr>
            </a:lvl9pPr>
          </a:lstStyle>
          <a:p>
            <a:endParaRPr/>
          </a:p>
        </p:txBody>
      </p:sp>
      <p:sp>
        <p:nvSpPr>
          <p:cNvPr id="46" name="Google Shape;46;p76"/>
          <p:cNvSpPr txBox="1">
            <a:spLocks noGrp="1"/>
          </p:cNvSpPr>
          <p:nvPr>
            <p:ph type="sldNum" idx="12"/>
          </p:nvPr>
        </p:nvSpPr>
        <p:spPr>
          <a:xfrm>
            <a:off x="6553275" y="6356821"/>
            <a:ext cx="2133079" cy="36500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53585F"/>
              </a:buClr>
              <a:buSzPts val="843"/>
              <a:buFont typeface="Trebuchet MS"/>
              <a:buNone/>
              <a:defRPr sz="843" b="0" i="0" u="none" strike="noStrike" cap="none">
                <a:solidFill>
                  <a:srgbClr val="53585F"/>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53585F"/>
              </a:buClr>
              <a:buSzPts val="843"/>
              <a:buFont typeface="Trebuchet MS"/>
              <a:buNone/>
              <a:defRPr sz="843" b="0" i="0" u="none" strike="noStrike" cap="none">
                <a:solidFill>
                  <a:srgbClr val="53585F"/>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53585F"/>
              </a:buClr>
              <a:buSzPts val="843"/>
              <a:buFont typeface="Trebuchet MS"/>
              <a:buNone/>
              <a:defRPr sz="843" b="0" i="0" u="none" strike="noStrike" cap="none">
                <a:solidFill>
                  <a:srgbClr val="53585F"/>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53585F"/>
              </a:buClr>
              <a:buSzPts val="843"/>
              <a:buFont typeface="Trebuchet MS"/>
              <a:buNone/>
              <a:defRPr sz="843" b="0" i="0" u="none" strike="noStrike" cap="none">
                <a:solidFill>
                  <a:srgbClr val="53585F"/>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53585F"/>
              </a:buClr>
              <a:buSzPts val="843"/>
              <a:buFont typeface="Trebuchet MS"/>
              <a:buNone/>
              <a:defRPr sz="843" b="0" i="0" u="none" strike="noStrike" cap="none">
                <a:solidFill>
                  <a:srgbClr val="53585F"/>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53585F"/>
              </a:buClr>
              <a:buSzPts val="843"/>
              <a:buFont typeface="Trebuchet MS"/>
              <a:buNone/>
              <a:defRPr sz="843" b="0" i="0" u="none" strike="noStrike" cap="none">
                <a:solidFill>
                  <a:srgbClr val="53585F"/>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53585F"/>
              </a:buClr>
              <a:buSzPts val="843"/>
              <a:buFont typeface="Trebuchet MS"/>
              <a:buNone/>
              <a:defRPr sz="843" b="0" i="0" u="none" strike="noStrike" cap="none">
                <a:solidFill>
                  <a:srgbClr val="53585F"/>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53585F"/>
              </a:buClr>
              <a:buSzPts val="843"/>
              <a:buFont typeface="Trebuchet MS"/>
              <a:buNone/>
              <a:defRPr sz="843" b="0" i="0" u="none" strike="noStrike" cap="none">
                <a:solidFill>
                  <a:srgbClr val="53585F"/>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53585F"/>
              </a:buClr>
              <a:buSzPts val="843"/>
              <a:buFont typeface="Trebuchet MS"/>
              <a:buNone/>
              <a:defRPr sz="843" b="0" i="0" u="none" strike="noStrike" cap="none">
                <a:solidFill>
                  <a:srgbClr val="53585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dirty="0"/>
          </a:p>
        </p:txBody>
      </p:sp>
      <p:pic>
        <p:nvPicPr>
          <p:cNvPr id="47" name="Google Shape;47;p76"/>
          <p:cNvPicPr preferRelativeResize="0"/>
          <p:nvPr/>
        </p:nvPicPr>
        <p:blipFill rotWithShape="1">
          <a:blip r:embed="rId2">
            <a:alphaModFix/>
          </a:blip>
          <a:srcRect/>
          <a:stretch/>
        </p:blipFill>
        <p:spPr>
          <a:xfrm>
            <a:off x="379372" y="6172646"/>
            <a:ext cx="2176611" cy="54917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over Text" type="objOverTx">
  <p:cSld name="OBJECT_OVER_TEXT">
    <p:spTree>
      <p:nvGrpSpPr>
        <p:cNvPr id="1" name="Shape 48"/>
        <p:cNvGrpSpPr/>
        <p:nvPr/>
      </p:nvGrpSpPr>
      <p:grpSpPr>
        <a:xfrm>
          <a:off x="0" y="0"/>
          <a:ext cx="0" cy="0"/>
          <a:chOff x="0" y="0"/>
          <a:chExt cx="0" cy="0"/>
        </a:xfrm>
      </p:grpSpPr>
      <p:sp>
        <p:nvSpPr>
          <p:cNvPr id="49" name="Google Shape;49;p7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7"/>
          <p:cNvSpPr txBox="1">
            <a:spLocks noGrp="1"/>
          </p:cNvSpPr>
          <p:nvPr>
            <p:ph type="body" idx="1"/>
          </p:nvPr>
        </p:nvSpPr>
        <p:spPr>
          <a:xfrm>
            <a:off x="457200" y="1600200"/>
            <a:ext cx="8229600" cy="21859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1" name="Google Shape;51;p77"/>
          <p:cNvSpPr txBox="1">
            <a:spLocks noGrp="1"/>
          </p:cNvSpPr>
          <p:nvPr>
            <p:ph type="body" idx="2"/>
          </p:nvPr>
        </p:nvSpPr>
        <p:spPr>
          <a:xfrm>
            <a:off x="457200" y="3938588"/>
            <a:ext cx="8229600" cy="2187575"/>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2" name="Google Shape;52;p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5"/>
        <p:cNvGrpSpPr/>
        <p:nvPr/>
      </p:nvGrpSpPr>
      <p:grpSpPr>
        <a:xfrm>
          <a:off x="0" y="0"/>
          <a:ext cx="0" cy="0"/>
          <a:chOff x="0" y="0"/>
          <a:chExt cx="0" cy="0"/>
        </a:xfrm>
      </p:grpSpPr>
      <p:sp>
        <p:nvSpPr>
          <p:cNvPr id="56" name="Google Shape;56;p7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8"/>
          <p:cNvSpPr>
            <a:spLocks noGrp="1"/>
          </p:cNvSpPr>
          <p:nvPr>
            <p:ph type="pic" idx="2"/>
          </p:nvPr>
        </p:nvSpPr>
        <p:spPr>
          <a:xfrm>
            <a:off x="1792288" y="612775"/>
            <a:ext cx="5486400" cy="4114800"/>
          </a:xfrm>
          <a:prstGeom prst="rect">
            <a:avLst/>
          </a:prstGeom>
          <a:noFill/>
          <a:ln>
            <a:noFill/>
          </a:ln>
        </p:spPr>
      </p:sp>
      <p:sp>
        <p:nvSpPr>
          <p:cNvPr id="58" name="Google Shape;58;p7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9" name="Google Shape;59;p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1" name="Google Shape;61;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5" name="Google Shape;65;p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6" name="Google Shape;66;p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13" name="Google Shape;13;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14" name="Google Shape;14;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oleObject" Target="../embeddings/oleObject2.bin"/><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39" Type="http://schemas.openxmlformats.org/officeDocument/2006/relationships/image" Target="../media/image59.png"/><Relationship Id="rId21" Type="http://schemas.openxmlformats.org/officeDocument/2006/relationships/image" Target="../media/image41.png"/><Relationship Id="rId34" Type="http://schemas.openxmlformats.org/officeDocument/2006/relationships/image" Target="../media/image54.png"/><Relationship Id="rId42" Type="http://schemas.openxmlformats.org/officeDocument/2006/relationships/image" Target="../media/image62.png"/><Relationship Id="rId47" Type="http://schemas.openxmlformats.org/officeDocument/2006/relationships/image" Target="../media/image67.png"/><Relationship Id="rId50" Type="http://schemas.openxmlformats.org/officeDocument/2006/relationships/image" Target="../media/image70.png"/><Relationship Id="rId55" Type="http://schemas.openxmlformats.org/officeDocument/2006/relationships/image" Target="../media/image75.png"/><Relationship Id="rId7" Type="http://schemas.openxmlformats.org/officeDocument/2006/relationships/image" Target="../media/image27.png"/><Relationship Id="rId2" Type="http://schemas.openxmlformats.org/officeDocument/2006/relationships/notesSlide" Target="../notesSlides/notesSlide30.xml"/><Relationship Id="rId16" Type="http://schemas.openxmlformats.org/officeDocument/2006/relationships/image" Target="../media/image36.png"/><Relationship Id="rId29" Type="http://schemas.openxmlformats.org/officeDocument/2006/relationships/image" Target="../media/image49.png"/><Relationship Id="rId11" Type="http://schemas.openxmlformats.org/officeDocument/2006/relationships/image" Target="../media/image31.png"/><Relationship Id="rId24" Type="http://schemas.openxmlformats.org/officeDocument/2006/relationships/image" Target="../media/image44.png"/><Relationship Id="rId32" Type="http://schemas.openxmlformats.org/officeDocument/2006/relationships/image" Target="../media/image52.png"/><Relationship Id="rId37" Type="http://schemas.openxmlformats.org/officeDocument/2006/relationships/image" Target="../media/image57.png"/><Relationship Id="rId40" Type="http://schemas.openxmlformats.org/officeDocument/2006/relationships/image" Target="../media/image60.png"/><Relationship Id="rId45" Type="http://schemas.openxmlformats.org/officeDocument/2006/relationships/image" Target="../media/image65.png"/><Relationship Id="rId53" Type="http://schemas.openxmlformats.org/officeDocument/2006/relationships/image" Target="../media/image73.png"/><Relationship Id="rId5" Type="http://schemas.openxmlformats.org/officeDocument/2006/relationships/image" Target="../media/image25.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png"/><Relationship Id="rId35" Type="http://schemas.openxmlformats.org/officeDocument/2006/relationships/image" Target="../media/image55.png"/><Relationship Id="rId43" Type="http://schemas.openxmlformats.org/officeDocument/2006/relationships/image" Target="../media/image63.png"/><Relationship Id="rId48" Type="http://schemas.openxmlformats.org/officeDocument/2006/relationships/image" Target="../media/image68.png"/><Relationship Id="rId56" Type="http://schemas.openxmlformats.org/officeDocument/2006/relationships/image" Target="../media/image76.png"/><Relationship Id="rId8" Type="http://schemas.openxmlformats.org/officeDocument/2006/relationships/image" Target="../media/image28.png"/><Relationship Id="rId51" Type="http://schemas.openxmlformats.org/officeDocument/2006/relationships/image" Target="../media/image71.png"/><Relationship Id="rId3" Type="http://schemas.openxmlformats.org/officeDocument/2006/relationships/image" Target="../media/image23.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33" Type="http://schemas.openxmlformats.org/officeDocument/2006/relationships/image" Target="../media/image53.png"/><Relationship Id="rId38" Type="http://schemas.openxmlformats.org/officeDocument/2006/relationships/image" Target="../media/image58.png"/><Relationship Id="rId46" Type="http://schemas.openxmlformats.org/officeDocument/2006/relationships/image" Target="../media/image66.png"/><Relationship Id="rId20" Type="http://schemas.openxmlformats.org/officeDocument/2006/relationships/image" Target="../media/image40.png"/><Relationship Id="rId41" Type="http://schemas.openxmlformats.org/officeDocument/2006/relationships/image" Target="../media/image61.png"/><Relationship Id="rId54"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26.pn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png"/><Relationship Id="rId36" Type="http://schemas.openxmlformats.org/officeDocument/2006/relationships/image" Target="../media/image56.png"/><Relationship Id="rId49" Type="http://schemas.openxmlformats.org/officeDocument/2006/relationships/image" Target="../media/image69.png"/><Relationship Id="rId57" Type="http://schemas.openxmlformats.org/officeDocument/2006/relationships/image" Target="../media/image1.png"/><Relationship Id="rId10" Type="http://schemas.openxmlformats.org/officeDocument/2006/relationships/image" Target="../media/image30.png"/><Relationship Id="rId31" Type="http://schemas.openxmlformats.org/officeDocument/2006/relationships/image" Target="../media/image51.png"/><Relationship Id="rId44" Type="http://schemas.openxmlformats.org/officeDocument/2006/relationships/image" Target="../media/image64.png"/><Relationship Id="rId52" Type="http://schemas.openxmlformats.org/officeDocument/2006/relationships/image" Target="../media/image72.png"/></Relationships>
</file>

<file path=ppt/slides/_rels/slide32.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45.png"/><Relationship Id="rId39" Type="http://schemas.openxmlformats.org/officeDocument/2006/relationships/image" Target="../media/image58.png"/><Relationship Id="rId21" Type="http://schemas.openxmlformats.org/officeDocument/2006/relationships/image" Target="../media/image40.png"/><Relationship Id="rId34" Type="http://schemas.openxmlformats.org/officeDocument/2006/relationships/image" Target="../media/image53.png"/><Relationship Id="rId42" Type="http://schemas.openxmlformats.org/officeDocument/2006/relationships/image" Target="../media/image61.png"/><Relationship Id="rId47" Type="http://schemas.openxmlformats.org/officeDocument/2006/relationships/image" Target="../media/image66.png"/><Relationship Id="rId50" Type="http://schemas.openxmlformats.org/officeDocument/2006/relationships/image" Target="../media/image69.png"/><Relationship Id="rId55" Type="http://schemas.openxmlformats.org/officeDocument/2006/relationships/image" Target="../media/image74.png"/><Relationship Id="rId7" Type="http://schemas.openxmlformats.org/officeDocument/2006/relationships/image" Target="../media/image26.png"/><Relationship Id="rId2" Type="http://schemas.openxmlformats.org/officeDocument/2006/relationships/notesSlide" Target="../notesSlides/notesSlide31.xml"/><Relationship Id="rId16" Type="http://schemas.openxmlformats.org/officeDocument/2006/relationships/image" Target="../media/image35.png"/><Relationship Id="rId29" Type="http://schemas.openxmlformats.org/officeDocument/2006/relationships/image" Target="../media/image48.png"/><Relationship Id="rId11" Type="http://schemas.openxmlformats.org/officeDocument/2006/relationships/image" Target="../media/image30.png"/><Relationship Id="rId24" Type="http://schemas.openxmlformats.org/officeDocument/2006/relationships/image" Target="../media/image43.png"/><Relationship Id="rId32" Type="http://schemas.openxmlformats.org/officeDocument/2006/relationships/image" Target="../media/image51.png"/><Relationship Id="rId37" Type="http://schemas.openxmlformats.org/officeDocument/2006/relationships/image" Target="../media/image56.png"/><Relationship Id="rId40" Type="http://schemas.openxmlformats.org/officeDocument/2006/relationships/image" Target="../media/image59.png"/><Relationship Id="rId45" Type="http://schemas.openxmlformats.org/officeDocument/2006/relationships/image" Target="../media/image64.png"/><Relationship Id="rId53" Type="http://schemas.openxmlformats.org/officeDocument/2006/relationships/image" Target="../media/image72.png"/><Relationship Id="rId58" Type="http://schemas.openxmlformats.org/officeDocument/2006/relationships/image" Target="../media/image1.png"/><Relationship Id="rId5" Type="http://schemas.openxmlformats.org/officeDocument/2006/relationships/image" Target="../media/image24.png"/><Relationship Id="rId19" Type="http://schemas.openxmlformats.org/officeDocument/2006/relationships/image" Target="../media/image38.png"/><Relationship Id="rId4" Type="http://schemas.openxmlformats.org/officeDocument/2006/relationships/image" Target="../media/image77.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png"/><Relationship Id="rId30" Type="http://schemas.openxmlformats.org/officeDocument/2006/relationships/image" Target="../media/image49.png"/><Relationship Id="rId35" Type="http://schemas.openxmlformats.org/officeDocument/2006/relationships/image" Target="../media/image54.png"/><Relationship Id="rId43" Type="http://schemas.openxmlformats.org/officeDocument/2006/relationships/image" Target="../media/image62.png"/><Relationship Id="rId48" Type="http://schemas.openxmlformats.org/officeDocument/2006/relationships/image" Target="../media/image67.png"/><Relationship Id="rId56" Type="http://schemas.openxmlformats.org/officeDocument/2006/relationships/image" Target="../media/image75.png"/><Relationship Id="rId8" Type="http://schemas.openxmlformats.org/officeDocument/2006/relationships/image" Target="../media/image27.png"/><Relationship Id="rId51" Type="http://schemas.openxmlformats.org/officeDocument/2006/relationships/image" Target="../media/image70.png"/><Relationship Id="rId3" Type="http://schemas.openxmlformats.org/officeDocument/2006/relationships/image" Target="../media/image23.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png"/><Relationship Id="rId33" Type="http://schemas.openxmlformats.org/officeDocument/2006/relationships/image" Target="../media/image52.png"/><Relationship Id="rId38" Type="http://schemas.openxmlformats.org/officeDocument/2006/relationships/image" Target="../media/image57.png"/><Relationship Id="rId46" Type="http://schemas.openxmlformats.org/officeDocument/2006/relationships/image" Target="../media/image65.png"/><Relationship Id="rId20" Type="http://schemas.openxmlformats.org/officeDocument/2006/relationships/image" Target="../media/image39.png"/><Relationship Id="rId41" Type="http://schemas.openxmlformats.org/officeDocument/2006/relationships/image" Target="../media/image60.png"/><Relationship Id="rId54"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image" Target="../media/image25.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png"/><Relationship Id="rId36" Type="http://schemas.openxmlformats.org/officeDocument/2006/relationships/image" Target="../media/image55.png"/><Relationship Id="rId49" Type="http://schemas.openxmlformats.org/officeDocument/2006/relationships/image" Target="../media/image68.png"/><Relationship Id="rId57" Type="http://schemas.openxmlformats.org/officeDocument/2006/relationships/image" Target="../media/image76.png"/><Relationship Id="rId10" Type="http://schemas.openxmlformats.org/officeDocument/2006/relationships/image" Target="../media/image29.png"/><Relationship Id="rId31" Type="http://schemas.openxmlformats.org/officeDocument/2006/relationships/image" Target="../media/image50.png"/><Relationship Id="rId44" Type="http://schemas.openxmlformats.org/officeDocument/2006/relationships/image" Target="../media/image63.png"/><Relationship Id="rId52"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39" Type="http://schemas.openxmlformats.org/officeDocument/2006/relationships/image" Target="../media/image59.png"/><Relationship Id="rId21" Type="http://schemas.openxmlformats.org/officeDocument/2006/relationships/image" Target="../media/image41.png"/><Relationship Id="rId34" Type="http://schemas.openxmlformats.org/officeDocument/2006/relationships/image" Target="../media/image54.png"/><Relationship Id="rId42" Type="http://schemas.openxmlformats.org/officeDocument/2006/relationships/image" Target="../media/image62.png"/><Relationship Id="rId47" Type="http://schemas.openxmlformats.org/officeDocument/2006/relationships/image" Target="../media/image67.png"/><Relationship Id="rId50" Type="http://schemas.openxmlformats.org/officeDocument/2006/relationships/image" Target="../media/image70.png"/><Relationship Id="rId55" Type="http://schemas.openxmlformats.org/officeDocument/2006/relationships/image" Target="../media/image75.png"/><Relationship Id="rId7" Type="http://schemas.openxmlformats.org/officeDocument/2006/relationships/image" Target="../media/image27.png"/><Relationship Id="rId2" Type="http://schemas.openxmlformats.org/officeDocument/2006/relationships/notesSlide" Target="../notesSlides/notesSlide33.xml"/><Relationship Id="rId16" Type="http://schemas.openxmlformats.org/officeDocument/2006/relationships/image" Target="../media/image36.png"/><Relationship Id="rId29" Type="http://schemas.openxmlformats.org/officeDocument/2006/relationships/image" Target="../media/image49.png"/><Relationship Id="rId11" Type="http://schemas.openxmlformats.org/officeDocument/2006/relationships/image" Target="../media/image31.png"/><Relationship Id="rId24" Type="http://schemas.openxmlformats.org/officeDocument/2006/relationships/image" Target="../media/image44.png"/><Relationship Id="rId32" Type="http://schemas.openxmlformats.org/officeDocument/2006/relationships/image" Target="../media/image52.png"/><Relationship Id="rId37" Type="http://schemas.openxmlformats.org/officeDocument/2006/relationships/image" Target="../media/image57.png"/><Relationship Id="rId40" Type="http://schemas.openxmlformats.org/officeDocument/2006/relationships/image" Target="../media/image60.png"/><Relationship Id="rId45" Type="http://schemas.openxmlformats.org/officeDocument/2006/relationships/image" Target="../media/image65.png"/><Relationship Id="rId53" Type="http://schemas.openxmlformats.org/officeDocument/2006/relationships/image" Target="../media/image73.png"/><Relationship Id="rId58" Type="http://schemas.openxmlformats.org/officeDocument/2006/relationships/image" Target="../media/image1.png"/><Relationship Id="rId5" Type="http://schemas.openxmlformats.org/officeDocument/2006/relationships/image" Target="../media/image25.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png"/><Relationship Id="rId35" Type="http://schemas.openxmlformats.org/officeDocument/2006/relationships/image" Target="../media/image55.png"/><Relationship Id="rId43" Type="http://schemas.openxmlformats.org/officeDocument/2006/relationships/image" Target="../media/image63.png"/><Relationship Id="rId48" Type="http://schemas.openxmlformats.org/officeDocument/2006/relationships/image" Target="../media/image68.png"/><Relationship Id="rId56" Type="http://schemas.openxmlformats.org/officeDocument/2006/relationships/image" Target="../media/image76.png"/><Relationship Id="rId8" Type="http://schemas.openxmlformats.org/officeDocument/2006/relationships/image" Target="../media/image28.png"/><Relationship Id="rId51" Type="http://schemas.openxmlformats.org/officeDocument/2006/relationships/image" Target="../media/image71.png"/><Relationship Id="rId3" Type="http://schemas.openxmlformats.org/officeDocument/2006/relationships/image" Target="../media/image23.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33" Type="http://schemas.openxmlformats.org/officeDocument/2006/relationships/image" Target="../media/image53.png"/><Relationship Id="rId38" Type="http://schemas.openxmlformats.org/officeDocument/2006/relationships/image" Target="../media/image58.png"/><Relationship Id="rId46" Type="http://schemas.openxmlformats.org/officeDocument/2006/relationships/image" Target="../media/image66.png"/><Relationship Id="rId20" Type="http://schemas.openxmlformats.org/officeDocument/2006/relationships/image" Target="../media/image40.png"/><Relationship Id="rId41" Type="http://schemas.openxmlformats.org/officeDocument/2006/relationships/image" Target="../media/image61.png"/><Relationship Id="rId54"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26.pn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png"/><Relationship Id="rId36" Type="http://schemas.openxmlformats.org/officeDocument/2006/relationships/image" Target="../media/image56.png"/><Relationship Id="rId49" Type="http://schemas.openxmlformats.org/officeDocument/2006/relationships/image" Target="../media/image69.png"/><Relationship Id="rId57" Type="http://schemas.openxmlformats.org/officeDocument/2006/relationships/image" Target="../media/image78.png"/><Relationship Id="rId10" Type="http://schemas.openxmlformats.org/officeDocument/2006/relationships/image" Target="../media/image30.png"/><Relationship Id="rId31" Type="http://schemas.openxmlformats.org/officeDocument/2006/relationships/image" Target="../media/image51.png"/><Relationship Id="rId44" Type="http://schemas.openxmlformats.org/officeDocument/2006/relationships/image" Target="../media/image64.png"/><Relationship Id="rId52"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81.pn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2.png"/><Relationship Id="rId10" Type="http://schemas.openxmlformats.org/officeDocument/2006/relationships/image" Target="../media/image1.png"/><Relationship Id="rId4" Type="http://schemas.openxmlformats.org/officeDocument/2006/relationships/image" Target="../media/image79.png"/><Relationship Id="rId9" Type="http://schemas.openxmlformats.org/officeDocument/2006/relationships/image" Target="../media/image87.jp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88.jpg"/></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90.jp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91.jp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92.jpg"/><Relationship Id="rId5" Type="http://schemas.openxmlformats.org/officeDocument/2006/relationships/image" Target="../media/image82.pn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45.png"/><Relationship Id="rId39" Type="http://schemas.openxmlformats.org/officeDocument/2006/relationships/image" Target="../media/image58.png"/><Relationship Id="rId21" Type="http://schemas.openxmlformats.org/officeDocument/2006/relationships/image" Target="../media/image40.png"/><Relationship Id="rId34" Type="http://schemas.openxmlformats.org/officeDocument/2006/relationships/image" Target="../media/image53.png"/><Relationship Id="rId42" Type="http://schemas.openxmlformats.org/officeDocument/2006/relationships/image" Target="../media/image61.png"/><Relationship Id="rId47" Type="http://schemas.openxmlformats.org/officeDocument/2006/relationships/image" Target="../media/image66.png"/><Relationship Id="rId50" Type="http://schemas.openxmlformats.org/officeDocument/2006/relationships/image" Target="../media/image69.png"/><Relationship Id="rId55" Type="http://schemas.openxmlformats.org/officeDocument/2006/relationships/image" Target="../media/image74.png"/><Relationship Id="rId7" Type="http://schemas.openxmlformats.org/officeDocument/2006/relationships/image" Target="../media/image26.png"/><Relationship Id="rId2" Type="http://schemas.openxmlformats.org/officeDocument/2006/relationships/notesSlide" Target="../notesSlides/notesSlide43.xml"/><Relationship Id="rId16" Type="http://schemas.openxmlformats.org/officeDocument/2006/relationships/image" Target="../media/image35.png"/><Relationship Id="rId29" Type="http://schemas.openxmlformats.org/officeDocument/2006/relationships/image" Target="../media/image48.png"/><Relationship Id="rId11" Type="http://schemas.openxmlformats.org/officeDocument/2006/relationships/image" Target="../media/image30.png"/><Relationship Id="rId24" Type="http://schemas.openxmlformats.org/officeDocument/2006/relationships/image" Target="../media/image43.png"/><Relationship Id="rId32" Type="http://schemas.openxmlformats.org/officeDocument/2006/relationships/image" Target="../media/image51.png"/><Relationship Id="rId37" Type="http://schemas.openxmlformats.org/officeDocument/2006/relationships/image" Target="../media/image56.png"/><Relationship Id="rId40" Type="http://schemas.openxmlformats.org/officeDocument/2006/relationships/image" Target="../media/image59.png"/><Relationship Id="rId45" Type="http://schemas.openxmlformats.org/officeDocument/2006/relationships/image" Target="../media/image64.png"/><Relationship Id="rId53" Type="http://schemas.openxmlformats.org/officeDocument/2006/relationships/image" Target="../media/image72.png"/><Relationship Id="rId58" Type="http://schemas.openxmlformats.org/officeDocument/2006/relationships/image" Target="../media/image95.jpg"/><Relationship Id="rId5" Type="http://schemas.openxmlformats.org/officeDocument/2006/relationships/image" Target="../media/image24.png"/><Relationship Id="rId19" Type="http://schemas.openxmlformats.org/officeDocument/2006/relationships/image" Target="../media/image38.png"/><Relationship Id="rId4" Type="http://schemas.openxmlformats.org/officeDocument/2006/relationships/image" Target="../media/image94.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png"/><Relationship Id="rId30" Type="http://schemas.openxmlformats.org/officeDocument/2006/relationships/image" Target="../media/image49.png"/><Relationship Id="rId35" Type="http://schemas.openxmlformats.org/officeDocument/2006/relationships/image" Target="../media/image54.png"/><Relationship Id="rId43" Type="http://schemas.openxmlformats.org/officeDocument/2006/relationships/image" Target="../media/image62.png"/><Relationship Id="rId48" Type="http://schemas.openxmlformats.org/officeDocument/2006/relationships/image" Target="../media/image67.png"/><Relationship Id="rId56" Type="http://schemas.openxmlformats.org/officeDocument/2006/relationships/image" Target="../media/image75.png"/><Relationship Id="rId8" Type="http://schemas.openxmlformats.org/officeDocument/2006/relationships/image" Target="../media/image27.png"/><Relationship Id="rId51" Type="http://schemas.openxmlformats.org/officeDocument/2006/relationships/image" Target="../media/image70.png"/><Relationship Id="rId3" Type="http://schemas.openxmlformats.org/officeDocument/2006/relationships/image" Target="../media/image23.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png"/><Relationship Id="rId33" Type="http://schemas.openxmlformats.org/officeDocument/2006/relationships/image" Target="../media/image52.png"/><Relationship Id="rId38" Type="http://schemas.openxmlformats.org/officeDocument/2006/relationships/image" Target="../media/image57.png"/><Relationship Id="rId46" Type="http://schemas.openxmlformats.org/officeDocument/2006/relationships/image" Target="../media/image65.png"/><Relationship Id="rId59" Type="http://schemas.openxmlformats.org/officeDocument/2006/relationships/image" Target="../media/image96.png"/><Relationship Id="rId20" Type="http://schemas.openxmlformats.org/officeDocument/2006/relationships/image" Target="../media/image39.png"/><Relationship Id="rId41" Type="http://schemas.openxmlformats.org/officeDocument/2006/relationships/image" Target="../media/image60.png"/><Relationship Id="rId54"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image" Target="../media/image25.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png"/><Relationship Id="rId36" Type="http://schemas.openxmlformats.org/officeDocument/2006/relationships/image" Target="../media/image55.png"/><Relationship Id="rId49" Type="http://schemas.openxmlformats.org/officeDocument/2006/relationships/image" Target="../media/image68.png"/><Relationship Id="rId57" Type="http://schemas.openxmlformats.org/officeDocument/2006/relationships/image" Target="../media/image76.png"/><Relationship Id="rId10" Type="http://schemas.openxmlformats.org/officeDocument/2006/relationships/image" Target="../media/image29.png"/><Relationship Id="rId31" Type="http://schemas.openxmlformats.org/officeDocument/2006/relationships/image" Target="../media/image50.png"/><Relationship Id="rId44" Type="http://schemas.openxmlformats.org/officeDocument/2006/relationships/image" Target="../media/image63.png"/><Relationship Id="rId52"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45.png"/><Relationship Id="rId39" Type="http://schemas.openxmlformats.org/officeDocument/2006/relationships/image" Target="../media/image58.png"/><Relationship Id="rId21" Type="http://schemas.openxmlformats.org/officeDocument/2006/relationships/image" Target="../media/image40.png"/><Relationship Id="rId34" Type="http://schemas.openxmlformats.org/officeDocument/2006/relationships/image" Target="../media/image53.png"/><Relationship Id="rId42" Type="http://schemas.openxmlformats.org/officeDocument/2006/relationships/image" Target="../media/image61.png"/><Relationship Id="rId47" Type="http://schemas.openxmlformats.org/officeDocument/2006/relationships/image" Target="../media/image66.png"/><Relationship Id="rId50" Type="http://schemas.openxmlformats.org/officeDocument/2006/relationships/image" Target="../media/image69.png"/><Relationship Id="rId55" Type="http://schemas.openxmlformats.org/officeDocument/2006/relationships/image" Target="../media/image74.png"/><Relationship Id="rId7" Type="http://schemas.openxmlformats.org/officeDocument/2006/relationships/image" Target="../media/image26.png"/><Relationship Id="rId2" Type="http://schemas.openxmlformats.org/officeDocument/2006/relationships/notesSlide" Target="../notesSlides/notesSlide45.xml"/><Relationship Id="rId16" Type="http://schemas.openxmlformats.org/officeDocument/2006/relationships/image" Target="../media/image35.png"/><Relationship Id="rId29" Type="http://schemas.openxmlformats.org/officeDocument/2006/relationships/image" Target="../media/image48.png"/><Relationship Id="rId11" Type="http://schemas.openxmlformats.org/officeDocument/2006/relationships/image" Target="../media/image30.png"/><Relationship Id="rId24" Type="http://schemas.openxmlformats.org/officeDocument/2006/relationships/image" Target="../media/image43.png"/><Relationship Id="rId32" Type="http://schemas.openxmlformats.org/officeDocument/2006/relationships/image" Target="../media/image51.png"/><Relationship Id="rId37" Type="http://schemas.openxmlformats.org/officeDocument/2006/relationships/image" Target="../media/image56.png"/><Relationship Id="rId40" Type="http://schemas.openxmlformats.org/officeDocument/2006/relationships/image" Target="../media/image59.png"/><Relationship Id="rId45" Type="http://schemas.openxmlformats.org/officeDocument/2006/relationships/image" Target="../media/image64.png"/><Relationship Id="rId53" Type="http://schemas.openxmlformats.org/officeDocument/2006/relationships/image" Target="../media/image72.png"/><Relationship Id="rId58" Type="http://schemas.openxmlformats.org/officeDocument/2006/relationships/image" Target="../media/image97.png"/><Relationship Id="rId5" Type="http://schemas.openxmlformats.org/officeDocument/2006/relationships/image" Target="../media/image24.png"/><Relationship Id="rId61" Type="http://schemas.openxmlformats.org/officeDocument/2006/relationships/image" Target="../media/image100.jpg"/><Relationship Id="rId19" Type="http://schemas.openxmlformats.org/officeDocument/2006/relationships/image" Target="../media/image38.pn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png"/><Relationship Id="rId30" Type="http://schemas.openxmlformats.org/officeDocument/2006/relationships/image" Target="../media/image49.png"/><Relationship Id="rId35" Type="http://schemas.openxmlformats.org/officeDocument/2006/relationships/image" Target="../media/image54.png"/><Relationship Id="rId43" Type="http://schemas.openxmlformats.org/officeDocument/2006/relationships/image" Target="../media/image62.png"/><Relationship Id="rId48" Type="http://schemas.openxmlformats.org/officeDocument/2006/relationships/image" Target="../media/image67.png"/><Relationship Id="rId56" Type="http://schemas.openxmlformats.org/officeDocument/2006/relationships/image" Target="../media/image75.png"/><Relationship Id="rId8" Type="http://schemas.openxmlformats.org/officeDocument/2006/relationships/image" Target="../media/image27.png"/><Relationship Id="rId51" Type="http://schemas.openxmlformats.org/officeDocument/2006/relationships/image" Target="../media/image70.png"/><Relationship Id="rId3" Type="http://schemas.openxmlformats.org/officeDocument/2006/relationships/image" Target="../media/image23.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png"/><Relationship Id="rId33" Type="http://schemas.openxmlformats.org/officeDocument/2006/relationships/image" Target="../media/image52.png"/><Relationship Id="rId38" Type="http://schemas.openxmlformats.org/officeDocument/2006/relationships/image" Target="../media/image57.png"/><Relationship Id="rId46" Type="http://schemas.openxmlformats.org/officeDocument/2006/relationships/image" Target="../media/image65.png"/><Relationship Id="rId59" Type="http://schemas.openxmlformats.org/officeDocument/2006/relationships/image" Target="../media/image98.png"/><Relationship Id="rId20" Type="http://schemas.openxmlformats.org/officeDocument/2006/relationships/image" Target="../media/image39.png"/><Relationship Id="rId41" Type="http://schemas.openxmlformats.org/officeDocument/2006/relationships/image" Target="../media/image60.png"/><Relationship Id="rId54"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image" Target="../media/image25.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png"/><Relationship Id="rId36" Type="http://schemas.openxmlformats.org/officeDocument/2006/relationships/image" Target="../media/image55.png"/><Relationship Id="rId49" Type="http://schemas.openxmlformats.org/officeDocument/2006/relationships/image" Target="../media/image68.png"/><Relationship Id="rId57" Type="http://schemas.openxmlformats.org/officeDocument/2006/relationships/image" Target="../media/image76.png"/><Relationship Id="rId10" Type="http://schemas.openxmlformats.org/officeDocument/2006/relationships/image" Target="../media/image29.png"/><Relationship Id="rId31" Type="http://schemas.openxmlformats.org/officeDocument/2006/relationships/image" Target="../media/image50.png"/><Relationship Id="rId44" Type="http://schemas.openxmlformats.org/officeDocument/2006/relationships/image" Target="../media/image63.png"/><Relationship Id="rId52" Type="http://schemas.openxmlformats.org/officeDocument/2006/relationships/image" Target="../media/image71.png"/><Relationship Id="rId60" Type="http://schemas.openxmlformats.org/officeDocument/2006/relationships/image" Target="../media/image99.png"/><Relationship Id="rId4" Type="http://schemas.openxmlformats.org/officeDocument/2006/relationships/image" Target="../media/image94.png"/><Relationship Id="rId9"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5.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4.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110.jpg"/><Relationship Id="rId4" Type="http://schemas.openxmlformats.org/officeDocument/2006/relationships/image" Target="../media/image109.jpg"/></Relationships>
</file>

<file path=ppt/slides/_rels/slide72.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1" descr="S:\daven\calendar pictures\N St Vrain Cree near Allenspark.jpg"/>
          <p:cNvPicPr preferRelativeResize="0"/>
          <p:nvPr/>
        </p:nvPicPr>
        <p:blipFill rotWithShape="1">
          <a:blip r:embed="rId3">
            <a:alphaModFix/>
          </a:blip>
          <a:srcRect/>
          <a:stretch/>
        </p:blipFill>
        <p:spPr>
          <a:xfrm>
            <a:off x="2028" y="0"/>
            <a:ext cx="9139943" cy="6858000"/>
          </a:xfrm>
          <a:prstGeom prst="rect">
            <a:avLst/>
          </a:prstGeom>
          <a:noFill/>
          <a:ln>
            <a:noFill/>
          </a:ln>
        </p:spPr>
      </p:pic>
      <p:sp>
        <p:nvSpPr>
          <p:cNvPr id="107" name="Google Shape;107;p1"/>
          <p:cNvSpPr txBox="1">
            <a:spLocks noGrp="1"/>
          </p:cNvSpPr>
          <p:nvPr>
            <p:ph type="title"/>
          </p:nvPr>
        </p:nvSpPr>
        <p:spPr>
          <a:xfrm>
            <a:off x="304800" y="274638"/>
            <a:ext cx="86868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dk1"/>
              </a:buClr>
              <a:buSzPct val="100000"/>
              <a:buFont typeface="Arial Black"/>
              <a:buNone/>
            </a:pPr>
            <a:r>
              <a:rPr lang="en-US" b="1" dirty="0">
                <a:latin typeface="Arial Black"/>
                <a:ea typeface="Arial Black"/>
                <a:cs typeface="Arial Black"/>
                <a:sym typeface="Arial Black"/>
              </a:rPr>
              <a:t>Colorado Division of Water Resources</a:t>
            </a:r>
            <a:endParaRPr dirty="0">
              <a:latin typeface="Arial Black"/>
              <a:ea typeface="Arial Black"/>
              <a:cs typeface="Arial Black"/>
              <a:sym typeface="Arial Black"/>
            </a:endParaRPr>
          </a:p>
        </p:txBody>
      </p:sp>
      <p:sp>
        <p:nvSpPr>
          <p:cNvPr id="108" name="Google Shape;108;p1"/>
          <p:cNvSpPr txBox="1">
            <a:spLocks noGrp="1"/>
          </p:cNvSpPr>
          <p:nvPr>
            <p:ph type="body" idx="1"/>
          </p:nvPr>
        </p:nvSpPr>
        <p:spPr>
          <a:xfrm>
            <a:off x="22810" y="2667000"/>
            <a:ext cx="9144000" cy="4191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4000"/>
              <a:buNone/>
            </a:pPr>
            <a:r>
              <a:rPr lang="en-US" sz="4000" dirty="0">
                <a:solidFill>
                  <a:schemeClr val="lt1"/>
                </a:solidFill>
                <a:latin typeface="Arial Black"/>
                <a:ea typeface="Arial Black"/>
                <a:cs typeface="Arial Black"/>
                <a:sym typeface="Arial Black"/>
              </a:rPr>
              <a:t>Water Literate Leaders of Northern Colorado</a:t>
            </a:r>
            <a:endParaRPr dirty="0"/>
          </a:p>
          <a:p>
            <a:pPr marL="0" lvl="0" indent="0" algn="l" rtl="0">
              <a:lnSpc>
                <a:spcPct val="100000"/>
              </a:lnSpc>
              <a:spcBef>
                <a:spcPts val="560"/>
              </a:spcBef>
              <a:spcAft>
                <a:spcPts val="0"/>
              </a:spcAft>
              <a:buClr>
                <a:schemeClr val="dk1"/>
              </a:buClr>
              <a:buSzPts val="2800"/>
              <a:buNone/>
            </a:pPr>
            <a:endParaRPr sz="2800" dirty="0">
              <a:solidFill>
                <a:schemeClr val="lt1"/>
              </a:solidFill>
              <a:latin typeface="Arial Black"/>
              <a:ea typeface="Arial Black"/>
              <a:cs typeface="Arial Black"/>
              <a:sym typeface="Arial Black"/>
            </a:endParaRPr>
          </a:p>
          <a:p>
            <a:pPr marL="342900" lvl="0" indent="-342900" algn="l" rtl="0">
              <a:lnSpc>
                <a:spcPct val="100000"/>
              </a:lnSpc>
              <a:spcBef>
                <a:spcPts val="560"/>
              </a:spcBef>
              <a:spcAft>
                <a:spcPts val="0"/>
              </a:spcAft>
              <a:buClr>
                <a:schemeClr val="lt1"/>
              </a:buClr>
              <a:buSzPts val="2800"/>
              <a:buChar char="•"/>
            </a:pPr>
            <a:r>
              <a:rPr lang="en-US" sz="2800" dirty="0">
                <a:solidFill>
                  <a:schemeClr val="lt1"/>
                </a:solidFill>
                <a:latin typeface="Arial Black"/>
                <a:ea typeface="Arial Black"/>
                <a:cs typeface="Arial Black"/>
                <a:sym typeface="Arial Black"/>
              </a:rPr>
              <a:t>October 12, 2022</a:t>
            </a:r>
            <a:endParaRPr sz="2800" dirty="0">
              <a:solidFill>
                <a:schemeClr val="lt1"/>
              </a:solidFill>
              <a:latin typeface="Arial Black"/>
              <a:ea typeface="Arial Black"/>
              <a:cs typeface="Arial Black"/>
              <a:sym typeface="Arial Black"/>
            </a:endParaRPr>
          </a:p>
          <a:p>
            <a:pPr marL="342900" lvl="0" indent="-342900" algn="l" rtl="0">
              <a:lnSpc>
                <a:spcPct val="100000"/>
              </a:lnSpc>
              <a:spcBef>
                <a:spcPts val="560"/>
              </a:spcBef>
              <a:spcAft>
                <a:spcPts val="0"/>
              </a:spcAft>
              <a:buClr>
                <a:schemeClr val="lt1"/>
              </a:buClr>
              <a:buSzPts val="2800"/>
              <a:buChar char="•"/>
            </a:pPr>
            <a:r>
              <a:rPr lang="en-US" sz="2800" dirty="0">
                <a:solidFill>
                  <a:schemeClr val="lt1"/>
                </a:solidFill>
                <a:latin typeface="Arial Black"/>
                <a:ea typeface="Arial Black"/>
                <a:cs typeface="Arial Black"/>
                <a:sym typeface="Arial Black"/>
              </a:rPr>
              <a:t>Michael Hein, Assistant Division Engineer</a:t>
            </a:r>
            <a:endParaRPr dirty="0"/>
          </a:p>
          <a:p>
            <a:pPr marL="342900" lvl="0" indent="-342900" algn="l" rtl="0">
              <a:lnSpc>
                <a:spcPct val="100000"/>
              </a:lnSpc>
              <a:spcBef>
                <a:spcPts val="560"/>
              </a:spcBef>
              <a:spcAft>
                <a:spcPts val="0"/>
              </a:spcAft>
              <a:buClr>
                <a:schemeClr val="lt1"/>
              </a:buClr>
              <a:buSzPts val="2800"/>
              <a:buChar char="•"/>
            </a:pPr>
            <a:r>
              <a:rPr lang="en-US" sz="2800" dirty="0">
                <a:solidFill>
                  <a:schemeClr val="lt1"/>
                </a:solidFill>
                <a:latin typeface="Arial Black"/>
                <a:ea typeface="Arial Black"/>
                <a:cs typeface="Arial Black"/>
                <a:sym typeface="Arial Black"/>
              </a:rPr>
              <a:t>Mark Simpson, Poudre Water Commissioner</a:t>
            </a:r>
            <a:endParaRPr dirty="0"/>
          </a:p>
          <a:p>
            <a:pPr marL="342900" lvl="0" indent="-342900" algn="l" rtl="0">
              <a:lnSpc>
                <a:spcPct val="100000"/>
              </a:lnSpc>
              <a:spcBef>
                <a:spcPts val="560"/>
              </a:spcBef>
              <a:spcAft>
                <a:spcPts val="0"/>
              </a:spcAft>
              <a:buClr>
                <a:schemeClr val="lt1"/>
              </a:buClr>
              <a:buSzPts val="2800"/>
              <a:buChar char="•"/>
            </a:pPr>
            <a:r>
              <a:rPr lang="en-US" sz="2800" dirty="0">
                <a:solidFill>
                  <a:schemeClr val="lt1"/>
                </a:solidFill>
                <a:latin typeface="Arial Black"/>
                <a:ea typeface="Arial Black"/>
                <a:cs typeface="Arial Black"/>
                <a:sym typeface="Arial Black"/>
              </a:rPr>
              <a:t>Jean Lever, Thompson Water Commissioner</a:t>
            </a:r>
            <a:endParaRPr sz="2800" dirty="0">
              <a:solidFill>
                <a:schemeClr val="lt1"/>
              </a:solidFill>
              <a:latin typeface="Arial Black"/>
              <a:ea typeface="Arial Black"/>
              <a:cs typeface="Arial Black"/>
              <a:sym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8"/>
          <p:cNvPicPr preferRelativeResize="0"/>
          <p:nvPr/>
        </p:nvPicPr>
        <p:blipFill rotWithShape="1">
          <a:blip r:embed="rId3">
            <a:alphaModFix/>
          </a:blip>
          <a:srcRect/>
          <a:stretch/>
        </p:blipFill>
        <p:spPr>
          <a:xfrm>
            <a:off x="66675" y="66675"/>
            <a:ext cx="9010650" cy="6724650"/>
          </a:xfrm>
          <a:prstGeom prst="rect">
            <a:avLst/>
          </a:prstGeom>
          <a:noFill/>
          <a:ln>
            <a:noFill/>
          </a:ln>
        </p:spPr>
      </p:pic>
      <p:pic>
        <p:nvPicPr>
          <p:cNvPr id="166" name="Google Shape;166;p8"/>
          <p:cNvPicPr preferRelativeResize="0"/>
          <p:nvPr/>
        </p:nvPicPr>
        <p:blipFill rotWithShape="1">
          <a:blip r:embed="rId4">
            <a:alphaModFix/>
          </a:blip>
          <a:srcRect/>
          <a:stretch/>
        </p:blipFill>
        <p:spPr>
          <a:xfrm>
            <a:off x="6096000" y="6096001"/>
            <a:ext cx="3020122" cy="762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9"/>
          <p:cNvSpPr/>
          <p:nvPr/>
        </p:nvSpPr>
        <p:spPr>
          <a:xfrm>
            <a:off x="8196263" y="530225"/>
            <a:ext cx="285750" cy="5610225"/>
          </a:xfrm>
          <a:custGeom>
            <a:avLst/>
            <a:gdLst/>
            <a:ahLst/>
            <a:cxnLst/>
            <a:rect l="l" t="t" r="r" b="b"/>
            <a:pathLst>
              <a:path w="180" h="3534" extrusionOk="0">
                <a:moveTo>
                  <a:pt x="0" y="0"/>
                </a:moveTo>
                <a:lnTo>
                  <a:pt x="179" y="3533"/>
                </a:lnTo>
              </a:path>
            </a:pathLst>
          </a:custGeom>
          <a:noFill/>
          <a:ln w="254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73" name="Google Shape;173;p9"/>
          <p:cNvSpPr/>
          <p:nvPr/>
        </p:nvSpPr>
        <p:spPr>
          <a:xfrm>
            <a:off x="700088" y="538163"/>
            <a:ext cx="155575" cy="5659437"/>
          </a:xfrm>
          <a:custGeom>
            <a:avLst/>
            <a:gdLst/>
            <a:ahLst/>
            <a:cxnLst/>
            <a:rect l="l" t="t" r="r" b="b"/>
            <a:pathLst>
              <a:path w="98" h="3565" extrusionOk="0">
                <a:moveTo>
                  <a:pt x="97" y="0"/>
                </a:moveTo>
                <a:lnTo>
                  <a:pt x="0" y="3564"/>
                </a:lnTo>
              </a:path>
            </a:pathLst>
          </a:custGeom>
          <a:noFill/>
          <a:ln w="254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74" name="Google Shape;174;p9"/>
          <p:cNvSpPr/>
          <p:nvPr/>
        </p:nvSpPr>
        <p:spPr>
          <a:xfrm>
            <a:off x="854075" y="522288"/>
            <a:ext cx="7350125" cy="61912"/>
          </a:xfrm>
          <a:custGeom>
            <a:avLst/>
            <a:gdLst/>
            <a:ahLst/>
            <a:cxnLst/>
            <a:rect l="l" t="t" r="r" b="b"/>
            <a:pathLst>
              <a:path w="4630" h="39" extrusionOk="0">
                <a:moveTo>
                  <a:pt x="4629" y="0"/>
                </a:moveTo>
                <a:lnTo>
                  <a:pt x="4257" y="10"/>
                </a:lnTo>
                <a:lnTo>
                  <a:pt x="3262" y="38"/>
                </a:lnTo>
                <a:lnTo>
                  <a:pt x="2137" y="38"/>
                </a:lnTo>
                <a:lnTo>
                  <a:pt x="1264" y="38"/>
                </a:lnTo>
                <a:lnTo>
                  <a:pt x="567" y="28"/>
                </a:lnTo>
                <a:lnTo>
                  <a:pt x="0" y="10"/>
                </a:lnTo>
              </a:path>
            </a:pathLst>
          </a:custGeom>
          <a:noFill/>
          <a:ln w="254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75" name="Google Shape;175;p9"/>
          <p:cNvSpPr/>
          <p:nvPr/>
        </p:nvSpPr>
        <p:spPr>
          <a:xfrm>
            <a:off x="711200" y="6143625"/>
            <a:ext cx="7775575" cy="101600"/>
          </a:xfrm>
          <a:custGeom>
            <a:avLst/>
            <a:gdLst/>
            <a:ahLst/>
            <a:cxnLst/>
            <a:rect l="l" t="t" r="r" b="b"/>
            <a:pathLst>
              <a:path w="4898" h="64" extrusionOk="0">
                <a:moveTo>
                  <a:pt x="4897" y="0"/>
                </a:moveTo>
                <a:lnTo>
                  <a:pt x="4029" y="42"/>
                </a:lnTo>
                <a:lnTo>
                  <a:pt x="2994" y="63"/>
                </a:lnTo>
                <a:lnTo>
                  <a:pt x="1843" y="63"/>
                </a:lnTo>
                <a:lnTo>
                  <a:pt x="1015" y="52"/>
                </a:lnTo>
                <a:lnTo>
                  <a:pt x="0" y="32"/>
                </a:lnTo>
              </a:path>
            </a:pathLst>
          </a:custGeom>
          <a:noFill/>
          <a:ln w="254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76" name="Google Shape;176;p9"/>
          <p:cNvSpPr/>
          <p:nvPr/>
        </p:nvSpPr>
        <p:spPr>
          <a:xfrm>
            <a:off x="2970213" y="5083175"/>
            <a:ext cx="1428750" cy="1158875"/>
          </a:xfrm>
          <a:custGeom>
            <a:avLst/>
            <a:gdLst/>
            <a:ahLst/>
            <a:cxnLst/>
            <a:rect l="l" t="t" r="r" b="b"/>
            <a:pathLst>
              <a:path w="900" h="730" extrusionOk="0">
                <a:moveTo>
                  <a:pt x="0" y="62"/>
                </a:moveTo>
                <a:lnTo>
                  <a:pt x="33" y="22"/>
                </a:lnTo>
                <a:lnTo>
                  <a:pt x="44" y="7"/>
                </a:lnTo>
                <a:lnTo>
                  <a:pt x="73" y="0"/>
                </a:lnTo>
                <a:lnTo>
                  <a:pt x="112" y="7"/>
                </a:lnTo>
                <a:lnTo>
                  <a:pt x="131" y="47"/>
                </a:lnTo>
                <a:lnTo>
                  <a:pt x="156" y="55"/>
                </a:lnTo>
                <a:lnTo>
                  <a:pt x="178" y="69"/>
                </a:lnTo>
                <a:lnTo>
                  <a:pt x="196" y="77"/>
                </a:lnTo>
                <a:lnTo>
                  <a:pt x="228" y="91"/>
                </a:lnTo>
                <a:lnTo>
                  <a:pt x="243" y="98"/>
                </a:lnTo>
                <a:lnTo>
                  <a:pt x="247" y="113"/>
                </a:lnTo>
                <a:lnTo>
                  <a:pt x="257" y="135"/>
                </a:lnTo>
                <a:lnTo>
                  <a:pt x="297" y="120"/>
                </a:lnTo>
                <a:lnTo>
                  <a:pt x="312" y="128"/>
                </a:lnTo>
                <a:lnTo>
                  <a:pt x="323" y="135"/>
                </a:lnTo>
                <a:lnTo>
                  <a:pt x="341" y="117"/>
                </a:lnTo>
                <a:lnTo>
                  <a:pt x="395" y="120"/>
                </a:lnTo>
                <a:lnTo>
                  <a:pt x="421" y="120"/>
                </a:lnTo>
                <a:lnTo>
                  <a:pt x="450" y="120"/>
                </a:lnTo>
                <a:lnTo>
                  <a:pt x="497" y="124"/>
                </a:lnTo>
                <a:lnTo>
                  <a:pt x="518" y="139"/>
                </a:lnTo>
                <a:lnTo>
                  <a:pt x="555" y="175"/>
                </a:lnTo>
                <a:lnTo>
                  <a:pt x="584" y="186"/>
                </a:lnTo>
                <a:lnTo>
                  <a:pt x="616" y="193"/>
                </a:lnTo>
                <a:lnTo>
                  <a:pt x="627" y="208"/>
                </a:lnTo>
                <a:lnTo>
                  <a:pt x="653" y="222"/>
                </a:lnTo>
                <a:lnTo>
                  <a:pt x="700" y="244"/>
                </a:lnTo>
                <a:lnTo>
                  <a:pt x="721" y="244"/>
                </a:lnTo>
                <a:lnTo>
                  <a:pt x="736" y="252"/>
                </a:lnTo>
                <a:lnTo>
                  <a:pt x="758" y="273"/>
                </a:lnTo>
                <a:lnTo>
                  <a:pt x="790" y="299"/>
                </a:lnTo>
                <a:lnTo>
                  <a:pt x="819" y="313"/>
                </a:lnTo>
                <a:lnTo>
                  <a:pt x="830" y="343"/>
                </a:lnTo>
                <a:lnTo>
                  <a:pt x="856" y="357"/>
                </a:lnTo>
                <a:lnTo>
                  <a:pt x="863" y="372"/>
                </a:lnTo>
                <a:lnTo>
                  <a:pt x="863" y="386"/>
                </a:lnTo>
                <a:lnTo>
                  <a:pt x="874" y="408"/>
                </a:lnTo>
                <a:lnTo>
                  <a:pt x="877" y="423"/>
                </a:lnTo>
                <a:lnTo>
                  <a:pt x="885" y="437"/>
                </a:lnTo>
                <a:lnTo>
                  <a:pt x="895" y="452"/>
                </a:lnTo>
                <a:lnTo>
                  <a:pt x="895" y="467"/>
                </a:lnTo>
                <a:lnTo>
                  <a:pt x="895" y="488"/>
                </a:lnTo>
                <a:lnTo>
                  <a:pt x="895" y="510"/>
                </a:lnTo>
                <a:lnTo>
                  <a:pt x="888" y="518"/>
                </a:lnTo>
                <a:lnTo>
                  <a:pt x="888" y="532"/>
                </a:lnTo>
                <a:lnTo>
                  <a:pt x="892" y="547"/>
                </a:lnTo>
                <a:lnTo>
                  <a:pt x="899" y="561"/>
                </a:lnTo>
                <a:lnTo>
                  <a:pt x="899" y="576"/>
                </a:lnTo>
                <a:lnTo>
                  <a:pt x="892" y="583"/>
                </a:lnTo>
                <a:lnTo>
                  <a:pt x="885" y="605"/>
                </a:lnTo>
                <a:lnTo>
                  <a:pt x="888" y="627"/>
                </a:lnTo>
                <a:lnTo>
                  <a:pt x="888" y="642"/>
                </a:lnTo>
                <a:lnTo>
                  <a:pt x="881" y="656"/>
                </a:lnTo>
                <a:lnTo>
                  <a:pt x="866" y="663"/>
                </a:lnTo>
                <a:lnTo>
                  <a:pt x="866" y="678"/>
                </a:lnTo>
                <a:lnTo>
                  <a:pt x="874" y="700"/>
                </a:lnTo>
                <a:lnTo>
                  <a:pt x="877" y="722"/>
                </a:lnTo>
                <a:lnTo>
                  <a:pt x="885" y="729"/>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77" name="Google Shape;177;p9"/>
          <p:cNvSpPr/>
          <p:nvPr/>
        </p:nvSpPr>
        <p:spPr>
          <a:xfrm>
            <a:off x="839788" y="1182688"/>
            <a:ext cx="2373312" cy="255587"/>
          </a:xfrm>
          <a:custGeom>
            <a:avLst/>
            <a:gdLst/>
            <a:ahLst/>
            <a:cxnLst/>
            <a:rect l="l" t="t" r="r" b="b"/>
            <a:pathLst>
              <a:path w="1495" h="161" extrusionOk="0">
                <a:moveTo>
                  <a:pt x="0" y="18"/>
                </a:moveTo>
                <a:lnTo>
                  <a:pt x="18" y="7"/>
                </a:lnTo>
                <a:lnTo>
                  <a:pt x="29" y="0"/>
                </a:lnTo>
                <a:lnTo>
                  <a:pt x="65" y="15"/>
                </a:lnTo>
                <a:lnTo>
                  <a:pt x="69" y="29"/>
                </a:lnTo>
                <a:lnTo>
                  <a:pt x="80" y="29"/>
                </a:lnTo>
                <a:lnTo>
                  <a:pt x="91" y="22"/>
                </a:lnTo>
                <a:lnTo>
                  <a:pt x="102" y="36"/>
                </a:lnTo>
                <a:lnTo>
                  <a:pt x="105" y="58"/>
                </a:lnTo>
                <a:lnTo>
                  <a:pt x="112" y="65"/>
                </a:lnTo>
                <a:lnTo>
                  <a:pt x="123" y="55"/>
                </a:lnTo>
                <a:lnTo>
                  <a:pt x="127" y="62"/>
                </a:lnTo>
                <a:lnTo>
                  <a:pt x="138" y="84"/>
                </a:lnTo>
                <a:lnTo>
                  <a:pt x="152" y="73"/>
                </a:lnTo>
                <a:lnTo>
                  <a:pt x="156" y="62"/>
                </a:lnTo>
                <a:lnTo>
                  <a:pt x="167" y="47"/>
                </a:lnTo>
                <a:lnTo>
                  <a:pt x="178" y="55"/>
                </a:lnTo>
                <a:lnTo>
                  <a:pt x="199" y="55"/>
                </a:lnTo>
                <a:lnTo>
                  <a:pt x="218" y="62"/>
                </a:lnTo>
                <a:lnTo>
                  <a:pt x="239" y="69"/>
                </a:lnTo>
                <a:lnTo>
                  <a:pt x="243" y="76"/>
                </a:lnTo>
                <a:lnTo>
                  <a:pt x="261" y="80"/>
                </a:lnTo>
                <a:lnTo>
                  <a:pt x="279" y="69"/>
                </a:lnTo>
                <a:lnTo>
                  <a:pt x="290" y="91"/>
                </a:lnTo>
                <a:lnTo>
                  <a:pt x="305" y="91"/>
                </a:lnTo>
                <a:lnTo>
                  <a:pt x="315" y="76"/>
                </a:lnTo>
                <a:lnTo>
                  <a:pt x="323" y="69"/>
                </a:lnTo>
                <a:lnTo>
                  <a:pt x="337" y="80"/>
                </a:lnTo>
                <a:lnTo>
                  <a:pt x="352" y="95"/>
                </a:lnTo>
                <a:lnTo>
                  <a:pt x="374" y="95"/>
                </a:lnTo>
                <a:lnTo>
                  <a:pt x="403" y="87"/>
                </a:lnTo>
                <a:lnTo>
                  <a:pt x="417" y="76"/>
                </a:lnTo>
                <a:lnTo>
                  <a:pt x="432" y="76"/>
                </a:lnTo>
                <a:lnTo>
                  <a:pt x="446" y="91"/>
                </a:lnTo>
                <a:lnTo>
                  <a:pt x="468" y="76"/>
                </a:lnTo>
                <a:lnTo>
                  <a:pt x="490" y="62"/>
                </a:lnTo>
                <a:lnTo>
                  <a:pt x="500" y="51"/>
                </a:lnTo>
                <a:lnTo>
                  <a:pt x="511" y="40"/>
                </a:lnTo>
                <a:lnTo>
                  <a:pt x="540" y="29"/>
                </a:lnTo>
                <a:lnTo>
                  <a:pt x="548" y="18"/>
                </a:lnTo>
                <a:lnTo>
                  <a:pt x="569" y="7"/>
                </a:lnTo>
                <a:lnTo>
                  <a:pt x="587" y="7"/>
                </a:lnTo>
                <a:lnTo>
                  <a:pt x="609" y="7"/>
                </a:lnTo>
                <a:lnTo>
                  <a:pt x="635" y="15"/>
                </a:lnTo>
                <a:lnTo>
                  <a:pt x="656" y="36"/>
                </a:lnTo>
                <a:lnTo>
                  <a:pt x="674" y="51"/>
                </a:lnTo>
                <a:lnTo>
                  <a:pt x="689" y="65"/>
                </a:lnTo>
                <a:lnTo>
                  <a:pt x="707" y="87"/>
                </a:lnTo>
                <a:lnTo>
                  <a:pt x="747" y="87"/>
                </a:lnTo>
                <a:lnTo>
                  <a:pt x="769" y="116"/>
                </a:lnTo>
                <a:lnTo>
                  <a:pt x="809" y="116"/>
                </a:lnTo>
                <a:lnTo>
                  <a:pt x="838" y="131"/>
                </a:lnTo>
                <a:lnTo>
                  <a:pt x="859" y="145"/>
                </a:lnTo>
                <a:lnTo>
                  <a:pt x="885" y="142"/>
                </a:lnTo>
                <a:lnTo>
                  <a:pt x="899" y="135"/>
                </a:lnTo>
                <a:lnTo>
                  <a:pt x="914" y="127"/>
                </a:lnTo>
                <a:lnTo>
                  <a:pt x="936" y="102"/>
                </a:lnTo>
                <a:lnTo>
                  <a:pt x="954" y="84"/>
                </a:lnTo>
                <a:lnTo>
                  <a:pt x="975" y="69"/>
                </a:lnTo>
                <a:lnTo>
                  <a:pt x="1001" y="73"/>
                </a:lnTo>
                <a:lnTo>
                  <a:pt x="1048" y="58"/>
                </a:lnTo>
                <a:lnTo>
                  <a:pt x="1081" y="36"/>
                </a:lnTo>
                <a:lnTo>
                  <a:pt x="1084" y="36"/>
                </a:lnTo>
                <a:lnTo>
                  <a:pt x="1113" y="58"/>
                </a:lnTo>
                <a:lnTo>
                  <a:pt x="1139" y="65"/>
                </a:lnTo>
                <a:lnTo>
                  <a:pt x="1179" y="65"/>
                </a:lnTo>
                <a:lnTo>
                  <a:pt x="1204" y="62"/>
                </a:lnTo>
                <a:lnTo>
                  <a:pt x="1204" y="51"/>
                </a:lnTo>
                <a:lnTo>
                  <a:pt x="1229" y="40"/>
                </a:lnTo>
                <a:lnTo>
                  <a:pt x="1258" y="62"/>
                </a:lnTo>
                <a:lnTo>
                  <a:pt x="1273" y="98"/>
                </a:lnTo>
                <a:lnTo>
                  <a:pt x="1287" y="80"/>
                </a:lnTo>
                <a:lnTo>
                  <a:pt x="1316" y="80"/>
                </a:lnTo>
                <a:lnTo>
                  <a:pt x="1356" y="80"/>
                </a:lnTo>
                <a:lnTo>
                  <a:pt x="1396" y="80"/>
                </a:lnTo>
                <a:lnTo>
                  <a:pt x="1414" y="69"/>
                </a:lnTo>
                <a:lnTo>
                  <a:pt x="1443" y="62"/>
                </a:lnTo>
                <a:lnTo>
                  <a:pt x="1458" y="69"/>
                </a:lnTo>
                <a:lnTo>
                  <a:pt x="1469" y="76"/>
                </a:lnTo>
                <a:lnTo>
                  <a:pt x="1490" y="102"/>
                </a:lnTo>
                <a:lnTo>
                  <a:pt x="1494" y="109"/>
                </a:lnTo>
                <a:lnTo>
                  <a:pt x="1487" y="138"/>
                </a:lnTo>
                <a:lnTo>
                  <a:pt x="1479" y="160"/>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78" name="Google Shape;178;p9"/>
          <p:cNvSpPr/>
          <p:nvPr/>
        </p:nvSpPr>
        <p:spPr>
          <a:xfrm>
            <a:off x="3181350" y="1228725"/>
            <a:ext cx="42863" cy="82550"/>
          </a:xfrm>
          <a:custGeom>
            <a:avLst/>
            <a:gdLst/>
            <a:ahLst/>
            <a:cxnLst/>
            <a:rect l="l" t="t" r="r" b="b"/>
            <a:pathLst>
              <a:path w="27" h="52" extrusionOk="0">
                <a:moveTo>
                  <a:pt x="26" y="0"/>
                </a:moveTo>
                <a:lnTo>
                  <a:pt x="9" y="26"/>
                </a:lnTo>
                <a:lnTo>
                  <a:pt x="0" y="34"/>
                </a:lnTo>
                <a:lnTo>
                  <a:pt x="0" y="51"/>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79" name="Google Shape;179;p9"/>
          <p:cNvSpPr/>
          <p:nvPr/>
        </p:nvSpPr>
        <p:spPr>
          <a:xfrm>
            <a:off x="2555875" y="1095375"/>
            <a:ext cx="190500" cy="141288"/>
          </a:xfrm>
          <a:custGeom>
            <a:avLst/>
            <a:gdLst/>
            <a:ahLst/>
            <a:cxnLst/>
            <a:rect l="l" t="t" r="r" b="b"/>
            <a:pathLst>
              <a:path w="120" h="89" extrusionOk="0">
                <a:moveTo>
                  <a:pt x="103" y="0"/>
                </a:moveTo>
                <a:lnTo>
                  <a:pt x="85" y="41"/>
                </a:lnTo>
                <a:lnTo>
                  <a:pt x="119" y="40"/>
                </a:lnTo>
                <a:lnTo>
                  <a:pt x="100" y="44"/>
                </a:lnTo>
                <a:lnTo>
                  <a:pt x="84" y="44"/>
                </a:lnTo>
                <a:lnTo>
                  <a:pt x="53" y="44"/>
                </a:lnTo>
                <a:lnTo>
                  <a:pt x="45" y="44"/>
                </a:lnTo>
                <a:lnTo>
                  <a:pt x="38" y="60"/>
                </a:lnTo>
                <a:lnTo>
                  <a:pt x="30" y="76"/>
                </a:lnTo>
                <a:lnTo>
                  <a:pt x="0" y="88"/>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80" name="Google Shape;180;p9"/>
          <p:cNvSpPr/>
          <p:nvPr/>
        </p:nvSpPr>
        <p:spPr>
          <a:xfrm>
            <a:off x="4114800" y="1222375"/>
            <a:ext cx="2816225" cy="2327275"/>
          </a:xfrm>
          <a:custGeom>
            <a:avLst/>
            <a:gdLst/>
            <a:ahLst/>
            <a:cxnLst/>
            <a:rect l="l" t="t" r="r" b="b"/>
            <a:pathLst>
              <a:path w="1774" h="1466" extrusionOk="0">
                <a:moveTo>
                  <a:pt x="0" y="1192"/>
                </a:moveTo>
                <a:lnTo>
                  <a:pt x="15" y="1235"/>
                </a:lnTo>
                <a:lnTo>
                  <a:pt x="15" y="1257"/>
                </a:lnTo>
                <a:lnTo>
                  <a:pt x="36" y="1279"/>
                </a:lnTo>
                <a:lnTo>
                  <a:pt x="69" y="1301"/>
                </a:lnTo>
                <a:lnTo>
                  <a:pt x="109" y="1330"/>
                </a:lnTo>
                <a:lnTo>
                  <a:pt x="145" y="1348"/>
                </a:lnTo>
                <a:lnTo>
                  <a:pt x="160" y="1370"/>
                </a:lnTo>
                <a:lnTo>
                  <a:pt x="181" y="1378"/>
                </a:lnTo>
                <a:lnTo>
                  <a:pt x="214" y="1407"/>
                </a:lnTo>
                <a:lnTo>
                  <a:pt x="236" y="1407"/>
                </a:lnTo>
                <a:lnTo>
                  <a:pt x="261" y="1414"/>
                </a:lnTo>
                <a:lnTo>
                  <a:pt x="286" y="1429"/>
                </a:lnTo>
                <a:lnTo>
                  <a:pt x="294" y="1450"/>
                </a:lnTo>
                <a:lnTo>
                  <a:pt x="323" y="1458"/>
                </a:lnTo>
                <a:lnTo>
                  <a:pt x="348" y="1465"/>
                </a:lnTo>
                <a:lnTo>
                  <a:pt x="373" y="1450"/>
                </a:lnTo>
                <a:lnTo>
                  <a:pt x="392" y="1421"/>
                </a:lnTo>
                <a:lnTo>
                  <a:pt x="392" y="1403"/>
                </a:lnTo>
                <a:lnTo>
                  <a:pt x="392" y="1381"/>
                </a:lnTo>
                <a:lnTo>
                  <a:pt x="392" y="1367"/>
                </a:lnTo>
                <a:lnTo>
                  <a:pt x="410" y="1341"/>
                </a:lnTo>
                <a:lnTo>
                  <a:pt x="413" y="1319"/>
                </a:lnTo>
                <a:lnTo>
                  <a:pt x="413" y="1297"/>
                </a:lnTo>
                <a:lnTo>
                  <a:pt x="424" y="1257"/>
                </a:lnTo>
                <a:lnTo>
                  <a:pt x="446" y="1214"/>
                </a:lnTo>
                <a:lnTo>
                  <a:pt x="464" y="1184"/>
                </a:lnTo>
                <a:lnTo>
                  <a:pt x="482" y="1155"/>
                </a:lnTo>
                <a:lnTo>
                  <a:pt x="497" y="1141"/>
                </a:lnTo>
                <a:lnTo>
                  <a:pt x="508" y="1108"/>
                </a:lnTo>
                <a:lnTo>
                  <a:pt x="515" y="1086"/>
                </a:lnTo>
                <a:lnTo>
                  <a:pt x="522" y="1050"/>
                </a:lnTo>
                <a:lnTo>
                  <a:pt x="537" y="1020"/>
                </a:lnTo>
                <a:lnTo>
                  <a:pt x="551" y="999"/>
                </a:lnTo>
                <a:lnTo>
                  <a:pt x="562" y="991"/>
                </a:lnTo>
                <a:lnTo>
                  <a:pt x="566" y="977"/>
                </a:lnTo>
                <a:lnTo>
                  <a:pt x="569" y="958"/>
                </a:lnTo>
                <a:lnTo>
                  <a:pt x="584" y="937"/>
                </a:lnTo>
                <a:lnTo>
                  <a:pt x="609" y="907"/>
                </a:lnTo>
                <a:lnTo>
                  <a:pt x="620" y="893"/>
                </a:lnTo>
                <a:lnTo>
                  <a:pt x="620" y="875"/>
                </a:lnTo>
                <a:lnTo>
                  <a:pt x="627" y="845"/>
                </a:lnTo>
                <a:lnTo>
                  <a:pt x="638" y="820"/>
                </a:lnTo>
                <a:lnTo>
                  <a:pt x="635" y="787"/>
                </a:lnTo>
                <a:lnTo>
                  <a:pt x="645" y="758"/>
                </a:lnTo>
                <a:lnTo>
                  <a:pt x="653" y="743"/>
                </a:lnTo>
                <a:lnTo>
                  <a:pt x="645" y="733"/>
                </a:lnTo>
                <a:lnTo>
                  <a:pt x="653" y="707"/>
                </a:lnTo>
                <a:lnTo>
                  <a:pt x="671" y="685"/>
                </a:lnTo>
                <a:lnTo>
                  <a:pt x="678" y="660"/>
                </a:lnTo>
                <a:lnTo>
                  <a:pt x="685" y="634"/>
                </a:lnTo>
                <a:lnTo>
                  <a:pt x="696" y="616"/>
                </a:lnTo>
                <a:lnTo>
                  <a:pt x="736" y="539"/>
                </a:lnTo>
                <a:lnTo>
                  <a:pt x="758" y="507"/>
                </a:lnTo>
                <a:lnTo>
                  <a:pt x="751" y="470"/>
                </a:lnTo>
                <a:lnTo>
                  <a:pt x="754" y="434"/>
                </a:lnTo>
                <a:lnTo>
                  <a:pt x="754" y="394"/>
                </a:lnTo>
                <a:lnTo>
                  <a:pt x="747" y="361"/>
                </a:lnTo>
                <a:lnTo>
                  <a:pt x="740" y="335"/>
                </a:lnTo>
                <a:lnTo>
                  <a:pt x="732" y="324"/>
                </a:lnTo>
                <a:lnTo>
                  <a:pt x="751" y="306"/>
                </a:lnTo>
                <a:lnTo>
                  <a:pt x="736" y="295"/>
                </a:lnTo>
                <a:lnTo>
                  <a:pt x="722" y="277"/>
                </a:lnTo>
                <a:lnTo>
                  <a:pt x="725" y="259"/>
                </a:lnTo>
                <a:lnTo>
                  <a:pt x="740" y="230"/>
                </a:lnTo>
                <a:lnTo>
                  <a:pt x="761" y="219"/>
                </a:lnTo>
                <a:lnTo>
                  <a:pt x="772" y="204"/>
                </a:lnTo>
                <a:lnTo>
                  <a:pt x="805" y="171"/>
                </a:lnTo>
                <a:lnTo>
                  <a:pt x="823" y="168"/>
                </a:lnTo>
                <a:lnTo>
                  <a:pt x="852" y="153"/>
                </a:lnTo>
                <a:lnTo>
                  <a:pt x="885" y="138"/>
                </a:lnTo>
                <a:lnTo>
                  <a:pt x="899" y="109"/>
                </a:lnTo>
                <a:lnTo>
                  <a:pt x="910" y="106"/>
                </a:lnTo>
                <a:lnTo>
                  <a:pt x="935" y="135"/>
                </a:lnTo>
                <a:lnTo>
                  <a:pt x="946" y="146"/>
                </a:lnTo>
                <a:lnTo>
                  <a:pt x="979" y="146"/>
                </a:lnTo>
                <a:lnTo>
                  <a:pt x="1008" y="160"/>
                </a:lnTo>
                <a:lnTo>
                  <a:pt x="1026" y="182"/>
                </a:lnTo>
                <a:lnTo>
                  <a:pt x="1051" y="200"/>
                </a:lnTo>
                <a:lnTo>
                  <a:pt x="1077" y="200"/>
                </a:lnTo>
                <a:lnTo>
                  <a:pt x="1113" y="215"/>
                </a:lnTo>
                <a:lnTo>
                  <a:pt x="1157" y="211"/>
                </a:lnTo>
                <a:lnTo>
                  <a:pt x="1186" y="208"/>
                </a:lnTo>
                <a:lnTo>
                  <a:pt x="1236" y="186"/>
                </a:lnTo>
                <a:lnTo>
                  <a:pt x="1251" y="171"/>
                </a:lnTo>
                <a:lnTo>
                  <a:pt x="1273" y="164"/>
                </a:lnTo>
                <a:lnTo>
                  <a:pt x="1294" y="160"/>
                </a:lnTo>
                <a:lnTo>
                  <a:pt x="1316" y="168"/>
                </a:lnTo>
                <a:lnTo>
                  <a:pt x="1334" y="190"/>
                </a:lnTo>
                <a:lnTo>
                  <a:pt x="1345" y="204"/>
                </a:lnTo>
                <a:lnTo>
                  <a:pt x="1374" y="226"/>
                </a:lnTo>
                <a:lnTo>
                  <a:pt x="1407" y="233"/>
                </a:lnTo>
                <a:lnTo>
                  <a:pt x="1447" y="241"/>
                </a:lnTo>
                <a:lnTo>
                  <a:pt x="1476" y="241"/>
                </a:lnTo>
                <a:lnTo>
                  <a:pt x="1508" y="226"/>
                </a:lnTo>
                <a:lnTo>
                  <a:pt x="1541" y="211"/>
                </a:lnTo>
                <a:lnTo>
                  <a:pt x="1566" y="186"/>
                </a:lnTo>
                <a:lnTo>
                  <a:pt x="1595" y="175"/>
                </a:lnTo>
                <a:lnTo>
                  <a:pt x="1613" y="160"/>
                </a:lnTo>
                <a:lnTo>
                  <a:pt x="1642" y="131"/>
                </a:lnTo>
                <a:lnTo>
                  <a:pt x="1686" y="95"/>
                </a:lnTo>
                <a:lnTo>
                  <a:pt x="1708" y="73"/>
                </a:lnTo>
                <a:lnTo>
                  <a:pt x="1744" y="29"/>
                </a:lnTo>
                <a:lnTo>
                  <a:pt x="1773" y="0"/>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81" name="Google Shape;181;p9"/>
          <p:cNvSpPr/>
          <p:nvPr/>
        </p:nvSpPr>
        <p:spPr>
          <a:xfrm>
            <a:off x="4292600" y="2963863"/>
            <a:ext cx="474663" cy="342900"/>
          </a:xfrm>
          <a:custGeom>
            <a:avLst/>
            <a:gdLst/>
            <a:ahLst/>
            <a:cxnLst/>
            <a:rect l="l" t="t" r="r" b="b"/>
            <a:pathLst>
              <a:path w="299" h="216" extrusionOk="0">
                <a:moveTo>
                  <a:pt x="0" y="33"/>
                </a:moveTo>
                <a:lnTo>
                  <a:pt x="18" y="33"/>
                </a:lnTo>
                <a:lnTo>
                  <a:pt x="51" y="29"/>
                </a:lnTo>
                <a:lnTo>
                  <a:pt x="14" y="0"/>
                </a:lnTo>
                <a:lnTo>
                  <a:pt x="51" y="29"/>
                </a:lnTo>
                <a:lnTo>
                  <a:pt x="65" y="29"/>
                </a:lnTo>
                <a:lnTo>
                  <a:pt x="69" y="44"/>
                </a:lnTo>
                <a:lnTo>
                  <a:pt x="72" y="58"/>
                </a:lnTo>
                <a:lnTo>
                  <a:pt x="98" y="80"/>
                </a:lnTo>
                <a:lnTo>
                  <a:pt x="109" y="87"/>
                </a:lnTo>
                <a:lnTo>
                  <a:pt x="130" y="84"/>
                </a:lnTo>
                <a:lnTo>
                  <a:pt x="145" y="91"/>
                </a:lnTo>
                <a:lnTo>
                  <a:pt x="163" y="120"/>
                </a:lnTo>
                <a:lnTo>
                  <a:pt x="181" y="135"/>
                </a:lnTo>
                <a:lnTo>
                  <a:pt x="199" y="142"/>
                </a:lnTo>
                <a:lnTo>
                  <a:pt x="217" y="164"/>
                </a:lnTo>
                <a:lnTo>
                  <a:pt x="232" y="186"/>
                </a:lnTo>
                <a:lnTo>
                  <a:pt x="243" y="215"/>
                </a:lnTo>
                <a:lnTo>
                  <a:pt x="257" y="215"/>
                </a:lnTo>
                <a:lnTo>
                  <a:pt x="298" y="205"/>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82" name="Google Shape;182;p9"/>
          <p:cNvSpPr/>
          <p:nvPr/>
        </p:nvSpPr>
        <p:spPr>
          <a:xfrm>
            <a:off x="6926263" y="530225"/>
            <a:ext cx="1082675" cy="695325"/>
          </a:xfrm>
          <a:custGeom>
            <a:avLst/>
            <a:gdLst/>
            <a:ahLst/>
            <a:cxnLst/>
            <a:rect l="l" t="t" r="r" b="b"/>
            <a:pathLst>
              <a:path w="682" h="438" extrusionOk="0">
                <a:moveTo>
                  <a:pt x="0" y="437"/>
                </a:moveTo>
                <a:lnTo>
                  <a:pt x="27" y="415"/>
                </a:lnTo>
                <a:lnTo>
                  <a:pt x="46" y="379"/>
                </a:lnTo>
                <a:lnTo>
                  <a:pt x="60" y="354"/>
                </a:lnTo>
                <a:lnTo>
                  <a:pt x="77" y="323"/>
                </a:lnTo>
                <a:lnTo>
                  <a:pt x="90" y="311"/>
                </a:lnTo>
                <a:lnTo>
                  <a:pt x="106" y="269"/>
                </a:lnTo>
                <a:lnTo>
                  <a:pt x="121" y="252"/>
                </a:lnTo>
                <a:lnTo>
                  <a:pt x="140" y="245"/>
                </a:lnTo>
                <a:lnTo>
                  <a:pt x="148" y="235"/>
                </a:lnTo>
                <a:lnTo>
                  <a:pt x="179" y="223"/>
                </a:lnTo>
                <a:lnTo>
                  <a:pt x="208" y="211"/>
                </a:lnTo>
                <a:lnTo>
                  <a:pt x="235" y="194"/>
                </a:lnTo>
                <a:lnTo>
                  <a:pt x="256" y="175"/>
                </a:lnTo>
                <a:lnTo>
                  <a:pt x="269" y="165"/>
                </a:lnTo>
                <a:lnTo>
                  <a:pt x="288" y="155"/>
                </a:lnTo>
                <a:lnTo>
                  <a:pt x="307" y="158"/>
                </a:lnTo>
                <a:lnTo>
                  <a:pt x="334" y="155"/>
                </a:lnTo>
                <a:lnTo>
                  <a:pt x="373" y="129"/>
                </a:lnTo>
                <a:lnTo>
                  <a:pt x="385" y="117"/>
                </a:lnTo>
                <a:lnTo>
                  <a:pt x="406" y="117"/>
                </a:lnTo>
                <a:lnTo>
                  <a:pt x="438" y="104"/>
                </a:lnTo>
                <a:lnTo>
                  <a:pt x="452" y="85"/>
                </a:lnTo>
                <a:lnTo>
                  <a:pt x="491" y="61"/>
                </a:lnTo>
                <a:lnTo>
                  <a:pt x="510" y="66"/>
                </a:lnTo>
                <a:lnTo>
                  <a:pt x="544" y="61"/>
                </a:lnTo>
                <a:lnTo>
                  <a:pt x="573" y="46"/>
                </a:lnTo>
                <a:lnTo>
                  <a:pt x="590" y="41"/>
                </a:lnTo>
                <a:lnTo>
                  <a:pt x="619" y="51"/>
                </a:lnTo>
                <a:lnTo>
                  <a:pt x="641" y="46"/>
                </a:lnTo>
                <a:lnTo>
                  <a:pt x="651" y="36"/>
                </a:lnTo>
                <a:lnTo>
                  <a:pt x="663" y="29"/>
                </a:lnTo>
                <a:lnTo>
                  <a:pt x="681" y="0"/>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grpSp>
        <p:nvGrpSpPr>
          <p:cNvPr id="183" name="Google Shape;183;p9"/>
          <p:cNvGrpSpPr/>
          <p:nvPr/>
        </p:nvGrpSpPr>
        <p:grpSpPr>
          <a:xfrm>
            <a:off x="3998913" y="4000500"/>
            <a:ext cx="4410075" cy="811213"/>
            <a:chOff x="2519" y="2520"/>
            <a:chExt cx="2778" cy="511"/>
          </a:xfrm>
        </p:grpSpPr>
        <p:sp>
          <p:nvSpPr>
            <p:cNvPr id="184" name="Google Shape;184;p9"/>
            <p:cNvSpPr/>
            <p:nvPr/>
          </p:nvSpPr>
          <p:spPr>
            <a:xfrm>
              <a:off x="3538" y="2811"/>
              <a:ext cx="1759" cy="220"/>
            </a:xfrm>
            <a:custGeom>
              <a:avLst/>
              <a:gdLst/>
              <a:ahLst/>
              <a:cxnLst/>
              <a:rect l="l" t="t" r="r" b="b"/>
              <a:pathLst>
                <a:path w="1759" h="220" extrusionOk="0">
                  <a:moveTo>
                    <a:pt x="1758" y="131"/>
                  </a:moveTo>
                  <a:lnTo>
                    <a:pt x="1736" y="146"/>
                  </a:lnTo>
                  <a:lnTo>
                    <a:pt x="1722" y="153"/>
                  </a:lnTo>
                  <a:lnTo>
                    <a:pt x="1693" y="142"/>
                  </a:lnTo>
                  <a:lnTo>
                    <a:pt x="1649" y="135"/>
                  </a:lnTo>
                  <a:lnTo>
                    <a:pt x="1620" y="135"/>
                  </a:lnTo>
                  <a:lnTo>
                    <a:pt x="1599" y="120"/>
                  </a:lnTo>
                  <a:lnTo>
                    <a:pt x="1548" y="102"/>
                  </a:lnTo>
                  <a:lnTo>
                    <a:pt x="1512" y="95"/>
                  </a:lnTo>
                  <a:lnTo>
                    <a:pt x="1439" y="106"/>
                  </a:lnTo>
                  <a:lnTo>
                    <a:pt x="1396" y="99"/>
                  </a:lnTo>
                  <a:lnTo>
                    <a:pt x="1345" y="95"/>
                  </a:lnTo>
                  <a:lnTo>
                    <a:pt x="1290" y="110"/>
                  </a:lnTo>
                  <a:lnTo>
                    <a:pt x="1254" y="124"/>
                  </a:lnTo>
                  <a:lnTo>
                    <a:pt x="1218" y="120"/>
                  </a:lnTo>
                  <a:lnTo>
                    <a:pt x="1189" y="128"/>
                  </a:lnTo>
                  <a:lnTo>
                    <a:pt x="1160" y="124"/>
                  </a:lnTo>
                  <a:lnTo>
                    <a:pt x="1145" y="146"/>
                  </a:lnTo>
                  <a:lnTo>
                    <a:pt x="1116" y="146"/>
                  </a:lnTo>
                  <a:lnTo>
                    <a:pt x="1073" y="135"/>
                  </a:lnTo>
                  <a:lnTo>
                    <a:pt x="1033" y="128"/>
                  </a:lnTo>
                  <a:lnTo>
                    <a:pt x="990" y="150"/>
                  </a:lnTo>
                  <a:lnTo>
                    <a:pt x="953" y="142"/>
                  </a:lnTo>
                  <a:lnTo>
                    <a:pt x="910" y="142"/>
                  </a:lnTo>
                  <a:lnTo>
                    <a:pt x="895" y="139"/>
                  </a:lnTo>
                  <a:lnTo>
                    <a:pt x="837" y="161"/>
                  </a:lnTo>
                  <a:lnTo>
                    <a:pt x="794" y="183"/>
                  </a:lnTo>
                  <a:lnTo>
                    <a:pt x="743" y="219"/>
                  </a:lnTo>
                  <a:lnTo>
                    <a:pt x="721" y="219"/>
                  </a:lnTo>
                  <a:lnTo>
                    <a:pt x="649" y="193"/>
                  </a:lnTo>
                  <a:lnTo>
                    <a:pt x="598" y="161"/>
                  </a:lnTo>
                  <a:lnTo>
                    <a:pt x="587" y="139"/>
                  </a:lnTo>
                  <a:lnTo>
                    <a:pt x="558" y="128"/>
                  </a:lnTo>
                  <a:lnTo>
                    <a:pt x="515" y="113"/>
                  </a:lnTo>
                  <a:lnTo>
                    <a:pt x="457" y="102"/>
                  </a:lnTo>
                  <a:lnTo>
                    <a:pt x="384" y="99"/>
                  </a:lnTo>
                  <a:lnTo>
                    <a:pt x="362" y="95"/>
                  </a:lnTo>
                  <a:lnTo>
                    <a:pt x="333" y="80"/>
                  </a:lnTo>
                  <a:lnTo>
                    <a:pt x="290" y="58"/>
                  </a:lnTo>
                  <a:lnTo>
                    <a:pt x="225" y="29"/>
                  </a:lnTo>
                  <a:lnTo>
                    <a:pt x="181" y="7"/>
                  </a:lnTo>
                  <a:lnTo>
                    <a:pt x="65" y="11"/>
                  </a:lnTo>
                  <a:lnTo>
                    <a:pt x="0" y="0"/>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85" name="Google Shape;185;p9"/>
            <p:cNvSpPr/>
            <p:nvPr/>
          </p:nvSpPr>
          <p:spPr>
            <a:xfrm>
              <a:off x="2519" y="2520"/>
              <a:ext cx="1031" cy="296"/>
            </a:xfrm>
            <a:custGeom>
              <a:avLst/>
              <a:gdLst/>
              <a:ahLst/>
              <a:cxnLst/>
              <a:rect l="l" t="t" r="r" b="b"/>
              <a:pathLst>
                <a:path w="1031" h="296" extrusionOk="0">
                  <a:moveTo>
                    <a:pt x="1030" y="288"/>
                  </a:moveTo>
                  <a:lnTo>
                    <a:pt x="965" y="295"/>
                  </a:lnTo>
                  <a:lnTo>
                    <a:pt x="892" y="288"/>
                  </a:lnTo>
                  <a:lnTo>
                    <a:pt x="827" y="262"/>
                  </a:lnTo>
                  <a:lnTo>
                    <a:pt x="780" y="251"/>
                  </a:lnTo>
                  <a:lnTo>
                    <a:pt x="758" y="200"/>
                  </a:lnTo>
                  <a:lnTo>
                    <a:pt x="704" y="182"/>
                  </a:lnTo>
                  <a:lnTo>
                    <a:pt x="638" y="164"/>
                  </a:lnTo>
                  <a:lnTo>
                    <a:pt x="609" y="160"/>
                  </a:lnTo>
                  <a:lnTo>
                    <a:pt x="580" y="135"/>
                  </a:lnTo>
                  <a:lnTo>
                    <a:pt x="551" y="127"/>
                  </a:lnTo>
                  <a:lnTo>
                    <a:pt x="515" y="117"/>
                  </a:lnTo>
                  <a:lnTo>
                    <a:pt x="453" y="98"/>
                  </a:lnTo>
                  <a:lnTo>
                    <a:pt x="399" y="120"/>
                  </a:lnTo>
                  <a:lnTo>
                    <a:pt x="341" y="153"/>
                  </a:lnTo>
                  <a:lnTo>
                    <a:pt x="297" y="182"/>
                  </a:lnTo>
                  <a:lnTo>
                    <a:pt x="261" y="182"/>
                  </a:lnTo>
                  <a:lnTo>
                    <a:pt x="218" y="182"/>
                  </a:lnTo>
                  <a:lnTo>
                    <a:pt x="174" y="153"/>
                  </a:lnTo>
                  <a:lnTo>
                    <a:pt x="141" y="102"/>
                  </a:lnTo>
                  <a:lnTo>
                    <a:pt x="120" y="87"/>
                  </a:lnTo>
                  <a:lnTo>
                    <a:pt x="98" y="76"/>
                  </a:lnTo>
                  <a:lnTo>
                    <a:pt x="76" y="62"/>
                  </a:lnTo>
                  <a:lnTo>
                    <a:pt x="47" y="55"/>
                  </a:lnTo>
                  <a:lnTo>
                    <a:pt x="51" y="36"/>
                  </a:lnTo>
                  <a:lnTo>
                    <a:pt x="15" y="15"/>
                  </a:lnTo>
                  <a:lnTo>
                    <a:pt x="0" y="0"/>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grpSp>
      <p:sp>
        <p:nvSpPr>
          <p:cNvPr id="186" name="Google Shape;186;p9"/>
          <p:cNvSpPr/>
          <p:nvPr/>
        </p:nvSpPr>
        <p:spPr>
          <a:xfrm>
            <a:off x="2795588" y="5864225"/>
            <a:ext cx="360362" cy="366713"/>
          </a:xfrm>
          <a:custGeom>
            <a:avLst/>
            <a:gdLst/>
            <a:ahLst/>
            <a:cxnLst/>
            <a:rect l="l" t="t" r="r" b="b"/>
            <a:pathLst>
              <a:path w="227" h="231" extrusionOk="0">
                <a:moveTo>
                  <a:pt x="226" y="0"/>
                </a:moveTo>
                <a:lnTo>
                  <a:pt x="211" y="15"/>
                </a:lnTo>
                <a:lnTo>
                  <a:pt x="197" y="40"/>
                </a:lnTo>
                <a:lnTo>
                  <a:pt x="190" y="62"/>
                </a:lnTo>
                <a:lnTo>
                  <a:pt x="168" y="84"/>
                </a:lnTo>
                <a:lnTo>
                  <a:pt x="146" y="98"/>
                </a:lnTo>
                <a:lnTo>
                  <a:pt x="139" y="113"/>
                </a:lnTo>
                <a:lnTo>
                  <a:pt x="117" y="113"/>
                </a:lnTo>
                <a:lnTo>
                  <a:pt x="103" y="117"/>
                </a:lnTo>
                <a:lnTo>
                  <a:pt x="95" y="120"/>
                </a:lnTo>
                <a:lnTo>
                  <a:pt x="87" y="134"/>
                </a:lnTo>
                <a:lnTo>
                  <a:pt x="73" y="149"/>
                </a:lnTo>
                <a:lnTo>
                  <a:pt x="66" y="163"/>
                </a:lnTo>
                <a:lnTo>
                  <a:pt x="51" y="178"/>
                </a:lnTo>
                <a:lnTo>
                  <a:pt x="36" y="192"/>
                </a:lnTo>
                <a:lnTo>
                  <a:pt x="29" y="192"/>
                </a:lnTo>
                <a:lnTo>
                  <a:pt x="15" y="200"/>
                </a:lnTo>
                <a:lnTo>
                  <a:pt x="0" y="230"/>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87" name="Google Shape;187;p9"/>
          <p:cNvSpPr/>
          <p:nvPr/>
        </p:nvSpPr>
        <p:spPr>
          <a:xfrm>
            <a:off x="2917825" y="5805488"/>
            <a:ext cx="104775" cy="266700"/>
          </a:xfrm>
          <a:custGeom>
            <a:avLst/>
            <a:gdLst/>
            <a:ahLst/>
            <a:cxnLst/>
            <a:rect l="l" t="t" r="r" b="b"/>
            <a:pathLst>
              <a:path w="66" h="168" extrusionOk="0">
                <a:moveTo>
                  <a:pt x="65" y="0"/>
                </a:moveTo>
                <a:lnTo>
                  <a:pt x="58" y="22"/>
                </a:lnTo>
                <a:lnTo>
                  <a:pt x="36" y="29"/>
                </a:lnTo>
                <a:lnTo>
                  <a:pt x="36" y="51"/>
                </a:lnTo>
                <a:lnTo>
                  <a:pt x="36" y="73"/>
                </a:lnTo>
                <a:lnTo>
                  <a:pt x="22" y="88"/>
                </a:lnTo>
                <a:lnTo>
                  <a:pt x="22" y="102"/>
                </a:lnTo>
                <a:lnTo>
                  <a:pt x="14" y="117"/>
                </a:lnTo>
                <a:lnTo>
                  <a:pt x="0" y="132"/>
                </a:lnTo>
                <a:lnTo>
                  <a:pt x="8" y="167"/>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88" name="Google Shape;188;p9"/>
          <p:cNvSpPr/>
          <p:nvPr/>
        </p:nvSpPr>
        <p:spPr>
          <a:xfrm>
            <a:off x="1317625" y="3282950"/>
            <a:ext cx="2136775" cy="915988"/>
          </a:xfrm>
          <a:custGeom>
            <a:avLst/>
            <a:gdLst/>
            <a:ahLst/>
            <a:cxnLst/>
            <a:rect l="l" t="t" r="r" b="b"/>
            <a:pathLst>
              <a:path w="1346" h="577" extrusionOk="0">
                <a:moveTo>
                  <a:pt x="1345" y="226"/>
                </a:moveTo>
                <a:lnTo>
                  <a:pt x="1323" y="262"/>
                </a:lnTo>
                <a:lnTo>
                  <a:pt x="1287" y="292"/>
                </a:lnTo>
                <a:lnTo>
                  <a:pt x="1265" y="306"/>
                </a:lnTo>
                <a:lnTo>
                  <a:pt x="1229" y="314"/>
                </a:lnTo>
                <a:lnTo>
                  <a:pt x="1200" y="335"/>
                </a:lnTo>
                <a:lnTo>
                  <a:pt x="1171" y="357"/>
                </a:lnTo>
                <a:lnTo>
                  <a:pt x="1164" y="386"/>
                </a:lnTo>
                <a:lnTo>
                  <a:pt x="1142" y="408"/>
                </a:lnTo>
                <a:lnTo>
                  <a:pt x="1135" y="430"/>
                </a:lnTo>
                <a:lnTo>
                  <a:pt x="1113" y="452"/>
                </a:lnTo>
                <a:lnTo>
                  <a:pt x="1091" y="467"/>
                </a:lnTo>
                <a:lnTo>
                  <a:pt x="1091" y="496"/>
                </a:lnTo>
                <a:lnTo>
                  <a:pt x="1084" y="525"/>
                </a:lnTo>
                <a:lnTo>
                  <a:pt x="1048" y="518"/>
                </a:lnTo>
                <a:lnTo>
                  <a:pt x="1040" y="532"/>
                </a:lnTo>
                <a:lnTo>
                  <a:pt x="1019" y="547"/>
                </a:lnTo>
                <a:lnTo>
                  <a:pt x="990" y="547"/>
                </a:lnTo>
                <a:lnTo>
                  <a:pt x="975" y="561"/>
                </a:lnTo>
                <a:lnTo>
                  <a:pt x="932" y="554"/>
                </a:lnTo>
                <a:lnTo>
                  <a:pt x="910" y="550"/>
                </a:lnTo>
                <a:lnTo>
                  <a:pt x="888" y="558"/>
                </a:lnTo>
                <a:lnTo>
                  <a:pt x="859" y="554"/>
                </a:lnTo>
                <a:lnTo>
                  <a:pt x="837" y="558"/>
                </a:lnTo>
                <a:lnTo>
                  <a:pt x="823" y="572"/>
                </a:lnTo>
                <a:lnTo>
                  <a:pt x="787" y="572"/>
                </a:lnTo>
                <a:lnTo>
                  <a:pt x="750" y="569"/>
                </a:lnTo>
                <a:lnTo>
                  <a:pt x="718" y="576"/>
                </a:lnTo>
                <a:lnTo>
                  <a:pt x="674" y="561"/>
                </a:lnTo>
                <a:lnTo>
                  <a:pt x="653" y="536"/>
                </a:lnTo>
                <a:lnTo>
                  <a:pt x="624" y="510"/>
                </a:lnTo>
                <a:lnTo>
                  <a:pt x="602" y="496"/>
                </a:lnTo>
                <a:lnTo>
                  <a:pt x="587" y="492"/>
                </a:lnTo>
                <a:lnTo>
                  <a:pt x="591" y="478"/>
                </a:lnTo>
                <a:lnTo>
                  <a:pt x="591" y="470"/>
                </a:lnTo>
                <a:lnTo>
                  <a:pt x="569" y="456"/>
                </a:lnTo>
                <a:lnTo>
                  <a:pt x="547" y="452"/>
                </a:lnTo>
                <a:lnTo>
                  <a:pt x="518" y="445"/>
                </a:lnTo>
                <a:lnTo>
                  <a:pt x="497" y="427"/>
                </a:lnTo>
                <a:lnTo>
                  <a:pt x="475" y="412"/>
                </a:lnTo>
                <a:lnTo>
                  <a:pt x="482" y="390"/>
                </a:lnTo>
                <a:lnTo>
                  <a:pt x="489" y="365"/>
                </a:lnTo>
                <a:lnTo>
                  <a:pt x="493" y="346"/>
                </a:lnTo>
                <a:lnTo>
                  <a:pt x="493" y="314"/>
                </a:lnTo>
                <a:lnTo>
                  <a:pt x="486" y="292"/>
                </a:lnTo>
                <a:lnTo>
                  <a:pt x="479" y="270"/>
                </a:lnTo>
                <a:lnTo>
                  <a:pt x="457" y="273"/>
                </a:lnTo>
                <a:lnTo>
                  <a:pt x="442" y="281"/>
                </a:lnTo>
                <a:lnTo>
                  <a:pt x="413" y="281"/>
                </a:lnTo>
                <a:lnTo>
                  <a:pt x="377" y="277"/>
                </a:lnTo>
                <a:lnTo>
                  <a:pt x="355" y="273"/>
                </a:lnTo>
                <a:lnTo>
                  <a:pt x="334" y="273"/>
                </a:lnTo>
                <a:lnTo>
                  <a:pt x="305" y="288"/>
                </a:lnTo>
                <a:lnTo>
                  <a:pt x="268" y="295"/>
                </a:lnTo>
                <a:lnTo>
                  <a:pt x="247" y="295"/>
                </a:lnTo>
                <a:lnTo>
                  <a:pt x="203" y="284"/>
                </a:lnTo>
                <a:lnTo>
                  <a:pt x="181" y="273"/>
                </a:lnTo>
                <a:lnTo>
                  <a:pt x="174" y="259"/>
                </a:lnTo>
                <a:lnTo>
                  <a:pt x="145" y="237"/>
                </a:lnTo>
                <a:lnTo>
                  <a:pt x="149" y="226"/>
                </a:lnTo>
                <a:lnTo>
                  <a:pt x="134" y="215"/>
                </a:lnTo>
                <a:lnTo>
                  <a:pt x="105" y="201"/>
                </a:lnTo>
                <a:lnTo>
                  <a:pt x="91" y="186"/>
                </a:lnTo>
                <a:lnTo>
                  <a:pt x="83" y="160"/>
                </a:lnTo>
                <a:lnTo>
                  <a:pt x="69" y="142"/>
                </a:lnTo>
                <a:lnTo>
                  <a:pt x="69" y="113"/>
                </a:lnTo>
                <a:lnTo>
                  <a:pt x="62" y="77"/>
                </a:lnTo>
                <a:lnTo>
                  <a:pt x="18" y="62"/>
                </a:lnTo>
                <a:lnTo>
                  <a:pt x="11" y="40"/>
                </a:lnTo>
                <a:lnTo>
                  <a:pt x="4" y="29"/>
                </a:lnTo>
                <a:lnTo>
                  <a:pt x="0" y="0"/>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89" name="Google Shape;189;p9"/>
          <p:cNvSpPr/>
          <p:nvPr/>
        </p:nvSpPr>
        <p:spPr>
          <a:xfrm>
            <a:off x="769938" y="3721100"/>
            <a:ext cx="1073150" cy="1836738"/>
          </a:xfrm>
          <a:custGeom>
            <a:avLst/>
            <a:gdLst/>
            <a:ahLst/>
            <a:cxnLst/>
            <a:rect l="l" t="t" r="r" b="b"/>
            <a:pathLst>
              <a:path w="676" h="1157" extrusionOk="0">
                <a:moveTo>
                  <a:pt x="0" y="0"/>
                </a:moveTo>
                <a:lnTo>
                  <a:pt x="11" y="1"/>
                </a:lnTo>
                <a:lnTo>
                  <a:pt x="22" y="9"/>
                </a:lnTo>
                <a:lnTo>
                  <a:pt x="22" y="23"/>
                </a:lnTo>
                <a:lnTo>
                  <a:pt x="29" y="52"/>
                </a:lnTo>
                <a:lnTo>
                  <a:pt x="51" y="67"/>
                </a:lnTo>
                <a:lnTo>
                  <a:pt x="69" y="67"/>
                </a:lnTo>
                <a:lnTo>
                  <a:pt x="83" y="111"/>
                </a:lnTo>
                <a:lnTo>
                  <a:pt x="87" y="140"/>
                </a:lnTo>
                <a:lnTo>
                  <a:pt x="94" y="183"/>
                </a:lnTo>
                <a:lnTo>
                  <a:pt x="116" y="220"/>
                </a:lnTo>
                <a:lnTo>
                  <a:pt x="120" y="253"/>
                </a:lnTo>
                <a:lnTo>
                  <a:pt x="123" y="267"/>
                </a:lnTo>
                <a:lnTo>
                  <a:pt x="142" y="282"/>
                </a:lnTo>
                <a:lnTo>
                  <a:pt x="163" y="307"/>
                </a:lnTo>
                <a:lnTo>
                  <a:pt x="167" y="322"/>
                </a:lnTo>
                <a:lnTo>
                  <a:pt x="167" y="336"/>
                </a:lnTo>
                <a:lnTo>
                  <a:pt x="160" y="351"/>
                </a:lnTo>
                <a:lnTo>
                  <a:pt x="145" y="373"/>
                </a:lnTo>
                <a:lnTo>
                  <a:pt x="131" y="387"/>
                </a:lnTo>
                <a:lnTo>
                  <a:pt x="116" y="402"/>
                </a:lnTo>
                <a:lnTo>
                  <a:pt x="102" y="417"/>
                </a:lnTo>
                <a:lnTo>
                  <a:pt x="87" y="438"/>
                </a:lnTo>
                <a:lnTo>
                  <a:pt x="80" y="438"/>
                </a:lnTo>
                <a:lnTo>
                  <a:pt x="76" y="478"/>
                </a:lnTo>
                <a:lnTo>
                  <a:pt x="87" y="508"/>
                </a:lnTo>
                <a:lnTo>
                  <a:pt x="98" y="529"/>
                </a:lnTo>
                <a:lnTo>
                  <a:pt x="113" y="559"/>
                </a:lnTo>
                <a:lnTo>
                  <a:pt x="113" y="566"/>
                </a:lnTo>
                <a:lnTo>
                  <a:pt x="91" y="588"/>
                </a:lnTo>
                <a:lnTo>
                  <a:pt x="91" y="617"/>
                </a:lnTo>
                <a:lnTo>
                  <a:pt x="98" y="631"/>
                </a:lnTo>
                <a:lnTo>
                  <a:pt x="113" y="639"/>
                </a:lnTo>
                <a:lnTo>
                  <a:pt x="127" y="639"/>
                </a:lnTo>
                <a:lnTo>
                  <a:pt x="131" y="653"/>
                </a:lnTo>
                <a:lnTo>
                  <a:pt x="138" y="675"/>
                </a:lnTo>
                <a:lnTo>
                  <a:pt x="138" y="704"/>
                </a:lnTo>
                <a:lnTo>
                  <a:pt x="145" y="719"/>
                </a:lnTo>
                <a:lnTo>
                  <a:pt x="160" y="719"/>
                </a:lnTo>
                <a:lnTo>
                  <a:pt x="163" y="726"/>
                </a:lnTo>
                <a:lnTo>
                  <a:pt x="163" y="733"/>
                </a:lnTo>
                <a:lnTo>
                  <a:pt x="163" y="741"/>
                </a:lnTo>
                <a:lnTo>
                  <a:pt x="149" y="748"/>
                </a:lnTo>
                <a:lnTo>
                  <a:pt x="149" y="777"/>
                </a:lnTo>
                <a:lnTo>
                  <a:pt x="149" y="806"/>
                </a:lnTo>
                <a:lnTo>
                  <a:pt x="152" y="835"/>
                </a:lnTo>
                <a:lnTo>
                  <a:pt x="163" y="832"/>
                </a:lnTo>
                <a:lnTo>
                  <a:pt x="185" y="839"/>
                </a:lnTo>
                <a:lnTo>
                  <a:pt x="196" y="883"/>
                </a:lnTo>
                <a:lnTo>
                  <a:pt x="200" y="912"/>
                </a:lnTo>
                <a:lnTo>
                  <a:pt x="200" y="956"/>
                </a:lnTo>
                <a:lnTo>
                  <a:pt x="200" y="978"/>
                </a:lnTo>
                <a:lnTo>
                  <a:pt x="210" y="992"/>
                </a:lnTo>
                <a:lnTo>
                  <a:pt x="243" y="992"/>
                </a:lnTo>
                <a:lnTo>
                  <a:pt x="254" y="1014"/>
                </a:lnTo>
                <a:lnTo>
                  <a:pt x="294" y="1025"/>
                </a:lnTo>
                <a:lnTo>
                  <a:pt x="319" y="1047"/>
                </a:lnTo>
                <a:lnTo>
                  <a:pt x="330" y="1061"/>
                </a:lnTo>
                <a:lnTo>
                  <a:pt x="334" y="1090"/>
                </a:lnTo>
                <a:lnTo>
                  <a:pt x="334" y="1105"/>
                </a:lnTo>
                <a:lnTo>
                  <a:pt x="338" y="1127"/>
                </a:lnTo>
                <a:lnTo>
                  <a:pt x="352" y="1156"/>
                </a:lnTo>
                <a:lnTo>
                  <a:pt x="367" y="1141"/>
                </a:lnTo>
                <a:lnTo>
                  <a:pt x="392" y="1131"/>
                </a:lnTo>
                <a:lnTo>
                  <a:pt x="406" y="1131"/>
                </a:lnTo>
                <a:lnTo>
                  <a:pt x="417" y="1123"/>
                </a:lnTo>
                <a:lnTo>
                  <a:pt x="432" y="1109"/>
                </a:lnTo>
                <a:lnTo>
                  <a:pt x="446" y="1090"/>
                </a:lnTo>
                <a:lnTo>
                  <a:pt x="454" y="1076"/>
                </a:lnTo>
                <a:lnTo>
                  <a:pt x="457" y="1061"/>
                </a:lnTo>
                <a:lnTo>
                  <a:pt x="465" y="1050"/>
                </a:lnTo>
                <a:lnTo>
                  <a:pt x="479" y="1043"/>
                </a:lnTo>
                <a:lnTo>
                  <a:pt x="494" y="1043"/>
                </a:lnTo>
                <a:lnTo>
                  <a:pt x="508" y="1050"/>
                </a:lnTo>
                <a:lnTo>
                  <a:pt x="508" y="1065"/>
                </a:lnTo>
                <a:lnTo>
                  <a:pt x="537" y="1065"/>
                </a:lnTo>
                <a:lnTo>
                  <a:pt x="577" y="1047"/>
                </a:lnTo>
                <a:lnTo>
                  <a:pt x="599" y="1043"/>
                </a:lnTo>
                <a:lnTo>
                  <a:pt x="613" y="1039"/>
                </a:lnTo>
                <a:lnTo>
                  <a:pt x="639" y="1025"/>
                </a:lnTo>
                <a:lnTo>
                  <a:pt x="660" y="1007"/>
                </a:lnTo>
                <a:lnTo>
                  <a:pt x="668" y="988"/>
                </a:lnTo>
                <a:lnTo>
                  <a:pt x="675" y="974"/>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90" name="Google Shape;190;p9"/>
          <p:cNvSpPr/>
          <p:nvPr/>
        </p:nvSpPr>
        <p:spPr>
          <a:xfrm>
            <a:off x="1300163" y="5354638"/>
            <a:ext cx="104775" cy="47625"/>
          </a:xfrm>
          <a:custGeom>
            <a:avLst/>
            <a:gdLst/>
            <a:ahLst/>
            <a:cxnLst/>
            <a:rect l="l" t="t" r="r" b="b"/>
            <a:pathLst>
              <a:path w="66" h="30" extrusionOk="0">
                <a:moveTo>
                  <a:pt x="65" y="0"/>
                </a:moveTo>
                <a:lnTo>
                  <a:pt x="43" y="7"/>
                </a:lnTo>
                <a:lnTo>
                  <a:pt x="36" y="29"/>
                </a:lnTo>
                <a:lnTo>
                  <a:pt x="22" y="29"/>
                </a:lnTo>
                <a:lnTo>
                  <a:pt x="0" y="29"/>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91" name="Google Shape;191;p9"/>
          <p:cNvSpPr/>
          <p:nvPr/>
        </p:nvSpPr>
        <p:spPr>
          <a:xfrm>
            <a:off x="1362075" y="5313363"/>
            <a:ext cx="26988" cy="66675"/>
          </a:xfrm>
          <a:custGeom>
            <a:avLst/>
            <a:gdLst/>
            <a:ahLst/>
            <a:cxnLst/>
            <a:rect l="l" t="t" r="r" b="b"/>
            <a:pathLst>
              <a:path w="17" h="42" extrusionOk="0">
                <a:moveTo>
                  <a:pt x="16" y="0"/>
                </a:moveTo>
                <a:lnTo>
                  <a:pt x="2" y="22"/>
                </a:lnTo>
                <a:lnTo>
                  <a:pt x="0" y="41"/>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grpSp>
        <p:nvGrpSpPr>
          <p:cNvPr id="192" name="Google Shape;192;p9"/>
          <p:cNvGrpSpPr/>
          <p:nvPr/>
        </p:nvGrpSpPr>
        <p:grpSpPr>
          <a:xfrm>
            <a:off x="782638" y="1703388"/>
            <a:ext cx="3494087" cy="1598612"/>
            <a:chOff x="493" y="1073"/>
            <a:chExt cx="2201" cy="1007"/>
          </a:xfrm>
        </p:grpSpPr>
        <p:sp>
          <p:nvSpPr>
            <p:cNvPr id="193" name="Google Shape;193;p9"/>
            <p:cNvSpPr/>
            <p:nvPr/>
          </p:nvSpPr>
          <p:spPr>
            <a:xfrm>
              <a:off x="493" y="1218"/>
              <a:ext cx="1806" cy="862"/>
            </a:xfrm>
            <a:custGeom>
              <a:avLst/>
              <a:gdLst/>
              <a:ahLst/>
              <a:cxnLst/>
              <a:rect l="l" t="t" r="r" b="b"/>
              <a:pathLst>
                <a:path w="1806" h="862" extrusionOk="0">
                  <a:moveTo>
                    <a:pt x="0" y="799"/>
                  </a:moveTo>
                  <a:lnTo>
                    <a:pt x="29" y="788"/>
                  </a:lnTo>
                  <a:lnTo>
                    <a:pt x="43" y="770"/>
                  </a:lnTo>
                  <a:lnTo>
                    <a:pt x="69" y="770"/>
                  </a:lnTo>
                  <a:lnTo>
                    <a:pt x="80" y="755"/>
                  </a:lnTo>
                  <a:lnTo>
                    <a:pt x="87" y="737"/>
                  </a:lnTo>
                  <a:lnTo>
                    <a:pt x="91" y="719"/>
                  </a:lnTo>
                  <a:lnTo>
                    <a:pt x="109" y="726"/>
                  </a:lnTo>
                  <a:lnTo>
                    <a:pt x="134" y="755"/>
                  </a:lnTo>
                  <a:lnTo>
                    <a:pt x="170" y="752"/>
                  </a:lnTo>
                  <a:lnTo>
                    <a:pt x="181" y="741"/>
                  </a:lnTo>
                  <a:lnTo>
                    <a:pt x="196" y="741"/>
                  </a:lnTo>
                  <a:lnTo>
                    <a:pt x="214" y="748"/>
                  </a:lnTo>
                  <a:lnTo>
                    <a:pt x="217" y="777"/>
                  </a:lnTo>
                  <a:lnTo>
                    <a:pt x="243" y="803"/>
                  </a:lnTo>
                  <a:lnTo>
                    <a:pt x="268" y="803"/>
                  </a:lnTo>
                  <a:lnTo>
                    <a:pt x="283" y="817"/>
                  </a:lnTo>
                  <a:lnTo>
                    <a:pt x="304" y="839"/>
                  </a:lnTo>
                  <a:lnTo>
                    <a:pt x="333" y="846"/>
                  </a:lnTo>
                  <a:lnTo>
                    <a:pt x="359" y="861"/>
                  </a:lnTo>
                  <a:lnTo>
                    <a:pt x="395" y="857"/>
                  </a:lnTo>
                  <a:lnTo>
                    <a:pt x="420" y="854"/>
                  </a:lnTo>
                  <a:lnTo>
                    <a:pt x="446" y="835"/>
                  </a:lnTo>
                  <a:lnTo>
                    <a:pt x="475" y="825"/>
                  </a:lnTo>
                  <a:lnTo>
                    <a:pt x="493" y="806"/>
                  </a:lnTo>
                  <a:lnTo>
                    <a:pt x="504" y="792"/>
                  </a:lnTo>
                  <a:lnTo>
                    <a:pt x="518" y="762"/>
                  </a:lnTo>
                  <a:lnTo>
                    <a:pt x="533" y="741"/>
                  </a:lnTo>
                  <a:lnTo>
                    <a:pt x="544" y="715"/>
                  </a:lnTo>
                  <a:lnTo>
                    <a:pt x="558" y="682"/>
                  </a:lnTo>
                  <a:lnTo>
                    <a:pt x="576" y="646"/>
                  </a:lnTo>
                  <a:lnTo>
                    <a:pt x="587" y="617"/>
                  </a:lnTo>
                  <a:lnTo>
                    <a:pt x="616" y="598"/>
                  </a:lnTo>
                  <a:lnTo>
                    <a:pt x="623" y="587"/>
                  </a:lnTo>
                  <a:lnTo>
                    <a:pt x="660" y="562"/>
                  </a:lnTo>
                  <a:lnTo>
                    <a:pt x="692" y="533"/>
                  </a:lnTo>
                  <a:lnTo>
                    <a:pt x="725" y="503"/>
                  </a:lnTo>
                  <a:lnTo>
                    <a:pt x="761" y="485"/>
                  </a:lnTo>
                  <a:lnTo>
                    <a:pt x="772" y="471"/>
                  </a:lnTo>
                  <a:lnTo>
                    <a:pt x="808" y="478"/>
                  </a:lnTo>
                  <a:lnTo>
                    <a:pt x="841" y="463"/>
                  </a:lnTo>
                  <a:lnTo>
                    <a:pt x="906" y="449"/>
                  </a:lnTo>
                  <a:lnTo>
                    <a:pt x="942" y="438"/>
                  </a:lnTo>
                  <a:lnTo>
                    <a:pt x="975" y="445"/>
                  </a:lnTo>
                  <a:lnTo>
                    <a:pt x="1033" y="434"/>
                  </a:lnTo>
                  <a:lnTo>
                    <a:pt x="1051" y="423"/>
                  </a:lnTo>
                  <a:lnTo>
                    <a:pt x="1091" y="423"/>
                  </a:lnTo>
                  <a:lnTo>
                    <a:pt x="1142" y="434"/>
                  </a:lnTo>
                  <a:lnTo>
                    <a:pt x="1182" y="449"/>
                  </a:lnTo>
                  <a:lnTo>
                    <a:pt x="1218" y="449"/>
                  </a:lnTo>
                  <a:lnTo>
                    <a:pt x="1250" y="416"/>
                  </a:lnTo>
                  <a:lnTo>
                    <a:pt x="1298" y="390"/>
                  </a:lnTo>
                  <a:lnTo>
                    <a:pt x="1348" y="361"/>
                  </a:lnTo>
                  <a:lnTo>
                    <a:pt x="1359" y="321"/>
                  </a:lnTo>
                  <a:lnTo>
                    <a:pt x="1385" y="292"/>
                  </a:lnTo>
                  <a:lnTo>
                    <a:pt x="1388" y="274"/>
                  </a:lnTo>
                  <a:lnTo>
                    <a:pt x="1417" y="241"/>
                  </a:lnTo>
                  <a:lnTo>
                    <a:pt x="1428" y="208"/>
                  </a:lnTo>
                  <a:lnTo>
                    <a:pt x="1439" y="186"/>
                  </a:lnTo>
                  <a:lnTo>
                    <a:pt x="1464" y="164"/>
                  </a:lnTo>
                  <a:lnTo>
                    <a:pt x="1497" y="142"/>
                  </a:lnTo>
                  <a:lnTo>
                    <a:pt x="1530" y="131"/>
                  </a:lnTo>
                  <a:lnTo>
                    <a:pt x="1555" y="128"/>
                  </a:lnTo>
                  <a:lnTo>
                    <a:pt x="1584" y="128"/>
                  </a:lnTo>
                  <a:lnTo>
                    <a:pt x="1602" y="135"/>
                  </a:lnTo>
                  <a:lnTo>
                    <a:pt x="1620" y="157"/>
                  </a:lnTo>
                  <a:lnTo>
                    <a:pt x="1627" y="171"/>
                  </a:lnTo>
                  <a:lnTo>
                    <a:pt x="1646" y="171"/>
                  </a:lnTo>
                  <a:lnTo>
                    <a:pt x="1638" y="153"/>
                  </a:lnTo>
                  <a:lnTo>
                    <a:pt x="1660" y="135"/>
                  </a:lnTo>
                  <a:lnTo>
                    <a:pt x="1675" y="113"/>
                  </a:lnTo>
                  <a:lnTo>
                    <a:pt x="1700" y="80"/>
                  </a:lnTo>
                  <a:lnTo>
                    <a:pt x="1722" y="66"/>
                  </a:lnTo>
                  <a:lnTo>
                    <a:pt x="1733" y="44"/>
                  </a:lnTo>
                  <a:lnTo>
                    <a:pt x="1765" y="22"/>
                  </a:lnTo>
                  <a:lnTo>
                    <a:pt x="1805" y="0"/>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94" name="Google Shape;194;p9"/>
            <p:cNvSpPr/>
            <p:nvPr/>
          </p:nvSpPr>
          <p:spPr>
            <a:xfrm>
              <a:off x="2291" y="1073"/>
              <a:ext cx="403" cy="154"/>
            </a:xfrm>
            <a:custGeom>
              <a:avLst/>
              <a:gdLst/>
              <a:ahLst/>
              <a:cxnLst/>
              <a:rect l="l" t="t" r="r" b="b"/>
              <a:pathLst>
                <a:path w="403" h="154" extrusionOk="0">
                  <a:moveTo>
                    <a:pt x="0" y="153"/>
                  </a:moveTo>
                  <a:lnTo>
                    <a:pt x="25" y="142"/>
                  </a:lnTo>
                  <a:lnTo>
                    <a:pt x="47" y="142"/>
                  </a:lnTo>
                  <a:lnTo>
                    <a:pt x="58" y="146"/>
                  </a:lnTo>
                  <a:lnTo>
                    <a:pt x="69" y="131"/>
                  </a:lnTo>
                  <a:lnTo>
                    <a:pt x="94" y="146"/>
                  </a:lnTo>
                  <a:lnTo>
                    <a:pt x="127" y="135"/>
                  </a:lnTo>
                  <a:lnTo>
                    <a:pt x="152" y="138"/>
                  </a:lnTo>
                  <a:lnTo>
                    <a:pt x="170" y="146"/>
                  </a:lnTo>
                  <a:lnTo>
                    <a:pt x="192" y="142"/>
                  </a:lnTo>
                  <a:lnTo>
                    <a:pt x="203" y="120"/>
                  </a:lnTo>
                  <a:lnTo>
                    <a:pt x="210" y="109"/>
                  </a:lnTo>
                  <a:lnTo>
                    <a:pt x="235" y="102"/>
                  </a:lnTo>
                  <a:lnTo>
                    <a:pt x="264" y="95"/>
                  </a:lnTo>
                  <a:lnTo>
                    <a:pt x="293" y="95"/>
                  </a:lnTo>
                  <a:lnTo>
                    <a:pt x="315" y="95"/>
                  </a:lnTo>
                  <a:lnTo>
                    <a:pt x="337" y="84"/>
                  </a:lnTo>
                  <a:lnTo>
                    <a:pt x="351" y="77"/>
                  </a:lnTo>
                  <a:lnTo>
                    <a:pt x="362" y="62"/>
                  </a:lnTo>
                  <a:lnTo>
                    <a:pt x="362" y="47"/>
                  </a:lnTo>
                  <a:lnTo>
                    <a:pt x="377" y="44"/>
                  </a:lnTo>
                  <a:lnTo>
                    <a:pt x="391" y="40"/>
                  </a:lnTo>
                  <a:lnTo>
                    <a:pt x="402" y="33"/>
                  </a:lnTo>
                  <a:lnTo>
                    <a:pt x="402" y="26"/>
                  </a:lnTo>
                  <a:lnTo>
                    <a:pt x="395" y="15"/>
                  </a:lnTo>
                  <a:lnTo>
                    <a:pt x="388" y="0"/>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grpSp>
      <p:grpSp>
        <p:nvGrpSpPr>
          <p:cNvPr id="195" name="Google Shape;195;p9"/>
          <p:cNvGrpSpPr/>
          <p:nvPr/>
        </p:nvGrpSpPr>
        <p:grpSpPr>
          <a:xfrm>
            <a:off x="747713" y="587375"/>
            <a:ext cx="7620000" cy="5654675"/>
            <a:chOff x="471" y="370"/>
            <a:chExt cx="4800" cy="3562"/>
          </a:xfrm>
        </p:grpSpPr>
        <p:grpSp>
          <p:nvGrpSpPr>
            <p:cNvPr id="196" name="Google Shape;196;p9"/>
            <p:cNvGrpSpPr/>
            <p:nvPr/>
          </p:nvGrpSpPr>
          <p:grpSpPr>
            <a:xfrm>
              <a:off x="471" y="370"/>
              <a:ext cx="4800" cy="3562"/>
              <a:chOff x="471" y="370"/>
              <a:chExt cx="4800" cy="3562"/>
            </a:xfrm>
          </p:grpSpPr>
          <p:sp>
            <p:nvSpPr>
              <p:cNvPr id="197" name="Google Shape;197;p9"/>
              <p:cNvSpPr/>
              <p:nvPr/>
            </p:nvSpPr>
            <p:spPr>
              <a:xfrm>
                <a:off x="2261" y="822"/>
                <a:ext cx="383" cy="142"/>
              </a:xfrm>
              <a:custGeom>
                <a:avLst/>
                <a:gdLst/>
                <a:ahLst/>
                <a:cxnLst/>
                <a:rect l="l" t="t" r="r" b="b"/>
                <a:pathLst>
                  <a:path w="383" h="142" extrusionOk="0">
                    <a:moveTo>
                      <a:pt x="0" y="120"/>
                    </a:moveTo>
                    <a:lnTo>
                      <a:pt x="27" y="112"/>
                    </a:lnTo>
                    <a:lnTo>
                      <a:pt x="48" y="112"/>
                    </a:lnTo>
                    <a:lnTo>
                      <a:pt x="70" y="119"/>
                    </a:lnTo>
                    <a:lnTo>
                      <a:pt x="92" y="123"/>
                    </a:lnTo>
                    <a:lnTo>
                      <a:pt x="113" y="112"/>
                    </a:lnTo>
                    <a:lnTo>
                      <a:pt x="128" y="108"/>
                    </a:lnTo>
                    <a:lnTo>
                      <a:pt x="146" y="130"/>
                    </a:lnTo>
                    <a:lnTo>
                      <a:pt x="164" y="137"/>
                    </a:lnTo>
                    <a:lnTo>
                      <a:pt x="193" y="123"/>
                    </a:lnTo>
                    <a:lnTo>
                      <a:pt x="211" y="141"/>
                    </a:lnTo>
                    <a:lnTo>
                      <a:pt x="236" y="126"/>
                    </a:lnTo>
                    <a:lnTo>
                      <a:pt x="265" y="115"/>
                    </a:lnTo>
                    <a:lnTo>
                      <a:pt x="276" y="108"/>
                    </a:lnTo>
                    <a:lnTo>
                      <a:pt x="305" y="97"/>
                    </a:lnTo>
                    <a:lnTo>
                      <a:pt x="323" y="108"/>
                    </a:lnTo>
                    <a:lnTo>
                      <a:pt x="337" y="108"/>
                    </a:lnTo>
                    <a:lnTo>
                      <a:pt x="341" y="94"/>
                    </a:lnTo>
                    <a:lnTo>
                      <a:pt x="345" y="75"/>
                    </a:lnTo>
                    <a:lnTo>
                      <a:pt x="359" y="64"/>
                    </a:lnTo>
                    <a:lnTo>
                      <a:pt x="366" y="57"/>
                    </a:lnTo>
                    <a:lnTo>
                      <a:pt x="366" y="39"/>
                    </a:lnTo>
                    <a:lnTo>
                      <a:pt x="366" y="21"/>
                    </a:lnTo>
                    <a:lnTo>
                      <a:pt x="382" y="0"/>
                    </a:lnTo>
                  </a:path>
                </a:pathLst>
              </a:custGeom>
              <a:noFill/>
              <a:ln w="25400" cap="rnd" cmpd="sng">
                <a:solidFill>
                  <a:schemeClr val="hlink"/>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grpSp>
            <p:nvGrpSpPr>
              <p:cNvPr id="198" name="Google Shape;198;p9"/>
              <p:cNvGrpSpPr/>
              <p:nvPr/>
            </p:nvGrpSpPr>
            <p:grpSpPr>
              <a:xfrm>
                <a:off x="471" y="370"/>
                <a:ext cx="4800" cy="3562"/>
                <a:chOff x="471" y="370"/>
                <a:chExt cx="4800" cy="3562"/>
              </a:xfrm>
            </p:grpSpPr>
            <p:sp>
              <p:nvSpPr>
                <p:cNvPr id="199" name="Google Shape;199;p9"/>
                <p:cNvSpPr/>
                <p:nvPr/>
              </p:nvSpPr>
              <p:spPr>
                <a:xfrm>
                  <a:off x="2153" y="370"/>
                  <a:ext cx="654" cy="1764"/>
                </a:xfrm>
                <a:custGeom>
                  <a:avLst/>
                  <a:gdLst/>
                  <a:ahLst/>
                  <a:cxnLst/>
                  <a:rect l="l" t="t" r="r" b="b"/>
                  <a:pathLst>
                    <a:path w="654" h="1764" extrusionOk="0">
                      <a:moveTo>
                        <a:pt x="283" y="0"/>
                      </a:moveTo>
                      <a:lnTo>
                        <a:pt x="294" y="43"/>
                      </a:lnTo>
                      <a:lnTo>
                        <a:pt x="305" y="57"/>
                      </a:lnTo>
                      <a:lnTo>
                        <a:pt x="305" y="79"/>
                      </a:lnTo>
                      <a:lnTo>
                        <a:pt x="308" y="115"/>
                      </a:lnTo>
                      <a:lnTo>
                        <a:pt x="323" y="148"/>
                      </a:lnTo>
                      <a:lnTo>
                        <a:pt x="337" y="170"/>
                      </a:lnTo>
                      <a:lnTo>
                        <a:pt x="370" y="185"/>
                      </a:lnTo>
                      <a:lnTo>
                        <a:pt x="377" y="214"/>
                      </a:lnTo>
                      <a:lnTo>
                        <a:pt x="395" y="258"/>
                      </a:lnTo>
                      <a:lnTo>
                        <a:pt x="421" y="287"/>
                      </a:lnTo>
                      <a:lnTo>
                        <a:pt x="432" y="323"/>
                      </a:lnTo>
                      <a:lnTo>
                        <a:pt x="450" y="352"/>
                      </a:lnTo>
                      <a:lnTo>
                        <a:pt x="457" y="367"/>
                      </a:lnTo>
                      <a:lnTo>
                        <a:pt x="457" y="389"/>
                      </a:lnTo>
                      <a:lnTo>
                        <a:pt x="475" y="433"/>
                      </a:lnTo>
                      <a:lnTo>
                        <a:pt x="493" y="451"/>
                      </a:lnTo>
                      <a:lnTo>
                        <a:pt x="522" y="451"/>
                      </a:lnTo>
                      <a:lnTo>
                        <a:pt x="537" y="480"/>
                      </a:lnTo>
                      <a:lnTo>
                        <a:pt x="544" y="509"/>
                      </a:lnTo>
                      <a:lnTo>
                        <a:pt x="548" y="538"/>
                      </a:lnTo>
                      <a:lnTo>
                        <a:pt x="573" y="575"/>
                      </a:lnTo>
                      <a:lnTo>
                        <a:pt x="588" y="604"/>
                      </a:lnTo>
                      <a:lnTo>
                        <a:pt x="617" y="626"/>
                      </a:lnTo>
                      <a:lnTo>
                        <a:pt x="624" y="640"/>
                      </a:lnTo>
                      <a:lnTo>
                        <a:pt x="628" y="677"/>
                      </a:lnTo>
                      <a:lnTo>
                        <a:pt x="635" y="713"/>
                      </a:lnTo>
                      <a:lnTo>
                        <a:pt x="642" y="735"/>
                      </a:lnTo>
                      <a:lnTo>
                        <a:pt x="649" y="772"/>
                      </a:lnTo>
                      <a:lnTo>
                        <a:pt x="653" y="801"/>
                      </a:lnTo>
                      <a:lnTo>
                        <a:pt x="653" y="830"/>
                      </a:lnTo>
                      <a:lnTo>
                        <a:pt x="646" y="859"/>
                      </a:lnTo>
                      <a:lnTo>
                        <a:pt x="609" y="881"/>
                      </a:lnTo>
                      <a:lnTo>
                        <a:pt x="631" y="903"/>
                      </a:lnTo>
                      <a:lnTo>
                        <a:pt x="624" y="917"/>
                      </a:lnTo>
                      <a:lnTo>
                        <a:pt x="617" y="939"/>
                      </a:lnTo>
                      <a:lnTo>
                        <a:pt x="620" y="968"/>
                      </a:lnTo>
                      <a:lnTo>
                        <a:pt x="620" y="998"/>
                      </a:lnTo>
                      <a:lnTo>
                        <a:pt x="606" y="1034"/>
                      </a:lnTo>
                      <a:lnTo>
                        <a:pt x="591" y="1049"/>
                      </a:lnTo>
                      <a:lnTo>
                        <a:pt x="570" y="1063"/>
                      </a:lnTo>
                      <a:lnTo>
                        <a:pt x="555" y="1063"/>
                      </a:lnTo>
                      <a:lnTo>
                        <a:pt x="541" y="1078"/>
                      </a:lnTo>
                      <a:lnTo>
                        <a:pt x="526" y="1085"/>
                      </a:lnTo>
                      <a:lnTo>
                        <a:pt x="512" y="1070"/>
                      </a:lnTo>
                      <a:lnTo>
                        <a:pt x="497" y="1063"/>
                      </a:lnTo>
                      <a:lnTo>
                        <a:pt x="486" y="1078"/>
                      </a:lnTo>
                      <a:lnTo>
                        <a:pt x="486" y="1100"/>
                      </a:lnTo>
                      <a:lnTo>
                        <a:pt x="479" y="1129"/>
                      </a:lnTo>
                      <a:lnTo>
                        <a:pt x="464" y="1158"/>
                      </a:lnTo>
                      <a:lnTo>
                        <a:pt x="464" y="1172"/>
                      </a:lnTo>
                      <a:lnTo>
                        <a:pt x="472" y="1180"/>
                      </a:lnTo>
                      <a:lnTo>
                        <a:pt x="482" y="1180"/>
                      </a:lnTo>
                      <a:lnTo>
                        <a:pt x="493" y="1172"/>
                      </a:lnTo>
                      <a:lnTo>
                        <a:pt x="501" y="1180"/>
                      </a:lnTo>
                      <a:lnTo>
                        <a:pt x="501" y="1187"/>
                      </a:lnTo>
                      <a:lnTo>
                        <a:pt x="515" y="1194"/>
                      </a:lnTo>
                      <a:lnTo>
                        <a:pt x="526" y="1194"/>
                      </a:lnTo>
                      <a:lnTo>
                        <a:pt x="537" y="1202"/>
                      </a:lnTo>
                      <a:lnTo>
                        <a:pt x="548" y="1209"/>
                      </a:lnTo>
                      <a:lnTo>
                        <a:pt x="559" y="1216"/>
                      </a:lnTo>
                      <a:lnTo>
                        <a:pt x="559" y="1245"/>
                      </a:lnTo>
                      <a:lnTo>
                        <a:pt x="537" y="1267"/>
                      </a:lnTo>
                      <a:lnTo>
                        <a:pt x="519" y="1300"/>
                      </a:lnTo>
                      <a:lnTo>
                        <a:pt x="504" y="1315"/>
                      </a:lnTo>
                      <a:lnTo>
                        <a:pt x="497" y="1329"/>
                      </a:lnTo>
                      <a:lnTo>
                        <a:pt x="497" y="1337"/>
                      </a:lnTo>
                      <a:lnTo>
                        <a:pt x="475" y="1358"/>
                      </a:lnTo>
                      <a:lnTo>
                        <a:pt x="461" y="1373"/>
                      </a:lnTo>
                      <a:lnTo>
                        <a:pt x="446" y="1388"/>
                      </a:lnTo>
                      <a:lnTo>
                        <a:pt x="446" y="1402"/>
                      </a:lnTo>
                      <a:lnTo>
                        <a:pt x="439" y="1417"/>
                      </a:lnTo>
                      <a:lnTo>
                        <a:pt x="417" y="1424"/>
                      </a:lnTo>
                      <a:lnTo>
                        <a:pt x="410" y="1431"/>
                      </a:lnTo>
                      <a:lnTo>
                        <a:pt x="395" y="1439"/>
                      </a:lnTo>
                      <a:lnTo>
                        <a:pt x="395" y="1453"/>
                      </a:lnTo>
                      <a:lnTo>
                        <a:pt x="374" y="1453"/>
                      </a:lnTo>
                      <a:lnTo>
                        <a:pt x="352" y="1453"/>
                      </a:lnTo>
                      <a:lnTo>
                        <a:pt x="323" y="1439"/>
                      </a:lnTo>
                      <a:lnTo>
                        <a:pt x="294" y="1435"/>
                      </a:lnTo>
                      <a:lnTo>
                        <a:pt x="279" y="1428"/>
                      </a:lnTo>
                      <a:lnTo>
                        <a:pt x="243" y="1442"/>
                      </a:lnTo>
                      <a:lnTo>
                        <a:pt x="229" y="1457"/>
                      </a:lnTo>
                      <a:lnTo>
                        <a:pt x="207" y="1457"/>
                      </a:lnTo>
                      <a:lnTo>
                        <a:pt x="171" y="1464"/>
                      </a:lnTo>
                      <a:lnTo>
                        <a:pt x="141" y="1464"/>
                      </a:lnTo>
                      <a:lnTo>
                        <a:pt x="120" y="1479"/>
                      </a:lnTo>
                      <a:lnTo>
                        <a:pt x="98" y="1493"/>
                      </a:lnTo>
                      <a:lnTo>
                        <a:pt x="83" y="1515"/>
                      </a:lnTo>
                      <a:lnTo>
                        <a:pt x="83" y="1544"/>
                      </a:lnTo>
                      <a:lnTo>
                        <a:pt x="91" y="1559"/>
                      </a:lnTo>
                      <a:lnTo>
                        <a:pt x="76" y="1573"/>
                      </a:lnTo>
                      <a:lnTo>
                        <a:pt x="80" y="1588"/>
                      </a:lnTo>
                      <a:lnTo>
                        <a:pt x="73" y="1617"/>
                      </a:lnTo>
                      <a:lnTo>
                        <a:pt x="65" y="1624"/>
                      </a:lnTo>
                      <a:lnTo>
                        <a:pt x="44" y="1632"/>
                      </a:lnTo>
                      <a:lnTo>
                        <a:pt x="29" y="1639"/>
                      </a:lnTo>
                      <a:lnTo>
                        <a:pt x="29" y="1661"/>
                      </a:lnTo>
                      <a:lnTo>
                        <a:pt x="22" y="1676"/>
                      </a:lnTo>
                      <a:lnTo>
                        <a:pt x="22" y="1697"/>
                      </a:lnTo>
                      <a:lnTo>
                        <a:pt x="15" y="1719"/>
                      </a:lnTo>
                      <a:lnTo>
                        <a:pt x="15" y="1741"/>
                      </a:lnTo>
                      <a:lnTo>
                        <a:pt x="0" y="1763"/>
                      </a:lnTo>
                    </a:path>
                  </a:pathLst>
                </a:custGeom>
                <a:noFill/>
                <a:ln w="25400" cap="rnd" cmpd="sng">
                  <a:solidFill>
                    <a:schemeClr val="hlink"/>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00" name="Google Shape;200;p9"/>
                <p:cNvSpPr/>
                <p:nvPr/>
              </p:nvSpPr>
              <p:spPr>
                <a:xfrm>
                  <a:off x="504" y="883"/>
                  <a:ext cx="1759" cy="727"/>
                </a:xfrm>
                <a:custGeom>
                  <a:avLst/>
                  <a:gdLst/>
                  <a:ahLst/>
                  <a:cxnLst/>
                  <a:rect l="l" t="t" r="r" b="b"/>
                  <a:pathLst>
                    <a:path w="1759" h="727" extrusionOk="0">
                      <a:moveTo>
                        <a:pt x="0" y="726"/>
                      </a:moveTo>
                      <a:lnTo>
                        <a:pt x="43" y="711"/>
                      </a:lnTo>
                      <a:lnTo>
                        <a:pt x="80" y="686"/>
                      </a:lnTo>
                      <a:lnTo>
                        <a:pt x="116" y="660"/>
                      </a:lnTo>
                      <a:lnTo>
                        <a:pt x="141" y="657"/>
                      </a:lnTo>
                      <a:lnTo>
                        <a:pt x="163" y="693"/>
                      </a:lnTo>
                      <a:lnTo>
                        <a:pt x="181" y="690"/>
                      </a:lnTo>
                      <a:lnTo>
                        <a:pt x="199" y="675"/>
                      </a:lnTo>
                      <a:lnTo>
                        <a:pt x="217" y="668"/>
                      </a:lnTo>
                      <a:lnTo>
                        <a:pt x="232" y="690"/>
                      </a:lnTo>
                      <a:lnTo>
                        <a:pt x="250" y="686"/>
                      </a:lnTo>
                      <a:lnTo>
                        <a:pt x="265" y="671"/>
                      </a:lnTo>
                      <a:lnTo>
                        <a:pt x="272" y="649"/>
                      </a:lnTo>
                      <a:lnTo>
                        <a:pt x="294" y="631"/>
                      </a:lnTo>
                      <a:lnTo>
                        <a:pt x="319" y="624"/>
                      </a:lnTo>
                      <a:lnTo>
                        <a:pt x="352" y="609"/>
                      </a:lnTo>
                      <a:lnTo>
                        <a:pt x="377" y="595"/>
                      </a:lnTo>
                      <a:lnTo>
                        <a:pt x="402" y="602"/>
                      </a:lnTo>
                      <a:lnTo>
                        <a:pt x="428" y="624"/>
                      </a:lnTo>
                      <a:lnTo>
                        <a:pt x="446" y="631"/>
                      </a:lnTo>
                      <a:lnTo>
                        <a:pt x="468" y="646"/>
                      </a:lnTo>
                      <a:lnTo>
                        <a:pt x="497" y="627"/>
                      </a:lnTo>
                      <a:lnTo>
                        <a:pt x="536" y="624"/>
                      </a:lnTo>
                      <a:lnTo>
                        <a:pt x="584" y="635"/>
                      </a:lnTo>
                      <a:lnTo>
                        <a:pt x="627" y="627"/>
                      </a:lnTo>
                      <a:lnTo>
                        <a:pt x="674" y="624"/>
                      </a:lnTo>
                      <a:lnTo>
                        <a:pt x="700" y="631"/>
                      </a:lnTo>
                      <a:lnTo>
                        <a:pt x="725" y="653"/>
                      </a:lnTo>
                      <a:lnTo>
                        <a:pt x="739" y="653"/>
                      </a:lnTo>
                      <a:lnTo>
                        <a:pt x="758" y="624"/>
                      </a:lnTo>
                      <a:lnTo>
                        <a:pt x="787" y="587"/>
                      </a:lnTo>
                      <a:lnTo>
                        <a:pt x="808" y="565"/>
                      </a:lnTo>
                      <a:lnTo>
                        <a:pt x="826" y="547"/>
                      </a:lnTo>
                      <a:lnTo>
                        <a:pt x="841" y="529"/>
                      </a:lnTo>
                      <a:lnTo>
                        <a:pt x="855" y="558"/>
                      </a:lnTo>
                      <a:lnTo>
                        <a:pt x="888" y="551"/>
                      </a:lnTo>
                      <a:lnTo>
                        <a:pt x="921" y="514"/>
                      </a:lnTo>
                      <a:lnTo>
                        <a:pt x="950" y="514"/>
                      </a:lnTo>
                      <a:lnTo>
                        <a:pt x="986" y="529"/>
                      </a:lnTo>
                      <a:lnTo>
                        <a:pt x="1015" y="514"/>
                      </a:lnTo>
                      <a:lnTo>
                        <a:pt x="1044" y="507"/>
                      </a:lnTo>
                      <a:lnTo>
                        <a:pt x="1069" y="522"/>
                      </a:lnTo>
                      <a:lnTo>
                        <a:pt x="1073" y="551"/>
                      </a:lnTo>
                      <a:lnTo>
                        <a:pt x="1073" y="573"/>
                      </a:lnTo>
                      <a:lnTo>
                        <a:pt x="1087" y="609"/>
                      </a:lnTo>
                      <a:lnTo>
                        <a:pt x="1106" y="617"/>
                      </a:lnTo>
                      <a:lnTo>
                        <a:pt x="1124" y="595"/>
                      </a:lnTo>
                      <a:lnTo>
                        <a:pt x="1145" y="576"/>
                      </a:lnTo>
                      <a:lnTo>
                        <a:pt x="1174" y="565"/>
                      </a:lnTo>
                      <a:lnTo>
                        <a:pt x="1200" y="565"/>
                      </a:lnTo>
                      <a:lnTo>
                        <a:pt x="1200" y="544"/>
                      </a:lnTo>
                      <a:lnTo>
                        <a:pt x="1193" y="511"/>
                      </a:lnTo>
                      <a:lnTo>
                        <a:pt x="1193" y="489"/>
                      </a:lnTo>
                      <a:lnTo>
                        <a:pt x="1185" y="467"/>
                      </a:lnTo>
                      <a:lnTo>
                        <a:pt x="1193" y="452"/>
                      </a:lnTo>
                      <a:lnTo>
                        <a:pt x="1218" y="445"/>
                      </a:lnTo>
                      <a:lnTo>
                        <a:pt x="1240" y="452"/>
                      </a:lnTo>
                      <a:lnTo>
                        <a:pt x="1258" y="449"/>
                      </a:lnTo>
                      <a:lnTo>
                        <a:pt x="1301" y="390"/>
                      </a:lnTo>
                      <a:lnTo>
                        <a:pt x="1330" y="350"/>
                      </a:lnTo>
                      <a:lnTo>
                        <a:pt x="1359" y="336"/>
                      </a:lnTo>
                      <a:lnTo>
                        <a:pt x="1399" y="317"/>
                      </a:lnTo>
                      <a:lnTo>
                        <a:pt x="1417" y="299"/>
                      </a:lnTo>
                      <a:lnTo>
                        <a:pt x="1446" y="292"/>
                      </a:lnTo>
                      <a:lnTo>
                        <a:pt x="1475" y="306"/>
                      </a:lnTo>
                      <a:lnTo>
                        <a:pt x="1493" y="306"/>
                      </a:lnTo>
                      <a:lnTo>
                        <a:pt x="1515" y="292"/>
                      </a:lnTo>
                      <a:lnTo>
                        <a:pt x="1526" y="274"/>
                      </a:lnTo>
                      <a:lnTo>
                        <a:pt x="1548" y="270"/>
                      </a:lnTo>
                      <a:lnTo>
                        <a:pt x="1580" y="270"/>
                      </a:lnTo>
                      <a:lnTo>
                        <a:pt x="1599" y="252"/>
                      </a:lnTo>
                      <a:lnTo>
                        <a:pt x="1613" y="230"/>
                      </a:lnTo>
                      <a:lnTo>
                        <a:pt x="1628" y="197"/>
                      </a:lnTo>
                      <a:lnTo>
                        <a:pt x="1646" y="157"/>
                      </a:lnTo>
                      <a:lnTo>
                        <a:pt x="1653" y="131"/>
                      </a:lnTo>
                      <a:lnTo>
                        <a:pt x="1653" y="113"/>
                      </a:lnTo>
                      <a:lnTo>
                        <a:pt x="1638" y="95"/>
                      </a:lnTo>
                      <a:lnTo>
                        <a:pt x="1624" y="73"/>
                      </a:lnTo>
                      <a:lnTo>
                        <a:pt x="1628" y="44"/>
                      </a:lnTo>
                      <a:lnTo>
                        <a:pt x="1660" y="33"/>
                      </a:lnTo>
                      <a:lnTo>
                        <a:pt x="1686" y="36"/>
                      </a:lnTo>
                      <a:lnTo>
                        <a:pt x="1707" y="22"/>
                      </a:lnTo>
                      <a:lnTo>
                        <a:pt x="1718" y="4"/>
                      </a:lnTo>
                      <a:lnTo>
                        <a:pt x="1736" y="0"/>
                      </a:lnTo>
                      <a:lnTo>
                        <a:pt x="1744" y="15"/>
                      </a:lnTo>
                      <a:lnTo>
                        <a:pt x="1747" y="44"/>
                      </a:lnTo>
                      <a:lnTo>
                        <a:pt x="1758" y="58"/>
                      </a:lnTo>
                    </a:path>
                  </a:pathLst>
                </a:custGeom>
                <a:noFill/>
                <a:ln w="25400" cap="rnd" cmpd="sng">
                  <a:solidFill>
                    <a:schemeClr val="hlink"/>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01" name="Google Shape;201;p9"/>
                <p:cNvSpPr/>
                <p:nvPr/>
              </p:nvSpPr>
              <p:spPr>
                <a:xfrm>
                  <a:off x="471" y="2862"/>
                  <a:ext cx="1752" cy="1070"/>
                </a:xfrm>
                <a:custGeom>
                  <a:avLst/>
                  <a:gdLst/>
                  <a:ahLst/>
                  <a:cxnLst/>
                  <a:rect l="l" t="t" r="r" b="b"/>
                  <a:pathLst>
                    <a:path w="1752" h="1070" extrusionOk="0">
                      <a:moveTo>
                        <a:pt x="1751" y="1069"/>
                      </a:moveTo>
                      <a:lnTo>
                        <a:pt x="1744" y="1043"/>
                      </a:lnTo>
                      <a:lnTo>
                        <a:pt x="1722" y="1025"/>
                      </a:lnTo>
                      <a:lnTo>
                        <a:pt x="1686" y="1022"/>
                      </a:lnTo>
                      <a:lnTo>
                        <a:pt x="1671" y="1003"/>
                      </a:lnTo>
                      <a:lnTo>
                        <a:pt x="1671" y="974"/>
                      </a:lnTo>
                      <a:lnTo>
                        <a:pt x="1686" y="945"/>
                      </a:lnTo>
                      <a:lnTo>
                        <a:pt x="1689" y="927"/>
                      </a:lnTo>
                      <a:lnTo>
                        <a:pt x="1682" y="912"/>
                      </a:lnTo>
                      <a:lnTo>
                        <a:pt x="1682" y="887"/>
                      </a:lnTo>
                      <a:lnTo>
                        <a:pt x="1675" y="868"/>
                      </a:lnTo>
                      <a:lnTo>
                        <a:pt x="1660" y="861"/>
                      </a:lnTo>
                      <a:lnTo>
                        <a:pt x="1660" y="843"/>
                      </a:lnTo>
                      <a:lnTo>
                        <a:pt x="1639" y="835"/>
                      </a:lnTo>
                      <a:lnTo>
                        <a:pt x="1628" y="792"/>
                      </a:lnTo>
                      <a:lnTo>
                        <a:pt x="1631" y="755"/>
                      </a:lnTo>
                      <a:lnTo>
                        <a:pt x="1635" y="708"/>
                      </a:lnTo>
                      <a:lnTo>
                        <a:pt x="1628" y="675"/>
                      </a:lnTo>
                      <a:lnTo>
                        <a:pt x="1606" y="657"/>
                      </a:lnTo>
                      <a:lnTo>
                        <a:pt x="1577" y="646"/>
                      </a:lnTo>
                      <a:lnTo>
                        <a:pt x="1548" y="635"/>
                      </a:lnTo>
                      <a:lnTo>
                        <a:pt x="1526" y="617"/>
                      </a:lnTo>
                      <a:lnTo>
                        <a:pt x="1490" y="602"/>
                      </a:lnTo>
                      <a:lnTo>
                        <a:pt x="1479" y="576"/>
                      </a:lnTo>
                      <a:lnTo>
                        <a:pt x="1457" y="555"/>
                      </a:lnTo>
                      <a:lnTo>
                        <a:pt x="1414" y="551"/>
                      </a:lnTo>
                      <a:lnTo>
                        <a:pt x="1385" y="551"/>
                      </a:lnTo>
                      <a:lnTo>
                        <a:pt x="1356" y="544"/>
                      </a:lnTo>
                      <a:lnTo>
                        <a:pt x="1341" y="540"/>
                      </a:lnTo>
                      <a:lnTo>
                        <a:pt x="1330" y="529"/>
                      </a:lnTo>
                      <a:lnTo>
                        <a:pt x="1327" y="518"/>
                      </a:lnTo>
                      <a:lnTo>
                        <a:pt x="1305" y="511"/>
                      </a:lnTo>
                      <a:lnTo>
                        <a:pt x="1291" y="500"/>
                      </a:lnTo>
                      <a:lnTo>
                        <a:pt x="1283" y="482"/>
                      </a:lnTo>
                      <a:lnTo>
                        <a:pt x="1262" y="511"/>
                      </a:lnTo>
                      <a:lnTo>
                        <a:pt x="1247" y="525"/>
                      </a:lnTo>
                      <a:lnTo>
                        <a:pt x="1233" y="525"/>
                      </a:lnTo>
                      <a:lnTo>
                        <a:pt x="1211" y="500"/>
                      </a:lnTo>
                      <a:lnTo>
                        <a:pt x="1211" y="482"/>
                      </a:lnTo>
                      <a:lnTo>
                        <a:pt x="1214" y="460"/>
                      </a:lnTo>
                      <a:lnTo>
                        <a:pt x="1207" y="445"/>
                      </a:lnTo>
                      <a:lnTo>
                        <a:pt x="1178" y="445"/>
                      </a:lnTo>
                      <a:lnTo>
                        <a:pt x="1156" y="445"/>
                      </a:lnTo>
                      <a:lnTo>
                        <a:pt x="1142" y="445"/>
                      </a:lnTo>
                      <a:lnTo>
                        <a:pt x="1120" y="467"/>
                      </a:lnTo>
                      <a:lnTo>
                        <a:pt x="1106" y="489"/>
                      </a:lnTo>
                      <a:lnTo>
                        <a:pt x="1069" y="489"/>
                      </a:lnTo>
                      <a:lnTo>
                        <a:pt x="1069" y="474"/>
                      </a:lnTo>
                      <a:lnTo>
                        <a:pt x="1062" y="452"/>
                      </a:lnTo>
                      <a:lnTo>
                        <a:pt x="1033" y="431"/>
                      </a:lnTo>
                      <a:lnTo>
                        <a:pt x="1019" y="394"/>
                      </a:lnTo>
                      <a:lnTo>
                        <a:pt x="1030" y="350"/>
                      </a:lnTo>
                      <a:lnTo>
                        <a:pt x="1044" y="314"/>
                      </a:lnTo>
                      <a:lnTo>
                        <a:pt x="1062" y="296"/>
                      </a:lnTo>
                      <a:lnTo>
                        <a:pt x="1062" y="270"/>
                      </a:lnTo>
                      <a:lnTo>
                        <a:pt x="1066" y="252"/>
                      </a:lnTo>
                      <a:lnTo>
                        <a:pt x="1077" y="230"/>
                      </a:lnTo>
                      <a:lnTo>
                        <a:pt x="1062" y="204"/>
                      </a:lnTo>
                      <a:lnTo>
                        <a:pt x="1040" y="197"/>
                      </a:lnTo>
                      <a:lnTo>
                        <a:pt x="1004" y="190"/>
                      </a:lnTo>
                      <a:lnTo>
                        <a:pt x="975" y="197"/>
                      </a:lnTo>
                      <a:lnTo>
                        <a:pt x="975" y="219"/>
                      </a:lnTo>
                      <a:lnTo>
                        <a:pt x="979" y="226"/>
                      </a:lnTo>
                      <a:lnTo>
                        <a:pt x="972" y="241"/>
                      </a:lnTo>
                      <a:lnTo>
                        <a:pt x="950" y="248"/>
                      </a:lnTo>
                      <a:lnTo>
                        <a:pt x="914" y="263"/>
                      </a:lnTo>
                      <a:lnTo>
                        <a:pt x="892" y="277"/>
                      </a:lnTo>
                      <a:lnTo>
                        <a:pt x="877" y="306"/>
                      </a:lnTo>
                      <a:lnTo>
                        <a:pt x="856" y="336"/>
                      </a:lnTo>
                      <a:lnTo>
                        <a:pt x="841" y="358"/>
                      </a:lnTo>
                      <a:lnTo>
                        <a:pt x="819" y="354"/>
                      </a:lnTo>
                      <a:lnTo>
                        <a:pt x="783" y="332"/>
                      </a:lnTo>
                      <a:lnTo>
                        <a:pt x="732" y="303"/>
                      </a:lnTo>
                      <a:lnTo>
                        <a:pt x="689" y="299"/>
                      </a:lnTo>
                      <a:lnTo>
                        <a:pt x="645" y="296"/>
                      </a:lnTo>
                      <a:lnTo>
                        <a:pt x="616" y="299"/>
                      </a:lnTo>
                      <a:lnTo>
                        <a:pt x="587" y="277"/>
                      </a:lnTo>
                      <a:lnTo>
                        <a:pt x="540" y="263"/>
                      </a:lnTo>
                      <a:lnTo>
                        <a:pt x="497" y="252"/>
                      </a:lnTo>
                      <a:lnTo>
                        <a:pt x="439" y="226"/>
                      </a:lnTo>
                      <a:lnTo>
                        <a:pt x="388" y="201"/>
                      </a:lnTo>
                      <a:lnTo>
                        <a:pt x="359" y="168"/>
                      </a:lnTo>
                      <a:lnTo>
                        <a:pt x="315" y="124"/>
                      </a:lnTo>
                      <a:lnTo>
                        <a:pt x="261" y="62"/>
                      </a:lnTo>
                      <a:lnTo>
                        <a:pt x="210" y="15"/>
                      </a:lnTo>
                      <a:lnTo>
                        <a:pt x="181" y="7"/>
                      </a:lnTo>
                      <a:lnTo>
                        <a:pt x="127" y="4"/>
                      </a:lnTo>
                      <a:lnTo>
                        <a:pt x="76" y="4"/>
                      </a:lnTo>
                      <a:lnTo>
                        <a:pt x="25" y="0"/>
                      </a:lnTo>
                      <a:lnTo>
                        <a:pt x="0" y="7"/>
                      </a:lnTo>
                    </a:path>
                  </a:pathLst>
                </a:custGeom>
                <a:noFill/>
                <a:ln w="25400" cap="rnd" cmpd="sng">
                  <a:solidFill>
                    <a:schemeClr val="hlink"/>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02" name="Google Shape;202;p9"/>
                <p:cNvSpPr/>
                <p:nvPr/>
              </p:nvSpPr>
              <p:spPr>
                <a:xfrm>
                  <a:off x="496" y="1944"/>
                  <a:ext cx="1803" cy="282"/>
                </a:xfrm>
                <a:custGeom>
                  <a:avLst/>
                  <a:gdLst/>
                  <a:ahLst/>
                  <a:cxnLst/>
                  <a:rect l="l" t="t" r="r" b="b"/>
                  <a:pathLst>
                    <a:path w="1803" h="282" extrusionOk="0">
                      <a:moveTo>
                        <a:pt x="0" y="120"/>
                      </a:moveTo>
                      <a:lnTo>
                        <a:pt x="40" y="109"/>
                      </a:lnTo>
                      <a:lnTo>
                        <a:pt x="94" y="99"/>
                      </a:lnTo>
                      <a:lnTo>
                        <a:pt x="134" y="88"/>
                      </a:lnTo>
                      <a:lnTo>
                        <a:pt x="167" y="77"/>
                      </a:lnTo>
                      <a:lnTo>
                        <a:pt x="207" y="77"/>
                      </a:lnTo>
                      <a:lnTo>
                        <a:pt x="225" y="113"/>
                      </a:lnTo>
                      <a:lnTo>
                        <a:pt x="228" y="142"/>
                      </a:lnTo>
                      <a:lnTo>
                        <a:pt x="232" y="193"/>
                      </a:lnTo>
                      <a:lnTo>
                        <a:pt x="239" y="219"/>
                      </a:lnTo>
                      <a:lnTo>
                        <a:pt x="257" y="234"/>
                      </a:lnTo>
                      <a:lnTo>
                        <a:pt x="286" y="241"/>
                      </a:lnTo>
                      <a:lnTo>
                        <a:pt x="305" y="226"/>
                      </a:lnTo>
                      <a:lnTo>
                        <a:pt x="337" y="186"/>
                      </a:lnTo>
                      <a:lnTo>
                        <a:pt x="366" y="157"/>
                      </a:lnTo>
                      <a:lnTo>
                        <a:pt x="424" y="153"/>
                      </a:lnTo>
                      <a:lnTo>
                        <a:pt x="489" y="146"/>
                      </a:lnTo>
                      <a:lnTo>
                        <a:pt x="558" y="128"/>
                      </a:lnTo>
                      <a:lnTo>
                        <a:pt x="591" y="120"/>
                      </a:lnTo>
                      <a:lnTo>
                        <a:pt x="616" y="135"/>
                      </a:lnTo>
                      <a:lnTo>
                        <a:pt x="649" y="142"/>
                      </a:lnTo>
                      <a:lnTo>
                        <a:pt x="732" y="146"/>
                      </a:lnTo>
                      <a:lnTo>
                        <a:pt x="772" y="161"/>
                      </a:lnTo>
                      <a:lnTo>
                        <a:pt x="834" y="157"/>
                      </a:lnTo>
                      <a:lnTo>
                        <a:pt x="874" y="157"/>
                      </a:lnTo>
                      <a:lnTo>
                        <a:pt x="910" y="153"/>
                      </a:lnTo>
                      <a:lnTo>
                        <a:pt x="943" y="135"/>
                      </a:lnTo>
                      <a:lnTo>
                        <a:pt x="990" y="80"/>
                      </a:lnTo>
                      <a:lnTo>
                        <a:pt x="1041" y="44"/>
                      </a:lnTo>
                      <a:lnTo>
                        <a:pt x="1070" y="11"/>
                      </a:lnTo>
                      <a:lnTo>
                        <a:pt x="1106" y="0"/>
                      </a:lnTo>
                      <a:lnTo>
                        <a:pt x="1131" y="0"/>
                      </a:lnTo>
                      <a:lnTo>
                        <a:pt x="1138" y="22"/>
                      </a:lnTo>
                      <a:lnTo>
                        <a:pt x="1149" y="58"/>
                      </a:lnTo>
                      <a:lnTo>
                        <a:pt x="1218" y="84"/>
                      </a:lnTo>
                      <a:lnTo>
                        <a:pt x="1226" y="106"/>
                      </a:lnTo>
                      <a:lnTo>
                        <a:pt x="1240" y="120"/>
                      </a:lnTo>
                      <a:lnTo>
                        <a:pt x="1291" y="117"/>
                      </a:lnTo>
                      <a:lnTo>
                        <a:pt x="1349" y="117"/>
                      </a:lnTo>
                      <a:lnTo>
                        <a:pt x="1378" y="131"/>
                      </a:lnTo>
                      <a:lnTo>
                        <a:pt x="1403" y="175"/>
                      </a:lnTo>
                      <a:lnTo>
                        <a:pt x="1418" y="197"/>
                      </a:lnTo>
                      <a:lnTo>
                        <a:pt x="1443" y="212"/>
                      </a:lnTo>
                      <a:lnTo>
                        <a:pt x="1468" y="212"/>
                      </a:lnTo>
                      <a:lnTo>
                        <a:pt x="1494" y="212"/>
                      </a:lnTo>
                      <a:lnTo>
                        <a:pt x="1516" y="226"/>
                      </a:lnTo>
                      <a:lnTo>
                        <a:pt x="1541" y="215"/>
                      </a:lnTo>
                      <a:lnTo>
                        <a:pt x="1563" y="197"/>
                      </a:lnTo>
                      <a:lnTo>
                        <a:pt x="1584" y="186"/>
                      </a:lnTo>
                      <a:lnTo>
                        <a:pt x="1617" y="179"/>
                      </a:lnTo>
                      <a:lnTo>
                        <a:pt x="1639" y="193"/>
                      </a:lnTo>
                      <a:lnTo>
                        <a:pt x="1661" y="193"/>
                      </a:lnTo>
                      <a:lnTo>
                        <a:pt x="1679" y="201"/>
                      </a:lnTo>
                      <a:lnTo>
                        <a:pt x="1708" y="215"/>
                      </a:lnTo>
                      <a:lnTo>
                        <a:pt x="1726" y="252"/>
                      </a:lnTo>
                      <a:lnTo>
                        <a:pt x="1737" y="274"/>
                      </a:lnTo>
                      <a:lnTo>
                        <a:pt x="1758" y="281"/>
                      </a:lnTo>
                      <a:lnTo>
                        <a:pt x="1780" y="274"/>
                      </a:lnTo>
                      <a:lnTo>
                        <a:pt x="1802" y="270"/>
                      </a:lnTo>
                    </a:path>
                  </a:pathLst>
                </a:custGeom>
                <a:noFill/>
                <a:ln w="25400" cap="rnd" cmpd="sng">
                  <a:solidFill>
                    <a:schemeClr val="hlink"/>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03" name="Google Shape;203;p9"/>
                <p:cNvSpPr/>
                <p:nvPr/>
              </p:nvSpPr>
              <p:spPr>
                <a:xfrm>
                  <a:off x="1544" y="2210"/>
                  <a:ext cx="864" cy="956"/>
                </a:xfrm>
                <a:custGeom>
                  <a:avLst/>
                  <a:gdLst/>
                  <a:ahLst/>
                  <a:cxnLst/>
                  <a:rect l="l" t="t" r="r" b="b"/>
                  <a:pathLst>
                    <a:path w="864" h="956" extrusionOk="0">
                      <a:moveTo>
                        <a:pt x="751" y="4"/>
                      </a:moveTo>
                      <a:lnTo>
                        <a:pt x="772" y="0"/>
                      </a:lnTo>
                      <a:lnTo>
                        <a:pt x="790" y="29"/>
                      </a:lnTo>
                      <a:lnTo>
                        <a:pt x="794" y="51"/>
                      </a:lnTo>
                      <a:lnTo>
                        <a:pt x="765" y="73"/>
                      </a:lnTo>
                      <a:lnTo>
                        <a:pt x="751" y="102"/>
                      </a:lnTo>
                      <a:lnTo>
                        <a:pt x="729" y="139"/>
                      </a:lnTo>
                      <a:lnTo>
                        <a:pt x="729" y="175"/>
                      </a:lnTo>
                      <a:lnTo>
                        <a:pt x="729" y="197"/>
                      </a:lnTo>
                      <a:lnTo>
                        <a:pt x="729" y="233"/>
                      </a:lnTo>
                      <a:lnTo>
                        <a:pt x="751" y="255"/>
                      </a:lnTo>
                      <a:lnTo>
                        <a:pt x="769" y="270"/>
                      </a:lnTo>
                      <a:lnTo>
                        <a:pt x="769" y="292"/>
                      </a:lnTo>
                      <a:lnTo>
                        <a:pt x="787" y="313"/>
                      </a:lnTo>
                      <a:lnTo>
                        <a:pt x="790" y="335"/>
                      </a:lnTo>
                      <a:lnTo>
                        <a:pt x="783" y="357"/>
                      </a:lnTo>
                      <a:lnTo>
                        <a:pt x="798" y="379"/>
                      </a:lnTo>
                      <a:lnTo>
                        <a:pt x="823" y="401"/>
                      </a:lnTo>
                      <a:lnTo>
                        <a:pt x="845" y="408"/>
                      </a:lnTo>
                      <a:lnTo>
                        <a:pt x="859" y="412"/>
                      </a:lnTo>
                      <a:lnTo>
                        <a:pt x="856" y="430"/>
                      </a:lnTo>
                      <a:lnTo>
                        <a:pt x="863" y="459"/>
                      </a:lnTo>
                      <a:lnTo>
                        <a:pt x="848" y="496"/>
                      </a:lnTo>
                      <a:lnTo>
                        <a:pt x="841" y="518"/>
                      </a:lnTo>
                      <a:lnTo>
                        <a:pt x="812" y="539"/>
                      </a:lnTo>
                      <a:lnTo>
                        <a:pt x="783" y="569"/>
                      </a:lnTo>
                      <a:lnTo>
                        <a:pt x="761" y="583"/>
                      </a:lnTo>
                      <a:lnTo>
                        <a:pt x="707" y="580"/>
                      </a:lnTo>
                      <a:lnTo>
                        <a:pt x="671" y="580"/>
                      </a:lnTo>
                      <a:lnTo>
                        <a:pt x="649" y="601"/>
                      </a:lnTo>
                      <a:lnTo>
                        <a:pt x="656" y="623"/>
                      </a:lnTo>
                      <a:lnTo>
                        <a:pt x="635" y="631"/>
                      </a:lnTo>
                      <a:lnTo>
                        <a:pt x="627" y="660"/>
                      </a:lnTo>
                      <a:lnTo>
                        <a:pt x="606" y="693"/>
                      </a:lnTo>
                      <a:lnTo>
                        <a:pt x="591" y="729"/>
                      </a:lnTo>
                      <a:lnTo>
                        <a:pt x="562" y="744"/>
                      </a:lnTo>
                      <a:lnTo>
                        <a:pt x="540" y="758"/>
                      </a:lnTo>
                      <a:lnTo>
                        <a:pt x="511" y="773"/>
                      </a:lnTo>
                      <a:lnTo>
                        <a:pt x="490" y="780"/>
                      </a:lnTo>
                      <a:lnTo>
                        <a:pt x="490" y="802"/>
                      </a:lnTo>
                      <a:lnTo>
                        <a:pt x="482" y="831"/>
                      </a:lnTo>
                      <a:lnTo>
                        <a:pt x="482" y="853"/>
                      </a:lnTo>
                      <a:lnTo>
                        <a:pt x="461" y="868"/>
                      </a:lnTo>
                      <a:lnTo>
                        <a:pt x="424" y="868"/>
                      </a:lnTo>
                      <a:lnTo>
                        <a:pt x="395" y="868"/>
                      </a:lnTo>
                      <a:lnTo>
                        <a:pt x="381" y="853"/>
                      </a:lnTo>
                      <a:lnTo>
                        <a:pt x="352" y="853"/>
                      </a:lnTo>
                      <a:lnTo>
                        <a:pt x="323" y="868"/>
                      </a:lnTo>
                      <a:lnTo>
                        <a:pt x="286" y="868"/>
                      </a:lnTo>
                      <a:lnTo>
                        <a:pt x="272" y="857"/>
                      </a:lnTo>
                      <a:lnTo>
                        <a:pt x="250" y="871"/>
                      </a:lnTo>
                      <a:lnTo>
                        <a:pt x="228" y="878"/>
                      </a:lnTo>
                      <a:lnTo>
                        <a:pt x="199" y="886"/>
                      </a:lnTo>
                      <a:lnTo>
                        <a:pt x="170" y="882"/>
                      </a:lnTo>
                      <a:lnTo>
                        <a:pt x="149" y="889"/>
                      </a:lnTo>
                      <a:lnTo>
                        <a:pt x="134" y="911"/>
                      </a:lnTo>
                      <a:lnTo>
                        <a:pt x="116" y="926"/>
                      </a:lnTo>
                      <a:lnTo>
                        <a:pt x="87" y="948"/>
                      </a:lnTo>
                      <a:lnTo>
                        <a:pt x="44" y="955"/>
                      </a:lnTo>
                      <a:lnTo>
                        <a:pt x="0" y="948"/>
                      </a:lnTo>
                    </a:path>
                  </a:pathLst>
                </a:custGeom>
                <a:noFill/>
                <a:ln w="25400" cap="rnd" cmpd="sng">
                  <a:solidFill>
                    <a:schemeClr val="hlink"/>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grpSp>
              <p:nvGrpSpPr>
                <p:cNvPr id="204" name="Google Shape;204;p9"/>
                <p:cNvGrpSpPr/>
                <p:nvPr/>
              </p:nvGrpSpPr>
              <p:grpSpPr>
                <a:xfrm>
                  <a:off x="2452" y="1811"/>
                  <a:ext cx="2819" cy="633"/>
                  <a:chOff x="2452" y="1811"/>
                  <a:chExt cx="2819" cy="633"/>
                </a:xfrm>
              </p:grpSpPr>
              <p:sp>
                <p:nvSpPr>
                  <p:cNvPr id="205" name="Google Shape;205;p9"/>
                  <p:cNvSpPr/>
                  <p:nvPr/>
                </p:nvSpPr>
                <p:spPr>
                  <a:xfrm>
                    <a:off x="3385" y="1811"/>
                    <a:ext cx="1886" cy="633"/>
                  </a:xfrm>
                  <a:custGeom>
                    <a:avLst/>
                    <a:gdLst/>
                    <a:ahLst/>
                    <a:cxnLst/>
                    <a:rect l="l" t="t" r="r" b="b"/>
                    <a:pathLst>
                      <a:path w="1886" h="633" extrusionOk="0">
                        <a:moveTo>
                          <a:pt x="1885" y="632"/>
                        </a:moveTo>
                        <a:lnTo>
                          <a:pt x="1856" y="632"/>
                        </a:lnTo>
                        <a:lnTo>
                          <a:pt x="1827" y="627"/>
                        </a:lnTo>
                        <a:lnTo>
                          <a:pt x="1798" y="603"/>
                        </a:lnTo>
                        <a:lnTo>
                          <a:pt x="1779" y="598"/>
                        </a:lnTo>
                        <a:lnTo>
                          <a:pt x="1759" y="608"/>
                        </a:lnTo>
                        <a:lnTo>
                          <a:pt x="1740" y="598"/>
                        </a:lnTo>
                        <a:lnTo>
                          <a:pt x="1701" y="569"/>
                        </a:lnTo>
                        <a:lnTo>
                          <a:pt x="1672" y="564"/>
                        </a:lnTo>
                        <a:lnTo>
                          <a:pt x="1614" y="559"/>
                        </a:lnTo>
                        <a:lnTo>
                          <a:pt x="1566" y="549"/>
                        </a:lnTo>
                        <a:lnTo>
                          <a:pt x="1547" y="530"/>
                        </a:lnTo>
                        <a:lnTo>
                          <a:pt x="1527" y="510"/>
                        </a:lnTo>
                        <a:lnTo>
                          <a:pt x="1527" y="501"/>
                        </a:lnTo>
                        <a:lnTo>
                          <a:pt x="1542" y="486"/>
                        </a:lnTo>
                        <a:lnTo>
                          <a:pt x="1552" y="472"/>
                        </a:lnTo>
                        <a:lnTo>
                          <a:pt x="1556" y="447"/>
                        </a:lnTo>
                        <a:lnTo>
                          <a:pt x="1537" y="433"/>
                        </a:lnTo>
                        <a:lnTo>
                          <a:pt x="1527" y="413"/>
                        </a:lnTo>
                        <a:lnTo>
                          <a:pt x="1537" y="389"/>
                        </a:lnTo>
                        <a:lnTo>
                          <a:pt x="1523" y="345"/>
                        </a:lnTo>
                        <a:lnTo>
                          <a:pt x="1494" y="326"/>
                        </a:lnTo>
                        <a:lnTo>
                          <a:pt x="1465" y="321"/>
                        </a:lnTo>
                        <a:lnTo>
                          <a:pt x="1436" y="321"/>
                        </a:lnTo>
                        <a:lnTo>
                          <a:pt x="1407" y="331"/>
                        </a:lnTo>
                        <a:lnTo>
                          <a:pt x="1397" y="335"/>
                        </a:lnTo>
                        <a:lnTo>
                          <a:pt x="1368" y="306"/>
                        </a:lnTo>
                        <a:lnTo>
                          <a:pt x="1349" y="272"/>
                        </a:lnTo>
                        <a:lnTo>
                          <a:pt x="1310" y="263"/>
                        </a:lnTo>
                        <a:lnTo>
                          <a:pt x="1281" y="272"/>
                        </a:lnTo>
                        <a:lnTo>
                          <a:pt x="1262" y="282"/>
                        </a:lnTo>
                        <a:lnTo>
                          <a:pt x="1223" y="292"/>
                        </a:lnTo>
                        <a:lnTo>
                          <a:pt x="1175" y="287"/>
                        </a:lnTo>
                        <a:lnTo>
                          <a:pt x="1136" y="253"/>
                        </a:lnTo>
                        <a:lnTo>
                          <a:pt x="1078" y="233"/>
                        </a:lnTo>
                        <a:lnTo>
                          <a:pt x="1005" y="199"/>
                        </a:lnTo>
                        <a:lnTo>
                          <a:pt x="996" y="175"/>
                        </a:lnTo>
                        <a:lnTo>
                          <a:pt x="952" y="151"/>
                        </a:lnTo>
                        <a:lnTo>
                          <a:pt x="923" y="141"/>
                        </a:lnTo>
                        <a:lnTo>
                          <a:pt x="885" y="126"/>
                        </a:lnTo>
                        <a:lnTo>
                          <a:pt x="875" y="117"/>
                        </a:lnTo>
                        <a:lnTo>
                          <a:pt x="865" y="107"/>
                        </a:lnTo>
                        <a:lnTo>
                          <a:pt x="846" y="102"/>
                        </a:lnTo>
                        <a:lnTo>
                          <a:pt x="827" y="102"/>
                        </a:lnTo>
                        <a:lnTo>
                          <a:pt x="827" y="88"/>
                        </a:lnTo>
                        <a:lnTo>
                          <a:pt x="798" y="73"/>
                        </a:lnTo>
                        <a:lnTo>
                          <a:pt x="773" y="68"/>
                        </a:lnTo>
                        <a:lnTo>
                          <a:pt x="744" y="63"/>
                        </a:lnTo>
                        <a:lnTo>
                          <a:pt x="715" y="39"/>
                        </a:lnTo>
                        <a:lnTo>
                          <a:pt x="696" y="15"/>
                        </a:lnTo>
                        <a:lnTo>
                          <a:pt x="667" y="0"/>
                        </a:lnTo>
                        <a:lnTo>
                          <a:pt x="609" y="19"/>
                        </a:lnTo>
                        <a:lnTo>
                          <a:pt x="614" y="49"/>
                        </a:lnTo>
                        <a:lnTo>
                          <a:pt x="595" y="68"/>
                        </a:lnTo>
                        <a:lnTo>
                          <a:pt x="556" y="78"/>
                        </a:lnTo>
                        <a:lnTo>
                          <a:pt x="546" y="97"/>
                        </a:lnTo>
                        <a:lnTo>
                          <a:pt x="537" y="117"/>
                        </a:lnTo>
                        <a:lnTo>
                          <a:pt x="517" y="126"/>
                        </a:lnTo>
                        <a:lnTo>
                          <a:pt x="479" y="141"/>
                        </a:lnTo>
                        <a:lnTo>
                          <a:pt x="440" y="160"/>
                        </a:lnTo>
                        <a:lnTo>
                          <a:pt x="411" y="160"/>
                        </a:lnTo>
                        <a:lnTo>
                          <a:pt x="363" y="190"/>
                        </a:lnTo>
                        <a:lnTo>
                          <a:pt x="343" y="199"/>
                        </a:lnTo>
                        <a:lnTo>
                          <a:pt x="285" y="219"/>
                        </a:lnTo>
                        <a:lnTo>
                          <a:pt x="247" y="238"/>
                        </a:lnTo>
                        <a:lnTo>
                          <a:pt x="218" y="238"/>
                        </a:lnTo>
                        <a:lnTo>
                          <a:pt x="189" y="267"/>
                        </a:lnTo>
                        <a:lnTo>
                          <a:pt x="169" y="277"/>
                        </a:lnTo>
                        <a:lnTo>
                          <a:pt x="169" y="297"/>
                        </a:lnTo>
                        <a:lnTo>
                          <a:pt x="160" y="306"/>
                        </a:lnTo>
                        <a:lnTo>
                          <a:pt x="140" y="316"/>
                        </a:lnTo>
                        <a:lnTo>
                          <a:pt x="102" y="306"/>
                        </a:lnTo>
                        <a:lnTo>
                          <a:pt x="58" y="287"/>
                        </a:lnTo>
                        <a:lnTo>
                          <a:pt x="29" y="282"/>
                        </a:lnTo>
                        <a:lnTo>
                          <a:pt x="0" y="267"/>
                        </a:lnTo>
                      </a:path>
                    </a:pathLst>
                  </a:custGeom>
                  <a:noFill/>
                  <a:ln w="25400" cap="rnd" cmpd="sng">
                    <a:solidFill>
                      <a:schemeClr val="hlink"/>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06" name="Google Shape;206;p9"/>
                  <p:cNvSpPr/>
                  <p:nvPr/>
                </p:nvSpPr>
                <p:spPr>
                  <a:xfrm>
                    <a:off x="2452" y="1811"/>
                    <a:ext cx="938" cy="536"/>
                  </a:xfrm>
                  <a:custGeom>
                    <a:avLst/>
                    <a:gdLst/>
                    <a:ahLst/>
                    <a:cxnLst/>
                    <a:rect l="l" t="t" r="r" b="b"/>
                    <a:pathLst>
                      <a:path w="938" h="536" extrusionOk="0">
                        <a:moveTo>
                          <a:pt x="937" y="268"/>
                        </a:moveTo>
                        <a:lnTo>
                          <a:pt x="927" y="248"/>
                        </a:lnTo>
                        <a:lnTo>
                          <a:pt x="927" y="233"/>
                        </a:lnTo>
                        <a:lnTo>
                          <a:pt x="932" y="224"/>
                        </a:lnTo>
                        <a:lnTo>
                          <a:pt x="913" y="214"/>
                        </a:lnTo>
                        <a:lnTo>
                          <a:pt x="865" y="214"/>
                        </a:lnTo>
                        <a:lnTo>
                          <a:pt x="826" y="214"/>
                        </a:lnTo>
                        <a:lnTo>
                          <a:pt x="797" y="224"/>
                        </a:lnTo>
                        <a:lnTo>
                          <a:pt x="758" y="253"/>
                        </a:lnTo>
                        <a:lnTo>
                          <a:pt x="749" y="272"/>
                        </a:lnTo>
                        <a:lnTo>
                          <a:pt x="758" y="282"/>
                        </a:lnTo>
                        <a:lnTo>
                          <a:pt x="768" y="302"/>
                        </a:lnTo>
                        <a:lnTo>
                          <a:pt x="773" y="321"/>
                        </a:lnTo>
                        <a:lnTo>
                          <a:pt x="753" y="350"/>
                        </a:lnTo>
                        <a:lnTo>
                          <a:pt x="734" y="379"/>
                        </a:lnTo>
                        <a:lnTo>
                          <a:pt x="705" y="409"/>
                        </a:lnTo>
                        <a:lnTo>
                          <a:pt x="676" y="438"/>
                        </a:lnTo>
                        <a:lnTo>
                          <a:pt x="638" y="462"/>
                        </a:lnTo>
                        <a:lnTo>
                          <a:pt x="599" y="457"/>
                        </a:lnTo>
                        <a:lnTo>
                          <a:pt x="570" y="477"/>
                        </a:lnTo>
                        <a:lnTo>
                          <a:pt x="551" y="486"/>
                        </a:lnTo>
                        <a:lnTo>
                          <a:pt x="512" y="486"/>
                        </a:lnTo>
                        <a:lnTo>
                          <a:pt x="473" y="486"/>
                        </a:lnTo>
                        <a:lnTo>
                          <a:pt x="425" y="486"/>
                        </a:lnTo>
                        <a:lnTo>
                          <a:pt x="396" y="496"/>
                        </a:lnTo>
                        <a:lnTo>
                          <a:pt x="357" y="516"/>
                        </a:lnTo>
                        <a:lnTo>
                          <a:pt x="309" y="535"/>
                        </a:lnTo>
                        <a:lnTo>
                          <a:pt x="270" y="535"/>
                        </a:lnTo>
                        <a:lnTo>
                          <a:pt x="222" y="520"/>
                        </a:lnTo>
                        <a:lnTo>
                          <a:pt x="213" y="506"/>
                        </a:lnTo>
                        <a:lnTo>
                          <a:pt x="174" y="477"/>
                        </a:lnTo>
                        <a:lnTo>
                          <a:pt x="179" y="452"/>
                        </a:lnTo>
                        <a:lnTo>
                          <a:pt x="164" y="413"/>
                        </a:lnTo>
                        <a:lnTo>
                          <a:pt x="116" y="384"/>
                        </a:lnTo>
                        <a:lnTo>
                          <a:pt x="82" y="413"/>
                        </a:lnTo>
                        <a:lnTo>
                          <a:pt x="63" y="413"/>
                        </a:lnTo>
                        <a:lnTo>
                          <a:pt x="43" y="394"/>
                        </a:lnTo>
                        <a:lnTo>
                          <a:pt x="48" y="379"/>
                        </a:lnTo>
                        <a:lnTo>
                          <a:pt x="53" y="365"/>
                        </a:lnTo>
                        <a:lnTo>
                          <a:pt x="34" y="340"/>
                        </a:lnTo>
                        <a:lnTo>
                          <a:pt x="5" y="321"/>
                        </a:lnTo>
                        <a:lnTo>
                          <a:pt x="14" y="297"/>
                        </a:lnTo>
                        <a:lnTo>
                          <a:pt x="14" y="224"/>
                        </a:lnTo>
                        <a:lnTo>
                          <a:pt x="19" y="170"/>
                        </a:lnTo>
                        <a:lnTo>
                          <a:pt x="10" y="131"/>
                        </a:lnTo>
                        <a:lnTo>
                          <a:pt x="0" y="102"/>
                        </a:lnTo>
                        <a:lnTo>
                          <a:pt x="5" y="83"/>
                        </a:lnTo>
                        <a:lnTo>
                          <a:pt x="34" y="58"/>
                        </a:lnTo>
                        <a:lnTo>
                          <a:pt x="43" y="39"/>
                        </a:lnTo>
                        <a:lnTo>
                          <a:pt x="34" y="19"/>
                        </a:lnTo>
                        <a:lnTo>
                          <a:pt x="24" y="0"/>
                        </a:lnTo>
                      </a:path>
                    </a:pathLst>
                  </a:custGeom>
                  <a:noFill/>
                  <a:ln w="25400" cap="rnd" cmpd="sng">
                    <a:solidFill>
                      <a:schemeClr val="hlink"/>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grpSp>
            <p:sp>
              <p:nvSpPr>
                <p:cNvPr id="207" name="Google Shape;207;p9"/>
                <p:cNvSpPr/>
                <p:nvPr/>
              </p:nvSpPr>
              <p:spPr>
                <a:xfrm>
                  <a:off x="2592" y="2684"/>
                  <a:ext cx="581" cy="1247"/>
                </a:xfrm>
                <a:custGeom>
                  <a:avLst/>
                  <a:gdLst/>
                  <a:ahLst/>
                  <a:cxnLst/>
                  <a:rect l="l" t="t" r="r" b="b"/>
                  <a:pathLst>
                    <a:path w="581" h="1247" extrusionOk="0">
                      <a:moveTo>
                        <a:pt x="0" y="0"/>
                      </a:moveTo>
                      <a:lnTo>
                        <a:pt x="116" y="124"/>
                      </a:lnTo>
                      <a:lnTo>
                        <a:pt x="189" y="211"/>
                      </a:lnTo>
                      <a:lnTo>
                        <a:pt x="210" y="284"/>
                      </a:lnTo>
                      <a:lnTo>
                        <a:pt x="247" y="321"/>
                      </a:lnTo>
                      <a:lnTo>
                        <a:pt x="276" y="364"/>
                      </a:lnTo>
                      <a:lnTo>
                        <a:pt x="290" y="379"/>
                      </a:lnTo>
                      <a:lnTo>
                        <a:pt x="290" y="408"/>
                      </a:lnTo>
                      <a:lnTo>
                        <a:pt x="326" y="408"/>
                      </a:lnTo>
                      <a:lnTo>
                        <a:pt x="355" y="452"/>
                      </a:lnTo>
                      <a:lnTo>
                        <a:pt x="377" y="495"/>
                      </a:lnTo>
                      <a:lnTo>
                        <a:pt x="377" y="525"/>
                      </a:lnTo>
                      <a:lnTo>
                        <a:pt x="384" y="568"/>
                      </a:lnTo>
                      <a:lnTo>
                        <a:pt x="370" y="597"/>
                      </a:lnTo>
                      <a:lnTo>
                        <a:pt x="355" y="627"/>
                      </a:lnTo>
                      <a:lnTo>
                        <a:pt x="355" y="656"/>
                      </a:lnTo>
                      <a:lnTo>
                        <a:pt x="355" y="700"/>
                      </a:lnTo>
                      <a:lnTo>
                        <a:pt x="363" y="714"/>
                      </a:lnTo>
                      <a:lnTo>
                        <a:pt x="392" y="700"/>
                      </a:lnTo>
                      <a:lnTo>
                        <a:pt x="428" y="678"/>
                      </a:lnTo>
                      <a:lnTo>
                        <a:pt x="450" y="670"/>
                      </a:lnTo>
                      <a:lnTo>
                        <a:pt x="479" y="670"/>
                      </a:lnTo>
                      <a:lnTo>
                        <a:pt x="500" y="678"/>
                      </a:lnTo>
                      <a:lnTo>
                        <a:pt x="500" y="692"/>
                      </a:lnTo>
                      <a:lnTo>
                        <a:pt x="529" y="692"/>
                      </a:lnTo>
                      <a:lnTo>
                        <a:pt x="529" y="721"/>
                      </a:lnTo>
                      <a:lnTo>
                        <a:pt x="544" y="751"/>
                      </a:lnTo>
                      <a:lnTo>
                        <a:pt x="551" y="794"/>
                      </a:lnTo>
                      <a:lnTo>
                        <a:pt x="551" y="823"/>
                      </a:lnTo>
                      <a:lnTo>
                        <a:pt x="573" y="838"/>
                      </a:lnTo>
                      <a:lnTo>
                        <a:pt x="580" y="860"/>
                      </a:lnTo>
                      <a:lnTo>
                        <a:pt x="580" y="889"/>
                      </a:lnTo>
                      <a:lnTo>
                        <a:pt x="580" y="962"/>
                      </a:lnTo>
                      <a:lnTo>
                        <a:pt x="580" y="1006"/>
                      </a:lnTo>
                      <a:lnTo>
                        <a:pt x="580" y="1042"/>
                      </a:lnTo>
                      <a:lnTo>
                        <a:pt x="566" y="1057"/>
                      </a:lnTo>
                      <a:lnTo>
                        <a:pt x="558" y="1086"/>
                      </a:lnTo>
                      <a:lnTo>
                        <a:pt x="566" y="1100"/>
                      </a:lnTo>
                      <a:lnTo>
                        <a:pt x="558" y="1115"/>
                      </a:lnTo>
                      <a:lnTo>
                        <a:pt x="558" y="1144"/>
                      </a:lnTo>
                      <a:lnTo>
                        <a:pt x="544" y="1159"/>
                      </a:lnTo>
                      <a:lnTo>
                        <a:pt x="524" y="1184"/>
                      </a:lnTo>
                      <a:lnTo>
                        <a:pt x="518" y="1216"/>
                      </a:lnTo>
                      <a:lnTo>
                        <a:pt x="524" y="1246"/>
                      </a:lnTo>
                    </a:path>
                  </a:pathLst>
                </a:custGeom>
                <a:noFill/>
                <a:ln w="25400" cap="rnd" cmpd="sng">
                  <a:solidFill>
                    <a:schemeClr val="hlink"/>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grpSp>
        </p:grpSp>
        <p:sp>
          <p:nvSpPr>
            <p:cNvPr id="208" name="Google Shape;208;p9"/>
            <p:cNvSpPr/>
            <p:nvPr/>
          </p:nvSpPr>
          <p:spPr>
            <a:xfrm>
              <a:off x="2382" y="2651"/>
              <a:ext cx="215" cy="99"/>
            </a:xfrm>
            <a:custGeom>
              <a:avLst/>
              <a:gdLst/>
              <a:ahLst/>
              <a:cxnLst/>
              <a:rect l="l" t="t" r="r" b="b"/>
              <a:pathLst>
                <a:path w="215" h="99" extrusionOk="0">
                  <a:moveTo>
                    <a:pt x="214" y="36"/>
                  </a:moveTo>
                  <a:lnTo>
                    <a:pt x="192" y="7"/>
                  </a:lnTo>
                  <a:lnTo>
                    <a:pt x="178" y="0"/>
                  </a:lnTo>
                  <a:lnTo>
                    <a:pt x="156" y="0"/>
                  </a:lnTo>
                  <a:lnTo>
                    <a:pt x="141" y="0"/>
                  </a:lnTo>
                  <a:lnTo>
                    <a:pt x="120" y="7"/>
                  </a:lnTo>
                  <a:lnTo>
                    <a:pt x="105" y="22"/>
                  </a:lnTo>
                  <a:lnTo>
                    <a:pt x="105" y="29"/>
                  </a:lnTo>
                  <a:lnTo>
                    <a:pt x="98" y="44"/>
                  </a:lnTo>
                  <a:lnTo>
                    <a:pt x="94" y="65"/>
                  </a:lnTo>
                  <a:lnTo>
                    <a:pt x="87" y="91"/>
                  </a:lnTo>
                  <a:lnTo>
                    <a:pt x="73" y="98"/>
                  </a:lnTo>
                  <a:lnTo>
                    <a:pt x="58" y="94"/>
                  </a:lnTo>
                  <a:lnTo>
                    <a:pt x="44" y="87"/>
                  </a:lnTo>
                  <a:lnTo>
                    <a:pt x="29" y="83"/>
                  </a:lnTo>
                  <a:lnTo>
                    <a:pt x="22" y="83"/>
                  </a:lnTo>
                  <a:lnTo>
                    <a:pt x="0" y="80"/>
                  </a:lnTo>
                </a:path>
              </a:pathLst>
            </a:custGeom>
            <a:noFill/>
            <a:ln w="25400" cap="rnd" cmpd="sng">
              <a:solidFill>
                <a:schemeClr val="hlink"/>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grpSp>
      <p:sp>
        <p:nvSpPr>
          <p:cNvPr id="209" name="Google Shape;209;p9"/>
          <p:cNvSpPr/>
          <p:nvPr/>
        </p:nvSpPr>
        <p:spPr>
          <a:xfrm>
            <a:off x="4208463" y="1371600"/>
            <a:ext cx="301625" cy="230188"/>
          </a:xfrm>
          <a:custGeom>
            <a:avLst/>
            <a:gdLst/>
            <a:ahLst/>
            <a:cxnLst/>
            <a:rect l="l" t="t" r="r" b="b"/>
            <a:pathLst>
              <a:path w="190" h="145" extrusionOk="0">
                <a:moveTo>
                  <a:pt x="189" y="0"/>
                </a:moveTo>
                <a:lnTo>
                  <a:pt x="103" y="42"/>
                </a:lnTo>
                <a:lnTo>
                  <a:pt x="117" y="50"/>
                </a:lnTo>
                <a:lnTo>
                  <a:pt x="0" y="136"/>
                </a:lnTo>
                <a:lnTo>
                  <a:pt x="6" y="144"/>
                </a:lnTo>
                <a:lnTo>
                  <a:pt x="122" y="56"/>
                </a:lnTo>
                <a:lnTo>
                  <a:pt x="127" y="74"/>
                </a:lnTo>
                <a:lnTo>
                  <a:pt x="189" y="0"/>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10" name="Google Shape;210;p9"/>
          <p:cNvSpPr/>
          <p:nvPr/>
        </p:nvSpPr>
        <p:spPr>
          <a:xfrm>
            <a:off x="4252913" y="1654175"/>
            <a:ext cx="333375" cy="184150"/>
          </a:xfrm>
          <a:custGeom>
            <a:avLst/>
            <a:gdLst/>
            <a:ahLst/>
            <a:cxnLst/>
            <a:rect l="l" t="t" r="r" b="b"/>
            <a:pathLst>
              <a:path w="210" h="116" extrusionOk="0">
                <a:moveTo>
                  <a:pt x="209" y="0"/>
                </a:moveTo>
                <a:lnTo>
                  <a:pt x="118" y="29"/>
                </a:lnTo>
                <a:lnTo>
                  <a:pt x="130" y="37"/>
                </a:lnTo>
                <a:lnTo>
                  <a:pt x="0" y="105"/>
                </a:lnTo>
                <a:lnTo>
                  <a:pt x="6" y="115"/>
                </a:lnTo>
                <a:lnTo>
                  <a:pt x="133" y="45"/>
                </a:lnTo>
                <a:lnTo>
                  <a:pt x="135" y="64"/>
                </a:lnTo>
                <a:lnTo>
                  <a:pt x="209" y="0"/>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11" name="Google Shape;211;p9"/>
          <p:cNvSpPr/>
          <p:nvPr/>
        </p:nvSpPr>
        <p:spPr>
          <a:xfrm>
            <a:off x="4283075" y="2090738"/>
            <a:ext cx="192088" cy="325437"/>
          </a:xfrm>
          <a:custGeom>
            <a:avLst/>
            <a:gdLst/>
            <a:ahLst/>
            <a:cxnLst/>
            <a:rect l="l" t="t" r="r" b="b"/>
            <a:pathLst>
              <a:path w="121" h="205" extrusionOk="0">
                <a:moveTo>
                  <a:pt x="120" y="204"/>
                </a:moveTo>
                <a:lnTo>
                  <a:pt x="89" y="113"/>
                </a:lnTo>
                <a:lnTo>
                  <a:pt x="79" y="127"/>
                </a:lnTo>
                <a:lnTo>
                  <a:pt x="8" y="0"/>
                </a:lnTo>
                <a:lnTo>
                  <a:pt x="0" y="5"/>
                </a:lnTo>
                <a:lnTo>
                  <a:pt x="72" y="130"/>
                </a:lnTo>
                <a:lnTo>
                  <a:pt x="55" y="133"/>
                </a:lnTo>
                <a:lnTo>
                  <a:pt x="120" y="204"/>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12" name="Google Shape;212;p9"/>
          <p:cNvSpPr/>
          <p:nvPr/>
        </p:nvSpPr>
        <p:spPr>
          <a:xfrm>
            <a:off x="4092575" y="2647950"/>
            <a:ext cx="282575" cy="254000"/>
          </a:xfrm>
          <a:custGeom>
            <a:avLst/>
            <a:gdLst/>
            <a:ahLst/>
            <a:cxnLst/>
            <a:rect l="l" t="t" r="r" b="b"/>
            <a:pathLst>
              <a:path w="178" h="160" extrusionOk="0">
                <a:moveTo>
                  <a:pt x="177" y="159"/>
                </a:moveTo>
                <a:lnTo>
                  <a:pt x="119" y="82"/>
                </a:lnTo>
                <a:lnTo>
                  <a:pt x="115" y="97"/>
                </a:lnTo>
                <a:lnTo>
                  <a:pt x="7" y="0"/>
                </a:lnTo>
                <a:lnTo>
                  <a:pt x="0" y="7"/>
                </a:lnTo>
                <a:lnTo>
                  <a:pt x="110" y="103"/>
                </a:lnTo>
                <a:lnTo>
                  <a:pt x="93" y="112"/>
                </a:lnTo>
                <a:lnTo>
                  <a:pt x="177" y="159"/>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13" name="Google Shape;213;p9"/>
          <p:cNvSpPr/>
          <p:nvPr/>
        </p:nvSpPr>
        <p:spPr>
          <a:xfrm>
            <a:off x="4048125" y="2778125"/>
            <a:ext cx="192088" cy="325438"/>
          </a:xfrm>
          <a:custGeom>
            <a:avLst/>
            <a:gdLst/>
            <a:ahLst/>
            <a:cxnLst/>
            <a:rect l="l" t="t" r="r" b="b"/>
            <a:pathLst>
              <a:path w="121" h="205" extrusionOk="0">
                <a:moveTo>
                  <a:pt x="120" y="204"/>
                </a:moveTo>
                <a:lnTo>
                  <a:pt x="89" y="113"/>
                </a:lnTo>
                <a:lnTo>
                  <a:pt x="79" y="127"/>
                </a:lnTo>
                <a:lnTo>
                  <a:pt x="8" y="0"/>
                </a:lnTo>
                <a:lnTo>
                  <a:pt x="0" y="5"/>
                </a:lnTo>
                <a:lnTo>
                  <a:pt x="72" y="130"/>
                </a:lnTo>
                <a:lnTo>
                  <a:pt x="55" y="133"/>
                </a:lnTo>
                <a:lnTo>
                  <a:pt x="120" y="204"/>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14" name="Google Shape;214;p9"/>
          <p:cNvSpPr/>
          <p:nvPr/>
        </p:nvSpPr>
        <p:spPr>
          <a:xfrm>
            <a:off x="3967163" y="2763838"/>
            <a:ext cx="65087" cy="371475"/>
          </a:xfrm>
          <a:custGeom>
            <a:avLst/>
            <a:gdLst/>
            <a:ahLst/>
            <a:cxnLst/>
            <a:rect l="l" t="t" r="r" b="b"/>
            <a:pathLst>
              <a:path w="41" h="234" extrusionOk="0">
                <a:moveTo>
                  <a:pt x="19" y="233"/>
                </a:moveTo>
                <a:lnTo>
                  <a:pt x="0" y="139"/>
                </a:lnTo>
                <a:lnTo>
                  <a:pt x="15" y="146"/>
                </a:lnTo>
                <a:lnTo>
                  <a:pt x="14" y="0"/>
                </a:lnTo>
                <a:lnTo>
                  <a:pt x="24" y="0"/>
                </a:lnTo>
                <a:lnTo>
                  <a:pt x="23" y="146"/>
                </a:lnTo>
                <a:lnTo>
                  <a:pt x="40" y="139"/>
                </a:lnTo>
                <a:lnTo>
                  <a:pt x="19" y="233"/>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15" name="Google Shape;215;p9"/>
          <p:cNvSpPr/>
          <p:nvPr/>
        </p:nvSpPr>
        <p:spPr>
          <a:xfrm>
            <a:off x="3854450" y="2720975"/>
            <a:ext cx="74613" cy="368300"/>
          </a:xfrm>
          <a:custGeom>
            <a:avLst/>
            <a:gdLst/>
            <a:ahLst/>
            <a:cxnLst/>
            <a:rect l="l" t="t" r="r" b="b"/>
            <a:pathLst>
              <a:path w="47" h="232" extrusionOk="0">
                <a:moveTo>
                  <a:pt x="4" y="231"/>
                </a:moveTo>
                <a:lnTo>
                  <a:pt x="0" y="135"/>
                </a:lnTo>
                <a:lnTo>
                  <a:pt x="13" y="144"/>
                </a:lnTo>
                <a:lnTo>
                  <a:pt x="35" y="0"/>
                </a:lnTo>
                <a:lnTo>
                  <a:pt x="46" y="1"/>
                </a:lnTo>
                <a:lnTo>
                  <a:pt x="21" y="145"/>
                </a:lnTo>
                <a:lnTo>
                  <a:pt x="40" y="140"/>
                </a:lnTo>
                <a:lnTo>
                  <a:pt x="4" y="231"/>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16" name="Google Shape;216;p9"/>
          <p:cNvSpPr/>
          <p:nvPr/>
        </p:nvSpPr>
        <p:spPr>
          <a:xfrm>
            <a:off x="3605213" y="2763838"/>
            <a:ext cx="65087" cy="371475"/>
          </a:xfrm>
          <a:custGeom>
            <a:avLst/>
            <a:gdLst/>
            <a:ahLst/>
            <a:cxnLst/>
            <a:rect l="l" t="t" r="r" b="b"/>
            <a:pathLst>
              <a:path w="41" h="234" extrusionOk="0">
                <a:moveTo>
                  <a:pt x="19" y="233"/>
                </a:moveTo>
                <a:lnTo>
                  <a:pt x="0" y="139"/>
                </a:lnTo>
                <a:lnTo>
                  <a:pt x="15" y="146"/>
                </a:lnTo>
                <a:lnTo>
                  <a:pt x="14" y="0"/>
                </a:lnTo>
                <a:lnTo>
                  <a:pt x="24" y="0"/>
                </a:lnTo>
                <a:lnTo>
                  <a:pt x="23" y="146"/>
                </a:lnTo>
                <a:lnTo>
                  <a:pt x="40" y="139"/>
                </a:lnTo>
                <a:lnTo>
                  <a:pt x="19" y="233"/>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17" name="Google Shape;217;p9"/>
          <p:cNvSpPr/>
          <p:nvPr/>
        </p:nvSpPr>
        <p:spPr>
          <a:xfrm>
            <a:off x="3757613" y="2700338"/>
            <a:ext cx="65087" cy="371475"/>
          </a:xfrm>
          <a:custGeom>
            <a:avLst/>
            <a:gdLst/>
            <a:ahLst/>
            <a:cxnLst/>
            <a:rect l="l" t="t" r="r" b="b"/>
            <a:pathLst>
              <a:path w="41" h="234" extrusionOk="0">
                <a:moveTo>
                  <a:pt x="19" y="233"/>
                </a:moveTo>
                <a:lnTo>
                  <a:pt x="0" y="139"/>
                </a:lnTo>
                <a:lnTo>
                  <a:pt x="15" y="146"/>
                </a:lnTo>
                <a:lnTo>
                  <a:pt x="14" y="0"/>
                </a:lnTo>
                <a:lnTo>
                  <a:pt x="24" y="0"/>
                </a:lnTo>
                <a:lnTo>
                  <a:pt x="23" y="146"/>
                </a:lnTo>
                <a:lnTo>
                  <a:pt x="40" y="139"/>
                </a:lnTo>
                <a:lnTo>
                  <a:pt x="19" y="233"/>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18" name="Google Shape;218;p9"/>
          <p:cNvSpPr/>
          <p:nvPr/>
        </p:nvSpPr>
        <p:spPr>
          <a:xfrm>
            <a:off x="3668713" y="2700338"/>
            <a:ext cx="65087" cy="371475"/>
          </a:xfrm>
          <a:custGeom>
            <a:avLst/>
            <a:gdLst/>
            <a:ahLst/>
            <a:cxnLst/>
            <a:rect l="l" t="t" r="r" b="b"/>
            <a:pathLst>
              <a:path w="41" h="234" extrusionOk="0">
                <a:moveTo>
                  <a:pt x="19" y="233"/>
                </a:moveTo>
                <a:lnTo>
                  <a:pt x="0" y="139"/>
                </a:lnTo>
                <a:lnTo>
                  <a:pt x="15" y="146"/>
                </a:lnTo>
                <a:lnTo>
                  <a:pt x="14" y="0"/>
                </a:lnTo>
                <a:lnTo>
                  <a:pt x="24" y="0"/>
                </a:lnTo>
                <a:lnTo>
                  <a:pt x="23" y="146"/>
                </a:lnTo>
                <a:lnTo>
                  <a:pt x="40" y="139"/>
                </a:lnTo>
                <a:lnTo>
                  <a:pt x="19" y="233"/>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19" name="Google Shape;219;p9"/>
          <p:cNvSpPr/>
          <p:nvPr/>
        </p:nvSpPr>
        <p:spPr>
          <a:xfrm>
            <a:off x="3328988" y="2749550"/>
            <a:ext cx="282575" cy="254000"/>
          </a:xfrm>
          <a:custGeom>
            <a:avLst/>
            <a:gdLst/>
            <a:ahLst/>
            <a:cxnLst/>
            <a:rect l="l" t="t" r="r" b="b"/>
            <a:pathLst>
              <a:path w="178" h="160" extrusionOk="0">
                <a:moveTo>
                  <a:pt x="177" y="159"/>
                </a:moveTo>
                <a:lnTo>
                  <a:pt x="119" y="82"/>
                </a:lnTo>
                <a:lnTo>
                  <a:pt x="115" y="97"/>
                </a:lnTo>
                <a:lnTo>
                  <a:pt x="7" y="0"/>
                </a:lnTo>
                <a:lnTo>
                  <a:pt x="0" y="7"/>
                </a:lnTo>
                <a:lnTo>
                  <a:pt x="110" y="103"/>
                </a:lnTo>
                <a:lnTo>
                  <a:pt x="93" y="112"/>
                </a:lnTo>
                <a:lnTo>
                  <a:pt x="177" y="159"/>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20" name="Google Shape;220;p9"/>
          <p:cNvSpPr/>
          <p:nvPr/>
        </p:nvSpPr>
        <p:spPr>
          <a:xfrm>
            <a:off x="3373438" y="3011488"/>
            <a:ext cx="349250" cy="146050"/>
          </a:xfrm>
          <a:custGeom>
            <a:avLst/>
            <a:gdLst/>
            <a:ahLst/>
            <a:cxnLst/>
            <a:rect l="l" t="t" r="r" b="b"/>
            <a:pathLst>
              <a:path w="220" h="92" extrusionOk="0">
                <a:moveTo>
                  <a:pt x="219" y="91"/>
                </a:moveTo>
                <a:lnTo>
                  <a:pt x="138" y="38"/>
                </a:lnTo>
                <a:lnTo>
                  <a:pt x="139" y="54"/>
                </a:lnTo>
                <a:lnTo>
                  <a:pt x="5" y="0"/>
                </a:lnTo>
                <a:lnTo>
                  <a:pt x="0" y="8"/>
                </a:lnTo>
                <a:lnTo>
                  <a:pt x="137" y="61"/>
                </a:lnTo>
                <a:lnTo>
                  <a:pt x="124" y="75"/>
                </a:lnTo>
                <a:lnTo>
                  <a:pt x="219" y="91"/>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21" name="Google Shape;221;p9"/>
          <p:cNvSpPr/>
          <p:nvPr/>
        </p:nvSpPr>
        <p:spPr>
          <a:xfrm>
            <a:off x="3298825" y="3279775"/>
            <a:ext cx="371475" cy="65088"/>
          </a:xfrm>
          <a:custGeom>
            <a:avLst/>
            <a:gdLst/>
            <a:ahLst/>
            <a:cxnLst/>
            <a:rect l="l" t="t" r="r" b="b"/>
            <a:pathLst>
              <a:path w="234" h="41" extrusionOk="0">
                <a:moveTo>
                  <a:pt x="233" y="19"/>
                </a:moveTo>
                <a:lnTo>
                  <a:pt x="139" y="0"/>
                </a:lnTo>
                <a:lnTo>
                  <a:pt x="146" y="15"/>
                </a:lnTo>
                <a:lnTo>
                  <a:pt x="0" y="14"/>
                </a:lnTo>
                <a:lnTo>
                  <a:pt x="0" y="24"/>
                </a:lnTo>
                <a:lnTo>
                  <a:pt x="146" y="23"/>
                </a:lnTo>
                <a:lnTo>
                  <a:pt x="139" y="40"/>
                </a:lnTo>
                <a:lnTo>
                  <a:pt x="233" y="19"/>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22" name="Google Shape;222;p9"/>
          <p:cNvSpPr/>
          <p:nvPr/>
        </p:nvSpPr>
        <p:spPr>
          <a:xfrm>
            <a:off x="3579813" y="4078288"/>
            <a:ext cx="358775" cy="117475"/>
          </a:xfrm>
          <a:custGeom>
            <a:avLst/>
            <a:gdLst/>
            <a:ahLst/>
            <a:cxnLst/>
            <a:rect l="l" t="t" r="r" b="b"/>
            <a:pathLst>
              <a:path w="226" h="74" extrusionOk="0">
                <a:moveTo>
                  <a:pt x="225" y="73"/>
                </a:moveTo>
                <a:lnTo>
                  <a:pt x="139" y="28"/>
                </a:lnTo>
                <a:lnTo>
                  <a:pt x="142" y="43"/>
                </a:lnTo>
                <a:lnTo>
                  <a:pt x="4" y="0"/>
                </a:lnTo>
                <a:lnTo>
                  <a:pt x="0" y="10"/>
                </a:lnTo>
                <a:lnTo>
                  <a:pt x="140" y="51"/>
                </a:lnTo>
                <a:lnTo>
                  <a:pt x="129" y="66"/>
                </a:lnTo>
                <a:lnTo>
                  <a:pt x="225" y="73"/>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23" name="Google Shape;223;p9"/>
          <p:cNvSpPr/>
          <p:nvPr/>
        </p:nvSpPr>
        <p:spPr>
          <a:xfrm>
            <a:off x="3113088" y="4705350"/>
            <a:ext cx="282575" cy="254000"/>
          </a:xfrm>
          <a:custGeom>
            <a:avLst/>
            <a:gdLst/>
            <a:ahLst/>
            <a:cxnLst/>
            <a:rect l="l" t="t" r="r" b="b"/>
            <a:pathLst>
              <a:path w="178" h="160" extrusionOk="0">
                <a:moveTo>
                  <a:pt x="177" y="159"/>
                </a:moveTo>
                <a:lnTo>
                  <a:pt x="119" y="82"/>
                </a:lnTo>
                <a:lnTo>
                  <a:pt x="115" y="97"/>
                </a:lnTo>
                <a:lnTo>
                  <a:pt x="7" y="0"/>
                </a:lnTo>
                <a:lnTo>
                  <a:pt x="0" y="7"/>
                </a:lnTo>
                <a:lnTo>
                  <a:pt x="110" y="103"/>
                </a:lnTo>
                <a:lnTo>
                  <a:pt x="93" y="112"/>
                </a:lnTo>
                <a:lnTo>
                  <a:pt x="177" y="159"/>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24" name="Google Shape;224;p9"/>
          <p:cNvSpPr/>
          <p:nvPr/>
        </p:nvSpPr>
        <p:spPr>
          <a:xfrm>
            <a:off x="2727325" y="4803775"/>
            <a:ext cx="192088" cy="325438"/>
          </a:xfrm>
          <a:custGeom>
            <a:avLst/>
            <a:gdLst/>
            <a:ahLst/>
            <a:cxnLst/>
            <a:rect l="l" t="t" r="r" b="b"/>
            <a:pathLst>
              <a:path w="121" h="205" extrusionOk="0">
                <a:moveTo>
                  <a:pt x="120" y="204"/>
                </a:moveTo>
                <a:lnTo>
                  <a:pt x="89" y="113"/>
                </a:lnTo>
                <a:lnTo>
                  <a:pt x="79" y="127"/>
                </a:lnTo>
                <a:lnTo>
                  <a:pt x="8" y="0"/>
                </a:lnTo>
                <a:lnTo>
                  <a:pt x="0" y="5"/>
                </a:lnTo>
                <a:lnTo>
                  <a:pt x="72" y="130"/>
                </a:lnTo>
                <a:lnTo>
                  <a:pt x="55" y="133"/>
                </a:lnTo>
                <a:lnTo>
                  <a:pt x="120" y="204"/>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25" name="Google Shape;225;p9"/>
          <p:cNvSpPr/>
          <p:nvPr/>
        </p:nvSpPr>
        <p:spPr>
          <a:xfrm>
            <a:off x="2586038" y="5030788"/>
            <a:ext cx="117475" cy="358775"/>
          </a:xfrm>
          <a:custGeom>
            <a:avLst/>
            <a:gdLst/>
            <a:ahLst/>
            <a:cxnLst/>
            <a:rect l="l" t="t" r="r" b="b"/>
            <a:pathLst>
              <a:path w="74" h="226" extrusionOk="0">
                <a:moveTo>
                  <a:pt x="73" y="0"/>
                </a:moveTo>
                <a:lnTo>
                  <a:pt x="64" y="96"/>
                </a:lnTo>
                <a:lnTo>
                  <a:pt x="52" y="84"/>
                </a:lnTo>
                <a:lnTo>
                  <a:pt x="10" y="225"/>
                </a:lnTo>
                <a:lnTo>
                  <a:pt x="0" y="222"/>
                </a:lnTo>
                <a:lnTo>
                  <a:pt x="44" y="82"/>
                </a:lnTo>
                <a:lnTo>
                  <a:pt x="26" y="84"/>
                </a:lnTo>
                <a:lnTo>
                  <a:pt x="73" y="0"/>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26" name="Google Shape;226;p9"/>
          <p:cNvSpPr/>
          <p:nvPr/>
        </p:nvSpPr>
        <p:spPr>
          <a:xfrm>
            <a:off x="2643188" y="5145088"/>
            <a:ext cx="117475" cy="358775"/>
          </a:xfrm>
          <a:custGeom>
            <a:avLst/>
            <a:gdLst/>
            <a:ahLst/>
            <a:cxnLst/>
            <a:rect l="l" t="t" r="r" b="b"/>
            <a:pathLst>
              <a:path w="74" h="226" extrusionOk="0">
                <a:moveTo>
                  <a:pt x="73" y="0"/>
                </a:moveTo>
                <a:lnTo>
                  <a:pt x="64" y="96"/>
                </a:lnTo>
                <a:lnTo>
                  <a:pt x="52" y="84"/>
                </a:lnTo>
                <a:lnTo>
                  <a:pt x="10" y="225"/>
                </a:lnTo>
                <a:lnTo>
                  <a:pt x="0" y="222"/>
                </a:lnTo>
                <a:lnTo>
                  <a:pt x="44" y="82"/>
                </a:lnTo>
                <a:lnTo>
                  <a:pt x="26" y="84"/>
                </a:lnTo>
                <a:lnTo>
                  <a:pt x="73" y="0"/>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27" name="Google Shape;227;p9"/>
          <p:cNvSpPr/>
          <p:nvPr/>
        </p:nvSpPr>
        <p:spPr>
          <a:xfrm>
            <a:off x="2738438" y="5189538"/>
            <a:ext cx="117475" cy="358775"/>
          </a:xfrm>
          <a:custGeom>
            <a:avLst/>
            <a:gdLst/>
            <a:ahLst/>
            <a:cxnLst/>
            <a:rect l="l" t="t" r="r" b="b"/>
            <a:pathLst>
              <a:path w="74" h="226" extrusionOk="0">
                <a:moveTo>
                  <a:pt x="73" y="0"/>
                </a:moveTo>
                <a:lnTo>
                  <a:pt x="64" y="96"/>
                </a:lnTo>
                <a:lnTo>
                  <a:pt x="52" y="84"/>
                </a:lnTo>
                <a:lnTo>
                  <a:pt x="10" y="225"/>
                </a:lnTo>
                <a:lnTo>
                  <a:pt x="0" y="222"/>
                </a:lnTo>
                <a:lnTo>
                  <a:pt x="44" y="82"/>
                </a:lnTo>
                <a:lnTo>
                  <a:pt x="26" y="84"/>
                </a:lnTo>
                <a:lnTo>
                  <a:pt x="73" y="0"/>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28" name="Google Shape;228;p9"/>
          <p:cNvSpPr/>
          <p:nvPr/>
        </p:nvSpPr>
        <p:spPr>
          <a:xfrm>
            <a:off x="2973388" y="5189538"/>
            <a:ext cx="117475" cy="358775"/>
          </a:xfrm>
          <a:custGeom>
            <a:avLst/>
            <a:gdLst/>
            <a:ahLst/>
            <a:cxnLst/>
            <a:rect l="l" t="t" r="r" b="b"/>
            <a:pathLst>
              <a:path w="74" h="226" extrusionOk="0">
                <a:moveTo>
                  <a:pt x="73" y="0"/>
                </a:moveTo>
                <a:lnTo>
                  <a:pt x="64" y="96"/>
                </a:lnTo>
                <a:lnTo>
                  <a:pt x="52" y="84"/>
                </a:lnTo>
                <a:lnTo>
                  <a:pt x="10" y="225"/>
                </a:lnTo>
                <a:lnTo>
                  <a:pt x="0" y="222"/>
                </a:lnTo>
                <a:lnTo>
                  <a:pt x="44" y="82"/>
                </a:lnTo>
                <a:lnTo>
                  <a:pt x="26" y="84"/>
                </a:lnTo>
                <a:lnTo>
                  <a:pt x="73" y="0"/>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29" name="Google Shape;229;p9"/>
          <p:cNvSpPr/>
          <p:nvPr/>
        </p:nvSpPr>
        <p:spPr>
          <a:xfrm>
            <a:off x="3201988" y="5373688"/>
            <a:ext cx="117475" cy="358775"/>
          </a:xfrm>
          <a:custGeom>
            <a:avLst/>
            <a:gdLst/>
            <a:ahLst/>
            <a:cxnLst/>
            <a:rect l="l" t="t" r="r" b="b"/>
            <a:pathLst>
              <a:path w="74" h="226" extrusionOk="0">
                <a:moveTo>
                  <a:pt x="73" y="0"/>
                </a:moveTo>
                <a:lnTo>
                  <a:pt x="64" y="96"/>
                </a:lnTo>
                <a:lnTo>
                  <a:pt x="52" y="84"/>
                </a:lnTo>
                <a:lnTo>
                  <a:pt x="10" y="225"/>
                </a:lnTo>
                <a:lnTo>
                  <a:pt x="0" y="222"/>
                </a:lnTo>
                <a:lnTo>
                  <a:pt x="44" y="82"/>
                </a:lnTo>
                <a:lnTo>
                  <a:pt x="26" y="84"/>
                </a:lnTo>
                <a:lnTo>
                  <a:pt x="73" y="0"/>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30" name="Google Shape;230;p9"/>
          <p:cNvSpPr/>
          <p:nvPr/>
        </p:nvSpPr>
        <p:spPr>
          <a:xfrm>
            <a:off x="5756275" y="1863725"/>
            <a:ext cx="365125" cy="45720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Arial Rounded"/>
                <a:ea typeface="Arial Rounded"/>
                <a:cs typeface="Arial Rounded"/>
                <a:sym typeface="Arial Rounded"/>
              </a:rPr>
              <a:t>1</a:t>
            </a:r>
            <a:endParaRPr sz="1400" b="0" i="0" u="none" strike="noStrike" cap="none" dirty="0">
              <a:solidFill>
                <a:srgbClr val="000000"/>
              </a:solidFill>
              <a:latin typeface="Arial"/>
              <a:ea typeface="Arial"/>
              <a:cs typeface="Arial"/>
              <a:sym typeface="Arial"/>
            </a:endParaRPr>
          </a:p>
        </p:txBody>
      </p:sp>
      <p:sp>
        <p:nvSpPr>
          <p:cNvPr id="231" name="Google Shape;231;p9"/>
          <p:cNvSpPr/>
          <p:nvPr/>
        </p:nvSpPr>
        <p:spPr>
          <a:xfrm>
            <a:off x="5203825" y="3597275"/>
            <a:ext cx="365125" cy="45720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Arial Rounded"/>
                <a:ea typeface="Arial Rounded"/>
                <a:cs typeface="Arial Rounded"/>
                <a:sym typeface="Arial Rounded"/>
              </a:rPr>
              <a:t>2</a:t>
            </a:r>
            <a:endParaRPr sz="1400" b="0" i="0" u="none" strike="noStrike" cap="none" dirty="0">
              <a:solidFill>
                <a:srgbClr val="000000"/>
              </a:solidFill>
              <a:latin typeface="Arial"/>
              <a:ea typeface="Arial"/>
              <a:cs typeface="Arial"/>
              <a:sym typeface="Arial"/>
            </a:endParaRPr>
          </a:p>
        </p:txBody>
      </p:sp>
      <p:sp>
        <p:nvSpPr>
          <p:cNvPr id="232" name="Google Shape;232;p9"/>
          <p:cNvSpPr/>
          <p:nvPr/>
        </p:nvSpPr>
        <p:spPr>
          <a:xfrm>
            <a:off x="3667125" y="4810125"/>
            <a:ext cx="365125" cy="45720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Arial Rounded"/>
                <a:ea typeface="Arial Rounded"/>
                <a:cs typeface="Arial Rounded"/>
                <a:sym typeface="Arial Rounded"/>
              </a:rPr>
              <a:t>3</a:t>
            </a:r>
            <a:endParaRPr sz="1400" b="0" i="0" u="none" strike="noStrike" cap="none" dirty="0">
              <a:solidFill>
                <a:srgbClr val="000000"/>
              </a:solidFill>
              <a:latin typeface="Arial"/>
              <a:ea typeface="Arial"/>
              <a:cs typeface="Arial"/>
              <a:sym typeface="Arial"/>
            </a:endParaRPr>
          </a:p>
        </p:txBody>
      </p:sp>
      <p:sp>
        <p:nvSpPr>
          <p:cNvPr id="233" name="Google Shape;233;p9"/>
          <p:cNvSpPr/>
          <p:nvPr/>
        </p:nvSpPr>
        <p:spPr>
          <a:xfrm>
            <a:off x="1736725" y="5445125"/>
            <a:ext cx="365125" cy="45720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Arial Rounded"/>
                <a:ea typeface="Arial Rounded"/>
                <a:cs typeface="Arial Rounded"/>
                <a:sym typeface="Arial Rounded"/>
              </a:rPr>
              <a:t>7</a:t>
            </a:r>
            <a:endParaRPr sz="1400" b="0" i="0" u="none" strike="noStrike" cap="none" dirty="0">
              <a:solidFill>
                <a:srgbClr val="000000"/>
              </a:solidFill>
              <a:latin typeface="Arial"/>
              <a:ea typeface="Arial"/>
              <a:cs typeface="Arial"/>
              <a:sym typeface="Arial"/>
            </a:endParaRPr>
          </a:p>
        </p:txBody>
      </p:sp>
      <p:sp>
        <p:nvSpPr>
          <p:cNvPr id="234" name="Google Shape;234;p9"/>
          <p:cNvSpPr/>
          <p:nvPr/>
        </p:nvSpPr>
        <p:spPr>
          <a:xfrm>
            <a:off x="2270125" y="3540125"/>
            <a:ext cx="365125" cy="45720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Arial Rounded"/>
                <a:ea typeface="Arial Rounded"/>
                <a:cs typeface="Arial Rounded"/>
                <a:sym typeface="Arial Rounded"/>
              </a:rPr>
              <a:t>4</a:t>
            </a:r>
            <a:endParaRPr sz="1400" b="0" i="0" u="none" strike="noStrike" cap="none" dirty="0">
              <a:solidFill>
                <a:srgbClr val="000000"/>
              </a:solidFill>
              <a:latin typeface="Arial"/>
              <a:ea typeface="Arial"/>
              <a:cs typeface="Arial"/>
              <a:sym typeface="Arial"/>
            </a:endParaRPr>
          </a:p>
        </p:txBody>
      </p:sp>
      <p:sp>
        <p:nvSpPr>
          <p:cNvPr id="235" name="Google Shape;235;p9"/>
          <p:cNvSpPr/>
          <p:nvPr/>
        </p:nvSpPr>
        <p:spPr>
          <a:xfrm>
            <a:off x="3019425" y="2295525"/>
            <a:ext cx="365125" cy="45720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Arial Rounded"/>
                <a:ea typeface="Arial Rounded"/>
                <a:cs typeface="Arial Rounded"/>
                <a:sym typeface="Arial Rounded"/>
              </a:rPr>
              <a:t>5</a:t>
            </a:r>
            <a:endParaRPr sz="1400" b="0" i="0" u="none" strike="noStrike" cap="none" dirty="0">
              <a:solidFill>
                <a:srgbClr val="000000"/>
              </a:solidFill>
              <a:latin typeface="Arial"/>
              <a:ea typeface="Arial"/>
              <a:cs typeface="Arial"/>
              <a:sym typeface="Arial"/>
            </a:endParaRPr>
          </a:p>
        </p:txBody>
      </p:sp>
      <p:sp>
        <p:nvSpPr>
          <p:cNvPr id="236" name="Google Shape;236;p9"/>
          <p:cNvSpPr/>
          <p:nvPr/>
        </p:nvSpPr>
        <p:spPr>
          <a:xfrm>
            <a:off x="1927225" y="847725"/>
            <a:ext cx="365125" cy="45720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Arial Rounded"/>
                <a:ea typeface="Arial Rounded"/>
                <a:cs typeface="Arial Rounded"/>
                <a:sym typeface="Arial Rounded"/>
              </a:rPr>
              <a:t>6</a:t>
            </a:r>
            <a:endParaRPr sz="1400" b="0" i="0" u="none" strike="noStrike" cap="none" dirty="0">
              <a:solidFill>
                <a:srgbClr val="000000"/>
              </a:solidFill>
              <a:latin typeface="Arial"/>
              <a:ea typeface="Arial"/>
              <a:cs typeface="Arial"/>
              <a:sym typeface="Arial"/>
            </a:endParaRPr>
          </a:p>
        </p:txBody>
      </p:sp>
      <p:sp>
        <p:nvSpPr>
          <p:cNvPr id="237" name="Google Shape;237;p9"/>
          <p:cNvSpPr/>
          <p:nvPr/>
        </p:nvSpPr>
        <p:spPr>
          <a:xfrm>
            <a:off x="5524500" y="1503363"/>
            <a:ext cx="60325" cy="61912"/>
          </a:xfrm>
          <a:prstGeom prst="star16">
            <a:avLst>
              <a:gd name="adj" fmla="val 37500"/>
            </a:avLst>
          </a:prstGeom>
          <a:noFill/>
          <a:ln w="12700" cap="flat" cmpd="sng">
            <a:solidFill>
              <a:srgbClr val="B760F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38" name="Google Shape;238;p9"/>
          <p:cNvSpPr/>
          <p:nvPr/>
        </p:nvSpPr>
        <p:spPr>
          <a:xfrm>
            <a:off x="5010150" y="2460625"/>
            <a:ext cx="60325" cy="61913"/>
          </a:xfrm>
          <a:prstGeom prst="star16">
            <a:avLst>
              <a:gd name="adj" fmla="val 37500"/>
            </a:avLst>
          </a:prstGeom>
          <a:noFill/>
          <a:ln w="12700" cap="flat" cmpd="sng">
            <a:solidFill>
              <a:srgbClr val="B760F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39" name="Google Shape;239;p9"/>
          <p:cNvSpPr/>
          <p:nvPr/>
        </p:nvSpPr>
        <p:spPr>
          <a:xfrm>
            <a:off x="5481638" y="4384675"/>
            <a:ext cx="60325" cy="61913"/>
          </a:xfrm>
          <a:prstGeom prst="star16">
            <a:avLst>
              <a:gd name="adj" fmla="val 37500"/>
            </a:avLst>
          </a:prstGeom>
          <a:noFill/>
          <a:ln w="12700" cap="flat" cmpd="sng">
            <a:solidFill>
              <a:srgbClr val="B760F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40" name="Google Shape;240;p9"/>
          <p:cNvSpPr/>
          <p:nvPr/>
        </p:nvSpPr>
        <p:spPr>
          <a:xfrm>
            <a:off x="4186238" y="5584825"/>
            <a:ext cx="60325" cy="61913"/>
          </a:xfrm>
          <a:prstGeom prst="star16">
            <a:avLst>
              <a:gd name="adj" fmla="val 37500"/>
            </a:avLst>
          </a:prstGeom>
          <a:noFill/>
          <a:ln w="12700" cap="flat" cmpd="sng">
            <a:solidFill>
              <a:srgbClr val="B760F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41" name="Google Shape;241;p9"/>
          <p:cNvSpPr/>
          <p:nvPr/>
        </p:nvSpPr>
        <p:spPr>
          <a:xfrm>
            <a:off x="1814513" y="5803900"/>
            <a:ext cx="60325" cy="61913"/>
          </a:xfrm>
          <a:prstGeom prst="star16">
            <a:avLst>
              <a:gd name="adj" fmla="val 37500"/>
            </a:avLst>
          </a:prstGeom>
          <a:noFill/>
          <a:ln w="12700" cap="flat" cmpd="sng">
            <a:solidFill>
              <a:srgbClr val="B760F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42" name="Google Shape;242;p9"/>
          <p:cNvSpPr/>
          <p:nvPr/>
        </p:nvSpPr>
        <p:spPr>
          <a:xfrm>
            <a:off x="2433638" y="4217988"/>
            <a:ext cx="60325" cy="61912"/>
          </a:xfrm>
          <a:prstGeom prst="star16">
            <a:avLst>
              <a:gd name="adj" fmla="val 37500"/>
            </a:avLst>
          </a:prstGeom>
          <a:noFill/>
          <a:ln w="12700" cap="flat" cmpd="sng">
            <a:solidFill>
              <a:srgbClr val="B760F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43" name="Google Shape;243;p9"/>
          <p:cNvSpPr/>
          <p:nvPr/>
        </p:nvSpPr>
        <p:spPr>
          <a:xfrm>
            <a:off x="1771650" y="3751263"/>
            <a:ext cx="60325" cy="61912"/>
          </a:xfrm>
          <a:prstGeom prst="star16">
            <a:avLst>
              <a:gd name="adj" fmla="val 37500"/>
            </a:avLst>
          </a:prstGeom>
          <a:noFill/>
          <a:ln w="12700" cap="flat" cmpd="sng">
            <a:solidFill>
              <a:srgbClr val="B760F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44" name="Google Shape;244;p9"/>
          <p:cNvSpPr/>
          <p:nvPr/>
        </p:nvSpPr>
        <p:spPr>
          <a:xfrm>
            <a:off x="1290638" y="3213100"/>
            <a:ext cx="60325" cy="61913"/>
          </a:xfrm>
          <a:prstGeom prst="star16">
            <a:avLst>
              <a:gd name="adj" fmla="val 37500"/>
            </a:avLst>
          </a:prstGeom>
          <a:noFill/>
          <a:ln w="12700" cap="flat" cmpd="sng">
            <a:solidFill>
              <a:srgbClr val="B760F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45" name="Google Shape;245;p9"/>
          <p:cNvSpPr/>
          <p:nvPr/>
        </p:nvSpPr>
        <p:spPr>
          <a:xfrm>
            <a:off x="2647950" y="2570163"/>
            <a:ext cx="60325" cy="61912"/>
          </a:xfrm>
          <a:prstGeom prst="star16">
            <a:avLst>
              <a:gd name="adj" fmla="val 37500"/>
            </a:avLst>
          </a:prstGeom>
          <a:noFill/>
          <a:ln w="12700" cap="flat" cmpd="sng">
            <a:solidFill>
              <a:srgbClr val="B760F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46" name="Google Shape;246;p9"/>
          <p:cNvSpPr/>
          <p:nvPr/>
        </p:nvSpPr>
        <p:spPr>
          <a:xfrm>
            <a:off x="3190875" y="1274763"/>
            <a:ext cx="60325" cy="61912"/>
          </a:xfrm>
          <a:prstGeom prst="star16">
            <a:avLst>
              <a:gd name="adj" fmla="val 37500"/>
            </a:avLst>
          </a:prstGeom>
          <a:noFill/>
          <a:ln w="12700" cap="flat" cmpd="sng">
            <a:solidFill>
              <a:srgbClr val="B760F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47" name="Google Shape;247;p9"/>
          <p:cNvSpPr/>
          <p:nvPr/>
        </p:nvSpPr>
        <p:spPr>
          <a:xfrm>
            <a:off x="5322888" y="1598613"/>
            <a:ext cx="546100"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GREELEY</a:t>
            </a:r>
            <a:endParaRPr sz="1400" b="0" i="0" u="none" strike="noStrike" cap="none" dirty="0">
              <a:solidFill>
                <a:srgbClr val="000000"/>
              </a:solidFill>
              <a:latin typeface="Arial"/>
              <a:ea typeface="Arial"/>
              <a:cs typeface="Arial"/>
              <a:sym typeface="Arial"/>
            </a:endParaRPr>
          </a:p>
        </p:txBody>
      </p:sp>
      <p:sp>
        <p:nvSpPr>
          <p:cNvPr id="248" name="Google Shape;248;p9"/>
          <p:cNvSpPr/>
          <p:nvPr/>
        </p:nvSpPr>
        <p:spPr>
          <a:xfrm>
            <a:off x="4594225" y="2427288"/>
            <a:ext cx="508000"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DENVER</a:t>
            </a:r>
            <a:endParaRPr sz="1400" b="0" i="0" u="none" strike="noStrike" cap="none" dirty="0">
              <a:solidFill>
                <a:srgbClr val="000000"/>
              </a:solidFill>
              <a:latin typeface="Arial"/>
              <a:ea typeface="Arial"/>
              <a:cs typeface="Arial"/>
              <a:sym typeface="Arial"/>
            </a:endParaRPr>
          </a:p>
        </p:txBody>
      </p:sp>
      <p:sp>
        <p:nvSpPr>
          <p:cNvPr id="249" name="Google Shape;249;p9"/>
          <p:cNvSpPr/>
          <p:nvPr/>
        </p:nvSpPr>
        <p:spPr>
          <a:xfrm>
            <a:off x="5251450" y="4098925"/>
            <a:ext cx="504825"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PUEBLO</a:t>
            </a:r>
            <a:endParaRPr sz="1400" b="0" i="0" u="none" strike="noStrike" cap="none" dirty="0">
              <a:solidFill>
                <a:srgbClr val="000000"/>
              </a:solidFill>
              <a:latin typeface="Arial"/>
              <a:ea typeface="Arial"/>
              <a:cs typeface="Arial"/>
              <a:sym typeface="Arial"/>
            </a:endParaRPr>
          </a:p>
        </p:txBody>
      </p:sp>
      <p:sp>
        <p:nvSpPr>
          <p:cNvPr id="250" name="Google Shape;250;p9"/>
          <p:cNvSpPr/>
          <p:nvPr/>
        </p:nvSpPr>
        <p:spPr>
          <a:xfrm>
            <a:off x="3717925" y="5427663"/>
            <a:ext cx="569913"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ALAMOSA</a:t>
            </a:r>
            <a:endParaRPr sz="1400" b="0" i="0" u="none" strike="noStrike" cap="none" dirty="0">
              <a:solidFill>
                <a:srgbClr val="000000"/>
              </a:solidFill>
              <a:latin typeface="Arial"/>
              <a:ea typeface="Arial"/>
              <a:cs typeface="Arial"/>
              <a:sym typeface="Arial"/>
            </a:endParaRPr>
          </a:p>
        </p:txBody>
      </p:sp>
      <p:sp>
        <p:nvSpPr>
          <p:cNvPr id="251" name="Google Shape;251;p9"/>
          <p:cNvSpPr/>
          <p:nvPr/>
        </p:nvSpPr>
        <p:spPr>
          <a:xfrm>
            <a:off x="1279525" y="5727700"/>
            <a:ext cx="587375"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DURANGO</a:t>
            </a:r>
            <a:endParaRPr sz="1400" b="0" i="0" u="none" strike="noStrike" cap="none" dirty="0">
              <a:solidFill>
                <a:srgbClr val="000000"/>
              </a:solidFill>
              <a:latin typeface="Arial"/>
              <a:ea typeface="Arial"/>
              <a:cs typeface="Arial"/>
              <a:sym typeface="Arial"/>
            </a:endParaRPr>
          </a:p>
        </p:txBody>
      </p:sp>
      <p:sp>
        <p:nvSpPr>
          <p:cNvPr id="252" name="Google Shape;252;p9"/>
          <p:cNvSpPr/>
          <p:nvPr/>
        </p:nvSpPr>
        <p:spPr>
          <a:xfrm>
            <a:off x="1922463" y="4241800"/>
            <a:ext cx="63023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MONTROSE</a:t>
            </a:r>
            <a:endParaRPr sz="1400" b="0" i="0" u="none" strike="noStrike" cap="none" dirty="0">
              <a:solidFill>
                <a:srgbClr val="000000"/>
              </a:solidFill>
              <a:latin typeface="Arial"/>
              <a:ea typeface="Arial"/>
              <a:cs typeface="Arial"/>
              <a:sym typeface="Arial"/>
            </a:endParaRPr>
          </a:p>
        </p:txBody>
      </p:sp>
      <p:sp>
        <p:nvSpPr>
          <p:cNvPr id="253" name="Google Shape;253;p9"/>
          <p:cNvSpPr/>
          <p:nvPr/>
        </p:nvSpPr>
        <p:spPr>
          <a:xfrm>
            <a:off x="1460500" y="3779838"/>
            <a:ext cx="43973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DELTA</a:t>
            </a:r>
            <a:endParaRPr sz="1400" b="0" i="0" u="none" strike="noStrike" cap="none" dirty="0">
              <a:solidFill>
                <a:srgbClr val="000000"/>
              </a:solidFill>
              <a:latin typeface="Arial"/>
              <a:ea typeface="Arial"/>
              <a:cs typeface="Arial"/>
              <a:sym typeface="Arial"/>
            </a:endParaRPr>
          </a:p>
        </p:txBody>
      </p:sp>
      <p:sp>
        <p:nvSpPr>
          <p:cNvPr id="254" name="Google Shape;254;p9"/>
          <p:cNvSpPr/>
          <p:nvPr/>
        </p:nvSpPr>
        <p:spPr>
          <a:xfrm>
            <a:off x="1068388" y="2962275"/>
            <a:ext cx="608012" cy="276225"/>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GRAND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JUNCTION</a:t>
            </a:r>
            <a:endParaRPr sz="1400" b="0" i="0" u="none" strike="noStrike" cap="none" dirty="0">
              <a:solidFill>
                <a:srgbClr val="000000"/>
              </a:solidFill>
              <a:latin typeface="Arial"/>
              <a:ea typeface="Arial"/>
              <a:cs typeface="Arial"/>
              <a:sym typeface="Arial"/>
            </a:endParaRPr>
          </a:p>
        </p:txBody>
      </p:sp>
      <p:sp>
        <p:nvSpPr>
          <p:cNvPr id="255" name="Google Shape;255;p9"/>
          <p:cNvSpPr/>
          <p:nvPr/>
        </p:nvSpPr>
        <p:spPr>
          <a:xfrm>
            <a:off x="2530475" y="2640013"/>
            <a:ext cx="647700" cy="276225"/>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GLENWOOD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SPRINGS</a:t>
            </a:r>
            <a:endParaRPr sz="1400" b="0" i="0" u="none" strike="noStrike" cap="none" dirty="0">
              <a:solidFill>
                <a:srgbClr val="000000"/>
              </a:solidFill>
              <a:latin typeface="Arial"/>
              <a:ea typeface="Arial"/>
              <a:cs typeface="Arial"/>
              <a:sym typeface="Arial"/>
            </a:endParaRPr>
          </a:p>
        </p:txBody>
      </p:sp>
      <p:sp>
        <p:nvSpPr>
          <p:cNvPr id="256" name="Google Shape;256;p9"/>
          <p:cNvSpPr/>
          <p:nvPr/>
        </p:nvSpPr>
        <p:spPr>
          <a:xfrm>
            <a:off x="2951163" y="998538"/>
            <a:ext cx="669925" cy="276225"/>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STEAMBOAT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SPRINGS</a:t>
            </a:r>
            <a:endParaRPr sz="1400" b="0" i="0" u="none" strike="noStrike" cap="none" dirty="0">
              <a:solidFill>
                <a:srgbClr val="000000"/>
              </a:solidFill>
              <a:latin typeface="Arial"/>
              <a:ea typeface="Arial"/>
              <a:cs typeface="Arial"/>
              <a:sym typeface="Arial"/>
            </a:endParaRPr>
          </a:p>
        </p:txBody>
      </p:sp>
      <p:sp>
        <p:nvSpPr>
          <p:cNvPr id="257" name="Google Shape;257;p9"/>
          <p:cNvSpPr/>
          <p:nvPr/>
        </p:nvSpPr>
        <p:spPr>
          <a:xfrm rot="1140000">
            <a:off x="4498975" y="4311650"/>
            <a:ext cx="874713"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ARKANSAS RIVER</a:t>
            </a:r>
            <a:endParaRPr sz="1400" b="0" i="0" u="none" strike="noStrike" cap="none" dirty="0">
              <a:solidFill>
                <a:srgbClr val="000000"/>
              </a:solidFill>
              <a:latin typeface="Arial"/>
              <a:ea typeface="Arial"/>
              <a:cs typeface="Arial"/>
              <a:sym typeface="Arial"/>
            </a:endParaRPr>
          </a:p>
        </p:txBody>
      </p:sp>
      <p:sp>
        <p:nvSpPr>
          <p:cNvPr id="258" name="Google Shape;258;p9"/>
          <p:cNvSpPr/>
          <p:nvPr/>
        </p:nvSpPr>
        <p:spPr>
          <a:xfrm rot="1680000">
            <a:off x="3695700" y="5330825"/>
            <a:ext cx="933450"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RIO GRANDE RIVER</a:t>
            </a:r>
            <a:endParaRPr sz="1400" b="0" i="0" u="none" strike="noStrike" cap="none" dirty="0">
              <a:solidFill>
                <a:srgbClr val="000000"/>
              </a:solidFill>
              <a:latin typeface="Arial"/>
              <a:ea typeface="Arial"/>
              <a:cs typeface="Arial"/>
              <a:sym typeface="Arial"/>
            </a:endParaRPr>
          </a:p>
        </p:txBody>
      </p:sp>
      <p:sp>
        <p:nvSpPr>
          <p:cNvPr id="259" name="Google Shape;259;p9"/>
          <p:cNvSpPr/>
          <p:nvPr/>
        </p:nvSpPr>
        <p:spPr>
          <a:xfrm rot="4620000">
            <a:off x="685800" y="4852988"/>
            <a:ext cx="819150"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DOLORES RIVER</a:t>
            </a:r>
            <a:endParaRPr sz="1400" b="0" i="0" u="none" strike="noStrike" cap="none" dirty="0">
              <a:solidFill>
                <a:srgbClr val="000000"/>
              </a:solidFill>
              <a:latin typeface="Arial"/>
              <a:ea typeface="Arial"/>
              <a:cs typeface="Arial"/>
              <a:sym typeface="Arial"/>
            </a:endParaRPr>
          </a:p>
        </p:txBody>
      </p:sp>
      <p:sp>
        <p:nvSpPr>
          <p:cNvPr id="260" name="Google Shape;260;p9"/>
          <p:cNvSpPr/>
          <p:nvPr/>
        </p:nvSpPr>
        <p:spPr>
          <a:xfrm rot="-960000">
            <a:off x="1739900" y="2667000"/>
            <a:ext cx="889000"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COLORADO RIVER</a:t>
            </a:r>
            <a:endParaRPr sz="1400" b="0" i="0" u="none" strike="noStrike" cap="none" dirty="0">
              <a:solidFill>
                <a:srgbClr val="000000"/>
              </a:solidFill>
              <a:latin typeface="Arial"/>
              <a:ea typeface="Arial"/>
              <a:cs typeface="Arial"/>
              <a:sym typeface="Arial"/>
            </a:endParaRPr>
          </a:p>
        </p:txBody>
      </p:sp>
      <p:sp>
        <p:nvSpPr>
          <p:cNvPr id="261" name="Google Shape;261;p9"/>
          <p:cNvSpPr/>
          <p:nvPr/>
        </p:nvSpPr>
        <p:spPr>
          <a:xfrm rot="600000">
            <a:off x="1069975" y="1125538"/>
            <a:ext cx="455613"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YAMPA</a:t>
            </a:r>
            <a:endParaRPr sz="1400" b="0" i="0" u="none" strike="noStrike" cap="none" dirty="0">
              <a:solidFill>
                <a:srgbClr val="000000"/>
              </a:solidFill>
              <a:latin typeface="Arial"/>
              <a:ea typeface="Arial"/>
              <a:cs typeface="Arial"/>
              <a:sym typeface="Arial"/>
            </a:endParaRPr>
          </a:p>
        </p:txBody>
      </p:sp>
      <p:sp>
        <p:nvSpPr>
          <p:cNvPr id="262" name="Google Shape;262;p9"/>
          <p:cNvSpPr/>
          <p:nvPr/>
        </p:nvSpPr>
        <p:spPr>
          <a:xfrm rot="1560000">
            <a:off x="1892300" y="1201738"/>
            <a:ext cx="42068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RIVER</a:t>
            </a:r>
            <a:endParaRPr sz="1400" b="0" i="0" u="none" strike="noStrike" cap="none" dirty="0">
              <a:solidFill>
                <a:srgbClr val="000000"/>
              </a:solidFill>
              <a:latin typeface="Arial"/>
              <a:ea typeface="Arial"/>
              <a:cs typeface="Arial"/>
              <a:sym typeface="Arial"/>
            </a:endParaRPr>
          </a:p>
        </p:txBody>
      </p:sp>
      <p:sp>
        <p:nvSpPr>
          <p:cNvPr id="263" name="Google Shape;263;p9"/>
          <p:cNvSpPr/>
          <p:nvPr/>
        </p:nvSpPr>
        <p:spPr>
          <a:xfrm>
            <a:off x="6186488" y="1576388"/>
            <a:ext cx="45878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SOUTH</a:t>
            </a:r>
            <a:endParaRPr sz="1400" b="0" i="0" u="none" strike="noStrike" cap="none" dirty="0">
              <a:solidFill>
                <a:srgbClr val="000000"/>
              </a:solidFill>
              <a:latin typeface="Arial"/>
              <a:ea typeface="Arial"/>
              <a:cs typeface="Arial"/>
              <a:sym typeface="Arial"/>
            </a:endParaRPr>
          </a:p>
        </p:txBody>
      </p:sp>
      <p:sp>
        <p:nvSpPr>
          <p:cNvPr id="264" name="Google Shape;264;p9"/>
          <p:cNvSpPr/>
          <p:nvPr/>
        </p:nvSpPr>
        <p:spPr>
          <a:xfrm rot="-2760000">
            <a:off x="6659563" y="1265238"/>
            <a:ext cx="482600"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PLATTE</a:t>
            </a:r>
            <a:endParaRPr sz="1400" b="0" i="0" u="none" strike="noStrike" cap="none" dirty="0">
              <a:solidFill>
                <a:srgbClr val="000000"/>
              </a:solidFill>
              <a:latin typeface="Arial"/>
              <a:ea typeface="Arial"/>
              <a:cs typeface="Arial"/>
              <a:sym typeface="Arial"/>
            </a:endParaRPr>
          </a:p>
        </p:txBody>
      </p:sp>
      <p:sp>
        <p:nvSpPr>
          <p:cNvPr id="265" name="Google Shape;265;p9"/>
          <p:cNvSpPr/>
          <p:nvPr/>
        </p:nvSpPr>
        <p:spPr>
          <a:xfrm rot="-1800000">
            <a:off x="7075488" y="830263"/>
            <a:ext cx="42068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RIVER</a:t>
            </a:r>
            <a:endParaRPr sz="1400" b="0" i="0" u="none" strike="noStrike" cap="none" dirty="0">
              <a:solidFill>
                <a:srgbClr val="000000"/>
              </a:solidFill>
              <a:latin typeface="Arial"/>
              <a:ea typeface="Arial"/>
              <a:cs typeface="Arial"/>
              <a:sym typeface="Arial"/>
            </a:endParaRPr>
          </a:p>
        </p:txBody>
      </p:sp>
      <p:sp>
        <p:nvSpPr>
          <p:cNvPr id="266" name="Google Shape;266;p9"/>
          <p:cNvSpPr/>
          <p:nvPr/>
        </p:nvSpPr>
        <p:spPr>
          <a:xfrm>
            <a:off x="4208463" y="922338"/>
            <a:ext cx="23018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3</a:t>
            </a:r>
            <a:endParaRPr sz="1400" b="0" i="0" u="none" strike="noStrike" cap="none" dirty="0">
              <a:solidFill>
                <a:srgbClr val="000000"/>
              </a:solidFill>
              <a:latin typeface="Arial"/>
              <a:ea typeface="Arial"/>
              <a:cs typeface="Arial"/>
              <a:sym typeface="Arial"/>
            </a:endParaRPr>
          </a:p>
        </p:txBody>
      </p:sp>
      <p:sp>
        <p:nvSpPr>
          <p:cNvPr id="267" name="Google Shape;267;p9"/>
          <p:cNvSpPr/>
          <p:nvPr/>
        </p:nvSpPr>
        <p:spPr>
          <a:xfrm>
            <a:off x="4081463" y="2449513"/>
            <a:ext cx="369887" cy="61912"/>
          </a:xfrm>
          <a:custGeom>
            <a:avLst/>
            <a:gdLst/>
            <a:ahLst/>
            <a:cxnLst/>
            <a:rect l="l" t="t" r="r" b="b"/>
            <a:pathLst>
              <a:path w="233" h="39" extrusionOk="0">
                <a:moveTo>
                  <a:pt x="232" y="9"/>
                </a:moveTo>
                <a:lnTo>
                  <a:pt x="137" y="0"/>
                </a:lnTo>
                <a:lnTo>
                  <a:pt x="145" y="12"/>
                </a:lnTo>
                <a:lnTo>
                  <a:pt x="0" y="25"/>
                </a:lnTo>
                <a:lnTo>
                  <a:pt x="0" y="35"/>
                </a:lnTo>
                <a:lnTo>
                  <a:pt x="146" y="20"/>
                </a:lnTo>
                <a:lnTo>
                  <a:pt x="140" y="38"/>
                </a:lnTo>
                <a:lnTo>
                  <a:pt x="232" y="9"/>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68" name="Google Shape;268;p9"/>
          <p:cNvSpPr/>
          <p:nvPr/>
        </p:nvSpPr>
        <p:spPr>
          <a:xfrm>
            <a:off x="4502150" y="1550988"/>
            <a:ext cx="23018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8</a:t>
            </a:r>
            <a:endParaRPr sz="1400" b="0" i="0" u="none" strike="noStrike" cap="none" dirty="0">
              <a:solidFill>
                <a:srgbClr val="000000"/>
              </a:solidFill>
              <a:latin typeface="Arial"/>
              <a:ea typeface="Arial"/>
              <a:cs typeface="Arial"/>
              <a:sym typeface="Arial"/>
            </a:endParaRPr>
          </a:p>
        </p:txBody>
      </p:sp>
      <p:sp>
        <p:nvSpPr>
          <p:cNvPr id="269" name="Google Shape;269;p9"/>
          <p:cNvSpPr/>
          <p:nvPr/>
        </p:nvSpPr>
        <p:spPr>
          <a:xfrm>
            <a:off x="4352925" y="1055688"/>
            <a:ext cx="23018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5</a:t>
            </a:r>
            <a:endParaRPr sz="1400" b="0" i="0" u="none" strike="noStrike" cap="none" dirty="0">
              <a:solidFill>
                <a:srgbClr val="000000"/>
              </a:solidFill>
              <a:latin typeface="Arial"/>
              <a:ea typeface="Arial"/>
              <a:cs typeface="Arial"/>
              <a:sym typeface="Arial"/>
            </a:endParaRPr>
          </a:p>
        </p:txBody>
      </p:sp>
      <p:sp>
        <p:nvSpPr>
          <p:cNvPr id="270" name="Google Shape;270;p9"/>
          <p:cNvSpPr/>
          <p:nvPr/>
        </p:nvSpPr>
        <p:spPr>
          <a:xfrm>
            <a:off x="4381500" y="1146175"/>
            <a:ext cx="23018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6</a:t>
            </a:r>
            <a:endParaRPr sz="1400" b="0" i="0" u="none" strike="noStrike" cap="none" dirty="0">
              <a:solidFill>
                <a:srgbClr val="000000"/>
              </a:solidFill>
              <a:latin typeface="Arial"/>
              <a:ea typeface="Arial"/>
              <a:cs typeface="Arial"/>
              <a:sym typeface="Arial"/>
            </a:endParaRPr>
          </a:p>
        </p:txBody>
      </p:sp>
      <p:sp>
        <p:nvSpPr>
          <p:cNvPr id="271" name="Google Shape;271;p9"/>
          <p:cNvSpPr/>
          <p:nvPr/>
        </p:nvSpPr>
        <p:spPr>
          <a:xfrm>
            <a:off x="4392613" y="2312988"/>
            <a:ext cx="27463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10</a:t>
            </a:r>
            <a:endParaRPr sz="1400" b="0" i="0" u="none" strike="noStrike" cap="none" dirty="0">
              <a:solidFill>
                <a:srgbClr val="000000"/>
              </a:solidFill>
              <a:latin typeface="Arial"/>
              <a:ea typeface="Arial"/>
              <a:cs typeface="Arial"/>
              <a:sym typeface="Arial"/>
            </a:endParaRPr>
          </a:p>
        </p:txBody>
      </p:sp>
      <p:sp>
        <p:nvSpPr>
          <p:cNvPr id="272" name="Google Shape;272;p9"/>
          <p:cNvSpPr/>
          <p:nvPr/>
        </p:nvSpPr>
        <p:spPr>
          <a:xfrm>
            <a:off x="4292600" y="2797175"/>
            <a:ext cx="27463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12</a:t>
            </a:r>
            <a:endParaRPr sz="1400" b="0" i="0" u="none" strike="noStrike" cap="none" dirty="0">
              <a:solidFill>
                <a:srgbClr val="000000"/>
              </a:solidFill>
              <a:latin typeface="Arial"/>
              <a:ea typeface="Arial"/>
              <a:cs typeface="Arial"/>
              <a:sym typeface="Arial"/>
            </a:endParaRPr>
          </a:p>
        </p:txBody>
      </p:sp>
      <p:sp>
        <p:nvSpPr>
          <p:cNvPr id="273" name="Google Shape;273;p9"/>
          <p:cNvSpPr/>
          <p:nvPr/>
        </p:nvSpPr>
        <p:spPr>
          <a:xfrm>
            <a:off x="4154488" y="3051175"/>
            <a:ext cx="27463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13</a:t>
            </a:r>
            <a:endParaRPr sz="1400" b="0" i="0" u="none" strike="noStrike" cap="none" dirty="0">
              <a:solidFill>
                <a:srgbClr val="000000"/>
              </a:solidFill>
              <a:latin typeface="Arial"/>
              <a:ea typeface="Arial"/>
              <a:cs typeface="Arial"/>
              <a:sym typeface="Arial"/>
            </a:endParaRPr>
          </a:p>
        </p:txBody>
      </p:sp>
      <p:sp>
        <p:nvSpPr>
          <p:cNvPr id="274" name="Google Shape;274;p9"/>
          <p:cNvSpPr/>
          <p:nvPr/>
        </p:nvSpPr>
        <p:spPr>
          <a:xfrm>
            <a:off x="3889375" y="3103563"/>
            <a:ext cx="27463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14</a:t>
            </a:r>
            <a:endParaRPr sz="1400" b="0" i="0" u="none" strike="noStrike" cap="none" dirty="0">
              <a:solidFill>
                <a:srgbClr val="000000"/>
              </a:solidFill>
              <a:latin typeface="Arial"/>
              <a:ea typeface="Arial"/>
              <a:cs typeface="Arial"/>
              <a:sym typeface="Arial"/>
            </a:endParaRPr>
          </a:p>
        </p:txBody>
      </p:sp>
      <p:sp>
        <p:nvSpPr>
          <p:cNvPr id="275" name="Google Shape;275;p9"/>
          <p:cNvSpPr/>
          <p:nvPr/>
        </p:nvSpPr>
        <p:spPr>
          <a:xfrm>
            <a:off x="3798888" y="2574925"/>
            <a:ext cx="27463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15</a:t>
            </a:r>
            <a:endParaRPr sz="1400" b="0" i="0" u="none" strike="noStrike" cap="none" dirty="0">
              <a:solidFill>
                <a:srgbClr val="000000"/>
              </a:solidFill>
              <a:latin typeface="Arial"/>
              <a:ea typeface="Arial"/>
              <a:cs typeface="Arial"/>
              <a:sym typeface="Arial"/>
            </a:endParaRPr>
          </a:p>
        </p:txBody>
      </p:sp>
      <p:sp>
        <p:nvSpPr>
          <p:cNvPr id="276" name="Google Shape;276;p9"/>
          <p:cNvSpPr/>
          <p:nvPr/>
        </p:nvSpPr>
        <p:spPr>
          <a:xfrm>
            <a:off x="3675063" y="2546350"/>
            <a:ext cx="27463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16</a:t>
            </a:r>
            <a:endParaRPr sz="1400" b="0" i="0" u="none" strike="noStrike" cap="none" dirty="0">
              <a:solidFill>
                <a:srgbClr val="000000"/>
              </a:solidFill>
              <a:latin typeface="Arial"/>
              <a:ea typeface="Arial"/>
              <a:cs typeface="Arial"/>
              <a:sym typeface="Arial"/>
            </a:endParaRPr>
          </a:p>
        </p:txBody>
      </p:sp>
      <p:sp>
        <p:nvSpPr>
          <p:cNvPr id="277" name="Google Shape;277;p9"/>
          <p:cNvSpPr/>
          <p:nvPr/>
        </p:nvSpPr>
        <p:spPr>
          <a:xfrm>
            <a:off x="3556000" y="2555875"/>
            <a:ext cx="27463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17</a:t>
            </a:r>
            <a:endParaRPr sz="1400" b="0" i="0" u="none" strike="noStrike" cap="none" dirty="0">
              <a:solidFill>
                <a:srgbClr val="000000"/>
              </a:solidFill>
              <a:latin typeface="Arial"/>
              <a:ea typeface="Arial"/>
              <a:cs typeface="Arial"/>
              <a:sym typeface="Arial"/>
            </a:endParaRPr>
          </a:p>
        </p:txBody>
      </p:sp>
      <p:sp>
        <p:nvSpPr>
          <p:cNvPr id="278" name="Google Shape;278;p9"/>
          <p:cNvSpPr/>
          <p:nvPr/>
        </p:nvSpPr>
        <p:spPr>
          <a:xfrm>
            <a:off x="3451225" y="2617788"/>
            <a:ext cx="27463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18</a:t>
            </a:r>
            <a:endParaRPr sz="1400" b="0" i="0" u="none" strike="noStrike" cap="none" dirty="0">
              <a:solidFill>
                <a:srgbClr val="000000"/>
              </a:solidFill>
              <a:latin typeface="Arial"/>
              <a:ea typeface="Arial"/>
              <a:cs typeface="Arial"/>
              <a:sym typeface="Arial"/>
            </a:endParaRPr>
          </a:p>
        </p:txBody>
      </p:sp>
      <p:sp>
        <p:nvSpPr>
          <p:cNvPr id="279" name="Google Shape;279;p9"/>
          <p:cNvSpPr/>
          <p:nvPr/>
        </p:nvSpPr>
        <p:spPr>
          <a:xfrm>
            <a:off x="3179763" y="2613025"/>
            <a:ext cx="27463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19</a:t>
            </a:r>
            <a:endParaRPr sz="1400" b="0" i="0" u="none" strike="noStrike" cap="none" dirty="0">
              <a:solidFill>
                <a:srgbClr val="000000"/>
              </a:solidFill>
              <a:latin typeface="Arial"/>
              <a:ea typeface="Arial"/>
              <a:cs typeface="Arial"/>
              <a:sym typeface="Arial"/>
            </a:endParaRPr>
          </a:p>
        </p:txBody>
      </p:sp>
      <p:sp>
        <p:nvSpPr>
          <p:cNvPr id="280" name="Google Shape;280;p9"/>
          <p:cNvSpPr/>
          <p:nvPr/>
        </p:nvSpPr>
        <p:spPr>
          <a:xfrm>
            <a:off x="3170238" y="2913063"/>
            <a:ext cx="27463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20</a:t>
            </a:r>
            <a:endParaRPr sz="1400" b="0" i="0" u="none" strike="noStrike" cap="none" dirty="0">
              <a:solidFill>
                <a:srgbClr val="000000"/>
              </a:solidFill>
              <a:latin typeface="Arial"/>
              <a:ea typeface="Arial"/>
              <a:cs typeface="Arial"/>
              <a:sym typeface="Arial"/>
            </a:endParaRPr>
          </a:p>
        </p:txBody>
      </p:sp>
      <p:sp>
        <p:nvSpPr>
          <p:cNvPr id="281" name="Google Shape;281;p9"/>
          <p:cNvSpPr/>
          <p:nvPr/>
        </p:nvSpPr>
        <p:spPr>
          <a:xfrm>
            <a:off x="3603625" y="3232150"/>
            <a:ext cx="27463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21</a:t>
            </a:r>
            <a:endParaRPr sz="1400" b="0" i="0" u="none" strike="noStrike" cap="none" dirty="0">
              <a:solidFill>
                <a:srgbClr val="000000"/>
              </a:solidFill>
              <a:latin typeface="Arial"/>
              <a:ea typeface="Arial"/>
              <a:cs typeface="Arial"/>
              <a:sym typeface="Arial"/>
            </a:endParaRPr>
          </a:p>
        </p:txBody>
      </p:sp>
      <p:sp>
        <p:nvSpPr>
          <p:cNvPr id="282" name="Google Shape;282;p9"/>
          <p:cNvSpPr/>
          <p:nvPr/>
        </p:nvSpPr>
        <p:spPr>
          <a:xfrm>
            <a:off x="3394075" y="3956050"/>
            <a:ext cx="27463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22</a:t>
            </a:r>
            <a:endParaRPr sz="1400" b="0" i="0" u="none" strike="noStrike" cap="none" dirty="0">
              <a:solidFill>
                <a:srgbClr val="000000"/>
              </a:solidFill>
              <a:latin typeface="Arial"/>
              <a:ea typeface="Arial"/>
              <a:cs typeface="Arial"/>
              <a:sym typeface="Arial"/>
            </a:endParaRPr>
          </a:p>
        </p:txBody>
      </p:sp>
      <p:sp>
        <p:nvSpPr>
          <p:cNvPr id="283" name="Google Shape;283;p9"/>
          <p:cNvSpPr/>
          <p:nvPr/>
        </p:nvSpPr>
        <p:spPr>
          <a:xfrm>
            <a:off x="2936875" y="4541838"/>
            <a:ext cx="27463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23</a:t>
            </a:r>
            <a:endParaRPr sz="1400" b="0" i="0" u="none" strike="noStrike" cap="none" dirty="0">
              <a:solidFill>
                <a:srgbClr val="000000"/>
              </a:solidFill>
              <a:latin typeface="Arial"/>
              <a:ea typeface="Arial"/>
              <a:cs typeface="Arial"/>
              <a:sym typeface="Arial"/>
            </a:endParaRPr>
          </a:p>
        </p:txBody>
      </p:sp>
      <p:sp>
        <p:nvSpPr>
          <p:cNvPr id="284" name="Google Shape;284;p9"/>
          <p:cNvSpPr/>
          <p:nvPr/>
        </p:nvSpPr>
        <p:spPr>
          <a:xfrm>
            <a:off x="2565400" y="4632325"/>
            <a:ext cx="274638" cy="276225"/>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24</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endParaRPr sz="600" b="1" i="0" u="none" strike="noStrike" cap="none" dirty="0">
              <a:solidFill>
                <a:schemeClr val="dk1"/>
              </a:solidFill>
              <a:latin typeface="Arial Rounded"/>
              <a:ea typeface="Arial Rounded"/>
              <a:cs typeface="Arial Rounded"/>
              <a:sym typeface="Arial Rounded"/>
            </a:endParaRPr>
          </a:p>
        </p:txBody>
      </p:sp>
      <p:sp>
        <p:nvSpPr>
          <p:cNvPr id="285" name="Google Shape;285;p9"/>
          <p:cNvSpPr/>
          <p:nvPr/>
        </p:nvSpPr>
        <p:spPr>
          <a:xfrm>
            <a:off x="2409825" y="5343525"/>
            <a:ext cx="27463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25</a:t>
            </a:r>
            <a:endParaRPr sz="1400" b="0" i="0" u="none" strike="noStrike" cap="none" dirty="0">
              <a:solidFill>
                <a:srgbClr val="000000"/>
              </a:solidFill>
              <a:latin typeface="Arial"/>
              <a:ea typeface="Arial"/>
              <a:cs typeface="Arial"/>
              <a:sym typeface="Arial"/>
            </a:endParaRPr>
          </a:p>
        </p:txBody>
      </p:sp>
      <p:sp>
        <p:nvSpPr>
          <p:cNvPr id="286" name="Google Shape;286;p9"/>
          <p:cNvSpPr/>
          <p:nvPr/>
        </p:nvSpPr>
        <p:spPr>
          <a:xfrm>
            <a:off x="2465388" y="5484813"/>
            <a:ext cx="27463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26</a:t>
            </a:r>
            <a:endParaRPr sz="1400" b="0" i="0" u="none" strike="noStrike" cap="none" dirty="0">
              <a:solidFill>
                <a:srgbClr val="000000"/>
              </a:solidFill>
              <a:latin typeface="Arial"/>
              <a:ea typeface="Arial"/>
              <a:cs typeface="Arial"/>
              <a:sym typeface="Arial"/>
            </a:endParaRPr>
          </a:p>
        </p:txBody>
      </p:sp>
      <p:sp>
        <p:nvSpPr>
          <p:cNvPr id="287" name="Google Shape;287;p9"/>
          <p:cNvSpPr/>
          <p:nvPr/>
        </p:nvSpPr>
        <p:spPr>
          <a:xfrm>
            <a:off x="2613025" y="5532438"/>
            <a:ext cx="27463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27</a:t>
            </a:r>
            <a:endParaRPr sz="1400" b="0" i="0" u="none" strike="noStrike" cap="none" dirty="0">
              <a:solidFill>
                <a:srgbClr val="000000"/>
              </a:solidFill>
              <a:latin typeface="Arial"/>
              <a:ea typeface="Arial"/>
              <a:cs typeface="Arial"/>
              <a:sym typeface="Arial"/>
            </a:endParaRPr>
          </a:p>
        </p:txBody>
      </p:sp>
      <p:sp>
        <p:nvSpPr>
          <p:cNvPr id="288" name="Google Shape;288;p9"/>
          <p:cNvSpPr/>
          <p:nvPr/>
        </p:nvSpPr>
        <p:spPr>
          <a:xfrm>
            <a:off x="2836863" y="5527675"/>
            <a:ext cx="27463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28</a:t>
            </a:r>
            <a:endParaRPr sz="1400" b="0" i="0" u="none" strike="noStrike" cap="none" dirty="0">
              <a:solidFill>
                <a:srgbClr val="000000"/>
              </a:solidFill>
              <a:latin typeface="Arial"/>
              <a:ea typeface="Arial"/>
              <a:cs typeface="Arial"/>
              <a:sym typeface="Arial"/>
            </a:endParaRPr>
          </a:p>
        </p:txBody>
      </p:sp>
      <p:sp>
        <p:nvSpPr>
          <p:cNvPr id="289" name="Google Shape;289;p9"/>
          <p:cNvSpPr/>
          <p:nvPr/>
        </p:nvSpPr>
        <p:spPr>
          <a:xfrm>
            <a:off x="3051175" y="5727700"/>
            <a:ext cx="27463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29</a:t>
            </a:r>
            <a:endParaRPr sz="1400" b="0" i="0" u="none" strike="noStrike" cap="none" dirty="0">
              <a:solidFill>
                <a:srgbClr val="000000"/>
              </a:solidFill>
              <a:latin typeface="Arial"/>
              <a:ea typeface="Arial"/>
              <a:cs typeface="Arial"/>
              <a:sym typeface="Arial"/>
            </a:endParaRPr>
          </a:p>
        </p:txBody>
      </p:sp>
      <p:sp>
        <p:nvSpPr>
          <p:cNvPr id="290" name="Google Shape;290;p9"/>
          <p:cNvSpPr/>
          <p:nvPr/>
        </p:nvSpPr>
        <p:spPr>
          <a:xfrm>
            <a:off x="6323013" y="1717675"/>
            <a:ext cx="1841500" cy="1657350"/>
          </a:xfrm>
          <a:prstGeom prst="roundRect">
            <a:avLst>
              <a:gd name="adj" fmla="val 12495"/>
            </a:avLst>
          </a:prstGeom>
          <a:gradFill>
            <a:gsLst>
              <a:gs pos="0">
                <a:srgbClr val="618FFD"/>
              </a:gs>
              <a:gs pos="50000">
                <a:srgbClr val="FFFFFF"/>
              </a:gs>
              <a:gs pos="100000">
                <a:srgbClr val="618FFD"/>
              </a:gs>
            </a:gsLst>
            <a:lin ang="5400000" scaled="0"/>
          </a:gradFill>
          <a:ln w="12700" cap="flat" cmpd="sng">
            <a:solidFill>
              <a:schemeClr val="accent1"/>
            </a:solidFill>
            <a:prstDash val="solid"/>
            <a:round/>
            <a:headEnd type="none" w="sm" len="sm"/>
            <a:tailEnd type="none" w="sm" len="sm"/>
          </a:ln>
        </p:spPr>
        <p:txBody>
          <a:bodyPr spcFirstLastPara="1" wrap="square" lIns="74600" tIns="38100" rIns="74600" bIns="381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sng" strike="noStrike" cap="none" dirty="0">
                <a:solidFill>
                  <a:schemeClr val="dk1"/>
                </a:solidFill>
                <a:latin typeface="Arial Rounded"/>
                <a:ea typeface="Arial Rounded"/>
                <a:cs typeface="Arial Rounded"/>
                <a:sym typeface="Arial Rounded"/>
              </a:rPr>
              <a:t>TO SOUTH PLATTE BASIN</a:t>
            </a:r>
            <a:endParaRPr sz="700" b="1" i="0" u="none" strike="noStrike" cap="none" dirty="0">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rgbClr val="000000"/>
              </a:buClr>
              <a:buSzPts val="700"/>
              <a:buFont typeface="Arial"/>
              <a:buNone/>
            </a:pPr>
            <a:r>
              <a:rPr lang="en-US" sz="700" b="1" i="0" u="none" strike="noStrike" cap="none" dirty="0">
                <a:solidFill>
                  <a:schemeClr val="dk1"/>
                </a:solidFill>
                <a:latin typeface="Arial Rounded"/>
                <a:ea typeface="Arial Rounded"/>
                <a:cs typeface="Arial Rounded"/>
                <a:sym typeface="Arial Rounded"/>
              </a:rPr>
              <a:t>    1. WILSON SUPPLY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1" i="0" u="none" strike="noStrike" cap="none" dirty="0">
                <a:solidFill>
                  <a:schemeClr val="dk1"/>
                </a:solidFill>
                <a:latin typeface="Arial Rounded"/>
                <a:ea typeface="Arial Rounded"/>
                <a:cs typeface="Arial Rounded"/>
                <a:sym typeface="Arial Rounded"/>
              </a:rPr>
              <a:t>    2. DEADMAN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1" i="0" u="none" strike="noStrike" cap="none" dirty="0">
                <a:solidFill>
                  <a:schemeClr val="dk1"/>
                </a:solidFill>
                <a:latin typeface="Arial Rounded"/>
                <a:ea typeface="Arial Rounded"/>
                <a:cs typeface="Arial Rounded"/>
                <a:sym typeface="Arial Rounded"/>
              </a:rPr>
              <a:t>    3. LARAMIE POUDRE TUNNEL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1" i="0" u="none" strike="noStrike" cap="none" dirty="0">
                <a:solidFill>
                  <a:schemeClr val="dk1"/>
                </a:solidFill>
                <a:latin typeface="Arial Rounded"/>
                <a:ea typeface="Arial Rounded"/>
                <a:cs typeface="Arial Rounded"/>
                <a:sym typeface="Arial Rounded"/>
              </a:rPr>
              <a:t>    4. SKYLINE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1" i="0" u="none" strike="noStrike" cap="none" dirty="0">
                <a:solidFill>
                  <a:schemeClr val="dk1"/>
                </a:solidFill>
                <a:latin typeface="Arial Rounded"/>
                <a:ea typeface="Arial Rounded"/>
                <a:cs typeface="Arial Rounded"/>
                <a:sym typeface="Arial Rounded"/>
              </a:rPr>
              <a:t>    5.  CAMERON PASS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1" i="0" u="none" strike="noStrike" cap="none" dirty="0">
                <a:solidFill>
                  <a:schemeClr val="dk1"/>
                </a:solidFill>
                <a:latin typeface="Arial Rounded"/>
                <a:ea typeface="Arial Rounded"/>
                <a:cs typeface="Arial Rounded"/>
                <a:sym typeface="Arial Rounded"/>
              </a:rPr>
              <a:t>    6.  MICHIGAN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1" i="0" u="none" strike="noStrike" cap="none" dirty="0">
                <a:solidFill>
                  <a:schemeClr val="dk1"/>
                </a:solidFill>
                <a:latin typeface="Arial Rounded"/>
                <a:ea typeface="Arial Rounded"/>
                <a:cs typeface="Arial Rounded"/>
                <a:sym typeface="Arial Rounded"/>
              </a:rPr>
              <a:t>    7.  GRAND RIVER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1" i="0" u="none" strike="noStrike" cap="none" dirty="0">
                <a:solidFill>
                  <a:schemeClr val="dk1"/>
                </a:solidFill>
                <a:latin typeface="Arial Rounded"/>
                <a:ea typeface="Arial Rounded"/>
                <a:cs typeface="Arial Rounded"/>
                <a:sym typeface="Arial Rounded"/>
              </a:rPr>
              <a:t>    8.  ALVA B. ADAMS TUNNEL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1" i="0" u="none" strike="noStrike" cap="none" dirty="0">
                <a:solidFill>
                  <a:schemeClr val="dk1"/>
                </a:solidFill>
                <a:latin typeface="Arial Rounded"/>
                <a:ea typeface="Arial Rounded"/>
                <a:cs typeface="Arial Rounded"/>
                <a:sym typeface="Arial Rounded"/>
              </a:rPr>
              <a:t>    9.  MOFFAT WATER TUNNEL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1" i="0" u="none" strike="noStrike" cap="none" dirty="0">
                <a:solidFill>
                  <a:schemeClr val="dk1"/>
                </a:solidFill>
                <a:latin typeface="Arial Rounded"/>
                <a:ea typeface="Arial Rounded"/>
                <a:cs typeface="Arial Rounded"/>
                <a:sym typeface="Arial Rounded"/>
              </a:rPr>
              <a:t>  10.  BERTHOUD PASS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1" i="0" u="none" strike="noStrike" cap="none" dirty="0">
                <a:solidFill>
                  <a:schemeClr val="dk1"/>
                </a:solidFill>
                <a:latin typeface="Arial Rounded"/>
                <a:ea typeface="Arial Rounded"/>
                <a:cs typeface="Arial Rounded"/>
                <a:sym typeface="Arial Rounded"/>
              </a:rPr>
              <a:t>  11.  VIDLER TUNNEL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1" i="0" u="none" strike="noStrike" cap="none" dirty="0">
                <a:solidFill>
                  <a:schemeClr val="dk1"/>
                </a:solidFill>
                <a:latin typeface="Arial Rounded"/>
                <a:ea typeface="Arial Rounded"/>
                <a:cs typeface="Arial Rounded"/>
                <a:sym typeface="Arial Rounded"/>
              </a:rPr>
              <a:t>  12.  HAROLD D. ROBERTS TUNNEL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1" i="0" u="none" strike="noStrike" cap="none" dirty="0">
                <a:solidFill>
                  <a:schemeClr val="dk1"/>
                </a:solidFill>
                <a:latin typeface="Arial Rounded"/>
                <a:ea typeface="Arial Rounded"/>
                <a:cs typeface="Arial Rounded"/>
                <a:sym typeface="Arial Rounded"/>
              </a:rPr>
              <a:t>  13.  BOREAS PASS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1" i="0" u="none" strike="noStrike" cap="none" dirty="0">
                <a:solidFill>
                  <a:schemeClr val="dk1"/>
                </a:solidFill>
                <a:latin typeface="Arial Rounded"/>
                <a:ea typeface="Arial Rounded"/>
                <a:cs typeface="Arial Rounded"/>
                <a:sym typeface="Arial Rounded"/>
              </a:rPr>
              <a:t>  14.  HOOSIER PASS TUNNEL</a:t>
            </a:r>
            <a:endParaRPr sz="1400" b="0" i="0" u="none" strike="noStrike" cap="none" dirty="0">
              <a:solidFill>
                <a:srgbClr val="000000"/>
              </a:solidFill>
              <a:latin typeface="Arial"/>
              <a:ea typeface="Arial"/>
              <a:cs typeface="Arial"/>
              <a:sym typeface="Arial"/>
            </a:endParaRPr>
          </a:p>
        </p:txBody>
      </p:sp>
      <p:sp>
        <p:nvSpPr>
          <p:cNvPr id="291" name="Google Shape;291;p9"/>
          <p:cNvSpPr/>
          <p:nvPr/>
        </p:nvSpPr>
        <p:spPr>
          <a:xfrm>
            <a:off x="6126163" y="4022725"/>
            <a:ext cx="1703387" cy="1174750"/>
          </a:xfrm>
          <a:prstGeom prst="roundRect">
            <a:avLst>
              <a:gd name="adj" fmla="val 12495"/>
            </a:avLst>
          </a:prstGeom>
          <a:gradFill>
            <a:gsLst>
              <a:gs pos="0">
                <a:srgbClr val="618FFD"/>
              </a:gs>
              <a:gs pos="50000">
                <a:srgbClr val="FFFFFF"/>
              </a:gs>
              <a:gs pos="100000">
                <a:srgbClr val="618FFD"/>
              </a:gs>
            </a:gsLst>
            <a:lin ang="5400000" scaled="0"/>
          </a:gradFill>
          <a:ln w="12700" cap="flat" cmpd="sng">
            <a:solidFill>
              <a:schemeClr val="accent1"/>
            </a:solidFill>
            <a:prstDash val="solid"/>
            <a:round/>
            <a:headEnd type="none" w="sm" len="sm"/>
            <a:tailEnd type="none" w="sm" len="sm"/>
          </a:ln>
        </p:spPr>
        <p:txBody>
          <a:bodyPr spcFirstLastPara="1" wrap="square" lIns="74600" tIns="36500" rIns="74600" bIns="3650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i="0" u="sng" strike="noStrike" cap="none" dirty="0">
                <a:solidFill>
                  <a:schemeClr val="dk1"/>
                </a:solidFill>
                <a:latin typeface="Arial Rounded"/>
                <a:ea typeface="Arial Rounded"/>
                <a:cs typeface="Arial Rounded"/>
                <a:sym typeface="Arial Rounded"/>
              </a:rPr>
              <a:t>TO ARKANSAS BASIN</a:t>
            </a:r>
            <a:endParaRPr sz="600" b="1" i="0" u="none" strike="noStrike" cap="none" dirty="0">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15.  COLUMBINE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16.  EWING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17.  WURTZ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18.  HOMESTAKE TUNNEL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19.  CHARLES H. BOUSTEAD TUNNEL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20.  BUSK-IVANHOE TUNNEL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21.  TWIN LAKES TUNNEL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22.  LARKSPUR DITCH</a:t>
            </a:r>
            <a:endParaRPr sz="1400" b="0" i="0" u="none" strike="noStrike" cap="none" dirty="0">
              <a:solidFill>
                <a:srgbClr val="000000"/>
              </a:solidFill>
              <a:latin typeface="Arial"/>
              <a:ea typeface="Arial"/>
              <a:cs typeface="Arial"/>
              <a:sym typeface="Arial"/>
            </a:endParaRPr>
          </a:p>
        </p:txBody>
      </p:sp>
      <p:sp>
        <p:nvSpPr>
          <p:cNvPr id="292" name="Google Shape;292;p9"/>
          <p:cNvSpPr/>
          <p:nvPr/>
        </p:nvSpPr>
        <p:spPr>
          <a:xfrm>
            <a:off x="3765550" y="5686425"/>
            <a:ext cx="1970088" cy="898525"/>
          </a:xfrm>
          <a:prstGeom prst="roundRect">
            <a:avLst>
              <a:gd name="adj" fmla="val 12495"/>
            </a:avLst>
          </a:prstGeom>
          <a:gradFill>
            <a:gsLst>
              <a:gs pos="0">
                <a:srgbClr val="618FFD"/>
              </a:gs>
              <a:gs pos="50000">
                <a:srgbClr val="FFFFFF"/>
              </a:gs>
              <a:gs pos="100000">
                <a:srgbClr val="618FFD"/>
              </a:gs>
            </a:gsLst>
            <a:lin ang="5400000" scaled="0"/>
          </a:gradFill>
          <a:ln w="12700" cap="flat" cmpd="sng">
            <a:solidFill>
              <a:schemeClr val="accent1"/>
            </a:solidFill>
            <a:prstDash val="solid"/>
            <a:round/>
            <a:headEnd type="none" w="sm" len="sm"/>
            <a:tailEnd type="none" w="sm" len="sm"/>
          </a:ln>
        </p:spPr>
        <p:txBody>
          <a:bodyPr spcFirstLastPara="1" wrap="square" lIns="74600" tIns="36500" rIns="74600" bIns="3650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i="0" u="sng" strike="noStrike" cap="none" dirty="0">
                <a:solidFill>
                  <a:schemeClr val="dk1"/>
                </a:solidFill>
                <a:latin typeface="Arial Rounded"/>
                <a:ea typeface="Arial Rounded"/>
                <a:cs typeface="Arial Rounded"/>
                <a:sym typeface="Arial Rounded"/>
              </a:rPr>
              <a:t>TO RIO GRANDE BASIN</a:t>
            </a:r>
            <a:endParaRPr sz="600" b="1" i="0" u="none" strike="noStrike" cap="none" dirty="0">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23.  TARBELL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24.  WEMINUCHE PASS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25.  PINE RIVER-WEMINUCHE PASS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26.  WILLIAMS CREEK-SQUAW PASS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27.  DON LA FONT DITCHES 1 &amp; 2</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28.  TREASURE PASS DIVERSION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29.  TABOR DITCH</a:t>
            </a:r>
            <a:endParaRPr sz="1400" b="0" i="0" u="none" strike="noStrike" cap="none" dirty="0">
              <a:solidFill>
                <a:srgbClr val="000000"/>
              </a:solidFill>
              <a:latin typeface="Arial"/>
              <a:ea typeface="Arial"/>
              <a:cs typeface="Arial"/>
              <a:sym typeface="Arial"/>
            </a:endParaRPr>
          </a:p>
        </p:txBody>
      </p:sp>
      <p:sp>
        <p:nvSpPr>
          <p:cNvPr id="293" name="Google Shape;293;p9"/>
          <p:cNvSpPr/>
          <p:nvPr/>
        </p:nvSpPr>
        <p:spPr>
          <a:xfrm>
            <a:off x="2473325" y="26988"/>
            <a:ext cx="4159250" cy="647700"/>
          </a:xfrm>
          <a:prstGeom prst="rect">
            <a:avLst/>
          </a:prstGeom>
          <a:gradFill>
            <a:gsLst>
              <a:gs pos="0">
                <a:srgbClr val="618FFD"/>
              </a:gs>
              <a:gs pos="50000">
                <a:srgbClr val="FFFFFF"/>
              </a:gs>
              <a:gs pos="100000">
                <a:srgbClr val="618FFD"/>
              </a:gs>
            </a:gsLst>
            <a:lin ang="5400000" scaled="0"/>
          </a:gradFill>
          <a:ln w="12700" cap="flat" cmpd="sng">
            <a:solidFill>
              <a:schemeClr val="accent1"/>
            </a:solidFill>
            <a:prstDash val="solid"/>
            <a:miter lim="800000"/>
            <a:headEnd type="none" w="sm" len="sm"/>
            <a:tailEnd type="none" w="sm" len="sm"/>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dk1"/>
                </a:solidFill>
                <a:latin typeface="Arial Rounded"/>
                <a:ea typeface="Arial Rounded"/>
                <a:cs typeface="Arial Rounded"/>
                <a:sym typeface="Arial Rounded"/>
              </a:rPr>
              <a:t>TRANSMOUNTAIN DIVERSIONS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chemeClr val="dk1"/>
                </a:solidFill>
                <a:latin typeface="Arial Rounded"/>
                <a:ea typeface="Arial Rounded"/>
                <a:cs typeface="Arial Rounded"/>
                <a:sym typeface="Arial Rounded"/>
              </a:rPr>
              <a:t>OFFICE OF THE STATE ENGINEER</a:t>
            </a:r>
            <a:endParaRPr sz="1400" b="0" i="0" u="none" strike="noStrike" cap="none" dirty="0">
              <a:solidFill>
                <a:srgbClr val="000000"/>
              </a:solidFill>
              <a:latin typeface="Arial"/>
              <a:ea typeface="Arial"/>
              <a:cs typeface="Arial"/>
              <a:sym typeface="Arial"/>
            </a:endParaRPr>
          </a:p>
        </p:txBody>
      </p:sp>
      <p:sp>
        <p:nvSpPr>
          <p:cNvPr id="294" name="Google Shape;294;p9"/>
          <p:cNvSpPr/>
          <p:nvPr/>
        </p:nvSpPr>
        <p:spPr>
          <a:xfrm rot="-240000">
            <a:off x="2435225" y="4010025"/>
            <a:ext cx="61118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GUNNISON</a:t>
            </a:r>
            <a:endParaRPr sz="1400" b="0" i="0" u="none" strike="noStrike" cap="none" dirty="0">
              <a:solidFill>
                <a:srgbClr val="000000"/>
              </a:solidFill>
              <a:latin typeface="Arial"/>
              <a:ea typeface="Arial"/>
              <a:cs typeface="Arial"/>
              <a:sym typeface="Arial"/>
            </a:endParaRPr>
          </a:p>
        </p:txBody>
      </p:sp>
      <p:sp>
        <p:nvSpPr>
          <p:cNvPr id="295" name="Google Shape;295;p9"/>
          <p:cNvSpPr/>
          <p:nvPr/>
        </p:nvSpPr>
        <p:spPr>
          <a:xfrm rot="-3240000">
            <a:off x="2851944" y="3821907"/>
            <a:ext cx="42068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RIVER</a:t>
            </a:r>
            <a:endParaRPr sz="1400" b="0" i="0" u="none" strike="noStrike" cap="none" dirty="0">
              <a:solidFill>
                <a:srgbClr val="000000"/>
              </a:solidFill>
              <a:latin typeface="Arial"/>
              <a:ea typeface="Arial"/>
              <a:cs typeface="Arial"/>
              <a:sym typeface="Arial"/>
            </a:endParaRPr>
          </a:p>
        </p:txBody>
      </p:sp>
      <p:sp>
        <p:nvSpPr>
          <p:cNvPr id="296" name="Google Shape;296;p9"/>
          <p:cNvSpPr/>
          <p:nvPr/>
        </p:nvSpPr>
        <p:spPr>
          <a:xfrm>
            <a:off x="4135438" y="1263650"/>
            <a:ext cx="336550" cy="171450"/>
          </a:xfrm>
          <a:custGeom>
            <a:avLst/>
            <a:gdLst/>
            <a:ahLst/>
            <a:cxnLst/>
            <a:rect l="l" t="t" r="r" b="b"/>
            <a:pathLst>
              <a:path w="212" h="108" extrusionOk="0">
                <a:moveTo>
                  <a:pt x="211" y="0"/>
                </a:moveTo>
                <a:lnTo>
                  <a:pt x="119" y="26"/>
                </a:lnTo>
                <a:lnTo>
                  <a:pt x="131" y="35"/>
                </a:lnTo>
                <a:lnTo>
                  <a:pt x="0" y="98"/>
                </a:lnTo>
                <a:lnTo>
                  <a:pt x="4" y="107"/>
                </a:lnTo>
                <a:lnTo>
                  <a:pt x="134" y="42"/>
                </a:lnTo>
                <a:lnTo>
                  <a:pt x="136" y="61"/>
                </a:lnTo>
                <a:lnTo>
                  <a:pt x="211" y="0"/>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97" name="Google Shape;297;p9"/>
          <p:cNvSpPr/>
          <p:nvPr/>
        </p:nvSpPr>
        <p:spPr>
          <a:xfrm>
            <a:off x="4056063" y="633413"/>
            <a:ext cx="23018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1</a:t>
            </a:r>
            <a:endParaRPr sz="1400" b="0" i="0" u="none" strike="noStrike" cap="none" dirty="0">
              <a:solidFill>
                <a:srgbClr val="000000"/>
              </a:solidFill>
              <a:latin typeface="Arial"/>
              <a:ea typeface="Arial"/>
              <a:cs typeface="Arial"/>
              <a:sym typeface="Arial"/>
            </a:endParaRPr>
          </a:p>
        </p:txBody>
      </p:sp>
      <p:sp>
        <p:nvSpPr>
          <p:cNvPr id="298" name="Google Shape;298;p9"/>
          <p:cNvSpPr/>
          <p:nvPr/>
        </p:nvSpPr>
        <p:spPr>
          <a:xfrm>
            <a:off x="4089400" y="735013"/>
            <a:ext cx="23018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2</a:t>
            </a:r>
            <a:endParaRPr sz="1400" b="0" i="0" u="none" strike="noStrike" cap="none" dirty="0">
              <a:solidFill>
                <a:srgbClr val="000000"/>
              </a:solidFill>
              <a:latin typeface="Arial"/>
              <a:ea typeface="Arial"/>
              <a:cs typeface="Arial"/>
              <a:sym typeface="Arial"/>
            </a:endParaRPr>
          </a:p>
        </p:txBody>
      </p:sp>
      <p:sp>
        <p:nvSpPr>
          <p:cNvPr id="299" name="Google Shape;299;p9"/>
          <p:cNvSpPr/>
          <p:nvPr/>
        </p:nvSpPr>
        <p:spPr>
          <a:xfrm>
            <a:off x="3268663" y="1598613"/>
            <a:ext cx="341312" cy="160337"/>
          </a:xfrm>
          <a:custGeom>
            <a:avLst/>
            <a:gdLst/>
            <a:ahLst/>
            <a:cxnLst/>
            <a:rect l="l" t="t" r="r" b="b"/>
            <a:pathLst>
              <a:path w="215" h="101" extrusionOk="0">
                <a:moveTo>
                  <a:pt x="214" y="100"/>
                </a:moveTo>
                <a:lnTo>
                  <a:pt x="137" y="46"/>
                </a:lnTo>
                <a:lnTo>
                  <a:pt x="136" y="61"/>
                </a:lnTo>
                <a:lnTo>
                  <a:pt x="4" y="0"/>
                </a:lnTo>
                <a:lnTo>
                  <a:pt x="0" y="11"/>
                </a:lnTo>
                <a:lnTo>
                  <a:pt x="132" y="68"/>
                </a:lnTo>
                <a:lnTo>
                  <a:pt x="119" y="81"/>
                </a:lnTo>
                <a:lnTo>
                  <a:pt x="214" y="100"/>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00" name="Google Shape;300;p9"/>
          <p:cNvSpPr/>
          <p:nvPr/>
        </p:nvSpPr>
        <p:spPr>
          <a:xfrm>
            <a:off x="2921000" y="1787525"/>
            <a:ext cx="192088" cy="325438"/>
          </a:xfrm>
          <a:custGeom>
            <a:avLst/>
            <a:gdLst/>
            <a:ahLst/>
            <a:cxnLst/>
            <a:rect l="l" t="t" r="r" b="b"/>
            <a:pathLst>
              <a:path w="121" h="205" extrusionOk="0">
                <a:moveTo>
                  <a:pt x="120" y="204"/>
                </a:moveTo>
                <a:lnTo>
                  <a:pt x="89" y="113"/>
                </a:lnTo>
                <a:lnTo>
                  <a:pt x="79" y="127"/>
                </a:lnTo>
                <a:lnTo>
                  <a:pt x="8" y="0"/>
                </a:lnTo>
                <a:lnTo>
                  <a:pt x="0" y="5"/>
                </a:lnTo>
                <a:lnTo>
                  <a:pt x="72" y="130"/>
                </a:lnTo>
                <a:lnTo>
                  <a:pt x="55" y="133"/>
                </a:lnTo>
                <a:lnTo>
                  <a:pt x="120" y="204"/>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01" name="Google Shape;301;p9"/>
          <p:cNvSpPr/>
          <p:nvPr/>
        </p:nvSpPr>
        <p:spPr>
          <a:xfrm>
            <a:off x="2809875" y="1858963"/>
            <a:ext cx="192088" cy="325437"/>
          </a:xfrm>
          <a:custGeom>
            <a:avLst/>
            <a:gdLst/>
            <a:ahLst/>
            <a:cxnLst/>
            <a:rect l="l" t="t" r="r" b="b"/>
            <a:pathLst>
              <a:path w="121" h="205" extrusionOk="0">
                <a:moveTo>
                  <a:pt x="120" y="204"/>
                </a:moveTo>
                <a:lnTo>
                  <a:pt x="89" y="113"/>
                </a:lnTo>
                <a:lnTo>
                  <a:pt x="79" y="127"/>
                </a:lnTo>
                <a:lnTo>
                  <a:pt x="8" y="0"/>
                </a:lnTo>
                <a:lnTo>
                  <a:pt x="0" y="5"/>
                </a:lnTo>
                <a:lnTo>
                  <a:pt x="72" y="130"/>
                </a:lnTo>
                <a:lnTo>
                  <a:pt x="55" y="133"/>
                </a:lnTo>
                <a:lnTo>
                  <a:pt x="120" y="204"/>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02" name="Google Shape;302;p9"/>
          <p:cNvSpPr/>
          <p:nvPr/>
        </p:nvSpPr>
        <p:spPr>
          <a:xfrm>
            <a:off x="3052763" y="1460500"/>
            <a:ext cx="27463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30</a:t>
            </a:r>
            <a:endParaRPr sz="1400" b="0" i="0" u="none" strike="noStrike" cap="none" dirty="0">
              <a:solidFill>
                <a:srgbClr val="000000"/>
              </a:solidFill>
              <a:latin typeface="Arial"/>
              <a:ea typeface="Arial"/>
              <a:cs typeface="Arial"/>
              <a:sym typeface="Arial"/>
            </a:endParaRPr>
          </a:p>
        </p:txBody>
      </p:sp>
      <p:sp>
        <p:nvSpPr>
          <p:cNvPr id="303" name="Google Shape;303;p9"/>
          <p:cNvSpPr/>
          <p:nvPr/>
        </p:nvSpPr>
        <p:spPr>
          <a:xfrm>
            <a:off x="2743200" y="1612900"/>
            <a:ext cx="27463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31</a:t>
            </a:r>
            <a:endParaRPr sz="1400" b="0" i="0" u="none" strike="noStrike" cap="none" dirty="0">
              <a:solidFill>
                <a:srgbClr val="000000"/>
              </a:solidFill>
              <a:latin typeface="Arial"/>
              <a:ea typeface="Arial"/>
              <a:cs typeface="Arial"/>
              <a:sym typeface="Arial"/>
            </a:endParaRPr>
          </a:p>
        </p:txBody>
      </p:sp>
      <p:sp>
        <p:nvSpPr>
          <p:cNvPr id="304" name="Google Shape;304;p9"/>
          <p:cNvSpPr/>
          <p:nvPr/>
        </p:nvSpPr>
        <p:spPr>
          <a:xfrm>
            <a:off x="2590800" y="1704975"/>
            <a:ext cx="27463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32</a:t>
            </a:r>
            <a:endParaRPr sz="1400" b="0" i="0" u="none" strike="noStrike" cap="none" dirty="0">
              <a:solidFill>
                <a:srgbClr val="000000"/>
              </a:solidFill>
              <a:latin typeface="Arial"/>
              <a:ea typeface="Arial"/>
              <a:cs typeface="Arial"/>
              <a:sym typeface="Arial"/>
            </a:endParaRPr>
          </a:p>
        </p:txBody>
      </p:sp>
      <p:sp>
        <p:nvSpPr>
          <p:cNvPr id="305" name="Google Shape;305;p9"/>
          <p:cNvSpPr/>
          <p:nvPr/>
        </p:nvSpPr>
        <p:spPr>
          <a:xfrm>
            <a:off x="981075" y="1550988"/>
            <a:ext cx="1638300" cy="566737"/>
          </a:xfrm>
          <a:prstGeom prst="roundRect">
            <a:avLst>
              <a:gd name="adj" fmla="val 12495"/>
            </a:avLst>
          </a:prstGeom>
          <a:gradFill>
            <a:gsLst>
              <a:gs pos="0">
                <a:srgbClr val="618FFD"/>
              </a:gs>
              <a:gs pos="50000">
                <a:srgbClr val="FFFFFF"/>
              </a:gs>
              <a:gs pos="100000">
                <a:srgbClr val="618FFD"/>
              </a:gs>
            </a:gsLst>
            <a:lin ang="5400000" scaled="0"/>
          </a:gradFill>
          <a:ln w="12700" cap="flat" cmpd="sng">
            <a:solidFill>
              <a:schemeClr val="accent1"/>
            </a:solidFill>
            <a:prstDash val="solid"/>
            <a:round/>
            <a:headEnd type="none" w="sm" len="sm"/>
            <a:tailEnd type="none" w="sm" len="sm"/>
          </a:ln>
        </p:spPr>
        <p:txBody>
          <a:bodyPr spcFirstLastPara="1" wrap="square" lIns="74600" tIns="36500" rIns="74600" bIns="3650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i="0" u="sng" strike="noStrike" cap="none" dirty="0">
                <a:solidFill>
                  <a:schemeClr val="dk1"/>
                </a:solidFill>
                <a:latin typeface="Arial Rounded"/>
                <a:ea typeface="Arial Rounded"/>
                <a:cs typeface="Arial Rounded"/>
                <a:sym typeface="Arial Rounded"/>
              </a:rPr>
              <a:t>TO COLORADO RIVER BASIN</a:t>
            </a:r>
            <a:endParaRPr sz="600" b="1" i="0" u="none" strike="noStrike" cap="none" dirty="0">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30. SARVIS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31. STILLWATER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32. DOME DITCH</a:t>
            </a:r>
            <a:endParaRPr sz="1400" b="0" i="0" u="none" strike="noStrike" cap="none" dirty="0">
              <a:solidFill>
                <a:srgbClr val="000000"/>
              </a:solidFill>
              <a:latin typeface="Arial"/>
              <a:ea typeface="Arial"/>
              <a:cs typeface="Arial"/>
              <a:sym typeface="Arial"/>
            </a:endParaRPr>
          </a:p>
        </p:txBody>
      </p:sp>
      <p:sp>
        <p:nvSpPr>
          <p:cNvPr id="306" name="Google Shape;306;p9"/>
          <p:cNvSpPr/>
          <p:nvPr/>
        </p:nvSpPr>
        <p:spPr>
          <a:xfrm>
            <a:off x="3765550" y="695325"/>
            <a:ext cx="371475" cy="65088"/>
          </a:xfrm>
          <a:custGeom>
            <a:avLst/>
            <a:gdLst/>
            <a:ahLst/>
            <a:cxnLst/>
            <a:rect l="l" t="t" r="r" b="b"/>
            <a:pathLst>
              <a:path w="234" h="41" extrusionOk="0">
                <a:moveTo>
                  <a:pt x="233" y="8"/>
                </a:moveTo>
                <a:lnTo>
                  <a:pt x="137" y="0"/>
                </a:lnTo>
                <a:lnTo>
                  <a:pt x="145" y="14"/>
                </a:lnTo>
                <a:lnTo>
                  <a:pt x="0" y="27"/>
                </a:lnTo>
                <a:lnTo>
                  <a:pt x="1" y="37"/>
                </a:lnTo>
                <a:lnTo>
                  <a:pt x="146" y="22"/>
                </a:lnTo>
                <a:lnTo>
                  <a:pt x="141" y="40"/>
                </a:lnTo>
                <a:lnTo>
                  <a:pt x="233" y="8"/>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07" name="Google Shape;307;p9"/>
          <p:cNvSpPr/>
          <p:nvPr/>
        </p:nvSpPr>
        <p:spPr>
          <a:xfrm>
            <a:off x="3841750" y="833438"/>
            <a:ext cx="371475" cy="65087"/>
          </a:xfrm>
          <a:custGeom>
            <a:avLst/>
            <a:gdLst/>
            <a:ahLst/>
            <a:cxnLst/>
            <a:rect l="l" t="t" r="r" b="b"/>
            <a:pathLst>
              <a:path w="234" h="41" extrusionOk="0">
                <a:moveTo>
                  <a:pt x="233" y="26"/>
                </a:moveTo>
                <a:lnTo>
                  <a:pt x="141" y="0"/>
                </a:lnTo>
                <a:lnTo>
                  <a:pt x="146" y="15"/>
                </a:lnTo>
                <a:lnTo>
                  <a:pt x="1" y="1"/>
                </a:lnTo>
                <a:lnTo>
                  <a:pt x="0" y="11"/>
                </a:lnTo>
                <a:lnTo>
                  <a:pt x="146" y="23"/>
                </a:lnTo>
                <a:lnTo>
                  <a:pt x="137" y="40"/>
                </a:lnTo>
                <a:lnTo>
                  <a:pt x="233" y="26"/>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08" name="Google Shape;308;p9"/>
          <p:cNvSpPr/>
          <p:nvPr/>
        </p:nvSpPr>
        <p:spPr>
          <a:xfrm>
            <a:off x="3910013" y="969963"/>
            <a:ext cx="371475" cy="65087"/>
          </a:xfrm>
          <a:custGeom>
            <a:avLst/>
            <a:gdLst/>
            <a:ahLst/>
            <a:cxnLst/>
            <a:rect l="l" t="t" r="r" b="b"/>
            <a:pathLst>
              <a:path w="234" h="41" extrusionOk="0">
                <a:moveTo>
                  <a:pt x="233" y="26"/>
                </a:moveTo>
                <a:lnTo>
                  <a:pt x="141" y="0"/>
                </a:lnTo>
                <a:lnTo>
                  <a:pt x="146" y="15"/>
                </a:lnTo>
                <a:lnTo>
                  <a:pt x="1" y="1"/>
                </a:lnTo>
                <a:lnTo>
                  <a:pt x="0" y="11"/>
                </a:lnTo>
                <a:lnTo>
                  <a:pt x="146" y="23"/>
                </a:lnTo>
                <a:lnTo>
                  <a:pt x="137" y="40"/>
                </a:lnTo>
                <a:lnTo>
                  <a:pt x="233" y="26"/>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09" name="Google Shape;309;p9"/>
          <p:cNvSpPr/>
          <p:nvPr/>
        </p:nvSpPr>
        <p:spPr>
          <a:xfrm>
            <a:off x="3956050" y="1092200"/>
            <a:ext cx="371475" cy="65088"/>
          </a:xfrm>
          <a:custGeom>
            <a:avLst/>
            <a:gdLst/>
            <a:ahLst/>
            <a:cxnLst/>
            <a:rect l="l" t="t" r="r" b="b"/>
            <a:pathLst>
              <a:path w="234" h="41" extrusionOk="0">
                <a:moveTo>
                  <a:pt x="233" y="26"/>
                </a:moveTo>
                <a:lnTo>
                  <a:pt x="141" y="0"/>
                </a:lnTo>
                <a:lnTo>
                  <a:pt x="146" y="15"/>
                </a:lnTo>
                <a:lnTo>
                  <a:pt x="1" y="1"/>
                </a:lnTo>
                <a:lnTo>
                  <a:pt x="0" y="11"/>
                </a:lnTo>
                <a:lnTo>
                  <a:pt x="146" y="23"/>
                </a:lnTo>
                <a:lnTo>
                  <a:pt x="137" y="40"/>
                </a:lnTo>
                <a:lnTo>
                  <a:pt x="233" y="26"/>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10" name="Google Shape;310;p9"/>
          <p:cNvSpPr/>
          <p:nvPr/>
        </p:nvSpPr>
        <p:spPr>
          <a:xfrm>
            <a:off x="4265613" y="995363"/>
            <a:ext cx="23018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4</a:t>
            </a:r>
            <a:endParaRPr sz="1400" b="0" i="0" u="none" strike="noStrike" cap="none" dirty="0">
              <a:solidFill>
                <a:srgbClr val="000000"/>
              </a:solidFill>
              <a:latin typeface="Arial"/>
              <a:ea typeface="Arial"/>
              <a:cs typeface="Arial"/>
              <a:sym typeface="Arial"/>
            </a:endParaRPr>
          </a:p>
        </p:txBody>
      </p:sp>
      <p:sp>
        <p:nvSpPr>
          <p:cNvPr id="311" name="Google Shape;311;p9"/>
          <p:cNvSpPr/>
          <p:nvPr/>
        </p:nvSpPr>
        <p:spPr>
          <a:xfrm>
            <a:off x="4089400" y="1195388"/>
            <a:ext cx="336550" cy="171450"/>
          </a:xfrm>
          <a:custGeom>
            <a:avLst/>
            <a:gdLst/>
            <a:ahLst/>
            <a:cxnLst/>
            <a:rect l="l" t="t" r="r" b="b"/>
            <a:pathLst>
              <a:path w="212" h="108" extrusionOk="0">
                <a:moveTo>
                  <a:pt x="211" y="0"/>
                </a:moveTo>
                <a:lnTo>
                  <a:pt x="119" y="26"/>
                </a:lnTo>
                <a:lnTo>
                  <a:pt x="131" y="35"/>
                </a:lnTo>
                <a:lnTo>
                  <a:pt x="0" y="98"/>
                </a:lnTo>
                <a:lnTo>
                  <a:pt x="4" y="107"/>
                </a:lnTo>
                <a:lnTo>
                  <a:pt x="134" y="42"/>
                </a:lnTo>
                <a:lnTo>
                  <a:pt x="136" y="61"/>
                </a:lnTo>
                <a:lnTo>
                  <a:pt x="211" y="0"/>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12" name="Google Shape;312;p9"/>
          <p:cNvSpPr/>
          <p:nvPr/>
        </p:nvSpPr>
        <p:spPr>
          <a:xfrm>
            <a:off x="4424363" y="1276350"/>
            <a:ext cx="23018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7</a:t>
            </a:r>
            <a:endParaRPr sz="1400" b="0" i="0" u="none" strike="noStrike" cap="none" dirty="0">
              <a:solidFill>
                <a:srgbClr val="000000"/>
              </a:solidFill>
              <a:latin typeface="Arial"/>
              <a:ea typeface="Arial"/>
              <a:cs typeface="Arial"/>
              <a:sym typeface="Arial"/>
            </a:endParaRPr>
          </a:p>
        </p:txBody>
      </p:sp>
      <p:sp>
        <p:nvSpPr>
          <p:cNvPr id="313" name="Google Shape;313;p9"/>
          <p:cNvSpPr/>
          <p:nvPr/>
        </p:nvSpPr>
        <p:spPr>
          <a:xfrm>
            <a:off x="4310063" y="2011363"/>
            <a:ext cx="371475" cy="65087"/>
          </a:xfrm>
          <a:custGeom>
            <a:avLst/>
            <a:gdLst/>
            <a:ahLst/>
            <a:cxnLst/>
            <a:rect l="l" t="t" r="r" b="b"/>
            <a:pathLst>
              <a:path w="234" h="41" extrusionOk="0">
                <a:moveTo>
                  <a:pt x="233" y="19"/>
                </a:moveTo>
                <a:lnTo>
                  <a:pt x="139" y="0"/>
                </a:lnTo>
                <a:lnTo>
                  <a:pt x="146" y="15"/>
                </a:lnTo>
                <a:lnTo>
                  <a:pt x="0" y="14"/>
                </a:lnTo>
                <a:lnTo>
                  <a:pt x="0" y="24"/>
                </a:lnTo>
                <a:lnTo>
                  <a:pt x="146" y="23"/>
                </a:lnTo>
                <a:lnTo>
                  <a:pt x="139" y="40"/>
                </a:lnTo>
                <a:lnTo>
                  <a:pt x="233" y="19"/>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14" name="Google Shape;314;p9"/>
          <p:cNvSpPr/>
          <p:nvPr/>
        </p:nvSpPr>
        <p:spPr>
          <a:xfrm>
            <a:off x="4598988" y="1955800"/>
            <a:ext cx="23018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9</a:t>
            </a:r>
            <a:endParaRPr sz="1400" b="0" i="0" u="none" strike="noStrike" cap="none" dirty="0">
              <a:solidFill>
                <a:srgbClr val="000000"/>
              </a:solidFill>
              <a:latin typeface="Arial"/>
              <a:ea typeface="Arial"/>
              <a:cs typeface="Arial"/>
              <a:sym typeface="Arial"/>
            </a:endParaRPr>
          </a:p>
        </p:txBody>
      </p:sp>
      <p:sp>
        <p:nvSpPr>
          <p:cNvPr id="315" name="Google Shape;315;p9"/>
          <p:cNvSpPr/>
          <p:nvPr/>
        </p:nvSpPr>
        <p:spPr>
          <a:xfrm>
            <a:off x="4362450" y="2428875"/>
            <a:ext cx="27463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11</a:t>
            </a:r>
            <a:endParaRPr sz="1400" b="0" i="0" u="none" strike="noStrike" cap="none" dirty="0">
              <a:solidFill>
                <a:srgbClr val="000000"/>
              </a:solidFill>
              <a:latin typeface="Arial"/>
              <a:ea typeface="Arial"/>
              <a:cs typeface="Arial"/>
              <a:sym typeface="Arial"/>
            </a:endParaRPr>
          </a:p>
        </p:txBody>
      </p:sp>
      <p:pic>
        <p:nvPicPr>
          <p:cNvPr id="316" name="Google Shape;316;p9"/>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0"/>
          <p:cNvSpPr txBox="1">
            <a:spLocks noGrp="1"/>
          </p:cNvSpPr>
          <p:nvPr>
            <p:ph type="title"/>
          </p:nvPr>
        </p:nvSpPr>
        <p:spPr>
          <a:xfrm>
            <a:off x="457200" y="-152400"/>
            <a:ext cx="8229600" cy="10207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alibri"/>
              <a:buNone/>
            </a:pPr>
            <a:r>
              <a:rPr lang="en-US" sz="4000" dirty="0"/>
              <a:t>South Platte Water Usage</a:t>
            </a:r>
            <a:endParaRPr sz="4000" dirty="0"/>
          </a:p>
        </p:txBody>
      </p:sp>
      <p:graphicFrame>
        <p:nvGraphicFramePr>
          <p:cNvPr id="323" name="Google Shape;323;p10"/>
          <p:cNvGraphicFramePr/>
          <p:nvPr/>
        </p:nvGraphicFramePr>
        <p:xfrm>
          <a:off x="-1465263" y="457200"/>
          <a:ext cx="7335838" cy="5186363"/>
        </p:xfrm>
        <a:graphic>
          <a:graphicData uri="http://schemas.openxmlformats.org/presentationml/2006/ole">
            <mc:AlternateContent xmlns:mc="http://schemas.openxmlformats.org/markup-compatibility/2006">
              <mc:Choice xmlns:v="urn:schemas-microsoft-com:vml" Requires="v">
                <p:oleObj r:id="rId3" imgW="7335838" imgH="5186363" progId="Excel.Sheet.8">
                  <p:embed/>
                </p:oleObj>
              </mc:Choice>
              <mc:Fallback>
                <p:oleObj r:id="rId3" imgW="7335838" imgH="5186363" progId="Excel.Sheet.8">
                  <p:embed/>
                  <p:pic>
                    <p:nvPicPr>
                      <p:cNvPr id="323" name="Google Shape;323;p10"/>
                      <p:cNvPicPr preferRelativeResize="0"/>
                      <p:nvPr/>
                    </p:nvPicPr>
                    <p:blipFill rotWithShape="1">
                      <a:blip r:embed="rId4">
                        <a:alphaModFix/>
                      </a:blip>
                      <a:srcRect/>
                      <a:stretch/>
                    </p:blipFill>
                    <p:spPr>
                      <a:xfrm>
                        <a:off x="-1465263" y="457200"/>
                        <a:ext cx="7335838" cy="5186363"/>
                      </a:xfrm>
                      <a:prstGeom prst="rect">
                        <a:avLst/>
                      </a:prstGeom>
                      <a:noFill/>
                      <a:ln>
                        <a:noFill/>
                      </a:ln>
                    </p:spPr>
                  </p:pic>
                </p:oleObj>
              </mc:Fallback>
            </mc:AlternateContent>
          </a:graphicData>
        </a:graphic>
      </p:graphicFrame>
      <p:graphicFrame>
        <p:nvGraphicFramePr>
          <p:cNvPr id="324" name="Google Shape;324;p10"/>
          <p:cNvGraphicFramePr/>
          <p:nvPr/>
        </p:nvGraphicFramePr>
        <p:xfrm>
          <a:off x="2590800" y="609600"/>
          <a:ext cx="8061325" cy="4876800"/>
        </p:xfrm>
        <a:graphic>
          <a:graphicData uri="http://schemas.openxmlformats.org/presentationml/2006/ole">
            <mc:AlternateContent xmlns:mc="http://schemas.openxmlformats.org/markup-compatibility/2006">
              <mc:Choice xmlns:v="urn:schemas-microsoft-com:vml" Requires="v">
                <p:oleObj r:id="rId5" imgW="8061325" imgH="4876800" progId="Excel.Sheet.8">
                  <p:embed/>
                </p:oleObj>
              </mc:Choice>
              <mc:Fallback>
                <p:oleObj r:id="rId5" imgW="8061325" imgH="4876800" progId="Excel.Sheet.8">
                  <p:embed/>
                  <p:pic>
                    <p:nvPicPr>
                      <p:cNvPr id="324" name="Google Shape;324;p10"/>
                      <p:cNvPicPr preferRelativeResize="0"/>
                      <p:nvPr/>
                    </p:nvPicPr>
                    <p:blipFill rotWithShape="1">
                      <a:blip r:embed="rId6">
                        <a:alphaModFix/>
                      </a:blip>
                      <a:srcRect/>
                      <a:stretch/>
                    </p:blipFill>
                    <p:spPr>
                      <a:xfrm>
                        <a:off x="2590800" y="609600"/>
                        <a:ext cx="8061325" cy="4876800"/>
                      </a:xfrm>
                      <a:prstGeom prst="rect">
                        <a:avLst/>
                      </a:prstGeom>
                      <a:noFill/>
                      <a:ln>
                        <a:noFill/>
                      </a:ln>
                    </p:spPr>
                  </p:pic>
                </p:oleObj>
              </mc:Fallback>
            </mc:AlternateContent>
          </a:graphicData>
        </a:graphic>
      </p:graphicFrame>
      <p:graphicFrame>
        <p:nvGraphicFramePr>
          <p:cNvPr id="325" name="Google Shape;325;p10"/>
          <p:cNvGraphicFramePr/>
          <p:nvPr/>
        </p:nvGraphicFramePr>
        <p:xfrm>
          <a:off x="3886200" y="5410200"/>
          <a:ext cx="5029200" cy="762000"/>
        </p:xfrm>
        <a:graphic>
          <a:graphicData uri="http://schemas.openxmlformats.org/drawingml/2006/table">
            <a:tbl>
              <a:tblPr>
                <a:noFill/>
                <a:tableStyleId>{82585C45-3D12-4E76-B476-EAE748E61E00}</a:tableStyleId>
              </a:tblPr>
              <a:tblGrid>
                <a:gridCol w="1387000">
                  <a:extLst>
                    <a:ext uri="{9D8B030D-6E8A-4147-A177-3AD203B41FA5}">
                      <a16:colId xmlns:a16="http://schemas.microsoft.com/office/drawing/2014/main" val="20000"/>
                    </a:ext>
                  </a:extLst>
                </a:gridCol>
                <a:gridCol w="2202250">
                  <a:extLst>
                    <a:ext uri="{9D8B030D-6E8A-4147-A177-3AD203B41FA5}">
                      <a16:colId xmlns:a16="http://schemas.microsoft.com/office/drawing/2014/main" val="20001"/>
                    </a:ext>
                  </a:extLst>
                </a:gridCol>
                <a:gridCol w="1439950">
                  <a:extLst>
                    <a:ext uri="{9D8B030D-6E8A-4147-A177-3AD203B41FA5}">
                      <a16:colId xmlns:a16="http://schemas.microsoft.com/office/drawing/2014/main" val="20002"/>
                    </a:ext>
                  </a:extLst>
                </a:gridCol>
              </a:tblGrid>
              <a:tr h="38100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latin typeface="Arial"/>
                          <a:ea typeface="Arial"/>
                          <a:cs typeface="Arial"/>
                          <a:sym typeface="Arial"/>
                        </a:rPr>
                        <a:t>Ground Water Only</a:t>
                      </a:r>
                      <a:endParaRPr sz="1400" u="none" strike="noStrike" cap="none" dirty="0"/>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latin typeface="Arial"/>
                          <a:ea typeface="Arial"/>
                          <a:cs typeface="Arial"/>
                          <a:sym typeface="Arial"/>
                        </a:rPr>
                        <a:t>Ground Water  &amp; Surface Water</a:t>
                      </a:r>
                      <a:endParaRPr sz="1400" u="none" strike="noStrike" cap="none" dirty="0"/>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latin typeface="Arial"/>
                          <a:ea typeface="Arial"/>
                          <a:cs typeface="Arial"/>
                          <a:sym typeface="Arial"/>
                        </a:rPr>
                        <a:t>Surface Water Only</a:t>
                      </a:r>
                      <a:endParaRPr sz="1400" u="none" strike="noStrike" cap="none" dirty="0"/>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latin typeface="Arial"/>
                          <a:ea typeface="Arial"/>
                          <a:cs typeface="Arial"/>
                          <a:sym typeface="Arial"/>
                        </a:rPr>
                        <a:t>18%</a:t>
                      </a:r>
                      <a:endParaRPr sz="1400" u="none" strike="noStrike" cap="none" dirty="0"/>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latin typeface="Arial"/>
                          <a:ea typeface="Arial"/>
                          <a:cs typeface="Arial"/>
                          <a:sym typeface="Arial"/>
                        </a:rPr>
                        <a:t>27%</a:t>
                      </a:r>
                      <a:endParaRPr sz="1400" u="none" strike="noStrike" cap="none" dirty="0"/>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latin typeface="Arial"/>
                          <a:ea typeface="Arial"/>
                          <a:cs typeface="Arial"/>
                          <a:sym typeface="Arial"/>
                        </a:rPr>
                        <a:t>55%</a:t>
                      </a:r>
                      <a:endParaRPr sz="1400" u="none" strike="noStrike" cap="none" dirty="0"/>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26" name="Google Shape;326;p10"/>
          <p:cNvSpPr/>
          <p:nvPr/>
        </p:nvSpPr>
        <p:spPr>
          <a:xfrm>
            <a:off x="4572000" y="6405563"/>
            <a:ext cx="4572000"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800000"/>
              </a:buClr>
              <a:buSzPts val="1200"/>
              <a:buFont typeface="Noto Sans Symbols"/>
              <a:buNone/>
            </a:pPr>
            <a:r>
              <a:rPr lang="en-US" sz="1200" b="0" i="1" u="none" strike="noStrike" cap="none" dirty="0">
                <a:solidFill>
                  <a:schemeClr val="tx1"/>
                </a:solidFill>
                <a:latin typeface="Arial"/>
                <a:ea typeface="Arial"/>
                <a:cs typeface="Arial"/>
                <a:sym typeface="Arial"/>
              </a:rPr>
              <a:t>Source: Colorado Decision Support System - 2005</a:t>
            </a:r>
            <a:endParaRPr sz="1200" b="0" i="1" u="none" strike="noStrike" cap="none" dirty="0">
              <a:solidFill>
                <a:schemeClr val="tx1"/>
              </a:solidFill>
              <a:latin typeface="Arial"/>
              <a:ea typeface="Arial"/>
              <a:cs typeface="Arial"/>
              <a:sym typeface="Arial"/>
            </a:endParaRPr>
          </a:p>
        </p:txBody>
      </p:sp>
      <p:pic>
        <p:nvPicPr>
          <p:cNvPr id="327" name="Google Shape;327;p10"/>
          <p:cNvPicPr preferRelativeResize="0"/>
          <p:nvPr/>
        </p:nvPicPr>
        <p:blipFill rotWithShape="1">
          <a:blip r:embed="rId7">
            <a:alphaModFix/>
          </a:blip>
          <a:srcRect/>
          <a:stretch/>
        </p:blipFill>
        <p:spPr>
          <a:xfrm>
            <a:off x="0" y="6177378"/>
            <a:ext cx="2513308" cy="63412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1"/>
          <p:cNvSpPr txBox="1">
            <a:spLocks noGrp="1"/>
          </p:cNvSpPr>
          <p:nvPr>
            <p:ph type="title"/>
          </p:nvPr>
        </p:nvSpPr>
        <p:spPr>
          <a:xfrm>
            <a:off x="457200" y="-1"/>
            <a:ext cx="8153400" cy="1519417"/>
          </a:xfrm>
          <a:prstGeom prst="rect">
            <a:avLst/>
          </a:prstGeom>
          <a:noFill/>
          <a:ln>
            <a:noFill/>
          </a:ln>
        </p:spPr>
        <p:txBody>
          <a:bodyPr spcFirstLastPara="1" wrap="square" lIns="91425" tIns="45700" rIns="91425" bIns="45700" anchor="ctr" anchorCtr="0">
            <a:normAutofit fontScale="90000"/>
          </a:bodyPr>
          <a:lstStyle/>
          <a:p>
            <a:pPr lvl="0">
              <a:buSzPts val="4000"/>
            </a:pPr>
            <a:r>
              <a:rPr lang="en-US" sz="4000" dirty="0"/>
              <a:t>2019 Analysis and Technical Update to the Water Plan – South Platte Basin</a:t>
            </a:r>
            <a:br>
              <a:rPr lang="en-US" sz="4000" dirty="0"/>
            </a:br>
            <a:r>
              <a:rPr lang="en-US" sz="1600" dirty="0"/>
              <a:t> </a:t>
            </a:r>
            <a:r>
              <a:rPr lang="en-US" sz="1600" i="1" dirty="0"/>
              <a:t>https://cwcb.colorado.gov/colorado-water-plan/technical-update-to-the-plan</a:t>
            </a:r>
            <a:endParaRPr sz="1600" i="1" dirty="0"/>
          </a:p>
        </p:txBody>
      </p:sp>
      <p:sp>
        <p:nvSpPr>
          <p:cNvPr id="334" name="Google Shape;334;p11"/>
          <p:cNvSpPr txBox="1">
            <a:spLocks noGrp="1"/>
          </p:cNvSpPr>
          <p:nvPr>
            <p:ph type="body" idx="1"/>
          </p:nvPr>
        </p:nvSpPr>
        <p:spPr>
          <a:xfrm>
            <a:off x="304800" y="1519416"/>
            <a:ext cx="8534400" cy="4585751"/>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lnSpc>
                <a:spcPct val="100000"/>
              </a:lnSpc>
              <a:spcBef>
                <a:spcPts val="0"/>
              </a:spcBef>
              <a:spcAft>
                <a:spcPts val="0"/>
              </a:spcAft>
              <a:buClr>
                <a:schemeClr val="dk1"/>
              </a:buClr>
              <a:buSzPts val="2400"/>
              <a:buChar char="•"/>
            </a:pPr>
            <a:r>
              <a:rPr lang="en-US" sz="2400" dirty="0"/>
              <a:t>Population*</a:t>
            </a:r>
            <a:endParaRPr dirty="0"/>
          </a:p>
          <a:p>
            <a:pPr marL="742950" lvl="1" indent="-285750" algn="l" rtl="0">
              <a:lnSpc>
                <a:spcPct val="100000"/>
              </a:lnSpc>
              <a:spcBef>
                <a:spcPts val="400"/>
              </a:spcBef>
              <a:spcAft>
                <a:spcPts val="0"/>
              </a:spcAft>
              <a:buClr>
                <a:schemeClr val="dk1"/>
              </a:buClr>
              <a:buSzPts val="2000"/>
              <a:buChar char="–"/>
            </a:pPr>
            <a:r>
              <a:rPr lang="en-US" sz="2000" dirty="0"/>
              <a:t>2015 Total South Platte Basin Population – 3.8 million</a:t>
            </a:r>
            <a:endParaRPr dirty="0"/>
          </a:p>
          <a:p>
            <a:pPr marL="742950" lvl="1" indent="-285750" algn="l" rtl="0">
              <a:lnSpc>
                <a:spcPct val="100000"/>
              </a:lnSpc>
              <a:spcBef>
                <a:spcPts val="400"/>
              </a:spcBef>
              <a:spcAft>
                <a:spcPts val="600"/>
              </a:spcAft>
              <a:buClr>
                <a:schemeClr val="dk1"/>
              </a:buClr>
              <a:buSzPts val="2000"/>
              <a:buChar char="–"/>
            </a:pPr>
            <a:r>
              <a:rPr lang="en-US" sz="2000" dirty="0"/>
              <a:t>2050 Projected Population – 5.4 to 6.5 million</a:t>
            </a:r>
            <a:endParaRPr dirty="0"/>
          </a:p>
          <a:p>
            <a:pPr marL="342900" lvl="0" indent="-342900" algn="l" rtl="0">
              <a:lnSpc>
                <a:spcPct val="100000"/>
              </a:lnSpc>
              <a:spcBef>
                <a:spcPts val="480"/>
              </a:spcBef>
              <a:spcAft>
                <a:spcPts val="0"/>
              </a:spcAft>
              <a:buClr>
                <a:schemeClr val="dk1"/>
              </a:buClr>
              <a:buSzPts val="2400"/>
              <a:buChar char="•"/>
            </a:pPr>
            <a:r>
              <a:rPr lang="en-US" sz="2400" dirty="0"/>
              <a:t>Irrigated Area*</a:t>
            </a:r>
            <a:endParaRPr dirty="0"/>
          </a:p>
          <a:p>
            <a:pPr marL="742950" lvl="1" indent="-285750" algn="l" rtl="0">
              <a:lnSpc>
                <a:spcPct val="100000"/>
              </a:lnSpc>
              <a:spcBef>
                <a:spcPts val="400"/>
              </a:spcBef>
              <a:spcAft>
                <a:spcPts val="0"/>
              </a:spcAft>
              <a:buClr>
                <a:schemeClr val="dk1"/>
              </a:buClr>
              <a:buSzPts val="2000"/>
              <a:buChar char="–"/>
            </a:pPr>
            <a:r>
              <a:rPr lang="en-US" sz="2000" dirty="0"/>
              <a:t>2015 Approx. Acres Irrigated in the South Platte Basin – 854,000 acres</a:t>
            </a:r>
            <a:endParaRPr dirty="0"/>
          </a:p>
          <a:p>
            <a:pPr marL="742950" lvl="1" indent="-285750" algn="l" rtl="0">
              <a:lnSpc>
                <a:spcPct val="100000"/>
              </a:lnSpc>
              <a:spcBef>
                <a:spcPts val="400"/>
              </a:spcBef>
              <a:spcAft>
                <a:spcPts val="600"/>
              </a:spcAft>
              <a:buClr>
                <a:schemeClr val="dk1"/>
              </a:buClr>
              <a:buSzPts val="2000"/>
              <a:buChar char="–"/>
            </a:pPr>
            <a:r>
              <a:rPr lang="en-US" sz="2000" dirty="0"/>
              <a:t>2050 Projected Acres Urbanized or No Longer Irrigated – 127,100 to 169,600 acres</a:t>
            </a:r>
            <a:endParaRPr dirty="0"/>
          </a:p>
          <a:p>
            <a:pPr marL="342900" lvl="0" indent="-342900" algn="l" rtl="0">
              <a:lnSpc>
                <a:spcPct val="100000"/>
              </a:lnSpc>
              <a:spcBef>
                <a:spcPts val="480"/>
              </a:spcBef>
              <a:spcAft>
                <a:spcPts val="0"/>
              </a:spcAft>
              <a:buClr>
                <a:schemeClr val="dk1"/>
              </a:buClr>
              <a:buSzPts val="2400"/>
              <a:buChar char="•"/>
            </a:pPr>
            <a:r>
              <a:rPr lang="en-US" sz="2400" dirty="0"/>
              <a:t>Municipal &amp; Industrial (M&amp;I) Gap*</a:t>
            </a:r>
            <a:endParaRPr dirty="0"/>
          </a:p>
          <a:p>
            <a:pPr marL="742950" lvl="1" indent="-285750" algn="l" rtl="0">
              <a:lnSpc>
                <a:spcPct val="100000"/>
              </a:lnSpc>
              <a:spcBef>
                <a:spcPts val="400"/>
              </a:spcBef>
              <a:spcAft>
                <a:spcPts val="0"/>
              </a:spcAft>
              <a:buClr>
                <a:schemeClr val="dk1"/>
              </a:buClr>
              <a:buSzPts val="2000"/>
              <a:buChar char="–"/>
            </a:pPr>
            <a:r>
              <a:rPr lang="en-US" sz="2000" dirty="0"/>
              <a:t>Average Annual Gap - 136,600 AF to 309,600 AF</a:t>
            </a:r>
            <a:endParaRPr dirty="0"/>
          </a:p>
          <a:p>
            <a:pPr marL="742950" lvl="1" indent="-285750" algn="l" rtl="0">
              <a:lnSpc>
                <a:spcPct val="100000"/>
              </a:lnSpc>
              <a:spcBef>
                <a:spcPts val="400"/>
              </a:spcBef>
              <a:spcAft>
                <a:spcPts val="0"/>
              </a:spcAft>
              <a:buClr>
                <a:schemeClr val="dk1"/>
              </a:buClr>
              <a:buSzPts val="2000"/>
              <a:buChar char="–"/>
            </a:pPr>
            <a:r>
              <a:rPr lang="en-US" sz="2000" dirty="0"/>
              <a:t>Max. Gap – 184,500 AF to 540,700 AF</a:t>
            </a:r>
          </a:p>
          <a:p>
            <a:pPr marL="0" indent="0" algn="r">
              <a:spcBef>
                <a:spcPts val="400"/>
              </a:spcBef>
              <a:buSzPts val="2000"/>
              <a:buNone/>
            </a:pPr>
            <a:r>
              <a:rPr lang="en-US" sz="1900" i="1" dirty="0"/>
              <a:t>*</a:t>
            </a:r>
            <a:r>
              <a:rPr lang="en-US" sz="1500" dirty="0"/>
              <a:t>Values Dependent on Varying Planning Scenarios </a:t>
            </a:r>
          </a:p>
          <a:p>
            <a:pPr marL="0" indent="0">
              <a:spcBef>
                <a:spcPts val="400"/>
              </a:spcBef>
              <a:buSzPts val="2000"/>
              <a:buNone/>
            </a:pPr>
            <a:endParaRPr lang="en-US" sz="1900" i="1" dirty="0"/>
          </a:p>
          <a:p>
            <a:pPr marL="0" indent="0">
              <a:spcBef>
                <a:spcPts val="400"/>
              </a:spcBef>
              <a:buSzPts val="2000"/>
              <a:buNone/>
            </a:pPr>
            <a:endParaRPr lang="en-US" sz="1900" i="1" dirty="0"/>
          </a:p>
          <a:p>
            <a:pPr marL="0" indent="0">
              <a:spcBef>
                <a:spcPts val="400"/>
              </a:spcBef>
              <a:buSzPts val="2000"/>
              <a:buNone/>
            </a:pPr>
            <a:r>
              <a:rPr lang="en-US" sz="2200" i="1" dirty="0">
                <a:solidFill>
                  <a:srgbClr val="0070C0"/>
                </a:solidFill>
              </a:rPr>
              <a:t>Updated version of the Colorado Water Plan is currently in the development process, set for final release in early 2023.</a:t>
            </a:r>
          </a:p>
          <a:p>
            <a:pPr marL="457200" lvl="1" indent="0" algn="l" rtl="0">
              <a:lnSpc>
                <a:spcPct val="100000"/>
              </a:lnSpc>
              <a:spcBef>
                <a:spcPts val="400"/>
              </a:spcBef>
              <a:spcAft>
                <a:spcPts val="0"/>
              </a:spcAft>
              <a:buClr>
                <a:schemeClr val="dk1"/>
              </a:buClr>
              <a:buSzPts val="2000"/>
              <a:buNone/>
            </a:pPr>
            <a:endParaRPr lang="en-US" sz="1500" i="1" dirty="0"/>
          </a:p>
          <a:p>
            <a:pPr marL="742950" lvl="1" indent="-107950" algn="l" rtl="0">
              <a:lnSpc>
                <a:spcPct val="100000"/>
              </a:lnSpc>
              <a:spcBef>
                <a:spcPts val="560"/>
              </a:spcBef>
              <a:spcAft>
                <a:spcPts val="0"/>
              </a:spcAft>
              <a:buClr>
                <a:schemeClr val="dk1"/>
              </a:buClr>
              <a:buSzPts val="2800"/>
              <a:buNone/>
            </a:pPr>
            <a:endParaRPr dirty="0"/>
          </a:p>
        </p:txBody>
      </p:sp>
      <p:pic>
        <p:nvPicPr>
          <p:cNvPr id="335" name="Google Shape;335;p11"/>
          <p:cNvPicPr preferRelativeResize="0"/>
          <p:nvPr/>
        </p:nvPicPr>
        <p:blipFill rotWithShape="1">
          <a:blip r:embed="rId3">
            <a:alphaModFix/>
          </a:blip>
          <a:srcRect/>
          <a:stretch/>
        </p:blipFill>
        <p:spPr>
          <a:xfrm>
            <a:off x="0" y="6177378"/>
            <a:ext cx="2513308" cy="634127"/>
          </a:xfrm>
          <a:prstGeom prst="rect">
            <a:avLst/>
          </a:prstGeom>
          <a:noFill/>
          <a:ln>
            <a:noFill/>
          </a:ln>
        </p:spPr>
      </p:pic>
    </p:spTree>
    <p:extLst>
      <p:ext uri="{BB962C8B-B14F-4D97-AF65-F5344CB8AC3E}">
        <p14:creationId xmlns:p14="http://schemas.microsoft.com/office/powerpoint/2010/main" val="3851285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13" descr="A076"/>
          <p:cNvPicPr preferRelativeResize="0"/>
          <p:nvPr/>
        </p:nvPicPr>
        <p:blipFill rotWithShape="1">
          <a:blip r:embed="rId3">
            <a:alphaModFix/>
          </a:blip>
          <a:srcRect/>
          <a:stretch/>
        </p:blipFill>
        <p:spPr>
          <a:xfrm>
            <a:off x="234329" y="2456278"/>
            <a:ext cx="6019800" cy="3721100"/>
          </a:xfrm>
          <a:prstGeom prst="rect">
            <a:avLst/>
          </a:prstGeom>
          <a:noFill/>
          <a:ln w="38100" cap="flat" cmpd="sng">
            <a:solidFill>
              <a:srgbClr val="000000"/>
            </a:solidFill>
            <a:prstDash val="solid"/>
            <a:miter lim="800000"/>
            <a:headEnd type="none" w="sm" len="sm"/>
            <a:tailEnd type="none" w="sm" len="sm"/>
          </a:ln>
        </p:spPr>
      </p:pic>
      <p:sp>
        <p:nvSpPr>
          <p:cNvPr id="350" name="Google Shape;350;p13"/>
          <p:cNvSpPr txBox="1"/>
          <p:nvPr/>
        </p:nvSpPr>
        <p:spPr>
          <a:xfrm>
            <a:off x="609600" y="304800"/>
            <a:ext cx="6629973" cy="192087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000"/>
              <a:buFont typeface="Arial"/>
              <a:buNone/>
            </a:pPr>
            <a:r>
              <a:rPr lang="en-US" sz="3000" b="1" i="0" u="none" strike="noStrike" cap="none" dirty="0">
                <a:solidFill>
                  <a:schemeClr val="dk1"/>
                </a:solidFill>
                <a:latin typeface="Calibri"/>
                <a:ea typeface="Calibri"/>
                <a:cs typeface="Calibri"/>
                <a:sym typeface="Calibri"/>
              </a:rPr>
              <a:t>In 1879, Colorado established Water Commissioners to distribute water rights in priority based upon principle of </a:t>
            </a:r>
            <a:endParaRPr sz="1400" b="0" i="0" u="none" strike="noStrike" cap="none" dirty="0">
              <a:solidFill>
                <a:srgbClr val="000000"/>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3000"/>
              <a:buFont typeface="Arial"/>
              <a:buNone/>
            </a:pPr>
            <a:r>
              <a:rPr lang="en-US" sz="3000" b="1" i="1" u="none" strike="noStrike" cap="none" dirty="0">
                <a:solidFill>
                  <a:schemeClr val="dk1"/>
                </a:solidFill>
                <a:latin typeface="Calibri"/>
                <a:ea typeface="Calibri"/>
                <a:cs typeface="Calibri"/>
                <a:sym typeface="Calibri"/>
              </a:rPr>
              <a:t>“First In Time... First In Right”</a:t>
            </a:r>
            <a:endParaRPr sz="1400" b="0" i="0" u="none" strike="noStrike" cap="none" dirty="0">
              <a:solidFill>
                <a:srgbClr val="000000"/>
              </a:solidFill>
              <a:latin typeface="Calibri"/>
              <a:ea typeface="Calibri"/>
              <a:cs typeface="Calibri"/>
              <a:sym typeface="Calibri"/>
            </a:endParaRPr>
          </a:p>
        </p:txBody>
      </p:sp>
      <p:pic>
        <p:nvPicPr>
          <p:cNvPr id="351" name="Google Shape;351;p13"/>
          <p:cNvPicPr preferRelativeResize="0"/>
          <p:nvPr/>
        </p:nvPicPr>
        <p:blipFill rotWithShape="1">
          <a:blip r:embed="rId4">
            <a:alphaModFix/>
          </a:blip>
          <a:srcRect/>
          <a:stretch/>
        </p:blipFill>
        <p:spPr>
          <a:xfrm>
            <a:off x="0" y="6177378"/>
            <a:ext cx="2513308" cy="634127"/>
          </a:xfrm>
          <a:prstGeom prst="rect">
            <a:avLst/>
          </a:prstGeom>
          <a:noFill/>
          <a:ln>
            <a:noFill/>
          </a:ln>
        </p:spPr>
      </p:pic>
      <p:pic>
        <p:nvPicPr>
          <p:cNvPr id="352" name="Google Shape;352;p13"/>
          <p:cNvPicPr preferRelativeResize="0"/>
          <p:nvPr/>
        </p:nvPicPr>
        <p:blipFill rotWithShape="1">
          <a:blip r:embed="rId5">
            <a:alphaModFix/>
          </a:blip>
          <a:srcRect/>
          <a:stretch/>
        </p:blipFill>
        <p:spPr>
          <a:xfrm>
            <a:off x="6499344" y="3035278"/>
            <a:ext cx="2329566" cy="345916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14"/>
          <p:cNvSpPr txBox="1">
            <a:spLocks noGrp="1"/>
          </p:cNvSpPr>
          <p:nvPr>
            <p:ph type="title"/>
          </p:nvPr>
        </p:nvSpPr>
        <p:spPr>
          <a:xfrm>
            <a:off x="304800" y="304800"/>
            <a:ext cx="8458200" cy="609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Arial"/>
              <a:buNone/>
            </a:pPr>
            <a:r>
              <a:rPr lang="en-US" sz="3600" dirty="0">
                <a:latin typeface="Calibri"/>
                <a:ea typeface="Calibri"/>
                <a:cs typeface="Calibri"/>
                <a:sym typeface="Calibri"/>
              </a:rPr>
              <a:t>Colorado’s Water Administration System</a:t>
            </a:r>
            <a:endParaRPr dirty="0">
              <a:latin typeface="Calibri"/>
              <a:ea typeface="Calibri"/>
              <a:cs typeface="Calibri"/>
              <a:sym typeface="Calibri"/>
            </a:endParaRPr>
          </a:p>
        </p:txBody>
      </p:sp>
      <p:sp>
        <p:nvSpPr>
          <p:cNvPr id="359" name="Google Shape;359;p14"/>
          <p:cNvSpPr txBox="1">
            <a:spLocks noGrp="1"/>
          </p:cNvSpPr>
          <p:nvPr>
            <p:ph type="body" idx="1"/>
          </p:nvPr>
        </p:nvSpPr>
        <p:spPr>
          <a:xfrm>
            <a:off x="0" y="1143000"/>
            <a:ext cx="5943600" cy="5486400"/>
          </a:xfrm>
          <a:prstGeom prst="rect">
            <a:avLst/>
          </a:prstGeom>
          <a:noFill/>
          <a:ln>
            <a:noFill/>
          </a:ln>
        </p:spPr>
        <p:txBody>
          <a:bodyPr spcFirstLastPara="1" wrap="square" lIns="91425" tIns="45700" rIns="91425" bIns="45700" anchor="t" anchorCtr="0">
            <a:normAutofit fontScale="92500"/>
          </a:bodyPr>
          <a:lstStyle/>
          <a:p>
            <a:pPr marL="342900" lvl="0" indent="-342900" algn="l" rtl="0">
              <a:lnSpc>
                <a:spcPct val="100000"/>
              </a:lnSpc>
              <a:spcBef>
                <a:spcPts val="0"/>
              </a:spcBef>
              <a:spcAft>
                <a:spcPts val="0"/>
              </a:spcAft>
              <a:buClr>
                <a:schemeClr val="dk1"/>
              </a:buClr>
              <a:buSzPct val="100000"/>
              <a:buFont typeface="Noto Sans Symbols"/>
              <a:buNone/>
            </a:pPr>
            <a:r>
              <a:rPr lang="en-US" sz="2800" dirty="0">
                <a:latin typeface="Calibri"/>
                <a:ea typeface="Calibri"/>
                <a:cs typeface="Calibri"/>
                <a:sym typeface="Calibri"/>
              </a:rPr>
              <a:t>The Prior Appropriation Doctrine means those that </a:t>
            </a:r>
            <a:r>
              <a:rPr lang="en-US" sz="2800" u="sng" dirty="0">
                <a:latin typeface="Calibri"/>
                <a:ea typeface="Calibri"/>
                <a:cs typeface="Calibri"/>
                <a:sym typeface="Calibri"/>
              </a:rPr>
              <a:t>put the water to use first</a:t>
            </a:r>
            <a:r>
              <a:rPr lang="en-US" sz="2800" dirty="0">
                <a:latin typeface="Calibri"/>
                <a:ea typeface="Calibri"/>
                <a:cs typeface="Calibri"/>
                <a:sym typeface="Calibri"/>
              </a:rPr>
              <a:t> are </a:t>
            </a:r>
            <a:r>
              <a:rPr lang="en-US" sz="2800" u="sng" dirty="0">
                <a:latin typeface="Calibri"/>
                <a:ea typeface="Calibri"/>
                <a:cs typeface="Calibri"/>
                <a:sym typeface="Calibri"/>
              </a:rPr>
              <a:t>entitled to get their water first</a:t>
            </a:r>
            <a:r>
              <a:rPr lang="en-US" sz="2800" dirty="0">
                <a:latin typeface="Calibri"/>
                <a:ea typeface="Calibri"/>
                <a:cs typeface="Calibri"/>
                <a:sym typeface="Calibri"/>
              </a:rPr>
              <a:t> during periods of water shortage.</a:t>
            </a:r>
            <a:endParaRPr dirty="0">
              <a:latin typeface="Calibri"/>
              <a:ea typeface="Calibri"/>
              <a:cs typeface="Calibri"/>
              <a:sym typeface="Calibri"/>
            </a:endParaRPr>
          </a:p>
          <a:p>
            <a:pPr marL="342900" lvl="0" indent="-342900" algn="l" rtl="0">
              <a:lnSpc>
                <a:spcPct val="100000"/>
              </a:lnSpc>
              <a:spcBef>
                <a:spcPts val="518"/>
              </a:spcBef>
              <a:spcAft>
                <a:spcPts val="0"/>
              </a:spcAft>
              <a:buClr>
                <a:schemeClr val="dk1"/>
              </a:buClr>
              <a:buSzPct val="100000"/>
              <a:buNone/>
            </a:pPr>
            <a:r>
              <a:rPr lang="en-US" sz="2800" dirty="0">
                <a:latin typeface="Calibri"/>
                <a:ea typeface="Calibri"/>
                <a:cs typeface="Calibri"/>
                <a:sym typeface="Calibri"/>
              </a:rPr>
              <a:t>In Colorado, the </a:t>
            </a:r>
            <a:r>
              <a:rPr lang="en-US" sz="2800" u="sng" dirty="0">
                <a:latin typeface="Calibri"/>
                <a:ea typeface="Calibri"/>
                <a:cs typeface="Calibri"/>
                <a:sym typeface="Calibri"/>
              </a:rPr>
              <a:t>priority of a water right</a:t>
            </a:r>
            <a:r>
              <a:rPr lang="en-US" sz="2800" dirty="0">
                <a:latin typeface="Calibri"/>
                <a:ea typeface="Calibri"/>
                <a:cs typeface="Calibri"/>
                <a:sym typeface="Calibri"/>
              </a:rPr>
              <a:t> is determined by </a:t>
            </a:r>
            <a:r>
              <a:rPr lang="en-US" sz="2800" b="1" dirty="0">
                <a:latin typeface="Calibri"/>
                <a:ea typeface="Calibri"/>
                <a:cs typeface="Calibri"/>
                <a:sym typeface="Calibri"/>
              </a:rPr>
              <a:t>BOTH</a:t>
            </a:r>
            <a:r>
              <a:rPr lang="en-US" sz="2800" dirty="0">
                <a:latin typeface="Calibri"/>
                <a:ea typeface="Calibri"/>
                <a:cs typeface="Calibri"/>
                <a:sym typeface="Calibri"/>
              </a:rPr>
              <a:t> the </a:t>
            </a:r>
            <a:r>
              <a:rPr lang="en-US" sz="2800" u="sng" dirty="0">
                <a:latin typeface="Calibri"/>
                <a:ea typeface="Calibri"/>
                <a:cs typeface="Calibri"/>
                <a:sym typeface="Calibri"/>
              </a:rPr>
              <a:t>date when the water was first put to a beneficial use</a:t>
            </a:r>
            <a:r>
              <a:rPr lang="en-US" sz="2800" dirty="0">
                <a:latin typeface="Calibri"/>
                <a:ea typeface="Calibri"/>
                <a:cs typeface="Calibri"/>
                <a:sym typeface="Calibri"/>
              </a:rPr>
              <a:t> </a:t>
            </a:r>
            <a:r>
              <a:rPr lang="en-US" sz="2800" b="1" dirty="0">
                <a:latin typeface="Calibri"/>
                <a:ea typeface="Calibri"/>
                <a:cs typeface="Calibri"/>
                <a:sym typeface="Calibri"/>
              </a:rPr>
              <a:t>and</a:t>
            </a:r>
            <a:r>
              <a:rPr lang="en-US" sz="2800" dirty="0">
                <a:latin typeface="Calibri"/>
                <a:ea typeface="Calibri"/>
                <a:cs typeface="Calibri"/>
                <a:sym typeface="Calibri"/>
              </a:rPr>
              <a:t> the </a:t>
            </a:r>
            <a:r>
              <a:rPr lang="en-US" sz="2800" u="sng" dirty="0">
                <a:latin typeface="Calibri"/>
                <a:ea typeface="Calibri"/>
                <a:cs typeface="Calibri"/>
                <a:sym typeface="Calibri"/>
              </a:rPr>
              <a:t>date when the right was decreed by the Water Court.</a:t>
            </a:r>
            <a:r>
              <a:rPr lang="en-US" sz="2800" dirty="0">
                <a:latin typeface="Calibri"/>
                <a:ea typeface="Calibri"/>
                <a:cs typeface="Calibri"/>
                <a:sym typeface="Calibri"/>
              </a:rPr>
              <a:t> </a:t>
            </a:r>
            <a:endParaRPr dirty="0">
              <a:latin typeface="Calibri"/>
              <a:ea typeface="Calibri"/>
              <a:cs typeface="Calibri"/>
              <a:sym typeface="Calibri"/>
            </a:endParaRPr>
          </a:p>
          <a:p>
            <a:pPr marL="342900" lvl="0" indent="-342900" algn="l" rtl="0">
              <a:lnSpc>
                <a:spcPct val="100000"/>
              </a:lnSpc>
              <a:spcBef>
                <a:spcPts val="518"/>
              </a:spcBef>
              <a:spcAft>
                <a:spcPts val="0"/>
              </a:spcAft>
              <a:buClr>
                <a:schemeClr val="dk1"/>
              </a:buClr>
              <a:buSzPct val="100000"/>
              <a:buFont typeface="Noto Sans Symbols"/>
              <a:buNone/>
            </a:pPr>
            <a:r>
              <a:rPr lang="en-US" sz="2800" dirty="0">
                <a:latin typeface="Calibri"/>
                <a:ea typeface="Calibri"/>
                <a:cs typeface="Calibri"/>
                <a:sym typeface="Calibri"/>
              </a:rPr>
              <a:t> This is opposed to the Riparian Doctrine that recognizes water rights as being attached to lands adjacent to the river or stream. </a:t>
            </a:r>
            <a:endParaRPr dirty="0">
              <a:latin typeface="Calibri"/>
              <a:ea typeface="Calibri"/>
              <a:cs typeface="Calibri"/>
              <a:sym typeface="Calibri"/>
            </a:endParaRPr>
          </a:p>
        </p:txBody>
      </p:sp>
      <p:pic>
        <p:nvPicPr>
          <p:cNvPr id="360" name="Google Shape;360;p14" descr="Lake Estes1"/>
          <p:cNvPicPr preferRelativeResize="0"/>
          <p:nvPr/>
        </p:nvPicPr>
        <p:blipFill rotWithShape="1">
          <a:blip r:embed="rId3">
            <a:alphaModFix/>
          </a:blip>
          <a:srcRect/>
          <a:stretch/>
        </p:blipFill>
        <p:spPr>
          <a:xfrm>
            <a:off x="6019800" y="1295400"/>
            <a:ext cx="2647950" cy="4876800"/>
          </a:xfrm>
          <a:prstGeom prst="rect">
            <a:avLst/>
          </a:prstGeom>
          <a:noFill/>
          <a:ln>
            <a:noFill/>
          </a:ln>
        </p:spPr>
      </p:pic>
      <p:pic>
        <p:nvPicPr>
          <p:cNvPr id="361" name="Google Shape;361;p14"/>
          <p:cNvPicPr preferRelativeResize="0"/>
          <p:nvPr/>
        </p:nvPicPr>
        <p:blipFill rotWithShape="1">
          <a:blip r:embed="rId4">
            <a:alphaModFix/>
          </a:blip>
          <a:srcRect/>
          <a:stretch/>
        </p:blipFill>
        <p:spPr>
          <a:xfrm>
            <a:off x="0" y="6177378"/>
            <a:ext cx="2513308" cy="63412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15" descr="graph-Sep913_26_577344665527.gif"/>
          <p:cNvPicPr preferRelativeResize="0">
            <a:picLocks noGrp="1"/>
          </p:cNvPicPr>
          <p:nvPr>
            <p:ph type="body" idx="1"/>
          </p:nvPr>
        </p:nvPicPr>
        <p:blipFill rotWithShape="1">
          <a:blip r:embed="rId3">
            <a:alphaModFix/>
          </a:blip>
          <a:srcRect/>
          <a:stretch/>
        </p:blipFill>
        <p:spPr>
          <a:xfrm>
            <a:off x="466077" y="893326"/>
            <a:ext cx="7953582" cy="5440680"/>
          </a:xfrm>
          <a:prstGeom prst="rect">
            <a:avLst/>
          </a:prstGeom>
          <a:noFill/>
          <a:ln>
            <a:noFill/>
          </a:ln>
        </p:spPr>
      </p:pic>
      <p:sp>
        <p:nvSpPr>
          <p:cNvPr id="368" name="Google Shape;368;p15"/>
          <p:cNvSpPr txBox="1"/>
          <p:nvPr/>
        </p:nvSpPr>
        <p:spPr>
          <a:xfrm>
            <a:off x="2240280" y="224176"/>
            <a:ext cx="5403394"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Colorado </a:t>
            </a:r>
            <a:r>
              <a:rPr lang="en-US" sz="3200" b="0" i="0" u="none" strike="noStrike" cap="none" dirty="0">
                <a:solidFill>
                  <a:schemeClr val="dk1"/>
                </a:solidFill>
                <a:latin typeface="Calibri"/>
                <a:ea typeface="Calibri"/>
                <a:cs typeface="Calibri"/>
                <a:sym typeface="Calibri"/>
              </a:rPr>
              <a:t>Average</a:t>
            </a:r>
            <a:r>
              <a:rPr lang="en-US" sz="2800" b="0" i="0" u="none" strike="noStrike" cap="none" dirty="0">
                <a:solidFill>
                  <a:schemeClr val="dk1"/>
                </a:solidFill>
                <a:latin typeface="Calibri"/>
                <a:ea typeface="Calibri"/>
                <a:cs typeface="Calibri"/>
                <a:sym typeface="Calibri"/>
              </a:rPr>
              <a:t> Precipitation</a:t>
            </a:r>
            <a:endParaRPr sz="2800" b="0" i="0" u="none" strike="noStrike" cap="none" dirty="0">
              <a:solidFill>
                <a:schemeClr val="dk1"/>
              </a:solidFill>
              <a:latin typeface="Calibri"/>
              <a:ea typeface="Calibri"/>
              <a:cs typeface="Calibri"/>
              <a:sym typeface="Calibri"/>
            </a:endParaRPr>
          </a:p>
        </p:txBody>
      </p:sp>
      <p:sp>
        <p:nvSpPr>
          <p:cNvPr id="369" name="Google Shape;369;p15"/>
          <p:cNvSpPr txBox="1"/>
          <p:nvPr/>
        </p:nvSpPr>
        <p:spPr>
          <a:xfrm>
            <a:off x="5228136" y="6233775"/>
            <a:ext cx="365760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dirty="0">
                <a:solidFill>
                  <a:schemeClr val="dk1"/>
                </a:solidFill>
                <a:latin typeface="Calibri"/>
                <a:ea typeface="Calibri"/>
                <a:cs typeface="Calibri"/>
                <a:sym typeface="Calibri"/>
              </a:rPr>
              <a:t>NOAA -National Climatic Data Center</a:t>
            </a:r>
            <a:endParaRPr sz="1800" b="0" i="1" u="none" strike="noStrike" cap="none" dirty="0">
              <a:solidFill>
                <a:schemeClr val="dk1"/>
              </a:solidFill>
              <a:latin typeface="Calibri"/>
              <a:ea typeface="Calibri"/>
              <a:cs typeface="Calibri"/>
              <a:sym typeface="Calibri"/>
            </a:endParaRPr>
          </a:p>
        </p:txBody>
      </p:sp>
      <p:sp>
        <p:nvSpPr>
          <p:cNvPr id="370" name="Google Shape;370;p15"/>
          <p:cNvSpPr/>
          <p:nvPr/>
        </p:nvSpPr>
        <p:spPr>
          <a:xfrm>
            <a:off x="2895900" y="3244334"/>
            <a:ext cx="33522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U.S. Department of Commerce</a:t>
            </a:r>
            <a:endParaRPr sz="1800" b="0" i="0" u="none" strike="noStrike" cap="none" dirty="0">
              <a:solidFill>
                <a:schemeClr val="dk1"/>
              </a:solidFill>
              <a:latin typeface="Arial"/>
              <a:ea typeface="Arial"/>
              <a:cs typeface="Arial"/>
              <a:sym typeface="Arial"/>
            </a:endParaRPr>
          </a:p>
        </p:txBody>
      </p:sp>
      <p:pic>
        <p:nvPicPr>
          <p:cNvPr id="371" name="Google Shape;371;p15"/>
          <p:cNvPicPr preferRelativeResize="0"/>
          <p:nvPr/>
        </p:nvPicPr>
        <p:blipFill rotWithShape="1">
          <a:blip r:embed="rId4">
            <a:alphaModFix/>
          </a:blip>
          <a:srcRect/>
          <a:stretch/>
        </p:blipFill>
        <p:spPr>
          <a:xfrm>
            <a:off x="0" y="6177378"/>
            <a:ext cx="2513308" cy="634127"/>
          </a:xfrm>
          <a:prstGeom prst="rect">
            <a:avLst/>
          </a:prstGeom>
          <a:noFill/>
          <a:ln>
            <a:noFill/>
          </a:ln>
        </p:spPr>
      </p:pic>
    </p:spTree>
  </p:cSld>
  <p:clrMapOvr>
    <a:masterClrMapping/>
  </p:clrMapOvr>
  <p:transition>
    <p:wipe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6"/>
          <p:cNvSpPr txBox="1">
            <a:spLocks noGrp="1"/>
          </p:cNvSpPr>
          <p:nvPr>
            <p:ph type="title" idx="4294967295"/>
          </p:nvPr>
        </p:nvSpPr>
        <p:spPr>
          <a:xfrm>
            <a:off x="426128" y="27919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dirty="0"/>
              <a:t>Definition of Terms for a Call</a:t>
            </a:r>
            <a:endParaRPr dirty="0"/>
          </a:p>
        </p:txBody>
      </p:sp>
      <p:sp>
        <p:nvSpPr>
          <p:cNvPr id="378" name="Google Shape;378;p16"/>
          <p:cNvSpPr txBox="1">
            <a:spLocks noGrp="1"/>
          </p:cNvSpPr>
          <p:nvPr>
            <p:ph type="body" idx="4294967295"/>
          </p:nvPr>
        </p:nvSpPr>
        <p:spPr>
          <a:xfrm>
            <a:off x="883328" y="1587708"/>
            <a:ext cx="7772400" cy="4419600"/>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lnSpc>
                <a:spcPct val="80000"/>
              </a:lnSpc>
              <a:spcBef>
                <a:spcPts val="0"/>
              </a:spcBef>
              <a:spcAft>
                <a:spcPts val="1800"/>
              </a:spcAft>
              <a:buClr>
                <a:schemeClr val="dk1"/>
              </a:buClr>
              <a:buSzPts val="2800"/>
              <a:buChar char="•"/>
            </a:pPr>
            <a:r>
              <a:rPr lang="en-US" sz="2800" b="1" dirty="0">
                <a:solidFill>
                  <a:schemeClr val="dk1"/>
                </a:solidFill>
                <a:latin typeface="Calibri"/>
                <a:ea typeface="Calibri"/>
                <a:cs typeface="Calibri"/>
                <a:sym typeface="Calibri"/>
              </a:rPr>
              <a:t>Free River </a:t>
            </a:r>
            <a:r>
              <a:rPr lang="en-US" sz="2800" dirty="0">
                <a:solidFill>
                  <a:schemeClr val="dk1"/>
                </a:solidFill>
                <a:latin typeface="Calibri"/>
                <a:ea typeface="Calibri"/>
                <a:cs typeface="Calibri"/>
                <a:sym typeface="Calibri"/>
              </a:rPr>
              <a:t>– the supply of water in the river exceeds the demand for water by all decreed water users </a:t>
            </a:r>
            <a:endParaRPr dirty="0">
              <a:solidFill>
                <a:schemeClr val="dk1"/>
              </a:solidFill>
              <a:latin typeface="Calibri"/>
              <a:ea typeface="Calibri"/>
              <a:cs typeface="Calibri"/>
              <a:sym typeface="Calibri"/>
            </a:endParaRPr>
          </a:p>
          <a:p>
            <a:pPr marL="342900" lvl="0" indent="-342900" algn="l" rtl="0">
              <a:lnSpc>
                <a:spcPct val="80000"/>
              </a:lnSpc>
              <a:spcBef>
                <a:spcPts val="1200"/>
              </a:spcBef>
              <a:spcAft>
                <a:spcPts val="1800"/>
              </a:spcAft>
              <a:buClr>
                <a:schemeClr val="dk1"/>
              </a:buClr>
              <a:buSzPts val="2800"/>
              <a:buChar char="•"/>
            </a:pPr>
            <a:r>
              <a:rPr lang="en-US" sz="2800" b="1" dirty="0">
                <a:solidFill>
                  <a:schemeClr val="dk1"/>
                </a:solidFill>
                <a:latin typeface="Calibri"/>
                <a:ea typeface="Calibri"/>
                <a:cs typeface="Calibri"/>
                <a:sym typeface="Calibri"/>
              </a:rPr>
              <a:t>Call</a:t>
            </a:r>
            <a:r>
              <a:rPr lang="en-US" sz="2800" dirty="0">
                <a:solidFill>
                  <a:schemeClr val="dk1"/>
                </a:solidFill>
                <a:latin typeface="Calibri"/>
                <a:ea typeface="Calibri"/>
                <a:cs typeface="Calibri"/>
                <a:sym typeface="Calibri"/>
              </a:rPr>
              <a:t> – the demand for water by a user with a decreed water right</a:t>
            </a:r>
            <a:endParaRPr dirty="0">
              <a:solidFill>
                <a:schemeClr val="dk1"/>
              </a:solidFill>
              <a:latin typeface="Calibri"/>
              <a:ea typeface="Calibri"/>
              <a:cs typeface="Calibri"/>
              <a:sym typeface="Calibri"/>
            </a:endParaRPr>
          </a:p>
          <a:p>
            <a:pPr marL="342900" lvl="0" indent="-342900" algn="l" rtl="0">
              <a:lnSpc>
                <a:spcPct val="80000"/>
              </a:lnSpc>
              <a:spcBef>
                <a:spcPts val="1200"/>
              </a:spcBef>
              <a:spcAft>
                <a:spcPts val="1800"/>
              </a:spcAft>
              <a:buClr>
                <a:schemeClr val="dk1"/>
              </a:buClr>
              <a:buSzPts val="2800"/>
              <a:buChar char="•"/>
            </a:pPr>
            <a:r>
              <a:rPr lang="en-US" sz="2800" b="1" dirty="0">
                <a:solidFill>
                  <a:schemeClr val="dk1"/>
                </a:solidFill>
                <a:latin typeface="Calibri"/>
                <a:ea typeface="Calibri"/>
                <a:cs typeface="Calibri"/>
                <a:sym typeface="Calibri"/>
              </a:rPr>
              <a:t>Valid Call </a:t>
            </a:r>
            <a:r>
              <a:rPr lang="en-US" sz="2800" dirty="0">
                <a:solidFill>
                  <a:schemeClr val="dk1"/>
                </a:solidFill>
                <a:latin typeface="Calibri"/>
                <a:ea typeface="Calibri"/>
                <a:cs typeface="Calibri"/>
                <a:sym typeface="Calibri"/>
              </a:rPr>
              <a:t>- recognized and administered by Division of Water Resources – the determination by the Water Commissioner of the most junior right that may divert when the supply of water in the river is less than the demand on the river by all decreed water users (also known as “The Call”) </a:t>
            </a:r>
            <a:endParaRPr dirty="0">
              <a:solidFill>
                <a:schemeClr val="dk1"/>
              </a:solidFill>
              <a:latin typeface="Calibri"/>
              <a:ea typeface="Calibri"/>
              <a:cs typeface="Calibri"/>
              <a:sym typeface="Calibri"/>
            </a:endParaRPr>
          </a:p>
          <a:p>
            <a:pPr marL="342900" lvl="0" indent="-342900" algn="l" rtl="0">
              <a:lnSpc>
                <a:spcPct val="80000"/>
              </a:lnSpc>
              <a:spcBef>
                <a:spcPts val="1680"/>
              </a:spcBef>
              <a:spcAft>
                <a:spcPts val="0"/>
              </a:spcAft>
              <a:buClr>
                <a:schemeClr val="dk1"/>
              </a:buClr>
              <a:buSzPts val="2400"/>
              <a:buFont typeface="Calibri"/>
              <a:buNone/>
            </a:pPr>
            <a:r>
              <a:rPr lang="en-US" sz="2400" dirty="0"/>
              <a:t>	</a:t>
            </a:r>
            <a:endParaRPr dirty="0"/>
          </a:p>
          <a:p>
            <a:pPr marL="342900" lvl="0" indent="-190500" algn="l" rtl="0">
              <a:lnSpc>
                <a:spcPct val="80000"/>
              </a:lnSpc>
              <a:spcBef>
                <a:spcPts val="480"/>
              </a:spcBef>
              <a:spcAft>
                <a:spcPts val="0"/>
              </a:spcAft>
              <a:buClr>
                <a:schemeClr val="dk1"/>
              </a:buClr>
              <a:buSzPts val="2400"/>
              <a:buNone/>
            </a:pPr>
            <a:endParaRPr sz="2400" dirty="0"/>
          </a:p>
        </p:txBody>
      </p:sp>
      <p:pic>
        <p:nvPicPr>
          <p:cNvPr id="379" name="Google Shape;379;p16"/>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transition>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17"/>
          <p:cNvSpPr txBox="1">
            <a:spLocks noGrp="1"/>
          </p:cNvSpPr>
          <p:nvPr>
            <p:ph type="title"/>
          </p:nvPr>
        </p:nvSpPr>
        <p:spPr>
          <a:xfrm>
            <a:off x="457646" y="274588"/>
            <a:ext cx="8228672" cy="1143070"/>
          </a:xfrm>
          <a:prstGeom prst="rect">
            <a:avLst/>
          </a:prstGeom>
          <a:noFill/>
          <a:ln>
            <a:noFill/>
          </a:ln>
        </p:spPr>
        <p:txBody>
          <a:bodyPr spcFirstLastPara="1" wrap="square" lIns="64275" tIns="32125" rIns="64275" bIns="32125" anchor="t" anchorCtr="0">
            <a:noAutofit/>
          </a:bodyPr>
          <a:lstStyle/>
          <a:p>
            <a:pPr marL="0" marR="0" lvl="0" indent="0" algn="ctr" rtl="0">
              <a:lnSpc>
                <a:spcPct val="100000"/>
              </a:lnSpc>
              <a:spcBef>
                <a:spcPts val="0"/>
              </a:spcBef>
              <a:spcAft>
                <a:spcPts val="0"/>
              </a:spcAft>
              <a:buClr>
                <a:srgbClr val="53585F"/>
              </a:buClr>
              <a:buSzPts val="1400"/>
              <a:buFont typeface="Trebuchet MS"/>
              <a:buNone/>
            </a:pPr>
            <a:r>
              <a:rPr lang="en-US" b="0" i="0" dirty="0">
                <a:solidFill>
                  <a:schemeClr val="dk1"/>
                </a:solidFill>
                <a:latin typeface="Calibri"/>
                <a:ea typeface="Calibri"/>
                <a:cs typeface="Calibri"/>
                <a:sym typeface="Calibri"/>
              </a:rPr>
              <a:t>Over-Appropriated South Platte</a:t>
            </a:r>
            <a:endParaRPr b="0" i="0" dirty="0">
              <a:solidFill>
                <a:schemeClr val="dk1"/>
              </a:solidFill>
              <a:latin typeface="Calibri"/>
              <a:ea typeface="Calibri"/>
              <a:cs typeface="Calibri"/>
              <a:sym typeface="Calibri"/>
            </a:endParaRPr>
          </a:p>
        </p:txBody>
      </p:sp>
      <p:sp>
        <p:nvSpPr>
          <p:cNvPr id="385" name="Google Shape;385;p17"/>
          <p:cNvSpPr txBox="1">
            <a:spLocks noGrp="1"/>
          </p:cNvSpPr>
          <p:nvPr>
            <p:ph type="body" idx="1"/>
          </p:nvPr>
        </p:nvSpPr>
        <p:spPr>
          <a:xfrm>
            <a:off x="544139" y="1173993"/>
            <a:ext cx="8251031" cy="4392305"/>
          </a:xfrm>
          <a:prstGeom prst="rect">
            <a:avLst/>
          </a:prstGeom>
          <a:noFill/>
          <a:ln>
            <a:noFill/>
          </a:ln>
        </p:spPr>
        <p:txBody>
          <a:bodyPr spcFirstLastPara="1" wrap="square" lIns="64275" tIns="32125" rIns="64275" bIns="32125" anchor="t" anchorCtr="0">
            <a:noAutofit/>
          </a:bodyPr>
          <a:lstStyle/>
          <a:p>
            <a:pPr marL="457200" lvl="0" indent="-457200" algn="l" rtl="0">
              <a:lnSpc>
                <a:spcPct val="100000"/>
              </a:lnSpc>
              <a:spcBef>
                <a:spcPts val="0"/>
              </a:spcBef>
              <a:spcAft>
                <a:spcPts val="0"/>
              </a:spcAft>
              <a:buSzPts val="3600"/>
              <a:buFont typeface="Arial"/>
              <a:buChar char="•"/>
            </a:pPr>
            <a:r>
              <a:rPr lang="en-US" sz="2800" dirty="0">
                <a:solidFill>
                  <a:schemeClr val="dk1"/>
                </a:solidFill>
                <a:latin typeface="Calibri"/>
                <a:ea typeface="Calibri"/>
                <a:cs typeface="Calibri"/>
                <a:sym typeface="Calibri"/>
              </a:rPr>
              <a:t>More water is usually claimed or desired by water users than is available.</a:t>
            </a:r>
            <a:endParaRPr sz="2800" dirty="0">
              <a:solidFill>
                <a:schemeClr val="dk1"/>
              </a:solidFill>
              <a:latin typeface="Calibri"/>
              <a:ea typeface="Calibri"/>
              <a:cs typeface="Calibri"/>
              <a:sym typeface="Calibri"/>
            </a:endParaRPr>
          </a:p>
          <a:p>
            <a:pPr marL="457200" lvl="0" indent="-457200" algn="l" rtl="0">
              <a:lnSpc>
                <a:spcPct val="100000"/>
              </a:lnSpc>
              <a:spcBef>
                <a:spcPts val="1200"/>
              </a:spcBef>
              <a:spcAft>
                <a:spcPts val="0"/>
              </a:spcAft>
              <a:buSzPts val="3600"/>
              <a:buFont typeface="Arial"/>
              <a:buChar char="•"/>
            </a:pPr>
            <a:r>
              <a:rPr lang="en-US" sz="2800" dirty="0">
                <a:solidFill>
                  <a:schemeClr val="dk1"/>
                </a:solidFill>
                <a:latin typeface="Calibri"/>
                <a:ea typeface="Calibri"/>
                <a:cs typeface="Calibri"/>
                <a:sym typeface="Calibri"/>
              </a:rPr>
              <a:t>Generally, experience a water shortage much of the year.</a:t>
            </a:r>
            <a:endParaRPr sz="2800" dirty="0">
              <a:solidFill>
                <a:schemeClr val="dk1"/>
              </a:solidFill>
              <a:latin typeface="Calibri"/>
              <a:ea typeface="Calibri"/>
              <a:cs typeface="Calibri"/>
              <a:sym typeface="Calibri"/>
            </a:endParaRPr>
          </a:p>
          <a:p>
            <a:pPr marL="457200" lvl="0" indent="-457200" algn="l" rtl="0">
              <a:lnSpc>
                <a:spcPct val="100000"/>
              </a:lnSpc>
              <a:spcBef>
                <a:spcPts val="1200"/>
              </a:spcBef>
              <a:spcAft>
                <a:spcPts val="0"/>
              </a:spcAft>
              <a:buSzPts val="3600"/>
              <a:buFont typeface="Arial"/>
              <a:buChar char="•"/>
            </a:pPr>
            <a:r>
              <a:rPr lang="en-US" sz="2800" dirty="0">
                <a:solidFill>
                  <a:schemeClr val="dk1"/>
                </a:solidFill>
                <a:latin typeface="Calibri"/>
                <a:ea typeface="Calibri"/>
                <a:cs typeface="Calibri"/>
                <a:sym typeface="Calibri"/>
              </a:rPr>
              <a:t>Almost always throughout the summer only water users who have water rights dating from the 1860’s to the 1890’s can divert in-priority.</a:t>
            </a:r>
            <a:endParaRPr sz="2800" dirty="0">
              <a:solidFill>
                <a:schemeClr val="dk1"/>
              </a:solidFill>
              <a:latin typeface="Calibri"/>
              <a:ea typeface="Calibri"/>
              <a:cs typeface="Calibri"/>
              <a:sym typeface="Calibri"/>
            </a:endParaRPr>
          </a:p>
          <a:p>
            <a:pPr marL="457200" lvl="0" indent="-457200" algn="l" rtl="0">
              <a:lnSpc>
                <a:spcPct val="100000"/>
              </a:lnSpc>
              <a:spcBef>
                <a:spcPts val="1200"/>
              </a:spcBef>
              <a:spcAft>
                <a:spcPts val="0"/>
              </a:spcAft>
              <a:buSzPts val="3600"/>
              <a:buFont typeface="Arial"/>
              <a:buChar char="•"/>
            </a:pPr>
            <a:r>
              <a:rPr lang="en-US" sz="2800" dirty="0">
                <a:solidFill>
                  <a:schemeClr val="dk1"/>
                </a:solidFill>
                <a:latin typeface="Calibri"/>
                <a:ea typeface="Calibri"/>
                <a:cs typeface="Calibri"/>
                <a:sym typeface="Calibri"/>
              </a:rPr>
              <a:t>Plans of augmentation allow replacement of out-of-priority diversions.</a:t>
            </a:r>
            <a:endParaRPr sz="2800" dirty="0">
              <a:solidFill>
                <a:schemeClr val="dk1"/>
              </a:solidFill>
              <a:latin typeface="Calibri"/>
              <a:ea typeface="Calibri"/>
              <a:cs typeface="Calibri"/>
              <a:sym typeface="Calibri"/>
            </a:endParaRPr>
          </a:p>
          <a:p>
            <a:pPr marL="128582" lvl="0" indent="50003" algn="l" rtl="0">
              <a:lnSpc>
                <a:spcPct val="100000"/>
              </a:lnSpc>
              <a:spcBef>
                <a:spcPts val="1903"/>
              </a:spcBef>
              <a:spcAft>
                <a:spcPts val="0"/>
              </a:spcAft>
              <a:buSzPts val="4000"/>
              <a:buNone/>
            </a:pPr>
            <a:endParaRPr sz="2812"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18"/>
          <p:cNvPicPr preferRelativeResize="0"/>
          <p:nvPr/>
        </p:nvPicPr>
        <p:blipFill rotWithShape="1">
          <a:blip r:embed="rId3">
            <a:alphaModFix/>
          </a:blip>
          <a:srcRect t="8750"/>
          <a:stretch/>
        </p:blipFill>
        <p:spPr>
          <a:xfrm>
            <a:off x="228600" y="967854"/>
            <a:ext cx="7883525" cy="5929057"/>
          </a:xfrm>
          <a:prstGeom prst="rect">
            <a:avLst/>
          </a:prstGeom>
          <a:noFill/>
          <a:ln>
            <a:noFill/>
          </a:ln>
        </p:spPr>
      </p:pic>
      <p:sp>
        <p:nvSpPr>
          <p:cNvPr id="392" name="Google Shape;392;p18"/>
          <p:cNvSpPr txBox="1"/>
          <p:nvPr/>
        </p:nvSpPr>
        <p:spPr>
          <a:xfrm>
            <a:off x="7397750" y="1524000"/>
            <a:ext cx="984250" cy="5492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Times New Roman"/>
                <a:ea typeface="Times New Roman"/>
                <a:cs typeface="Times New Roman"/>
                <a:sym typeface="Times New Roman"/>
              </a:rPr>
              <a:t>Priority Dates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Times New Roman"/>
                <a:ea typeface="Times New Roman"/>
                <a:cs typeface="Times New Roman"/>
                <a:sym typeface="Times New Roman"/>
              </a:rPr>
              <a:t>Of Controlling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Times New Roman"/>
                <a:ea typeface="Times New Roman"/>
                <a:cs typeface="Times New Roman"/>
                <a:sym typeface="Times New Roman"/>
              </a:rPr>
              <a:t>Water Rights</a:t>
            </a:r>
            <a:endParaRPr sz="1400" b="0" i="0" u="none" strike="noStrike" cap="none" dirty="0">
              <a:solidFill>
                <a:srgbClr val="000000"/>
              </a:solidFill>
              <a:latin typeface="Arial"/>
              <a:ea typeface="Arial"/>
              <a:cs typeface="Arial"/>
              <a:sym typeface="Arial"/>
            </a:endParaRPr>
          </a:p>
        </p:txBody>
      </p:sp>
      <p:sp>
        <p:nvSpPr>
          <p:cNvPr id="393" name="Google Shape;393;p18"/>
          <p:cNvSpPr txBox="1"/>
          <p:nvPr/>
        </p:nvSpPr>
        <p:spPr>
          <a:xfrm>
            <a:off x="7772400" y="2330450"/>
            <a:ext cx="838200" cy="2444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Times New Roman"/>
                <a:ea typeface="Times New Roman"/>
                <a:cs typeface="Times New Roman"/>
                <a:sym typeface="Times New Roman"/>
              </a:rPr>
              <a:t>Early 1860’s</a:t>
            </a:r>
            <a:endParaRPr sz="1400" b="0" i="0" u="none" strike="noStrike" cap="none" dirty="0">
              <a:solidFill>
                <a:srgbClr val="000000"/>
              </a:solidFill>
              <a:latin typeface="Arial"/>
              <a:ea typeface="Arial"/>
              <a:cs typeface="Arial"/>
              <a:sym typeface="Arial"/>
            </a:endParaRPr>
          </a:p>
        </p:txBody>
      </p:sp>
      <p:sp>
        <p:nvSpPr>
          <p:cNvPr id="394" name="Google Shape;394;p18"/>
          <p:cNvSpPr txBox="1"/>
          <p:nvPr/>
        </p:nvSpPr>
        <p:spPr>
          <a:xfrm>
            <a:off x="7772400" y="2651125"/>
            <a:ext cx="838200" cy="5492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Times New Roman"/>
                <a:ea typeface="Times New Roman"/>
                <a:cs typeface="Times New Roman"/>
                <a:sym typeface="Times New Roman"/>
              </a:rPr>
              <a:t>Late 1860’s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Times New Roman"/>
                <a:ea typeface="Times New Roman"/>
                <a:cs typeface="Times New Roman"/>
                <a:sym typeface="Times New Roman"/>
              </a:rPr>
              <a:t>To Early 1870’s</a:t>
            </a:r>
            <a:endParaRPr sz="1400" b="0" i="0" u="none" strike="noStrike" cap="none" dirty="0">
              <a:solidFill>
                <a:srgbClr val="000000"/>
              </a:solidFill>
              <a:latin typeface="Arial"/>
              <a:ea typeface="Arial"/>
              <a:cs typeface="Arial"/>
              <a:sym typeface="Arial"/>
            </a:endParaRPr>
          </a:p>
        </p:txBody>
      </p:sp>
      <p:sp>
        <p:nvSpPr>
          <p:cNvPr id="395" name="Google Shape;395;p18"/>
          <p:cNvSpPr txBox="1"/>
          <p:nvPr/>
        </p:nvSpPr>
        <p:spPr>
          <a:xfrm>
            <a:off x="7772400" y="3200400"/>
            <a:ext cx="1066800" cy="2444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Times New Roman"/>
                <a:ea typeface="Times New Roman"/>
                <a:cs typeface="Times New Roman"/>
                <a:sym typeface="Times New Roman"/>
              </a:rPr>
              <a:t> Early  1880’s</a:t>
            </a:r>
            <a:endParaRPr sz="1400" b="0" i="0" u="none" strike="noStrike" cap="none" dirty="0">
              <a:solidFill>
                <a:srgbClr val="000000"/>
              </a:solidFill>
              <a:latin typeface="Arial"/>
              <a:ea typeface="Arial"/>
              <a:cs typeface="Arial"/>
              <a:sym typeface="Arial"/>
            </a:endParaRPr>
          </a:p>
        </p:txBody>
      </p:sp>
      <p:sp>
        <p:nvSpPr>
          <p:cNvPr id="396" name="Google Shape;396;p18"/>
          <p:cNvSpPr txBox="1"/>
          <p:nvPr/>
        </p:nvSpPr>
        <p:spPr>
          <a:xfrm>
            <a:off x="7772400" y="3505200"/>
            <a:ext cx="1143000" cy="396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Times New Roman"/>
                <a:ea typeface="Times New Roman"/>
                <a:cs typeface="Times New Roman"/>
                <a:sym typeface="Times New Roman"/>
              </a:rPr>
              <a:t>Late 1880’s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Times New Roman"/>
                <a:ea typeface="Times New Roman"/>
                <a:cs typeface="Times New Roman"/>
                <a:sym typeface="Times New Roman"/>
              </a:rPr>
              <a:t>To Mid-1890’s</a:t>
            </a:r>
            <a:endParaRPr sz="1400" b="0" i="0" u="none" strike="noStrike" cap="none" dirty="0">
              <a:solidFill>
                <a:srgbClr val="000000"/>
              </a:solidFill>
              <a:latin typeface="Arial"/>
              <a:ea typeface="Arial"/>
              <a:cs typeface="Arial"/>
              <a:sym typeface="Arial"/>
            </a:endParaRPr>
          </a:p>
        </p:txBody>
      </p:sp>
      <p:sp>
        <p:nvSpPr>
          <p:cNvPr id="397" name="Google Shape;397;p18"/>
          <p:cNvSpPr/>
          <p:nvPr/>
        </p:nvSpPr>
        <p:spPr>
          <a:xfrm>
            <a:off x="7543800" y="2743199"/>
            <a:ext cx="209145" cy="243192"/>
          </a:xfrm>
          <a:prstGeom prst="rect">
            <a:avLst/>
          </a:prstGeom>
          <a:noFill/>
          <a:ln w="2857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    </a:t>
            </a:r>
            <a:endParaRPr sz="1800" b="0" i="0" u="none" strike="noStrike" cap="none" dirty="0">
              <a:solidFill>
                <a:schemeClr val="dk1"/>
              </a:solidFill>
              <a:latin typeface="Arial"/>
              <a:ea typeface="Arial"/>
              <a:cs typeface="Arial"/>
              <a:sym typeface="Arial"/>
            </a:endParaRPr>
          </a:p>
        </p:txBody>
      </p:sp>
      <p:sp>
        <p:nvSpPr>
          <p:cNvPr id="398" name="Google Shape;398;p18"/>
          <p:cNvSpPr/>
          <p:nvPr/>
        </p:nvSpPr>
        <p:spPr>
          <a:xfrm>
            <a:off x="7543800" y="3200400"/>
            <a:ext cx="228600" cy="2286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99" name="Google Shape;399;p18"/>
          <p:cNvSpPr/>
          <p:nvPr/>
        </p:nvSpPr>
        <p:spPr>
          <a:xfrm>
            <a:off x="7543800" y="2362200"/>
            <a:ext cx="228600" cy="228600"/>
          </a:xfrm>
          <a:prstGeom prst="rect">
            <a:avLst/>
          </a:prstGeom>
          <a:noFill/>
          <a:ln w="28575" cap="flat" cmpd="sng">
            <a:solidFill>
              <a:srgbClr val="00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00" name="Google Shape;400;p18"/>
          <p:cNvSpPr/>
          <p:nvPr/>
        </p:nvSpPr>
        <p:spPr>
          <a:xfrm>
            <a:off x="7543800" y="3581400"/>
            <a:ext cx="228600" cy="228600"/>
          </a:xfrm>
          <a:prstGeom prst="rect">
            <a:avLst/>
          </a:prstGeom>
          <a:noFill/>
          <a:ln w="2857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cxnSp>
        <p:nvCxnSpPr>
          <p:cNvPr id="401" name="Google Shape;401;p18"/>
          <p:cNvCxnSpPr/>
          <p:nvPr/>
        </p:nvCxnSpPr>
        <p:spPr>
          <a:xfrm>
            <a:off x="2209800" y="1600200"/>
            <a:ext cx="990600" cy="838200"/>
          </a:xfrm>
          <a:prstGeom prst="straightConnector1">
            <a:avLst/>
          </a:prstGeom>
          <a:noFill/>
          <a:ln w="34925" cap="flat" cmpd="sng">
            <a:solidFill>
              <a:srgbClr val="00FF00"/>
            </a:solidFill>
            <a:prstDash val="solid"/>
            <a:round/>
            <a:headEnd type="none" w="sm" len="sm"/>
            <a:tailEnd type="none" w="sm" len="sm"/>
          </a:ln>
        </p:spPr>
      </p:cxnSp>
      <p:cxnSp>
        <p:nvCxnSpPr>
          <p:cNvPr id="402" name="Google Shape;402;p18"/>
          <p:cNvCxnSpPr/>
          <p:nvPr/>
        </p:nvCxnSpPr>
        <p:spPr>
          <a:xfrm rot="10800000">
            <a:off x="2667000" y="3657600"/>
            <a:ext cx="0" cy="685800"/>
          </a:xfrm>
          <a:prstGeom prst="straightConnector1">
            <a:avLst/>
          </a:prstGeom>
          <a:noFill/>
          <a:ln w="31750" cap="flat" cmpd="sng">
            <a:solidFill>
              <a:srgbClr val="00FF00"/>
            </a:solidFill>
            <a:prstDash val="solid"/>
            <a:round/>
            <a:headEnd type="none" w="sm" len="sm"/>
            <a:tailEnd type="none" w="sm" len="sm"/>
          </a:ln>
        </p:spPr>
      </p:cxnSp>
      <p:cxnSp>
        <p:nvCxnSpPr>
          <p:cNvPr id="403" name="Google Shape;403;p18"/>
          <p:cNvCxnSpPr/>
          <p:nvPr/>
        </p:nvCxnSpPr>
        <p:spPr>
          <a:xfrm rot="10800000" flipH="1">
            <a:off x="2362200" y="4038600"/>
            <a:ext cx="228600" cy="76200"/>
          </a:xfrm>
          <a:prstGeom prst="straightConnector1">
            <a:avLst/>
          </a:prstGeom>
          <a:noFill/>
          <a:ln w="9525" cap="flat" cmpd="sng">
            <a:solidFill>
              <a:schemeClr val="dk1"/>
            </a:solidFill>
            <a:prstDash val="solid"/>
            <a:round/>
            <a:headEnd type="none" w="sm" len="sm"/>
            <a:tailEnd type="none" w="sm" len="sm"/>
          </a:ln>
        </p:spPr>
      </p:cxnSp>
      <p:cxnSp>
        <p:nvCxnSpPr>
          <p:cNvPr id="404" name="Google Shape;404;p18"/>
          <p:cNvCxnSpPr/>
          <p:nvPr/>
        </p:nvCxnSpPr>
        <p:spPr>
          <a:xfrm rot="10800000" flipH="1">
            <a:off x="2057400" y="4343400"/>
            <a:ext cx="609600" cy="228600"/>
          </a:xfrm>
          <a:prstGeom prst="straightConnector1">
            <a:avLst/>
          </a:prstGeom>
          <a:noFill/>
          <a:ln w="34925" cap="flat" cmpd="sng">
            <a:solidFill>
              <a:srgbClr val="00FF00"/>
            </a:solidFill>
            <a:prstDash val="solid"/>
            <a:round/>
            <a:headEnd type="none" w="sm" len="sm"/>
            <a:tailEnd type="none" w="sm" len="sm"/>
          </a:ln>
        </p:spPr>
      </p:cxnSp>
      <p:cxnSp>
        <p:nvCxnSpPr>
          <p:cNvPr id="405" name="Google Shape;405;p18"/>
          <p:cNvCxnSpPr/>
          <p:nvPr/>
        </p:nvCxnSpPr>
        <p:spPr>
          <a:xfrm rot="10800000" flipH="1">
            <a:off x="1752600" y="4343400"/>
            <a:ext cx="914400" cy="1295400"/>
          </a:xfrm>
          <a:prstGeom prst="straightConnector1">
            <a:avLst/>
          </a:prstGeom>
          <a:noFill/>
          <a:ln w="34925" cap="flat" cmpd="sng">
            <a:solidFill>
              <a:srgbClr val="00FF00"/>
            </a:solidFill>
            <a:prstDash val="solid"/>
            <a:round/>
            <a:headEnd type="none" w="sm" len="sm"/>
            <a:tailEnd type="none" w="sm" len="sm"/>
          </a:ln>
        </p:spPr>
      </p:cxnSp>
      <p:cxnSp>
        <p:nvCxnSpPr>
          <p:cNvPr id="406" name="Google Shape;406;p18"/>
          <p:cNvCxnSpPr/>
          <p:nvPr/>
        </p:nvCxnSpPr>
        <p:spPr>
          <a:xfrm>
            <a:off x="2133600" y="4038600"/>
            <a:ext cx="533400" cy="76200"/>
          </a:xfrm>
          <a:prstGeom prst="straightConnector1">
            <a:avLst/>
          </a:prstGeom>
          <a:noFill/>
          <a:ln w="34925" cap="flat" cmpd="sng">
            <a:solidFill>
              <a:srgbClr val="00FF00"/>
            </a:solidFill>
            <a:prstDash val="solid"/>
            <a:round/>
            <a:headEnd type="none" w="sm" len="sm"/>
            <a:tailEnd type="none" w="sm" len="sm"/>
          </a:ln>
        </p:spPr>
      </p:cxnSp>
      <p:cxnSp>
        <p:nvCxnSpPr>
          <p:cNvPr id="407" name="Google Shape;407;p18"/>
          <p:cNvCxnSpPr/>
          <p:nvPr/>
        </p:nvCxnSpPr>
        <p:spPr>
          <a:xfrm>
            <a:off x="1905000" y="3733800"/>
            <a:ext cx="762000" cy="0"/>
          </a:xfrm>
          <a:prstGeom prst="straightConnector1">
            <a:avLst/>
          </a:prstGeom>
          <a:noFill/>
          <a:ln w="34925" cap="flat" cmpd="sng">
            <a:solidFill>
              <a:srgbClr val="00FF00"/>
            </a:solidFill>
            <a:prstDash val="solid"/>
            <a:round/>
            <a:headEnd type="none" w="sm" len="sm"/>
            <a:tailEnd type="none" w="sm" len="sm"/>
          </a:ln>
        </p:spPr>
      </p:cxnSp>
      <p:cxnSp>
        <p:nvCxnSpPr>
          <p:cNvPr id="408" name="Google Shape;408;p18"/>
          <p:cNvCxnSpPr/>
          <p:nvPr/>
        </p:nvCxnSpPr>
        <p:spPr>
          <a:xfrm rot="10800000" flipH="1">
            <a:off x="2057400" y="3200400"/>
            <a:ext cx="838200" cy="228600"/>
          </a:xfrm>
          <a:prstGeom prst="straightConnector1">
            <a:avLst/>
          </a:prstGeom>
          <a:noFill/>
          <a:ln w="34925" cap="flat" cmpd="sng">
            <a:solidFill>
              <a:srgbClr val="00FF00"/>
            </a:solidFill>
            <a:prstDash val="solid"/>
            <a:round/>
            <a:headEnd type="none" w="sm" len="sm"/>
            <a:tailEnd type="none" w="sm" len="sm"/>
          </a:ln>
        </p:spPr>
      </p:cxnSp>
      <p:sp>
        <p:nvSpPr>
          <p:cNvPr id="409" name="Google Shape;409;p18"/>
          <p:cNvSpPr/>
          <p:nvPr/>
        </p:nvSpPr>
        <p:spPr>
          <a:xfrm>
            <a:off x="2667000" y="2438400"/>
            <a:ext cx="533400" cy="1219200"/>
          </a:xfrm>
          <a:custGeom>
            <a:avLst/>
            <a:gdLst/>
            <a:ahLst/>
            <a:cxnLst/>
            <a:rect l="l" t="t" r="r" b="b"/>
            <a:pathLst>
              <a:path w="336" h="768" extrusionOk="0">
                <a:moveTo>
                  <a:pt x="0" y="768"/>
                </a:moveTo>
                <a:cubicBezTo>
                  <a:pt x="64" y="720"/>
                  <a:pt x="128" y="672"/>
                  <a:pt x="144" y="576"/>
                </a:cubicBezTo>
                <a:cubicBezTo>
                  <a:pt x="160" y="480"/>
                  <a:pt x="64" y="288"/>
                  <a:pt x="96" y="192"/>
                </a:cubicBezTo>
                <a:cubicBezTo>
                  <a:pt x="128" y="96"/>
                  <a:pt x="296" y="32"/>
                  <a:pt x="336" y="0"/>
                </a:cubicBezTo>
              </a:path>
            </a:pathLst>
          </a:custGeom>
          <a:noFill/>
          <a:ln w="34925" cap="flat" cmpd="sng">
            <a:solidFill>
              <a:srgbClr val="0000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cxnSp>
        <p:nvCxnSpPr>
          <p:cNvPr id="410" name="Google Shape;410;p18"/>
          <p:cNvCxnSpPr/>
          <p:nvPr/>
        </p:nvCxnSpPr>
        <p:spPr>
          <a:xfrm rot="10800000" flipH="1">
            <a:off x="2362200" y="2895600"/>
            <a:ext cx="457200" cy="76200"/>
          </a:xfrm>
          <a:prstGeom prst="straightConnector1">
            <a:avLst/>
          </a:prstGeom>
          <a:noFill/>
          <a:ln w="34925" cap="flat" cmpd="sng">
            <a:solidFill>
              <a:srgbClr val="00FF00"/>
            </a:solidFill>
            <a:prstDash val="solid"/>
            <a:round/>
            <a:headEnd type="none" w="sm" len="sm"/>
            <a:tailEnd type="none" w="sm" len="sm"/>
          </a:ln>
        </p:spPr>
      </p:cxnSp>
      <p:cxnSp>
        <p:nvCxnSpPr>
          <p:cNvPr id="411" name="Google Shape;411;p18"/>
          <p:cNvCxnSpPr/>
          <p:nvPr/>
        </p:nvCxnSpPr>
        <p:spPr>
          <a:xfrm>
            <a:off x="2286000" y="2514600"/>
            <a:ext cx="609600" cy="76200"/>
          </a:xfrm>
          <a:prstGeom prst="straightConnector1">
            <a:avLst/>
          </a:prstGeom>
          <a:noFill/>
          <a:ln w="34925" cap="flat" cmpd="sng">
            <a:solidFill>
              <a:srgbClr val="00FF00"/>
            </a:solidFill>
            <a:prstDash val="solid"/>
            <a:round/>
            <a:headEnd type="none" w="sm" len="sm"/>
            <a:tailEnd type="none" w="sm" len="sm"/>
          </a:ln>
        </p:spPr>
      </p:cxnSp>
      <p:sp>
        <p:nvSpPr>
          <p:cNvPr id="412" name="Google Shape;412;p18"/>
          <p:cNvSpPr/>
          <p:nvPr/>
        </p:nvSpPr>
        <p:spPr>
          <a:xfrm>
            <a:off x="3200400" y="2438400"/>
            <a:ext cx="1676400" cy="266700"/>
          </a:xfrm>
          <a:custGeom>
            <a:avLst/>
            <a:gdLst/>
            <a:ahLst/>
            <a:cxnLst/>
            <a:rect l="l" t="t" r="r" b="b"/>
            <a:pathLst>
              <a:path w="1056" h="168" extrusionOk="0">
                <a:moveTo>
                  <a:pt x="0" y="0"/>
                </a:moveTo>
                <a:cubicBezTo>
                  <a:pt x="104" y="64"/>
                  <a:pt x="208" y="128"/>
                  <a:pt x="288" y="144"/>
                </a:cubicBezTo>
                <a:cubicBezTo>
                  <a:pt x="368" y="160"/>
                  <a:pt x="440" y="112"/>
                  <a:pt x="480" y="96"/>
                </a:cubicBezTo>
                <a:cubicBezTo>
                  <a:pt x="520" y="80"/>
                  <a:pt x="472" y="40"/>
                  <a:pt x="528" y="48"/>
                </a:cubicBezTo>
                <a:cubicBezTo>
                  <a:pt x="584" y="56"/>
                  <a:pt x="744" y="128"/>
                  <a:pt x="816" y="144"/>
                </a:cubicBezTo>
                <a:cubicBezTo>
                  <a:pt x="888" y="160"/>
                  <a:pt x="920" y="168"/>
                  <a:pt x="960" y="144"/>
                </a:cubicBezTo>
                <a:cubicBezTo>
                  <a:pt x="1000" y="120"/>
                  <a:pt x="1040" y="24"/>
                  <a:pt x="1056" y="0"/>
                </a:cubicBezTo>
              </a:path>
            </a:pathLst>
          </a:custGeom>
          <a:noFill/>
          <a:ln w="349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13" name="Google Shape;413;p18"/>
          <p:cNvSpPr/>
          <p:nvPr/>
        </p:nvSpPr>
        <p:spPr>
          <a:xfrm>
            <a:off x="4876800" y="1143000"/>
            <a:ext cx="1981200" cy="1295400"/>
          </a:xfrm>
          <a:custGeom>
            <a:avLst/>
            <a:gdLst/>
            <a:ahLst/>
            <a:cxnLst/>
            <a:rect l="l" t="t" r="r" b="b"/>
            <a:pathLst>
              <a:path w="1248" h="816" extrusionOk="0">
                <a:moveTo>
                  <a:pt x="0" y="816"/>
                </a:moveTo>
                <a:cubicBezTo>
                  <a:pt x="72" y="768"/>
                  <a:pt x="144" y="720"/>
                  <a:pt x="192" y="672"/>
                </a:cubicBezTo>
                <a:cubicBezTo>
                  <a:pt x="240" y="624"/>
                  <a:pt x="256" y="576"/>
                  <a:pt x="288" y="528"/>
                </a:cubicBezTo>
                <a:cubicBezTo>
                  <a:pt x="320" y="480"/>
                  <a:pt x="320" y="440"/>
                  <a:pt x="384" y="384"/>
                </a:cubicBezTo>
                <a:cubicBezTo>
                  <a:pt x="448" y="328"/>
                  <a:pt x="592" y="232"/>
                  <a:pt x="672" y="192"/>
                </a:cubicBezTo>
                <a:cubicBezTo>
                  <a:pt x="752" y="152"/>
                  <a:pt x="808" y="168"/>
                  <a:pt x="864" y="144"/>
                </a:cubicBezTo>
                <a:cubicBezTo>
                  <a:pt x="920" y="120"/>
                  <a:pt x="960" y="64"/>
                  <a:pt x="1008" y="48"/>
                </a:cubicBezTo>
                <a:cubicBezTo>
                  <a:pt x="1056" y="32"/>
                  <a:pt x="1112" y="56"/>
                  <a:pt x="1152" y="48"/>
                </a:cubicBezTo>
                <a:cubicBezTo>
                  <a:pt x="1192" y="40"/>
                  <a:pt x="1220" y="20"/>
                  <a:pt x="1248" y="0"/>
                </a:cubicBezTo>
              </a:path>
            </a:pathLst>
          </a:custGeom>
          <a:noFill/>
          <a:ln w="349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14" name="Google Shape;414;p18"/>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200"/>
              <a:buFont typeface="Calibri"/>
              <a:buNone/>
            </a:pPr>
            <a:r>
              <a:rPr lang="en-US" sz="3200" dirty="0"/>
              <a:t>South Platte River Drainage Water Rights Development</a:t>
            </a:r>
            <a:endParaRPr sz="3200" dirty="0"/>
          </a:p>
        </p:txBody>
      </p:sp>
      <p:sp>
        <p:nvSpPr>
          <p:cNvPr id="415" name="Google Shape;415;p18"/>
          <p:cNvSpPr txBox="1">
            <a:spLocks noGrp="1"/>
          </p:cNvSpPr>
          <p:nvPr>
            <p:ph type="body" idx="1"/>
          </p:nvPr>
        </p:nvSpPr>
        <p:spPr>
          <a:xfrm>
            <a:off x="457200" y="1600200"/>
            <a:ext cx="8229600" cy="457200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dk1"/>
              </a:buClr>
              <a:buSzPts val="2000"/>
              <a:buChar char="•"/>
            </a:pPr>
            <a:r>
              <a:rPr lang="en-US" sz="2000" dirty="0"/>
              <a:t>                     </a:t>
            </a:r>
            <a:r>
              <a:rPr lang="en-US" sz="2000" b="1" dirty="0"/>
              <a:t>A                                                          D</a:t>
            </a:r>
            <a:endParaRPr dirty="0"/>
          </a:p>
          <a:p>
            <a:pPr marL="342900" lvl="0" indent="-215900" algn="l" rtl="0">
              <a:lnSpc>
                <a:spcPct val="100000"/>
              </a:lnSpc>
              <a:spcBef>
                <a:spcPts val="400"/>
              </a:spcBef>
              <a:spcAft>
                <a:spcPts val="0"/>
              </a:spcAft>
              <a:buClr>
                <a:schemeClr val="dk1"/>
              </a:buClr>
              <a:buSzPts val="2000"/>
              <a:buNone/>
            </a:pPr>
            <a:endParaRPr sz="2000" dirty="0"/>
          </a:p>
          <a:p>
            <a:pPr marL="342900" lvl="0" indent="-342900" algn="l" rtl="0">
              <a:lnSpc>
                <a:spcPct val="100000"/>
              </a:lnSpc>
              <a:spcBef>
                <a:spcPts val="0"/>
              </a:spcBef>
              <a:spcAft>
                <a:spcPts val="1000"/>
              </a:spcAft>
              <a:buClr>
                <a:schemeClr val="dk1"/>
              </a:buClr>
              <a:buSzPts val="2000"/>
              <a:buChar char="•"/>
            </a:pPr>
            <a:r>
              <a:rPr lang="en-US" sz="2000" dirty="0"/>
              <a:t>                    </a:t>
            </a:r>
            <a:r>
              <a:rPr lang="en-US" sz="2000" b="1" dirty="0"/>
              <a:t>A                        C                                                              A</a:t>
            </a:r>
            <a:endParaRPr dirty="0"/>
          </a:p>
          <a:p>
            <a:pPr marL="342900" lvl="0" indent="-342900" algn="l" rtl="0">
              <a:lnSpc>
                <a:spcPct val="100000"/>
              </a:lnSpc>
              <a:spcBef>
                <a:spcPts val="0"/>
              </a:spcBef>
              <a:spcAft>
                <a:spcPts val="1000"/>
              </a:spcAft>
              <a:buClr>
                <a:schemeClr val="dk1"/>
              </a:buClr>
              <a:buSzPts val="2000"/>
              <a:buNone/>
            </a:pPr>
            <a:r>
              <a:rPr lang="en-US" sz="2000" b="1" dirty="0"/>
              <a:t>                         A                                                                                         B</a:t>
            </a:r>
            <a:endParaRPr dirty="0"/>
          </a:p>
          <a:p>
            <a:pPr marL="342900" lvl="0" indent="-342900" algn="l" rtl="0">
              <a:lnSpc>
                <a:spcPct val="100000"/>
              </a:lnSpc>
              <a:spcBef>
                <a:spcPts val="0"/>
              </a:spcBef>
              <a:spcAft>
                <a:spcPts val="1000"/>
              </a:spcAft>
              <a:buClr>
                <a:schemeClr val="dk1"/>
              </a:buClr>
              <a:buSzPts val="2000"/>
              <a:buNone/>
            </a:pPr>
            <a:r>
              <a:rPr lang="en-US" sz="2000" b="1" dirty="0"/>
              <a:t>                        A               B                                                                         C</a:t>
            </a:r>
            <a:endParaRPr dirty="0"/>
          </a:p>
          <a:p>
            <a:pPr marL="342900" lvl="0" indent="-342900" algn="l" rtl="0">
              <a:lnSpc>
                <a:spcPct val="100000"/>
              </a:lnSpc>
              <a:spcBef>
                <a:spcPts val="0"/>
              </a:spcBef>
              <a:spcAft>
                <a:spcPts val="1000"/>
              </a:spcAft>
              <a:buClr>
                <a:schemeClr val="dk1"/>
              </a:buClr>
              <a:buSzPts val="2000"/>
              <a:buNone/>
            </a:pPr>
            <a:r>
              <a:rPr lang="en-US" sz="2000" dirty="0"/>
              <a:t>                          </a:t>
            </a:r>
            <a:r>
              <a:rPr lang="en-US" sz="2000" b="1" dirty="0"/>
              <a:t>A                                                                                        D</a:t>
            </a:r>
            <a:endParaRPr dirty="0"/>
          </a:p>
          <a:p>
            <a:pPr marL="342900" lvl="0" indent="-342900" algn="l" rtl="0">
              <a:lnSpc>
                <a:spcPct val="100000"/>
              </a:lnSpc>
              <a:spcBef>
                <a:spcPts val="400"/>
              </a:spcBef>
              <a:spcAft>
                <a:spcPts val="0"/>
              </a:spcAft>
              <a:buClr>
                <a:schemeClr val="dk1"/>
              </a:buClr>
              <a:buSzPts val="2000"/>
              <a:buNone/>
            </a:pPr>
            <a:r>
              <a:rPr lang="en-US" sz="2000" dirty="0"/>
              <a:t>                          </a:t>
            </a:r>
            <a:r>
              <a:rPr lang="en-US" sz="2000" b="1" dirty="0"/>
              <a:t>A</a:t>
            </a:r>
            <a:endParaRPr dirty="0"/>
          </a:p>
          <a:p>
            <a:pPr marL="342900" lvl="0" indent="-342900" algn="l" rtl="0">
              <a:lnSpc>
                <a:spcPct val="100000"/>
              </a:lnSpc>
              <a:spcBef>
                <a:spcPts val="400"/>
              </a:spcBef>
              <a:spcAft>
                <a:spcPts val="0"/>
              </a:spcAft>
              <a:buClr>
                <a:schemeClr val="dk1"/>
              </a:buClr>
              <a:buSzPts val="2000"/>
              <a:buNone/>
            </a:pPr>
            <a:r>
              <a:rPr lang="en-US" sz="2000" dirty="0"/>
              <a:t>                       </a:t>
            </a:r>
            <a:r>
              <a:rPr lang="en-US" sz="2000" b="1" dirty="0"/>
              <a:t>A</a:t>
            </a:r>
            <a:r>
              <a:rPr lang="en-US" sz="2000" dirty="0"/>
              <a:t>          </a:t>
            </a:r>
            <a:endParaRPr sz="2000" b="1" dirty="0"/>
          </a:p>
          <a:p>
            <a:pPr marL="342900" lvl="0" indent="-342900" algn="l" rtl="0">
              <a:lnSpc>
                <a:spcPct val="100000"/>
              </a:lnSpc>
              <a:spcBef>
                <a:spcPts val="400"/>
              </a:spcBef>
              <a:spcAft>
                <a:spcPts val="0"/>
              </a:spcAft>
              <a:buClr>
                <a:schemeClr val="dk1"/>
              </a:buClr>
              <a:buSzPts val="2000"/>
              <a:buNone/>
            </a:pPr>
            <a:r>
              <a:rPr lang="en-US" sz="2000" b="1" dirty="0"/>
              <a:t>                        </a:t>
            </a:r>
            <a:endParaRPr dirty="0"/>
          </a:p>
          <a:p>
            <a:pPr marL="342900" lvl="0" indent="-342900" algn="l" rtl="0">
              <a:lnSpc>
                <a:spcPct val="100000"/>
              </a:lnSpc>
              <a:spcBef>
                <a:spcPts val="400"/>
              </a:spcBef>
              <a:spcAft>
                <a:spcPts val="0"/>
              </a:spcAft>
              <a:buClr>
                <a:schemeClr val="dk1"/>
              </a:buClr>
              <a:buSzPts val="2000"/>
              <a:buNone/>
            </a:pPr>
            <a:r>
              <a:rPr lang="en-US" sz="2000" b="1" dirty="0"/>
              <a:t>                    A</a:t>
            </a:r>
            <a:endParaRPr sz="2000" b="1" dirty="0"/>
          </a:p>
        </p:txBody>
      </p:sp>
      <p:pic>
        <p:nvPicPr>
          <p:cNvPr id="416" name="Google Shape;416;p18"/>
          <p:cNvPicPr preferRelativeResize="0"/>
          <p:nvPr/>
        </p:nvPicPr>
        <p:blipFill rotWithShape="1">
          <a:blip r:embed="rId4">
            <a:alphaModFix/>
          </a:blip>
          <a:srcRect/>
          <a:stretch/>
        </p:blipFill>
        <p:spPr>
          <a:xfrm>
            <a:off x="0" y="6177378"/>
            <a:ext cx="2513308" cy="63412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6" name="Google Shape;116;p2"/>
          <p:cNvSpPr txBox="1"/>
          <p:nvPr/>
        </p:nvSpPr>
        <p:spPr>
          <a:xfrm>
            <a:off x="7024723" y="6400800"/>
            <a:ext cx="2119277" cy="457200"/>
          </a:xfrm>
          <a:prstGeom prst="rect">
            <a:avLst/>
          </a:prstGeom>
          <a:noFill/>
          <a:ln>
            <a:noFill/>
          </a:ln>
        </p:spPr>
        <p:txBody>
          <a:bodyPr spcFirstLastPara="1" wrap="square" lIns="91425" tIns="45700" rIns="91425" bIns="45700" anchor="t" anchorCtr="0">
            <a:noAutofit/>
          </a:bodyPr>
          <a:lstStyle/>
          <a:p>
            <a:pPr marL="342900" lvl="0" indent="-342900">
              <a:buSzPts val="2400"/>
            </a:pPr>
            <a:r>
              <a:rPr lang="en-US" i="1" dirty="0">
                <a:solidFill>
                  <a:schemeClr val="dk1"/>
                </a:solidFill>
                <a:latin typeface="Calibri" panose="020F0502020204030204" pitchFamily="34" charset="0"/>
                <a:cs typeface="Calibri" panose="020F0502020204030204" pitchFamily="34" charset="0"/>
              </a:rPr>
              <a:t>https://dnr.colorado.gov</a:t>
            </a:r>
            <a:endParaRPr b="0" i="1"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6611"/>
            <a:ext cx="9144000" cy="40552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7749" y="707599"/>
            <a:ext cx="4168501" cy="96020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dirty="0"/>
              <a:t>Northern Front Range Recent Trends </a:t>
            </a:r>
            <a:endParaRPr dirty="0"/>
          </a:p>
        </p:txBody>
      </p:sp>
      <p:sp>
        <p:nvSpPr>
          <p:cNvPr id="439" name="Google Shape;439;p21"/>
          <p:cNvSpPr txBox="1">
            <a:spLocks noGrp="1"/>
          </p:cNvSpPr>
          <p:nvPr>
            <p:ph type="body" idx="1"/>
          </p:nvPr>
        </p:nvSpPr>
        <p:spPr>
          <a:xfrm>
            <a:off x="457200" y="1495149"/>
            <a:ext cx="8229600" cy="4191000"/>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lnSpc>
                <a:spcPct val="100000"/>
              </a:lnSpc>
              <a:spcBef>
                <a:spcPts val="0"/>
              </a:spcBef>
              <a:spcAft>
                <a:spcPts val="0"/>
              </a:spcAft>
              <a:buClr>
                <a:schemeClr val="dk1"/>
              </a:buClr>
              <a:buSzPct val="100000"/>
              <a:buChar char="•"/>
            </a:pPr>
            <a:r>
              <a:rPr lang="en-US" dirty="0">
                <a:solidFill>
                  <a:schemeClr val="tx1"/>
                </a:solidFill>
              </a:rPr>
              <a:t>Stream Restoration Projects</a:t>
            </a:r>
            <a:endParaRPr dirty="0">
              <a:solidFill>
                <a:schemeClr val="tx1"/>
              </a:solidFill>
            </a:endParaRPr>
          </a:p>
          <a:p>
            <a:pPr marL="914400" lvl="1" indent="-457200" algn="l" rtl="0">
              <a:lnSpc>
                <a:spcPct val="100000"/>
              </a:lnSpc>
              <a:spcBef>
                <a:spcPts val="518"/>
              </a:spcBef>
              <a:spcAft>
                <a:spcPts val="600"/>
              </a:spcAft>
              <a:buClr>
                <a:schemeClr val="dk1"/>
              </a:buClr>
              <a:buSzPct val="100000"/>
              <a:buFont typeface="Noto Sans Symbols"/>
              <a:buChar char="⮚"/>
            </a:pPr>
            <a:r>
              <a:rPr lang="en-US" sz="2200" dirty="0">
                <a:solidFill>
                  <a:schemeClr val="tx1"/>
                </a:solidFill>
              </a:rPr>
              <a:t>Initiated after 2013 floods, and ongoing</a:t>
            </a:r>
            <a:endParaRPr sz="2200" dirty="0">
              <a:solidFill>
                <a:schemeClr val="tx1"/>
              </a:solidFill>
            </a:endParaRPr>
          </a:p>
          <a:p>
            <a:pPr marL="342900" lvl="0" indent="-342900" algn="l" rtl="0">
              <a:lnSpc>
                <a:spcPct val="100000"/>
              </a:lnSpc>
              <a:spcBef>
                <a:spcPts val="592"/>
              </a:spcBef>
              <a:spcAft>
                <a:spcPts val="600"/>
              </a:spcAft>
              <a:buClr>
                <a:schemeClr val="dk1"/>
              </a:buClr>
              <a:buSzPct val="100000"/>
              <a:buChar char="•"/>
            </a:pPr>
            <a:r>
              <a:rPr lang="en-US" dirty="0">
                <a:solidFill>
                  <a:schemeClr val="tx1"/>
                </a:solidFill>
              </a:rPr>
              <a:t>Administration of Plan for Augmentation to Augment Stream Flows &amp; Reservoir Releases for Fish and Wildlife Mitigation on the Poudre River</a:t>
            </a:r>
            <a:endParaRPr dirty="0">
              <a:solidFill>
                <a:schemeClr val="tx1"/>
              </a:solidFill>
            </a:endParaRPr>
          </a:p>
          <a:p>
            <a:pPr marL="342900" lvl="0" indent="-342900" algn="l" rtl="0">
              <a:lnSpc>
                <a:spcPct val="100000"/>
              </a:lnSpc>
              <a:spcBef>
                <a:spcPts val="592"/>
              </a:spcBef>
              <a:spcAft>
                <a:spcPts val="600"/>
              </a:spcAft>
              <a:buClr>
                <a:schemeClr val="dk1"/>
              </a:buClr>
              <a:buSzPct val="100000"/>
              <a:buChar char="•"/>
            </a:pPr>
            <a:r>
              <a:rPr lang="en-US" dirty="0">
                <a:solidFill>
                  <a:schemeClr val="tx1"/>
                </a:solidFill>
              </a:rPr>
              <a:t>Fracking Operations</a:t>
            </a:r>
          </a:p>
          <a:p>
            <a:pPr marL="342900" lvl="0" indent="-342900" algn="l" rtl="0">
              <a:lnSpc>
                <a:spcPct val="100000"/>
              </a:lnSpc>
              <a:spcBef>
                <a:spcPts val="592"/>
              </a:spcBef>
              <a:spcAft>
                <a:spcPts val="0"/>
              </a:spcAft>
              <a:buClr>
                <a:schemeClr val="dk1"/>
              </a:buClr>
              <a:buSzPct val="100000"/>
              <a:buChar char="•"/>
            </a:pPr>
            <a:r>
              <a:rPr lang="en-US" dirty="0">
                <a:solidFill>
                  <a:schemeClr val="tx1"/>
                </a:solidFill>
              </a:rPr>
              <a:t>Use of Technology for Near Real-Time Water Administration</a:t>
            </a:r>
            <a:endParaRPr dirty="0">
              <a:solidFill>
                <a:schemeClr val="tx1"/>
              </a:solidFill>
            </a:endParaRPr>
          </a:p>
          <a:p>
            <a:pPr marL="914400" lvl="1" indent="-457200" algn="l" rtl="0">
              <a:lnSpc>
                <a:spcPct val="100000"/>
              </a:lnSpc>
              <a:spcBef>
                <a:spcPts val="518"/>
              </a:spcBef>
              <a:spcAft>
                <a:spcPts val="0"/>
              </a:spcAft>
              <a:buClr>
                <a:schemeClr val="dk1"/>
              </a:buClr>
              <a:buSzPct val="100000"/>
              <a:buFont typeface="Noto Sans Symbols"/>
              <a:buChar char="⮚"/>
            </a:pPr>
            <a:r>
              <a:rPr lang="en-US" sz="2200" dirty="0">
                <a:solidFill>
                  <a:schemeClr val="tx1"/>
                </a:solidFill>
              </a:rPr>
              <a:t>Electronic data loggers and remote reporting</a:t>
            </a:r>
            <a:endParaRPr sz="2200" dirty="0">
              <a:solidFill>
                <a:schemeClr val="tx1"/>
              </a:solidFill>
            </a:endParaRPr>
          </a:p>
          <a:p>
            <a:pPr marL="342900" lvl="0" indent="-154940" algn="l" rtl="0">
              <a:lnSpc>
                <a:spcPct val="100000"/>
              </a:lnSpc>
              <a:spcBef>
                <a:spcPts val="592"/>
              </a:spcBef>
              <a:spcAft>
                <a:spcPts val="0"/>
              </a:spcAft>
              <a:buClr>
                <a:schemeClr val="dk1"/>
              </a:buClr>
              <a:buSzPct val="100000"/>
              <a:buNone/>
            </a:pPr>
            <a:endParaRPr dirty="0"/>
          </a:p>
        </p:txBody>
      </p:sp>
      <p:pic>
        <p:nvPicPr>
          <p:cNvPr id="440" name="Google Shape;440;p21"/>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164"/>
            <a:ext cx="8229600" cy="1143000"/>
          </a:xfrm>
        </p:spPr>
        <p:txBody>
          <a:bodyPr>
            <a:normAutofit/>
          </a:bodyPr>
          <a:lstStyle/>
          <a:p>
            <a:r>
              <a:rPr lang="en-US" sz="3100" dirty="0"/>
              <a:t>Colorado’s Decision Support Systems</a:t>
            </a:r>
            <a:br>
              <a:rPr lang="en-US" dirty="0"/>
            </a:br>
            <a:r>
              <a:rPr lang="en-US" sz="1600" i="1" dirty="0"/>
              <a:t>https://dwr.state.co.us/tools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7164"/>
            <a:ext cx="9144000" cy="4452439"/>
          </a:xfrm>
          <a:prstGeom prst="rect">
            <a:avLst/>
          </a:prstGeom>
        </p:spPr>
      </p:pic>
    </p:spTree>
    <p:extLst>
      <p:ext uri="{BB962C8B-B14F-4D97-AF65-F5344CB8AC3E}">
        <p14:creationId xmlns:p14="http://schemas.microsoft.com/office/powerpoint/2010/main" val="3105473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22"/>
          <p:cNvSpPr txBox="1">
            <a:spLocks noGrp="1"/>
          </p:cNvSpPr>
          <p:nvPr>
            <p:ph type="title"/>
          </p:nvPr>
        </p:nvSpPr>
        <p:spPr>
          <a:xfrm>
            <a:off x="1472185" y="90142"/>
            <a:ext cx="6036328" cy="611155"/>
          </a:xfrm>
          <a:prstGeom prst="rect">
            <a:avLst/>
          </a:prstGeom>
          <a:noFill/>
          <a:ln>
            <a:noFill/>
          </a:ln>
        </p:spPr>
        <p:txBody>
          <a:bodyPr spcFirstLastPara="1" wrap="square" lIns="68550" tIns="34275" rIns="68550" bIns="34275" anchor="ctr" anchorCtr="0">
            <a:noAutofit/>
          </a:bodyPr>
          <a:lstStyle/>
          <a:p>
            <a:pPr lvl="0">
              <a:buSzPts val="563"/>
            </a:pPr>
            <a:r>
              <a:rPr lang="en-US" sz="2800" dirty="0"/>
              <a:t>Telemetry Data – </a:t>
            </a:r>
            <a:r>
              <a:rPr lang="en-US" sz="2800" dirty="0" err="1"/>
              <a:t>CDSS</a:t>
            </a:r>
            <a:r>
              <a:rPr lang="en-US" sz="2800" dirty="0"/>
              <a:t> Stations</a:t>
            </a:r>
            <a:br>
              <a:rPr lang="en-US" sz="2800" dirty="0"/>
            </a:br>
            <a:r>
              <a:rPr lang="en-US" sz="1600" i="1" dirty="0"/>
              <a:t>https://dwr.state.co.us/surfacewater/</a:t>
            </a:r>
            <a:endParaRPr sz="1600" i="1" dirty="0"/>
          </a:p>
        </p:txBody>
      </p:sp>
      <p:sp>
        <p:nvSpPr>
          <p:cNvPr id="448" name="Google Shape;448;p22"/>
          <p:cNvSpPr txBox="1"/>
          <p:nvPr/>
        </p:nvSpPr>
        <p:spPr>
          <a:xfrm>
            <a:off x="6617580" y="1066152"/>
            <a:ext cx="2432641" cy="1321935"/>
          </a:xfrm>
          <a:prstGeom prst="rect">
            <a:avLst/>
          </a:prstGeom>
          <a:noFill/>
          <a:ln>
            <a:noFill/>
          </a:ln>
        </p:spPr>
        <p:txBody>
          <a:bodyPr spcFirstLastPara="1" wrap="square" lIns="91425" tIns="45700" rIns="91425" bIns="45700" anchor="t" anchorCtr="0">
            <a:normAutofit fontScale="62500" lnSpcReduction="20000"/>
          </a:bodyPr>
          <a:lstStyle/>
          <a:p>
            <a:pPr marL="0" marR="0" lvl="0" indent="0" algn="l" rtl="0">
              <a:lnSpc>
                <a:spcPct val="90000"/>
              </a:lnSpc>
              <a:spcBef>
                <a:spcPts val="0"/>
              </a:spcBef>
              <a:spcAft>
                <a:spcPts val="0"/>
              </a:spcAft>
              <a:buNone/>
            </a:pPr>
            <a:r>
              <a:rPr lang="en-US" sz="2400" b="1" i="0" u="none" strike="noStrike" cap="none" dirty="0">
                <a:solidFill>
                  <a:schemeClr val="bg2"/>
                </a:solidFill>
                <a:latin typeface="Calibri"/>
                <a:ea typeface="Calibri"/>
                <a:cs typeface="Calibri"/>
                <a:sym typeface="Calibri"/>
              </a:rPr>
              <a:t>South Platte River Basin Division 1 </a:t>
            </a:r>
          </a:p>
          <a:p>
            <a:pPr marL="0" marR="0" lvl="0" indent="0" algn="l" rtl="0">
              <a:lnSpc>
                <a:spcPct val="90000"/>
              </a:lnSpc>
              <a:spcBef>
                <a:spcPts val="0"/>
              </a:spcBef>
              <a:spcAft>
                <a:spcPts val="0"/>
              </a:spcAft>
              <a:buNone/>
            </a:pPr>
            <a:endParaRPr lang="en-US" sz="2400" b="1" dirty="0">
              <a:solidFill>
                <a:schemeClr val="bg2"/>
              </a:solidFill>
              <a:latin typeface="Calibri"/>
              <a:ea typeface="Calibri"/>
              <a:cs typeface="Calibri"/>
              <a:sym typeface="Calibri"/>
            </a:endParaRPr>
          </a:p>
          <a:p>
            <a:pPr marL="0" marR="0" lvl="0" indent="0" algn="l" rtl="0">
              <a:lnSpc>
                <a:spcPct val="90000"/>
              </a:lnSpc>
              <a:spcBef>
                <a:spcPts val="0"/>
              </a:spcBef>
              <a:spcAft>
                <a:spcPts val="0"/>
              </a:spcAft>
              <a:buNone/>
            </a:pPr>
            <a:r>
              <a:rPr lang="en-US" sz="1900" b="0" i="0" u="none" strike="noStrike" cap="none" dirty="0">
                <a:solidFill>
                  <a:schemeClr val="bg2"/>
                </a:solidFill>
                <a:latin typeface="Calibri"/>
                <a:ea typeface="Calibri"/>
                <a:cs typeface="Calibri"/>
                <a:sym typeface="Calibri"/>
              </a:rPr>
              <a:t>Currently </a:t>
            </a:r>
            <a:r>
              <a:rPr lang="en-US" sz="1900" dirty="0">
                <a:solidFill>
                  <a:schemeClr val="bg2"/>
                </a:solidFill>
                <a:latin typeface="Calibri"/>
                <a:ea typeface="Calibri"/>
                <a:cs typeface="Calibri"/>
                <a:sym typeface="Calibri"/>
              </a:rPr>
              <a:t>643</a:t>
            </a:r>
            <a:r>
              <a:rPr lang="en-US" sz="1900" b="0" i="0" u="none" strike="noStrike" cap="none" dirty="0">
                <a:solidFill>
                  <a:schemeClr val="bg2"/>
                </a:solidFill>
                <a:latin typeface="Calibri"/>
                <a:ea typeface="Calibri"/>
                <a:cs typeface="Calibri"/>
                <a:sym typeface="Calibri"/>
              </a:rPr>
              <a:t> Sites on website (Includes SPBRT Funding)</a:t>
            </a:r>
          </a:p>
          <a:p>
            <a:pPr marL="0" marR="0" lvl="0" indent="0" algn="l" rtl="0">
              <a:lnSpc>
                <a:spcPct val="90000"/>
              </a:lnSpc>
              <a:spcBef>
                <a:spcPts val="0"/>
              </a:spcBef>
              <a:spcAft>
                <a:spcPts val="0"/>
              </a:spcAft>
              <a:buNone/>
            </a:pPr>
            <a:endParaRPr lang="en-US" dirty="0">
              <a:solidFill>
                <a:schemeClr val="bg2"/>
              </a:solidFill>
              <a:latin typeface="Calibri"/>
              <a:ea typeface="Calibri"/>
              <a:cs typeface="Calibri"/>
              <a:sym typeface="Calibri"/>
            </a:endParaRPr>
          </a:p>
          <a:p>
            <a:pPr marL="0" marR="0" lvl="0" indent="0" algn="l" rtl="0">
              <a:lnSpc>
                <a:spcPct val="90000"/>
              </a:lnSpc>
              <a:spcBef>
                <a:spcPts val="0"/>
              </a:spcBef>
              <a:spcAft>
                <a:spcPts val="0"/>
              </a:spcAft>
              <a:buNone/>
            </a:pPr>
            <a:r>
              <a:rPr lang="en-US" sz="1900" b="0" i="0" u="none" strike="noStrike" cap="none" dirty="0">
                <a:solidFill>
                  <a:schemeClr val="bg2"/>
                </a:solidFill>
                <a:latin typeface="Calibri"/>
                <a:ea typeface="Calibri"/>
                <a:cs typeface="Calibri"/>
                <a:sym typeface="Calibri"/>
              </a:rPr>
              <a:t>Cooperation with USGS, DWR, NCWCD, LSPWCD, CCWCD &amp; Others</a:t>
            </a:r>
            <a:endParaRPr sz="1400" b="0" i="0" u="none" strike="noStrike" cap="none" dirty="0">
              <a:solidFill>
                <a:schemeClr val="bg2"/>
              </a:solidFill>
              <a:latin typeface="Calibri"/>
              <a:ea typeface="Calibri"/>
              <a:cs typeface="Calibri"/>
              <a:sym typeface="Calibri"/>
            </a:endParaRPr>
          </a:p>
          <a:p>
            <a:pPr marL="514350" marR="0" lvl="1" indent="-65722" algn="l" rtl="0">
              <a:lnSpc>
                <a:spcPct val="90000"/>
              </a:lnSpc>
              <a:spcBef>
                <a:spcPts val="375"/>
              </a:spcBef>
              <a:spcAft>
                <a:spcPts val="0"/>
              </a:spcAft>
              <a:buClr>
                <a:schemeClr val="dk1"/>
              </a:buClr>
              <a:buSzPct val="100000"/>
              <a:buFont typeface="Arial"/>
              <a:buNone/>
            </a:pPr>
            <a:endParaRPr sz="1800" b="0" i="0" u="none" strike="noStrike" cap="none" dirty="0">
              <a:solidFill>
                <a:schemeClr val="dk1"/>
              </a:solidFill>
              <a:latin typeface="Calibri"/>
              <a:ea typeface="Calibri"/>
              <a:cs typeface="Calibri"/>
              <a:sym typeface="Calibri"/>
            </a:endParaRPr>
          </a:p>
        </p:txBody>
      </p:sp>
      <p:pic>
        <p:nvPicPr>
          <p:cNvPr id="451" name="Google Shape;451;p22"/>
          <p:cNvPicPr preferRelativeResize="0"/>
          <p:nvPr/>
        </p:nvPicPr>
        <p:blipFill rotWithShape="1">
          <a:blip r:embed="rId3">
            <a:alphaModFix/>
          </a:blip>
          <a:srcRect/>
          <a:stretch/>
        </p:blipFill>
        <p:spPr>
          <a:xfrm>
            <a:off x="6577247" y="6223873"/>
            <a:ext cx="2513308" cy="634127"/>
          </a:xfrm>
          <a:prstGeom prst="rect">
            <a:avLst/>
          </a:prstGeom>
          <a:noFill/>
          <a:ln>
            <a:noFill/>
          </a:ln>
        </p:spPr>
      </p:pic>
      <p:pic>
        <p:nvPicPr>
          <p:cNvPr id="450" name="Google Shape;450;p22"/>
          <p:cNvPicPr preferRelativeResize="0"/>
          <p:nvPr/>
        </p:nvPicPr>
        <p:blipFill rotWithShape="1">
          <a:blip r:embed="rId4">
            <a:alphaModFix/>
          </a:blip>
          <a:srcRect t="20259"/>
          <a:stretch/>
        </p:blipFill>
        <p:spPr>
          <a:xfrm>
            <a:off x="6311678" y="4133554"/>
            <a:ext cx="2656957" cy="1589022"/>
          </a:xfrm>
          <a:prstGeom prst="rect">
            <a:avLst/>
          </a:prstGeom>
          <a:noFill/>
          <a:ln>
            <a:noFill/>
          </a:ln>
        </p:spPr>
      </p:pic>
      <p:pic>
        <p:nvPicPr>
          <p:cNvPr id="2050" name="Picture 2" descr="https://lh4.googleusercontent.com/edqw9kH-8i8JDhZ9NgqjPtTgmwcm5OdhKd_3RnNiMu5_5XDt-_QiMKUkc5Wef8dgiHNsX-KY9xf4wqK5LAnE6y0dRlFG93RhKHAQuscmJT8n7BJ5nrQ3VXDb75jQW3FNq_o0I1gazUPVTWMFtKyjCXW_zd8-_mLrm_VUTnfAc-e_UrM6J-uXJ5I5rLc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226" y="854386"/>
            <a:ext cx="6457688" cy="30674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5.googleusercontent.com/fQATYf2k3G7WNxqhCNjw4HVEGwa17df6XdiJTqwtAIplIKUiWixUHLu9TTzjqV8you6nIVwKVOEnoB-qgxQZ7C8nVOmy2BzGb3kA5WPw4AozchQ516saPha5UFPTGP5r_qBLII42VefpLOJsa_YcnFZ9_Wiyv2PH3g4hWB-dhH_fpNtlpess7roATyv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287" y="2456433"/>
            <a:ext cx="911225" cy="9237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h6.googleusercontent.com/Wvt2L4ZJQs-DIUt7_HCcxgKTOKFaj2OCHuTP4_LyCD8iLntOd68CAL2_gFMnEu5DfYFqmd15NA2W7vfcujENpUd3IKbOGEtlf3TI1-FLN3MR3SNFNoHg-0P5BxOAvwCZpO7hxkVeemTvLRwokTQYX0ELsjVQzlN9BN3cYSnBbYelF_q0s2wS3FIUoOh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731" y="3921788"/>
            <a:ext cx="5561343" cy="2638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23"/>
          <p:cNvSpPr txBox="1">
            <a:spLocks noGrp="1"/>
          </p:cNvSpPr>
          <p:nvPr>
            <p:ph type="title"/>
          </p:nvPr>
        </p:nvSpPr>
        <p:spPr>
          <a:xfrm>
            <a:off x="457646" y="274588"/>
            <a:ext cx="8228672" cy="1143070"/>
          </a:xfrm>
          <a:prstGeom prst="rect">
            <a:avLst/>
          </a:prstGeom>
          <a:noFill/>
          <a:ln>
            <a:noFill/>
          </a:ln>
        </p:spPr>
        <p:txBody>
          <a:bodyPr spcFirstLastPara="1" wrap="square" lIns="64275" tIns="64275" rIns="64275" bIns="64275" anchor="t" anchorCtr="0">
            <a:noAutofit/>
          </a:bodyPr>
          <a:lstStyle/>
          <a:p>
            <a:pPr marL="0" marR="0" lvl="0" indent="0" algn="ctr" rtl="0">
              <a:lnSpc>
                <a:spcPct val="100000"/>
              </a:lnSpc>
              <a:spcBef>
                <a:spcPts val="0"/>
              </a:spcBef>
              <a:spcAft>
                <a:spcPts val="0"/>
              </a:spcAft>
              <a:buClr>
                <a:schemeClr val="accent1"/>
              </a:buClr>
              <a:buSzPts val="1400"/>
              <a:buFont typeface="Trebuchet MS"/>
              <a:buNone/>
            </a:pPr>
            <a:r>
              <a:rPr lang="en-US" dirty="0">
                <a:solidFill>
                  <a:schemeClr val="accent1"/>
                </a:solidFill>
              </a:rPr>
              <a:t>Future Consideration</a:t>
            </a:r>
            <a:endParaRPr dirty="0">
              <a:solidFill>
                <a:schemeClr val="accent1"/>
              </a:solidFill>
            </a:endParaRPr>
          </a:p>
        </p:txBody>
      </p:sp>
      <p:sp>
        <p:nvSpPr>
          <p:cNvPr id="457" name="Google Shape;457;p23"/>
          <p:cNvSpPr txBox="1">
            <a:spLocks noGrp="1"/>
          </p:cNvSpPr>
          <p:nvPr>
            <p:ph type="body" idx="1"/>
          </p:nvPr>
        </p:nvSpPr>
        <p:spPr>
          <a:xfrm>
            <a:off x="446485" y="1768078"/>
            <a:ext cx="8251031" cy="4125516"/>
          </a:xfrm>
          <a:prstGeom prst="rect">
            <a:avLst/>
          </a:prstGeom>
          <a:noFill/>
          <a:ln>
            <a:noFill/>
          </a:ln>
        </p:spPr>
        <p:txBody>
          <a:bodyPr spcFirstLastPara="1" wrap="square" lIns="64275" tIns="64275" rIns="64275" bIns="64275" anchor="t" anchorCtr="0">
            <a:noAutofit/>
          </a:bodyPr>
          <a:lstStyle/>
          <a:p>
            <a:pPr marL="321457" lvl="0" indent="-294669" algn="l" rtl="0">
              <a:lnSpc>
                <a:spcPct val="100000"/>
              </a:lnSpc>
              <a:spcBef>
                <a:spcPts val="0"/>
              </a:spcBef>
              <a:spcAft>
                <a:spcPts val="0"/>
              </a:spcAft>
              <a:buSzPts val="3000"/>
              <a:buChar char="●"/>
            </a:pPr>
            <a:r>
              <a:rPr lang="en-US" sz="2109" dirty="0"/>
              <a:t>Development of water in the South Platte River basin will likely continue to include change of water rights applications.</a:t>
            </a:r>
            <a:endParaRPr sz="2109" dirty="0"/>
          </a:p>
          <a:p>
            <a:pPr marL="964372" lvl="1" indent="-294669" algn="l" rtl="0">
              <a:lnSpc>
                <a:spcPct val="100000"/>
              </a:lnSpc>
              <a:spcBef>
                <a:spcPts val="0"/>
              </a:spcBef>
              <a:spcAft>
                <a:spcPts val="0"/>
              </a:spcAft>
              <a:buSzPts val="3000"/>
              <a:buChar char="○"/>
            </a:pPr>
            <a:r>
              <a:rPr lang="en-US" sz="2109" dirty="0"/>
              <a:t>2002 - 1,000 Augmentation Plans</a:t>
            </a:r>
            <a:endParaRPr sz="2109" dirty="0"/>
          </a:p>
          <a:p>
            <a:pPr marL="964372" lvl="1" indent="-294669" algn="l" rtl="0">
              <a:lnSpc>
                <a:spcPct val="100000"/>
              </a:lnSpc>
              <a:spcBef>
                <a:spcPts val="0"/>
              </a:spcBef>
              <a:spcAft>
                <a:spcPts val="0"/>
              </a:spcAft>
              <a:buSzPts val="3000"/>
              <a:buChar char="○"/>
            </a:pPr>
            <a:r>
              <a:rPr lang="en-US" sz="2109" dirty="0"/>
              <a:t>2007 - 1,300 </a:t>
            </a:r>
            <a:endParaRPr sz="2109" dirty="0"/>
          </a:p>
          <a:p>
            <a:pPr marL="964372" lvl="1" indent="-294669" algn="l" rtl="0">
              <a:lnSpc>
                <a:spcPct val="100000"/>
              </a:lnSpc>
              <a:spcBef>
                <a:spcPts val="0"/>
              </a:spcBef>
              <a:spcAft>
                <a:spcPts val="0"/>
              </a:spcAft>
              <a:buSzPts val="3000"/>
              <a:buChar char="○"/>
            </a:pPr>
            <a:r>
              <a:rPr lang="en-US" sz="2109" dirty="0"/>
              <a:t>2019 - 1,900 </a:t>
            </a:r>
            <a:endParaRPr sz="2109" dirty="0"/>
          </a:p>
          <a:p>
            <a:pPr marL="321457" lvl="0" indent="-294669" algn="l" rtl="0">
              <a:lnSpc>
                <a:spcPct val="100000"/>
              </a:lnSpc>
              <a:spcBef>
                <a:spcPts val="0"/>
              </a:spcBef>
              <a:spcAft>
                <a:spcPts val="0"/>
              </a:spcAft>
              <a:buSzPts val="3000"/>
              <a:buChar char="●"/>
            </a:pPr>
            <a:r>
              <a:rPr lang="en-US" sz="2109" dirty="0"/>
              <a:t>The decrees for these change decrees include complex administrative provisions resulting from moving the supply of raw water to the intended place of use. </a:t>
            </a:r>
            <a:endParaRPr sz="2109" dirty="0"/>
          </a:p>
        </p:txBody>
      </p:sp>
      <p:sp>
        <p:nvSpPr>
          <p:cNvPr id="458" name="Google Shape;458;p23"/>
          <p:cNvSpPr/>
          <p:nvPr/>
        </p:nvSpPr>
        <p:spPr>
          <a:xfrm>
            <a:off x="3112980" y="2867730"/>
            <a:ext cx="631969" cy="452883"/>
          </a:xfrm>
          <a:prstGeom prst="rightArrow">
            <a:avLst>
              <a:gd name="adj1" fmla="val 50000"/>
              <a:gd name="adj2" fmla="val 50000"/>
            </a:avLst>
          </a:prstGeom>
          <a:solidFill>
            <a:schemeClr val="accent2"/>
          </a:solidFill>
          <a:ln w="28575" cap="flat" cmpd="sng">
            <a:solidFill>
              <a:schemeClr val="accent1"/>
            </a:solidFill>
            <a:prstDash val="solid"/>
            <a:round/>
            <a:headEnd type="none" w="sm" len="sm"/>
            <a:tailEnd type="none" w="sm" len="sm"/>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434343"/>
              </a:solidFill>
              <a:latin typeface="Arial"/>
              <a:ea typeface="Arial"/>
              <a:cs typeface="Arial"/>
              <a:sym typeface="Arial"/>
            </a:endParaRPr>
          </a:p>
        </p:txBody>
      </p:sp>
      <p:sp>
        <p:nvSpPr>
          <p:cNvPr id="459" name="Google Shape;459;p23"/>
          <p:cNvSpPr txBox="1"/>
          <p:nvPr/>
        </p:nvSpPr>
        <p:spPr>
          <a:xfrm>
            <a:off x="3877119" y="2838094"/>
            <a:ext cx="4809164" cy="512156"/>
          </a:xfrm>
          <a:prstGeom prst="rect">
            <a:avLst/>
          </a:prstGeom>
          <a:noFill/>
          <a:ln>
            <a:noFill/>
          </a:ln>
        </p:spPr>
        <p:txBody>
          <a:bodyPr spcFirstLastPara="1" wrap="square" lIns="64275" tIns="64275" rIns="64275" bIns="64275" anchor="t" anchorCtr="0">
            <a:noAutofit/>
          </a:bodyPr>
          <a:lstStyle/>
          <a:p>
            <a:pPr marL="0" marR="0" lvl="0" indent="0" algn="l" rtl="0">
              <a:lnSpc>
                <a:spcPct val="100000"/>
              </a:lnSpc>
              <a:spcBef>
                <a:spcPts val="0"/>
              </a:spcBef>
              <a:spcAft>
                <a:spcPts val="0"/>
              </a:spcAft>
              <a:buClr>
                <a:srgbClr val="000000"/>
              </a:buClr>
              <a:buSzPts val="1266"/>
              <a:buFont typeface="Arial"/>
              <a:buNone/>
            </a:pPr>
            <a:r>
              <a:rPr lang="en-US" sz="1266" b="0" i="1" u="none" strike="noStrike" cap="none" dirty="0">
                <a:solidFill>
                  <a:schemeClr val="accent1"/>
                </a:solidFill>
                <a:latin typeface="Trebuchet MS"/>
                <a:ea typeface="Trebuchet MS"/>
                <a:cs typeface="Trebuchet MS"/>
                <a:sym typeface="Trebuchet MS"/>
              </a:rPr>
              <a:t>Increase of an average of 50 new plans per year out of nearly 300 new cases filed annually with the Water Court</a:t>
            </a:r>
            <a:endParaRPr sz="1266" b="0" i="1" u="none" strike="noStrike" cap="none" dirty="0">
              <a:solidFill>
                <a:schemeClr val="accen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alibri"/>
              <a:buNone/>
            </a:pPr>
            <a:r>
              <a:rPr lang="en-US" sz="4000" dirty="0"/>
              <a:t>Water Commissioner Responsibilities</a:t>
            </a:r>
            <a:endParaRPr dirty="0"/>
          </a:p>
        </p:txBody>
      </p:sp>
      <p:sp>
        <p:nvSpPr>
          <p:cNvPr id="466" name="Google Shape;466;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1"/>
              </a:buClr>
              <a:buSzPts val="2400"/>
              <a:buChar char="•"/>
            </a:pPr>
            <a:r>
              <a:rPr lang="en-US" sz="2400" dirty="0"/>
              <a:t>Day to Day Administration</a:t>
            </a:r>
            <a:endParaRPr dirty="0"/>
          </a:p>
          <a:p>
            <a:pPr marL="742950" lvl="1" indent="-285750" algn="l" rtl="0">
              <a:lnSpc>
                <a:spcPct val="90000"/>
              </a:lnSpc>
              <a:spcBef>
                <a:spcPts val="400"/>
              </a:spcBef>
              <a:spcAft>
                <a:spcPts val="0"/>
              </a:spcAft>
              <a:buClr>
                <a:schemeClr val="dk1"/>
              </a:buClr>
              <a:buSzPts val="2000"/>
              <a:buChar char="–"/>
            </a:pPr>
            <a:r>
              <a:rPr lang="en-US" sz="2000" dirty="0"/>
              <a:t>Setting the Valid Call Based on Supply and Demand</a:t>
            </a:r>
            <a:endParaRPr dirty="0"/>
          </a:p>
          <a:p>
            <a:pPr marL="742950" lvl="1" indent="-285750" algn="l" rtl="0">
              <a:lnSpc>
                <a:spcPct val="90000"/>
              </a:lnSpc>
              <a:spcBef>
                <a:spcPts val="400"/>
              </a:spcBef>
              <a:spcAft>
                <a:spcPts val="0"/>
              </a:spcAft>
              <a:buClr>
                <a:schemeClr val="dk1"/>
              </a:buClr>
              <a:buSzPts val="2000"/>
              <a:buChar char="–"/>
            </a:pPr>
            <a:r>
              <a:rPr lang="en-US" sz="2000" dirty="0"/>
              <a:t>Assuring Diversions In Priority For Decreed Uses Without Waste</a:t>
            </a:r>
            <a:endParaRPr dirty="0"/>
          </a:p>
          <a:p>
            <a:pPr marL="742950" lvl="1" indent="-285750" algn="l" rtl="0">
              <a:lnSpc>
                <a:spcPct val="90000"/>
              </a:lnSpc>
              <a:spcBef>
                <a:spcPts val="400"/>
              </a:spcBef>
              <a:spcAft>
                <a:spcPts val="0"/>
              </a:spcAft>
              <a:buClr>
                <a:schemeClr val="dk1"/>
              </a:buClr>
              <a:buSzPts val="2000"/>
              <a:buChar char="–"/>
            </a:pPr>
            <a:r>
              <a:rPr lang="en-US" sz="2000" dirty="0"/>
              <a:t>Delivery of Augmentation and Other Water After Assessing Transit Losses</a:t>
            </a:r>
            <a:endParaRPr dirty="0"/>
          </a:p>
          <a:p>
            <a:pPr marL="742950" lvl="1" indent="-285750" algn="l" rtl="0">
              <a:lnSpc>
                <a:spcPct val="90000"/>
              </a:lnSpc>
              <a:spcBef>
                <a:spcPts val="400"/>
              </a:spcBef>
              <a:spcAft>
                <a:spcPts val="0"/>
              </a:spcAft>
              <a:buClr>
                <a:schemeClr val="dk1"/>
              </a:buClr>
              <a:buSzPts val="2000"/>
              <a:buChar char="–"/>
            </a:pPr>
            <a:r>
              <a:rPr lang="en-US" sz="2000" dirty="0"/>
              <a:t>Operating Exchanges</a:t>
            </a:r>
            <a:endParaRPr dirty="0"/>
          </a:p>
          <a:p>
            <a:pPr marL="742950" lvl="1" indent="-285750" algn="l" rtl="0">
              <a:lnSpc>
                <a:spcPct val="90000"/>
              </a:lnSpc>
              <a:spcBef>
                <a:spcPts val="400"/>
              </a:spcBef>
              <a:spcAft>
                <a:spcPts val="0"/>
              </a:spcAft>
              <a:buClr>
                <a:schemeClr val="dk1"/>
              </a:buClr>
              <a:buSzPts val="2000"/>
              <a:buChar char="–"/>
            </a:pPr>
            <a:r>
              <a:rPr lang="en-US" sz="2000" dirty="0"/>
              <a:t>Assuring Diversions Are Measured</a:t>
            </a:r>
            <a:endParaRPr dirty="0"/>
          </a:p>
          <a:p>
            <a:pPr marL="742950" lvl="1" indent="-285750" algn="l" rtl="0">
              <a:lnSpc>
                <a:spcPct val="90000"/>
              </a:lnSpc>
              <a:spcBef>
                <a:spcPts val="400"/>
              </a:spcBef>
              <a:spcAft>
                <a:spcPts val="0"/>
              </a:spcAft>
              <a:buClr>
                <a:schemeClr val="dk1"/>
              </a:buClr>
              <a:buSzPts val="2000"/>
              <a:buChar char="–"/>
            </a:pPr>
            <a:r>
              <a:rPr lang="en-US" sz="2000" dirty="0"/>
              <a:t>Assuring Augmentation and Return Flow Requirements Are Made</a:t>
            </a:r>
            <a:endParaRPr dirty="0"/>
          </a:p>
          <a:p>
            <a:pPr marL="742950" lvl="1" indent="-285750" algn="l" rtl="0">
              <a:lnSpc>
                <a:spcPct val="90000"/>
              </a:lnSpc>
              <a:spcBef>
                <a:spcPts val="400"/>
              </a:spcBef>
              <a:spcAft>
                <a:spcPts val="0"/>
              </a:spcAft>
              <a:buClr>
                <a:schemeClr val="dk1"/>
              </a:buClr>
              <a:buSzPts val="2000"/>
              <a:buChar char="–"/>
            </a:pPr>
            <a:r>
              <a:rPr lang="en-US" sz="2000" dirty="0"/>
              <a:t>Assuring  Compliance with Other Decree Conditions in Augmentation and Change Cases </a:t>
            </a:r>
            <a:endParaRPr dirty="0"/>
          </a:p>
          <a:p>
            <a:pPr marL="342900" lvl="0" indent="-342900" algn="l" rtl="0">
              <a:lnSpc>
                <a:spcPct val="90000"/>
              </a:lnSpc>
              <a:spcBef>
                <a:spcPts val="480"/>
              </a:spcBef>
              <a:spcAft>
                <a:spcPts val="0"/>
              </a:spcAft>
              <a:buClr>
                <a:schemeClr val="dk1"/>
              </a:buClr>
              <a:buSzPts val="2400"/>
              <a:buChar char="•"/>
            </a:pPr>
            <a:r>
              <a:rPr lang="en-US" sz="2400" dirty="0"/>
              <a:t>Review of Accounting and Maintenance of Diversion Records</a:t>
            </a:r>
            <a:endParaRPr dirty="0"/>
          </a:p>
        </p:txBody>
      </p:sp>
      <p:pic>
        <p:nvPicPr>
          <p:cNvPr id="467" name="Google Shape;467;p24"/>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transition>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25"/>
          <p:cNvPicPr preferRelativeResize="0"/>
          <p:nvPr/>
        </p:nvPicPr>
        <p:blipFill rotWithShape="1">
          <a:blip r:embed="rId3">
            <a:alphaModFix/>
          </a:blip>
          <a:srcRect/>
          <a:stretch/>
        </p:blipFill>
        <p:spPr>
          <a:xfrm>
            <a:off x="0" y="0"/>
            <a:ext cx="9144000" cy="6857999"/>
          </a:xfrm>
          <a:prstGeom prst="rect">
            <a:avLst/>
          </a:prstGeom>
          <a:noFill/>
          <a:ln>
            <a:noFill/>
          </a:ln>
        </p:spPr>
      </p:pic>
      <p:sp>
        <p:nvSpPr>
          <p:cNvPr id="474" name="Google Shape;474;p25"/>
          <p:cNvSpPr txBox="1">
            <a:spLocks noGrp="1"/>
          </p:cNvSpPr>
          <p:nvPr>
            <p:ph type="title"/>
          </p:nvPr>
        </p:nvSpPr>
        <p:spPr>
          <a:xfrm>
            <a:off x="457200" y="274638"/>
            <a:ext cx="8229600" cy="1630362"/>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Calibri"/>
              <a:buNone/>
            </a:pPr>
            <a:br>
              <a:rPr lang="en-US" sz="3200" dirty="0"/>
            </a:br>
            <a:endParaRPr sz="3200" dirty="0"/>
          </a:p>
        </p:txBody>
      </p:sp>
      <p:sp>
        <p:nvSpPr>
          <p:cNvPr id="476" name="Google Shape;476;p25"/>
          <p:cNvSpPr/>
          <p:nvPr/>
        </p:nvSpPr>
        <p:spPr>
          <a:xfrm>
            <a:off x="1219200" y="762000"/>
            <a:ext cx="6858000"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chemeClr val="dk1"/>
                </a:solidFill>
                <a:latin typeface="Arial"/>
                <a:ea typeface="Arial"/>
                <a:cs typeface="Arial"/>
                <a:sym typeface="Arial"/>
              </a:rPr>
              <a:t>Poudre River – District 3</a:t>
            </a:r>
            <a:endParaRPr sz="4400" b="1" i="0" u="none" strike="noStrike" cap="none" dirty="0">
              <a:solidFill>
                <a:schemeClr val="dk1"/>
              </a:solidFill>
              <a:latin typeface="Arial"/>
              <a:ea typeface="Arial"/>
              <a:cs typeface="Arial"/>
              <a:sym typeface="Arial"/>
            </a:endParaRPr>
          </a:p>
        </p:txBody>
      </p:sp>
      <p:pic>
        <p:nvPicPr>
          <p:cNvPr id="477" name="Google Shape;477;p25"/>
          <p:cNvPicPr preferRelativeResize="0"/>
          <p:nvPr/>
        </p:nvPicPr>
        <p:blipFill rotWithShape="1">
          <a:blip r:embed="rId4">
            <a:alphaModFix/>
          </a:blip>
          <a:srcRect/>
          <a:stretch/>
        </p:blipFill>
        <p:spPr>
          <a:xfrm>
            <a:off x="0" y="6223873"/>
            <a:ext cx="2513308" cy="634127"/>
          </a:xfrm>
          <a:prstGeom prst="rect">
            <a:avLst/>
          </a:prstGeom>
          <a:noFill/>
          <a:ln>
            <a:noFill/>
          </a:ln>
        </p:spPr>
      </p:pic>
      <p:sp>
        <p:nvSpPr>
          <p:cNvPr id="2" name="TextBox 1"/>
          <p:cNvSpPr txBox="1"/>
          <p:nvPr/>
        </p:nvSpPr>
        <p:spPr>
          <a:xfrm>
            <a:off x="2092853" y="5789481"/>
            <a:ext cx="5110694" cy="307777"/>
          </a:xfrm>
          <a:prstGeom prst="rect">
            <a:avLst/>
          </a:prstGeom>
          <a:noFill/>
        </p:spPr>
        <p:txBody>
          <a:bodyPr wrap="none" rtlCol="0">
            <a:spAutoFit/>
          </a:bodyPr>
          <a:lstStyle/>
          <a:p>
            <a:pPr algn="ctr"/>
            <a:r>
              <a:rPr lang="en-US" dirty="0">
                <a:solidFill>
                  <a:schemeClr val="bg1"/>
                </a:solidFill>
              </a:rPr>
              <a:t>Irrigation Ditch Construction in Fort Collins – Late 19</a:t>
            </a:r>
            <a:r>
              <a:rPr lang="en-US" baseline="30000" dirty="0">
                <a:solidFill>
                  <a:schemeClr val="bg1"/>
                </a:solidFill>
              </a:rPr>
              <a:t>th</a:t>
            </a:r>
            <a:r>
              <a:rPr lang="en-US" dirty="0">
                <a:solidFill>
                  <a:schemeClr val="bg1"/>
                </a:solidFill>
              </a:rPr>
              <a:t> Century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57"/>
          <p:cNvSpPr txBox="1">
            <a:spLocks noGrp="1"/>
          </p:cNvSpPr>
          <p:nvPr>
            <p:ph type="title"/>
          </p:nvPr>
        </p:nvSpPr>
        <p:spPr>
          <a:xfrm>
            <a:off x="457200" y="478824"/>
            <a:ext cx="8229600" cy="129671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45454"/>
              <a:buNone/>
            </a:pPr>
            <a:r>
              <a:rPr lang="en-US" dirty="0"/>
              <a:t>Where Does the Water in the</a:t>
            </a:r>
            <a:br>
              <a:rPr lang="en-US" dirty="0"/>
            </a:br>
            <a:r>
              <a:rPr lang="en-US" dirty="0"/>
              <a:t>Poudre River Come From?</a:t>
            </a:r>
            <a:br>
              <a:rPr lang="en-US" dirty="0"/>
            </a:br>
            <a:endParaRPr dirty="0"/>
          </a:p>
        </p:txBody>
      </p:sp>
      <p:sp>
        <p:nvSpPr>
          <p:cNvPr id="483" name="Google Shape;483;p57"/>
          <p:cNvSpPr txBox="1">
            <a:spLocks noGrp="1"/>
          </p:cNvSpPr>
          <p:nvPr>
            <p:ph type="body" idx="1"/>
          </p:nvPr>
        </p:nvSpPr>
        <p:spPr>
          <a:xfrm>
            <a:off x="457200" y="1653466"/>
            <a:ext cx="8229600" cy="4525963"/>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360"/>
              </a:spcBef>
              <a:spcAft>
                <a:spcPts val="0"/>
              </a:spcAft>
              <a:buSzPts val="1800"/>
              <a:buNone/>
            </a:pPr>
            <a:r>
              <a:rPr lang="en-US" b="1" u="sng" dirty="0"/>
              <a:t>Three main sources</a:t>
            </a:r>
            <a:endParaRPr dirty="0"/>
          </a:p>
          <a:p>
            <a:pPr marL="457200" lvl="0" indent="-342900" algn="l" rtl="0">
              <a:lnSpc>
                <a:spcPct val="100000"/>
              </a:lnSpc>
              <a:spcBef>
                <a:spcPts val="360"/>
              </a:spcBef>
              <a:spcAft>
                <a:spcPts val="0"/>
              </a:spcAft>
              <a:buClr>
                <a:srgbClr val="0070C0"/>
              </a:buClr>
              <a:buSzPts val="1800"/>
              <a:buFont typeface="Noto Sans Symbols"/>
              <a:buChar char="❑"/>
            </a:pPr>
            <a:r>
              <a:rPr lang="en-US" dirty="0"/>
              <a:t>Native River Water</a:t>
            </a:r>
            <a:endParaRPr dirty="0"/>
          </a:p>
          <a:p>
            <a:pPr marL="457200" lvl="0" indent="-342900" algn="l" rtl="0">
              <a:lnSpc>
                <a:spcPct val="100000"/>
              </a:lnSpc>
              <a:spcBef>
                <a:spcPts val="360"/>
              </a:spcBef>
              <a:spcAft>
                <a:spcPts val="0"/>
              </a:spcAft>
              <a:buClr>
                <a:srgbClr val="0070C0"/>
              </a:buClr>
              <a:buSzPts val="1800"/>
              <a:buFont typeface="Noto Sans Symbols"/>
              <a:buChar char="❑"/>
            </a:pPr>
            <a:r>
              <a:rPr lang="en-US" dirty="0"/>
              <a:t>C-BT System Water</a:t>
            </a:r>
            <a:endParaRPr dirty="0"/>
          </a:p>
          <a:p>
            <a:pPr marL="457200" lvl="0" indent="-342900" algn="l" rtl="0">
              <a:lnSpc>
                <a:spcPct val="100000"/>
              </a:lnSpc>
              <a:spcBef>
                <a:spcPts val="360"/>
              </a:spcBef>
              <a:spcAft>
                <a:spcPts val="0"/>
              </a:spcAft>
              <a:buClr>
                <a:srgbClr val="0070C0"/>
              </a:buClr>
              <a:buSzPts val="1800"/>
              <a:buFont typeface="Noto Sans Symbols"/>
              <a:buChar char="❑"/>
            </a:pPr>
            <a:r>
              <a:rPr lang="en-US" dirty="0"/>
              <a:t>Other Transbasin Supplies</a:t>
            </a:r>
            <a:endParaRPr dirty="0"/>
          </a:p>
          <a:p>
            <a:pPr marL="457200" lvl="0" indent="-228600" algn="l" rtl="0">
              <a:lnSpc>
                <a:spcPct val="100000"/>
              </a:lnSpc>
              <a:spcBef>
                <a:spcPts val="360"/>
              </a:spcBef>
              <a:spcAft>
                <a:spcPts val="0"/>
              </a:spcAft>
              <a:buClr>
                <a:schemeClr val="dk1"/>
              </a:buClr>
              <a:buSzPts val="1800"/>
              <a:buNone/>
            </a:pPr>
            <a:endParaRPr dirty="0"/>
          </a:p>
        </p:txBody>
      </p:sp>
      <p:pic>
        <p:nvPicPr>
          <p:cNvPr id="484" name="Google Shape;484;p57"/>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27"/>
          <p:cNvSpPr/>
          <p:nvPr/>
        </p:nvSpPr>
        <p:spPr>
          <a:xfrm>
            <a:off x="1524000" y="42739"/>
            <a:ext cx="6553200" cy="5867400"/>
          </a:xfrm>
          <a:custGeom>
            <a:avLst/>
            <a:gdLst/>
            <a:ahLst/>
            <a:cxnLst/>
            <a:rect l="l" t="t" r="r" b="b"/>
            <a:pathLst>
              <a:path w="6553200" h="5867400" extrusionOk="0">
                <a:moveTo>
                  <a:pt x="0" y="0"/>
                </a:moveTo>
                <a:lnTo>
                  <a:pt x="6553200" y="0"/>
                </a:lnTo>
                <a:lnTo>
                  <a:pt x="6553200" y="5867400"/>
                </a:lnTo>
                <a:lnTo>
                  <a:pt x="0" y="586740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90" name="Google Shape;490;p27"/>
          <p:cNvSpPr/>
          <p:nvPr/>
        </p:nvSpPr>
        <p:spPr>
          <a:xfrm>
            <a:off x="2400006" y="1295902"/>
            <a:ext cx="5012055" cy="4192904"/>
          </a:xfrm>
          <a:custGeom>
            <a:avLst/>
            <a:gdLst/>
            <a:ahLst/>
            <a:cxnLst/>
            <a:rect l="l" t="t" r="r" b="b"/>
            <a:pathLst>
              <a:path w="5012055" h="4192904" extrusionOk="0">
                <a:moveTo>
                  <a:pt x="0" y="0"/>
                </a:moveTo>
                <a:lnTo>
                  <a:pt x="5011657" y="0"/>
                </a:lnTo>
                <a:lnTo>
                  <a:pt x="5011657" y="4192675"/>
                </a:lnTo>
                <a:lnTo>
                  <a:pt x="0" y="4192675"/>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91" name="Google Shape;491;p27"/>
          <p:cNvSpPr/>
          <p:nvPr/>
        </p:nvSpPr>
        <p:spPr>
          <a:xfrm>
            <a:off x="2362657" y="5067001"/>
            <a:ext cx="34290" cy="0"/>
          </a:xfrm>
          <a:custGeom>
            <a:avLst/>
            <a:gdLst/>
            <a:ahLst/>
            <a:cxnLst/>
            <a:rect l="l" t="t" r="r" b="b"/>
            <a:pathLst>
              <a:path w="34289" h="120000" extrusionOk="0">
                <a:moveTo>
                  <a:pt x="0" y="0"/>
                </a:moveTo>
                <a:lnTo>
                  <a:pt x="33954" y="0"/>
                </a:lnTo>
              </a:path>
            </a:pathLst>
          </a:custGeom>
          <a:noFill/>
          <a:ln w="1155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92" name="Google Shape;492;p27"/>
          <p:cNvSpPr/>
          <p:nvPr/>
        </p:nvSpPr>
        <p:spPr>
          <a:xfrm>
            <a:off x="2362657" y="4651199"/>
            <a:ext cx="34290" cy="0"/>
          </a:xfrm>
          <a:custGeom>
            <a:avLst/>
            <a:gdLst/>
            <a:ahLst/>
            <a:cxnLst/>
            <a:rect l="l" t="t" r="r" b="b"/>
            <a:pathLst>
              <a:path w="34289" h="120000" extrusionOk="0">
                <a:moveTo>
                  <a:pt x="0" y="0"/>
                </a:moveTo>
                <a:lnTo>
                  <a:pt x="33954" y="0"/>
                </a:lnTo>
              </a:path>
            </a:pathLst>
          </a:custGeom>
          <a:noFill/>
          <a:ln w="1155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93" name="Google Shape;493;p27"/>
          <p:cNvSpPr/>
          <p:nvPr/>
        </p:nvSpPr>
        <p:spPr>
          <a:xfrm>
            <a:off x="2362657" y="4223846"/>
            <a:ext cx="34290" cy="0"/>
          </a:xfrm>
          <a:custGeom>
            <a:avLst/>
            <a:gdLst/>
            <a:ahLst/>
            <a:cxnLst/>
            <a:rect l="l" t="t" r="r" b="b"/>
            <a:pathLst>
              <a:path w="34289" h="120000" extrusionOk="0">
                <a:moveTo>
                  <a:pt x="0" y="0"/>
                </a:moveTo>
                <a:lnTo>
                  <a:pt x="33954" y="0"/>
                </a:lnTo>
              </a:path>
            </a:pathLst>
          </a:custGeom>
          <a:noFill/>
          <a:ln w="1155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94" name="Google Shape;494;p27"/>
          <p:cNvSpPr/>
          <p:nvPr/>
        </p:nvSpPr>
        <p:spPr>
          <a:xfrm>
            <a:off x="2362657" y="3808044"/>
            <a:ext cx="34290" cy="0"/>
          </a:xfrm>
          <a:custGeom>
            <a:avLst/>
            <a:gdLst/>
            <a:ahLst/>
            <a:cxnLst/>
            <a:rect l="l" t="t" r="r" b="b"/>
            <a:pathLst>
              <a:path w="34289" h="120000" extrusionOk="0">
                <a:moveTo>
                  <a:pt x="0" y="0"/>
                </a:moveTo>
                <a:lnTo>
                  <a:pt x="33954" y="0"/>
                </a:lnTo>
              </a:path>
            </a:pathLst>
          </a:custGeom>
          <a:noFill/>
          <a:ln w="1155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95" name="Google Shape;495;p27"/>
          <p:cNvSpPr/>
          <p:nvPr/>
        </p:nvSpPr>
        <p:spPr>
          <a:xfrm>
            <a:off x="2362657" y="3392241"/>
            <a:ext cx="34290" cy="0"/>
          </a:xfrm>
          <a:custGeom>
            <a:avLst/>
            <a:gdLst/>
            <a:ahLst/>
            <a:cxnLst/>
            <a:rect l="l" t="t" r="r" b="b"/>
            <a:pathLst>
              <a:path w="34289" h="120000" extrusionOk="0">
                <a:moveTo>
                  <a:pt x="0" y="0"/>
                </a:moveTo>
                <a:lnTo>
                  <a:pt x="33954" y="0"/>
                </a:lnTo>
              </a:path>
            </a:pathLst>
          </a:custGeom>
          <a:noFill/>
          <a:ln w="1155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96" name="Google Shape;496;p27"/>
          <p:cNvSpPr/>
          <p:nvPr/>
        </p:nvSpPr>
        <p:spPr>
          <a:xfrm>
            <a:off x="2362657" y="2976439"/>
            <a:ext cx="34290" cy="0"/>
          </a:xfrm>
          <a:custGeom>
            <a:avLst/>
            <a:gdLst/>
            <a:ahLst/>
            <a:cxnLst/>
            <a:rect l="l" t="t" r="r" b="b"/>
            <a:pathLst>
              <a:path w="34289" h="120000" extrusionOk="0">
                <a:moveTo>
                  <a:pt x="0" y="0"/>
                </a:moveTo>
                <a:lnTo>
                  <a:pt x="33954" y="0"/>
                </a:lnTo>
              </a:path>
            </a:pathLst>
          </a:custGeom>
          <a:noFill/>
          <a:ln w="1155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97" name="Google Shape;497;p27"/>
          <p:cNvSpPr/>
          <p:nvPr/>
        </p:nvSpPr>
        <p:spPr>
          <a:xfrm>
            <a:off x="2362657" y="2549086"/>
            <a:ext cx="34290" cy="0"/>
          </a:xfrm>
          <a:custGeom>
            <a:avLst/>
            <a:gdLst/>
            <a:ahLst/>
            <a:cxnLst/>
            <a:rect l="l" t="t" r="r" b="b"/>
            <a:pathLst>
              <a:path w="34289" h="120000" extrusionOk="0">
                <a:moveTo>
                  <a:pt x="0" y="0"/>
                </a:moveTo>
                <a:lnTo>
                  <a:pt x="33954" y="0"/>
                </a:lnTo>
              </a:path>
            </a:pathLst>
          </a:custGeom>
          <a:noFill/>
          <a:ln w="1155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98" name="Google Shape;498;p27"/>
          <p:cNvSpPr/>
          <p:nvPr/>
        </p:nvSpPr>
        <p:spPr>
          <a:xfrm>
            <a:off x="2362657" y="2133284"/>
            <a:ext cx="34290" cy="0"/>
          </a:xfrm>
          <a:custGeom>
            <a:avLst/>
            <a:gdLst/>
            <a:ahLst/>
            <a:cxnLst/>
            <a:rect l="l" t="t" r="r" b="b"/>
            <a:pathLst>
              <a:path w="34289" h="120000" extrusionOk="0">
                <a:moveTo>
                  <a:pt x="0" y="0"/>
                </a:moveTo>
                <a:lnTo>
                  <a:pt x="33954" y="0"/>
                </a:lnTo>
              </a:path>
            </a:pathLst>
          </a:custGeom>
          <a:noFill/>
          <a:ln w="1155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99" name="Google Shape;499;p27"/>
          <p:cNvSpPr/>
          <p:nvPr/>
        </p:nvSpPr>
        <p:spPr>
          <a:xfrm>
            <a:off x="2362657" y="1717481"/>
            <a:ext cx="34290" cy="0"/>
          </a:xfrm>
          <a:custGeom>
            <a:avLst/>
            <a:gdLst/>
            <a:ahLst/>
            <a:cxnLst/>
            <a:rect l="l" t="t" r="r" b="b"/>
            <a:pathLst>
              <a:path w="34289" h="120000" extrusionOk="0">
                <a:moveTo>
                  <a:pt x="0" y="0"/>
                </a:moveTo>
                <a:lnTo>
                  <a:pt x="33954" y="0"/>
                </a:lnTo>
              </a:path>
            </a:pathLst>
          </a:custGeom>
          <a:noFill/>
          <a:ln w="1155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00" name="Google Shape;500;p27"/>
          <p:cNvSpPr/>
          <p:nvPr/>
        </p:nvSpPr>
        <p:spPr>
          <a:xfrm>
            <a:off x="1561350" y="215926"/>
            <a:ext cx="25400" cy="38735"/>
          </a:xfrm>
          <a:custGeom>
            <a:avLst/>
            <a:gdLst/>
            <a:ahLst/>
            <a:cxnLst/>
            <a:rect l="l" t="t" r="r" b="b"/>
            <a:pathLst>
              <a:path w="25400" h="38735" extrusionOk="0">
                <a:moveTo>
                  <a:pt x="-3693" y="19059"/>
                </a:moveTo>
                <a:lnTo>
                  <a:pt x="29077" y="19059"/>
                </a:lnTo>
              </a:path>
            </a:pathLst>
          </a:custGeom>
          <a:noFill/>
          <a:ln w="504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01" name="Google Shape;501;p27"/>
          <p:cNvSpPr txBox="1"/>
          <p:nvPr/>
        </p:nvSpPr>
        <p:spPr>
          <a:xfrm>
            <a:off x="1524000" y="1120920"/>
            <a:ext cx="838200" cy="453201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   500,000</a:t>
            </a:r>
            <a:endParaRPr dirty="0"/>
          </a:p>
          <a:p>
            <a:pPr marL="1270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dk1"/>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   450,000</a:t>
            </a:r>
            <a:endParaRPr dirty="0"/>
          </a:p>
          <a:p>
            <a:pPr marL="1270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dk1"/>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   400,000</a:t>
            </a:r>
            <a:endParaRPr dirty="0"/>
          </a:p>
          <a:p>
            <a:pPr marL="1270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dk1"/>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   350,000</a:t>
            </a:r>
            <a:endParaRPr dirty="0"/>
          </a:p>
          <a:p>
            <a:pPr marL="0" marR="0" lvl="0" indent="0" algn="l" rtl="0">
              <a:lnSpc>
                <a:spcPct val="100000"/>
              </a:lnSpc>
              <a:spcBef>
                <a:spcPts val="11"/>
              </a:spcBef>
              <a:spcAft>
                <a:spcPts val="0"/>
              </a:spcAft>
              <a:buClr>
                <a:srgbClr val="000000"/>
              </a:buClr>
              <a:buSzPts val="1400"/>
              <a:buFont typeface="Arial"/>
              <a:buNone/>
            </a:pPr>
            <a:endParaRPr sz="1400" b="1" i="0" u="none" strike="noStrike" cap="none" dirty="0">
              <a:solidFill>
                <a:schemeClr val="dk1"/>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   300,000</a:t>
            </a:r>
            <a:endParaRPr dirty="0"/>
          </a:p>
          <a:p>
            <a:pPr marL="1270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dk1"/>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   250,000</a:t>
            </a:r>
            <a:endParaRPr dirty="0"/>
          </a:p>
          <a:p>
            <a:pPr marL="1270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dk1"/>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   200,000</a:t>
            </a:r>
            <a:endParaRPr dirty="0"/>
          </a:p>
          <a:p>
            <a:pPr marL="1270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dk1"/>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   150,000</a:t>
            </a:r>
            <a:endParaRPr dirty="0"/>
          </a:p>
          <a:p>
            <a:pPr marL="1270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dk1"/>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   100,000</a:t>
            </a:r>
            <a:endParaRPr sz="1400" b="1" i="0" u="none" strike="noStrike" cap="none" dirty="0">
              <a:solidFill>
                <a:schemeClr val="dk1"/>
              </a:solidFill>
              <a:latin typeface="Arial"/>
              <a:ea typeface="Arial"/>
              <a:cs typeface="Arial"/>
              <a:sym typeface="Arial"/>
            </a:endParaRPr>
          </a:p>
          <a:p>
            <a:pPr marL="0" marR="0" lvl="0" indent="0" algn="l" rtl="0">
              <a:lnSpc>
                <a:spcPct val="100000"/>
              </a:lnSpc>
              <a:spcBef>
                <a:spcPts val="11"/>
              </a:spcBef>
              <a:spcAft>
                <a:spcPts val="0"/>
              </a:spcAft>
              <a:buClr>
                <a:srgbClr val="000000"/>
              </a:buClr>
              <a:buSzPts val="1400"/>
              <a:buFont typeface="Arial"/>
              <a:buNone/>
            </a:pPr>
            <a:endParaRPr sz="1400" b="1" i="0" u="none" strike="noStrike" cap="none" dirty="0">
              <a:solidFill>
                <a:schemeClr val="dk1"/>
              </a:solidFill>
              <a:latin typeface="Arial"/>
              <a:ea typeface="Arial"/>
              <a:cs typeface="Arial"/>
              <a:sym typeface="Arial"/>
            </a:endParaRPr>
          </a:p>
          <a:p>
            <a:pPr marL="73025"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    50,00</a:t>
            </a:r>
            <a:r>
              <a:rPr lang="en-US" sz="1450" b="1" i="0" u="none" strike="noStrike" cap="none" dirty="0">
                <a:solidFill>
                  <a:schemeClr val="dk1"/>
                </a:solidFill>
                <a:latin typeface="Arial"/>
                <a:ea typeface="Arial"/>
                <a:cs typeface="Arial"/>
                <a:sym typeface="Arial"/>
              </a:rPr>
              <a:t>0</a:t>
            </a:r>
            <a:endParaRPr dirty="0"/>
          </a:p>
          <a:p>
            <a:pPr marL="73025"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chemeClr val="dk1"/>
              </a:solidFill>
              <a:latin typeface="Times New Roman"/>
              <a:ea typeface="Times New Roman"/>
              <a:cs typeface="Times New Roman"/>
              <a:sym typeface="Times New Roman"/>
            </a:endParaRPr>
          </a:p>
          <a:p>
            <a:pPr marL="0" marR="5715" lvl="0" indent="0" algn="r" rtl="0">
              <a:lnSpc>
                <a:spcPct val="100000"/>
              </a:lnSpc>
              <a:spcBef>
                <a:spcPts val="0"/>
              </a:spcBef>
              <a:spcAft>
                <a:spcPts val="0"/>
              </a:spcAft>
              <a:buClr>
                <a:srgbClr val="000000"/>
              </a:buClr>
              <a:buSzPts val="1450"/>
              <a:buFont typeface="Arial"/>
              <a:buNone/>
            </a:pPr>
            <a:r>
              <a:rPr lang="en-US" sz="1450" b="1" i="0" u="none" strike="noStrike" cap="none" dirty="0">
                <a:solidFill>
                  <a:schemeClr val="dk1"/>
                </a:solidFill>
                <a:latin typeface="Arial"/>
                <a:ea typeface="Arial"/>
                <a:cs typeface="Arial"/>
                <a:sym typeface="Arial"/>
              </a:rPr>
              <a:t>0</a:t>
            </a:r>
            <a:endParaRPr sz="1450" b="1" i="0" u="none" strike="noStrike" cap="none" dirty="0">
              <a:solidFill>
                <a:schemeClr val="dk1"/>
              </a:solidFill>
              <a:latin typeface="Arial"/>
              <a:ea typeface="Arial"/>
              <a:cs typeface="Arial"/>
              <a:sym typeface="Arial"/>
            </a:endParaRPr>
          </a:p>
        </p:txBody>
      </p:sp>
      <p:sp>
        <p:nvSpPr>
          <p:cNvPr id="502" name="Google Shape;502;p27"/>
          <p:cNvSpPr txBox="1"/>
          <p:nvPr/>
        </p:nvSpPr>
        <p:spPr>
          <a:xfrm rot="-5400000">
            <a:off x="554559" y="2903053"/>
            <a:ext cx="1596550" cy="19236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250"/>
              <a:buFont typeface="Arial"/>
              <a:buNone/>
            </a:pPr>
            <a:r>
              <a:rPr lang="en-US" sz="1250" b="1" i="0" u="none" strike="noStrike" cap="none" dirty="0">
                <a:solidFill>
                  <a:schemeClr val="dk1"/>
                </a:solidFill>
                <a:latin typeface="Arial"/>
                <a:ea typeface="Arial"/>
                <a:cs typeface="Arial"/>
                <a:sym typeface="Arial"/>
              </a:rPr>
              <a:t>Amount (acre-feet)</a:t>
            </a:r>
            <a:endParaRPr sz="1250" b="0" i="0" u="none" strike="noStrike" cap="none" dirty="0">
              <a:solidFill>
                <a:schemeClr val="dk1"/>
              </a:solidFill>
              <a:latin typeface="Arial"/>
              <a:ea typeface="Arial"/>
              <a:cs typeface="Arial"/>
              <a:sym typeface="Arial"/>
            </a:endParaRPr>
          </a:p>
        </p:txBody>
      </p:sp>
      <p:graphicFrame>
        <p:nvGraphicFramePr>
          <p:cNvPr id="503" name="Google Shape;503;p27"/>
          <p:cNvGraphicFramePr/>
          <p:nvPr>
            <p:extLst>
              <p:ext uri="{D42A27DB-BD31-4B8C-83A1-F6EECF244321}">
                <p14:modId xmlns:p14="http://schemas.microsoft.com/office/powerpoint/2010/main" val="3755226739"/>
              </p:ext>
            </p:extLst>
          </p:nvPr>
        </p:nvGraphicFramePr>
        <p:xfrm>
          <a:off x="2391298" y="1296364"/>
          <a:ext cx="5011650" cy="4192442"/>
        </p:xfrm>
        <a:graphic>
          <a:graphicData uri="http://schemas.openxmlformats.org/drawingml/2006/table">
            <a:tbl>
              <a:tblPr firstRow="1" bandRow="1">
                <a:noFill/>
                <a:tableStyleId>{D80FD4BA-BEBA-4F81-9334-1228368CF10A}</a:tableStyleId>
              </a:tblPr>
              <a:tblGrid>
                <a:gridCol w="577225">
                  <a:extLst>
                    <a:ext uri="{9D8B030D-6E8A-4147-A177-3AD203B41FA5}">
                      <a16:colId xmlns:a16="http://schemas.microsoft.com/office/drawing/2014/main" val="20000"/>
                    </a:ext>
                  </a:extLst>
                </a:gridCol>
                <a:gridCol w="3857200">
                  <a:extLst>
                    <a:ext uri="{9D8B030D-6E8A-4147-A177-3AD203B41FA5}">
                      <a16:colId xmlns:a16="http://schemas.microsoft.com/office/drawing/2014/main" val="20001"/>
                    </a:ext>
                  </a:extLst>
                </a:gridCol>
                <a:gridCol w="577225">
                  <a:extLst>
                    <a:ext uri="{9D8B030D-6E8A-4147-A177-3AD203B41FA5}">
                      <a16:colId xmlns:a16="http://schemas.microsoft.com/office/drawing/2014/main" val="20002"/>
                    </a:ext>
                  </a:extLst>
                </a:gridCol>
              </a:tblGrid>
              <a:tr h="579063">
                <a:tc gridSpan="3">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Arial"/>
                        <a:ea typeface="Arial"/>
                        <a:cs typeface="Arial"/>
                        <a:sym typeface="Arial"/>
                      </a:endParaRPr>
                    </a:p>
                  </a:txBody>
                  <a:tcPr marL="0" marR="0" marT="0" marB="0">
                    <a:lnL w="10625" cap="flat" cmpd="sng">
                      <a:solidFill>
                        <a:srgbClr val="000000"/>
                      </a:solidFill>
                      <a:prstDash val="solid"/>
                      <a:round/>
                      <a:headEnd type="none" w="sm" len="sm"/>
                      <a:tailEnd type="none" w="sm" len="sm"/>
                    </a:lnL>
                    <a:lnR w="10625" cap="flat" cmpd="sng">
                      <a:solidFill>
                        <a:srgbClr val="000000"/>
                      </a:solidFill>
                      <a:prstDash val="solid"/>
                      <a:round/>
                      <a:headEnd type="none" w="sm" len="sm"/>
                      <a:tailEnd type="none" w="sm" len="sm"/>
                    </a:lnR>
                    <a:lnT w="10625" cap="flat" cmpd="sng">
                      <a:solidFill>
                        <a:srgbClr val="000000"/>
                      </a:solidFill>
                      <a:prstDash val="solid"/>
                      <a:round/>
                      <a:headEnd type="none" w="sm" len="sm"/>
                      <a:tailEnd type="none" w="sm" len="sm"/>
                    </a:lnT>
                    <a:lnB w="11525" cap="flat" cmpd="sng">
                      <a:solidFill>
                        <a:srgbClr val="000000"/>
                      </a:solidFill>
                      <a:prstDash val="solid"/>
                      <a:round/>
                      <a:headEnd type="none" w="sm" len="sm"/>
                      <a:tailEnd type="none" w="sm" len="sm"/>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35858">
                <a:tc rowSpan="3">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Arial"/>
                        <a:ea typeface="Arial"/>
                        <a:cs typeface="Arial"/>
                        <a:sym typeface="Arial"/>
                      </a:endParaRPr>
                    </a:p>
                  </a:txBody>
                  <a:tcPr marL="0" marR="0" marT="0" marB="0">
                    <a:lnL w="10625" cap="flat" cmpd="sng">
                      <a:solidFill>
                        <a:srgbClr val="000000"/>
                      </a:solidFill>
                      <a:prstDash val="solid"/>
                      <a:round/>
                      <a:headEnd type="none" w="sm" len="sm"/>
                      <a:tailEnd type="none" w="sm" len="sm"/>
                    </a:lnL>
                    <a:lnT w="11525" cap="flat" cmpd="sng">
                      <a:solidFill>
                        <a:srgbClr val="000000"/>
                      </a:solidFill>
                      <a:prstDash val="solid"/>
                      <a:round/>
                      <a:headEnd type="none" w="sm" len="sm"/>
                      <a:tailEnd type="none" w="sm" len="sm"/>
                    </a:lnT>
                    <a:lnB w="10625" cap="flat" cmpd="sng">
                      <a:solidFill>
                        <a:srgbClr val="000000"/>
                      </a:solidFill>
                      <a:prstDash val="solid"/>
                      <a:round/>
                      <a:headEnd type="none" w="sm" len="sm"/>
                      <a:tailEnd type="none" w="sm" len="sm"/>
                    </a:lnB>
                    <a:solidFill>
                      <a:srgbClr val="FFFFFF"/>
                    </a:solidFill>
                  </a:tcPr>
                </a:tc>
                <a:tc>
                  <a:txBody>
                    <a:bodyPr/>
                    <a:lstStyle/>
                    <a:p>
                      <a:pPr marL="1174115" marR="0" lvl="0" indent="0" algn="l" rtl="0">
                        <a:lnSpc>
                          <a:spcPct val="100000"/>
                        </a:lnSpc>
                        <a:spcBef>
                          <a:spcPts val="0"/>
                        </a:spcBef>
                        <a:spcAft>
                          <a:spcPts val="0"/>
                        </a:spcAft>
                        <a:buClr>
                          <a:srgbClr val="000000"/>
                        </a:buClr>
                        <a:buSzPts val="1450"/>
                        <a:buFont typeface="Arial"/>
                        <a:buNone/>
                      </a:pPr>
                      <a:endParaRPr sz="1450" u="none" strike="noStrike" cap="none" dirty="0">
                        <a:latin typeface="Arial"/>
                        <a:ea typeface="Arial"/>
                        <a:cs typeface="Arial"/>
                        <a:sym typeface="Arial"/>
                      </a:endParaRPr>
                    </a:p>
                  </a:txBody>
                  <a:tcPr marL="0" marR="0" marT="0" marB="0">
                    <a:lnR w="11525" cap="flat" cmpd="sng">
                      <a:solidFill>
                        <a:srgbClr val="000000"/>
                      </a:solidFill>
                      <a:prstDash val="solid"/>
                      <a:round/>
                      <a:headEnd type="none" w="sm" len="sm"/>
                      <a:tailEnd type="none" w="sm" len="sm"/>
                    </a:lnR>
                    <a:lnT w="11525" cap="flat" cmpd="sng">
                      <a:solidFill>
                        <a:srgbClr val="000000"/>
                      </a:solidFill>
                      <a:prstDash val="solid"/>
                      <a:round/>
                      <a:headEnd type="none" w="sm" len="sm"/>
                      <a:tailEnd type="none" w="sm" len="sm"/>
                    </a:lnT>
                    <a:lnB w="11525" cap="flat" cmpd="sng">
                      <a:solidFill>
                        <a:srgbClr val="000000"/>
                      </a:solidFill>
                      <a:prstDash val="solid"/>
                      <a:round/>
                      <a:headEnd type="none" w="sm" len="sm"/>
                      <a:tailEnd type="none" w="sm" len="sm"/>
                    </a:lnB>
                    <a:solidFill>
                      <a:srgbClr val="FFFFCC"/>
                    </a:solidFill>
                  </a:tcPr>
                </a:tc>
                <a:tc rowSpan="3">
                  <a:txBody>
                    <a:bodyPr/>
                    <a:lstStyle/>
                    <a:p>
                      <a:pPr marL="0" marR="0" lvl="0" indent="0" algn="l" rtl="0">
                        <a:lnSpc>
                          <a:spcPct val="100000"/>
                        </a:lnSpc>
                        <a:spcBef>
                          <a:spcPts val="0"/>
                        </a:spcBef>
                        <a:spcAft>
                          <a:spcPts val="0"/>
                        </a:spcAft>
                        <a:buClr>
                          <a:srgbClr val="000000"/>
                        </a:buClr>
                        <a:buSzPts val="1450"/>
                        <a:buFont typeface="Arial"/>
                        <a:buNone/>
                      </a:pPr>
                      <a:endParaRPr sz="1450" u="none" strike="noStrike" cap="none" dirty="0">
                        <a:latin typeface="Arial"/>
                        <a:ea typeface="Arial"/>
                        <a:cs typeface="Arial"/>
                        <a:sym typeface="Arial"/>
                      </a:endParaRPr>
                    </a:p>
                  </a:txBody>
                  <a:tcPr marL="0" marR="0" marT="0" marB="0">
                    <a:lnL w="11525" cap="flat" cmpd="sng">
                      <a:solidFill>
                        <a:srgbClr val="000000"/>
                      </a:solidFill>
                      <a:prstDash val="solid"/>
                      <a:round/>
                      <a:headEnd type="none" w="sm" len="sm"/>
                      <a:tailEnd type="none" w="sm" len="sm"/>
                    </a:lnL>
                    <a:lnR w="10625" cap="flat" cmpd="sng">
                      <a:solidFill>
                        <a:srgbClr val="000000"/>
                      </a:solidFill>
                      <a:prstDash val="solid"/>
                      <a:round/>
                      <a:headEnd type="none" w="sm" len="sm"/>
                      <a:tailEnd type="none" w="sm" len="sm"/>
                    </a:lnR>
                    <a:lnB w="106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845432">
                <a:tc vMerge="1">
                  <a:txBody>
                    <a:bodyPr/>
                    <a:lstStyle/>
                    <a:p>
                      <a:endParaRPr lang="en-US"/>
                    </a:p>
                  </a:txBody>
                  <a:tcPr/>
                </a:tc>
                <a:tc>
                  <a:txBody>
                    <a:bodyPr/>
                    <a:lstStyle/>
                    <a:p>
                      <a:pPr marL="1518920" marR="1497330" lvl="0" indent="0" algn="ctr" rtl="0">
                        <a:lnSpc>
                          <a:spcPct val="113034"/>
                        </a:lnSpc>
                        <a:spcBef>
                          <a:spcPts val="0"/>
                        </a:spcBef>
                        <a:spcAft>
                          <a:spcPts val="0"/>
                        </a:spcAft>
                        <a:buClr>
                          <a:srgbClr val="000000"/>
                        </a:buClr>
                        <a:buSzPts val="1450"/>
                        <a:buFont typeface="Arial"/>
                        <a:buNone/>
                      </a:pPr>
                      <a:endParaRPr sz="1450" u="none" strike="noStrike" cap="none" dirty="0">
                        <a:latin typeface="Arial"/>
                        <a:ea typeface="Arial"/>
                        <a:cs typeface="Arial"/>
                        <a:sym typeface="Arial"/>
                      </a:endParaRPr>
                    </a:p>
                  </a:txBody>
                  <a:tcPr marL="0" marR="0" marT="0" marB="0">
                    <a:lnL w="11450" cap="flat" cmpd="sng">
                      <a:solidFill>
                        <a:srgbClr val="000000"/>
                      </a:solidFill>
                      <a:prstDash val="solid"/>
                      <a:round/>
                      <a:headEnd type="none" w="sm" len="sm"/>
                      <a:tailEnd type="none" w="sm" len="sm"/>
                    </a:lnL>
                    <a:lnR w="11450" cap="flat" cmpd="sng">
                      <a:solidFill>
                        <a:srgbClr val="000000"/>
                      </a:solidFill>
                      <a:prstDash val="solid"/>
                      <a:round/>
                      <a:headEnd type="none" w="sm" len="sm"/>
                      <a:tailEnd type="none" w="sm" len="sm"/>
                    </a:lnR>
                    <a:lnT w="11525" cap="flat" cmpd="sng">
                      <a:solidFill>
                        <a:srgbClr val="000000"/>
                      </a:solidFill>
                      <a:prstDash val="solid"/>
                      <a:round/>
                      <a:headEnd type="none" w="sm" len="sm"/>
                      <a:tailEnd type="none" w="sm" len="sm"/>
                    </a:lnT>
                    <a:lnB w="11450" cap="flat" cmpd="sng">
                      <a:solidFill>
                        <a:srgbClr val="000000"/>
                      </a:solidFill>
                      <a:prstDash val="solid"/>
                      <a:round/>
                      <a:headEnd type="none" w="sm" len="sm"/>
                      <a:tailEnd type="none" w="sm" len="sm"/>
                    </a:lnB>
                    <a:solidFill>
                      <a:srgbClr val="CCFFCC"/>
                    </a:solidFill>
                  </a:tcPr>
                </a:tc>
                <a:tc vMerge="1">
                  <a:txBody>
                    <a:bodyPr/>
                    <a:lstStyle/>
                    <a:p>
                      <a:endParaRPr lang="en-US"/>
                    </a:p>
                  </a:txBody>
                  <a:tcPr/>
                </a:tc>
                <a:extLst>
                  <a:ext uri="{0D108BD9-81ED-4DB2-BD59-A6C34878D82A}">
                    <a16:rowId xmlns:a16="http://schemas.microsoft.com/office/drawing/2014/main" val="10002"/>
                  </a:ext>
                </a:extLst>
              </a:tr>
              <a:tr h="2432089">
                <a:tc vMerge="1">
                  <a:txBody>
                    <a:bodyPr/>
                    <a:lstStyle/>
                    <a:p>
                      <a:endParaRPr lang="en-US"/>
                    </a:p>
                  </a:txBody>
                  <a:tcPr/>
                </a:tc>
                <a:tc>
                  <a:txBody>
                    <a:bodyPr/>
                    <a:lstStyle/>
                    <a:p>
                      <a:pPr marL="125095" marR="0" lvl="0" indent="0" algn="ctr" rtl="0">
                        <a:lnSpc>
                          <a:spcPct val="100000"/>
                        </a:lnSpc>
                        <a:spcBef>
                          <a:spcPts val="0"/>
                        </a:spcBef>
                        <a:spcAft>
                          <a:spcPts val="0"/>
                        </a:spcAft>
                        <a:buClr>
                          <a:srgbClr val="000000"/>
                        </a:buClr>
                        <a:buSzPts val="1450"/>
                        <a:buFont typeface="Arial"/>
                        <a:buNone/>
                      </a:pPr>
                      <a:endParaRPr sz="1450" u="none" strike="noStrike" cap="none" dirty="0">
                        <a:latin typeface="Arial"/>
                        <a:ea typeface="Arial"/>
                        <a:cs typeface="Arial"/>
                        <a:sym typeface="Arial"/>
                      </a:endParaRPr>
                    </a:p>
                  </a:txBody>
                  <a:tcPr marL="0" marR="0" marT="0" marB="0">
                    <a:lnL w="10975" cap="flat" cmpd="sng">
                      <a:solidFill>
                        <a:srgbClr val="000000"/>
                      </a:solidFill>
                      <a:prstDash val="solid"/>
                      <a:round/>
                      <a:headEnd type="none" w="sm" len="sm"/>
                      <a:tailEnd type="none" w="sm" len="sm"/>
                    </a:lnL>
                    <a:lnR w="10975" cap="flat" cmpd="sng">
                      <a:solidFill>
                        <a:srgbClr val="000000"/>
                      </a:solidFill>
                      <a:prstDash val="solid"/>
                      <a:round/>
                      <a:headEnd type="none" w="sm" len="sm"/>
                      <a:tailEnd type="none" w="sm" len="sm"/>
                    </a:lnR>
                    <a:lnT w="11450" cap="flat" cmpd="sng">
                      <a:solidFill>
                        <a:srgbClr val="000000"/>
                      </a:solidFill>
                      <a:prstDash val="solid"/>
                      <a:round/>
                      <a:headEnd type="none" w="sm" len="sm"/>
                      <a:tailEnd type="none" w="sm" len="sm"/>
                    </a:lnT>
                    <a:lnB w="10975" cap="flat" cmpd="sng">
                      <a:solidFill>
                        <a:srgbClr val="000000"/>
                      </a:solidFill>
                      <a:prstDash val="solid"/>
                      <a:round/>
                      <a:headEnd type="none" w="sm" len="sm"/>
                      <a:tailEnd type="none" w="sm" len="sm"/>
                    </a:lnB>
                    <a:solidFill>
                      <a:srgbClr val="9999FF"/>
                    </a:solidFill>
                  </a:tcPr>
                </a:tc>
                <a:tc vMerge="1">
                  <a:txBody>
                    <a:bodyPr/>
                    <a:lstStyle/>
                    <a:p>
                      <a:endParaRPr lang="en-US"/>
                    </a:p>
                  </a:txBody>
                  <a:tcPr/>
                </a:tc>
                <a:extLst>
                  <a:ext uri="{0D108BD9-81ED-4DB2-BD59-A6C34878D82A}">
                    <a16:rowId xmlns:a16="http://schemas.microsoft.com/office/drawing/2014/main" val="10003"/>
                  </a:ext>
                </a:extLst>
              </a:tr>
            </a:tbl>
          </a:graphicData>
        </a:graphic>
      </p:graphicFrame>
      <p:sp>
        <p:nvSpPr>
          <p:cNvPr id="504" name="Google Shape;504;p27"/>
          <p:cNvSpPr txBox="1">
            <a:spLocks noGrp="1"/>
          </p:cNvSpPr>
          <p:nvPr>
            <p:ph type="title"/>
          </p:nvPr>
        </p:nvSpPr>
        <p:spPr>
          <a:xfrm>
            <a:off x="466366" y="-210695"/>
            <a:ext cx="8229600" cy="1143000"/>
          </a:xfrm>
          <a:prstGeom prst="rect">
            <a:avLst/>
          </a:prstGeom>
          <a:noFill/>
          <a:ln>
            <a:noFill/>
          </a:ln>
        </p:spPr>
        <p:txBody>
          <a:bodyPr spcFirstLastPara="1" wrap="square" lIns="91425" tIns="45700" rIns="91425" bIns="45700" anchor="ctr" anchorCtr="0">
            <a:normAutofit/>
          </a:bodyPr>
          <a:lstStyle/>
          <a:p>
            <a:pPr marL="0" lvl="0" indent="0" rtl="0">
              <a:lnSpc>
                <a:spcPct val="100000"/>
              </a:lnSpc>
              <a:spcBef>
                <a:spcPts val="0"/>
              </a:spcBef>
              <a:spcAft>
                <a:spcPts val="0"/>
              </a:spcAft>
              <a:buClr>
                <a:srgbClr val="000000"/>
              </a:buClr>
              <a:buSzPts val="2800"/>
              <a:buFont typeface="Arial Black"/>
              <a:buNone/>
            </a:pPr>
            <a:r>
              <a:rPr lang="en-US" sz="2800" dirty="0">
                <a:solidFill>
                  <a:srgbClr val="000000"/>
                </a:solidFill>
                <a:latin typeface="Arial" panose="020B0604020202020204" pitchFamily="34" charset="0"/>
                <a:ea typeface="Arial Black"/>
                <a:cs typeface="Arial" panose="020B0604020202020204" pitchFamily="34" charset="0"/>
                <a:sym typeface="Arial Black"/>
              </a:rPr>
              <a:t>Average Annual Poudre Basin Supplies</a:t>
            </a:r>
            <a:endParaRPr sz="2800" dirty="0">
              <a:latin typeface="Arial" panose="020B0604020202020204" pitchFamily="34" charset="0"/>
              <a:cs typeface="Arial" panose="020B0604020202020204" pitchFamily="34" charset="0"/>
            </a:endParaRPr>
          </a:p>
        </p:txBody>
      </p:sp>
      <p:pic>
        <p:nvPicPr>
          <p:cNvPr id="505" name="Google Shape;505;p27"/>
          <p:cNvPicPr preferRelativeResize="0"/>
          <p:nvPr/>
        </p:nvPicPr>
        <p:blipFill rotWithShape="1">
          <a:blip r:embed="rId3">
            <a:alphaModFix/>
          </a:blip>
          <a:srcRect/>
          <a:stretch/>
        </p:blipFill>
        <p:spPr>
          <a:xfrm>
            <a:off x="0" y="6177378"/>
            <a:ext cx="2513308" cy="634127"/>
          </a:xfrm>
          <a:prstGeom prst="rect">
            <a:avLst/>
          </a:prstGeom>
          <a:noFill/>
          <a:ln>
            <a:noFill/>
          </a:ln>
        </p:spPr>
      </p:pic>
      <p:sp>
        <p:nvSpPr>
          <p:cNvPr id="2" name="TextBox 1"/>
          <p:cNvSpPr txBox="1"/>
          <p:nvPr/>
        </p:nvSpPr>
        <p:spPr>
          <a:xfrm>
            <a:off x="3614216" y="1895964"/>
            <a:ext cx="2372765" cy="307777"/>
          </a:xfrm>
          <a:prstGeom prst="rect">
            <a:avLst/>
          </a:prstGeom>
          <a:noFill/>
        </p:spPr>
        <p:txBody>
          <a:bodyPr wrap="none" rtlCol="0">
            <a:spAutoFit/>
          </a:bodyPr>
          <a:lstStyle/>
          <a:p>
            <a:r>
              <a:rPr lang="en-US" b="1" dirty="0"/>
              <a:t>Other Transbasin Imports</a:t>
            </a:r>
          </a:p>
        </p:txBody>
      </p:sp>
      <p:sp>
        <p:nvSpPr>
          <p:cNvPr id="3" name="TextBox 2"/>
          <p:cNvSpPr txBox="1"/>
          <p:nvPr/>
        </p:nvSpPr>
        <p:spPr>
          <a:xfrm>
            <a:off x="3558912" y="2452096"/>
            <a:ext cx="2483372" cy="307777"/>
          </a:xfrm>
          <a:prstGeom prst="rect">
            <a:avLst/>
          </a:prstGeom>
          <a:noFill/>
        </p:spPr>
        <p:txBody>
          <a:bodyPr wrap="none" rtlCol="0">
            <a:spAutoFit/>
          </a:bodyPr>
          <a:lstStyle/>
          <a:p>
            <a:r>
              <a:rPr lang="en-US" b="1" dirty="0"/>
              <a:t>C-BT &amp; Windy Gap Imports</a:t>
            </a:r>
          </a:p>
        </p:txBody>
      </p:sp>
      <p:sp>
        <p:nvSpPr>
          <p:cNvPr id="4" name="TextBox 3"/>
          <p:cNvSpPr txBox="1"/>
          <p:nvPr/>
        </p:nvSpPr>
        <p:spPr>
          <a:xfrm>
            <a:off x="3977734" y="3238465"/>
            <a:ext cx="1856598" cy="307777"/>
          </a:xfrm>
          <a:prstGeom prst="rect">
            <a:avLst/>
          </a:prstGeom>
          <a:noFill/>
        </p:spPr>
        <p:txBody>
          <a:bodyPr wrap="none" rtlCol="0">
            <a:spAutoFit/>
          </a:bodyPr>
          <a:lstStyle/>
          <a:p>
            <a:r>
              <a:rPr lang="en-US" b="1" dirty="0"/>
              <a:t>Poudre River Flows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r>
              <a:rPr lang="en-US" dirty="0"/>
              <a:t>Native Poudre Water</a:t>
            </a:r>
            <a:endParaRPr dirty="0"/>
          </a:p>
        </p:txBody>
      </p:sp>
      <p:sp>
        <p:nvSpPr>
          <p:cNvPr id="511" name="Google Shape;511;p6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0"/>
              </a:spcBef>
              <a:spcAft>
                <a:spcPts val="0"/>
              </a:spcAft>
              <a:buClr>
                <a:srgbClr val="0070C0"/>
              </a:buClr>
              <a:buSzPts val="1800"/>
              <a:buFont typeface="Noto Sans Symbols"/>
              <a:buChar char="❑"/>
            </a:pPr>
            <a:r>
              <a:rPr lang="en-US" dirty="0"/>
              <a:t>Roughly 65% of the Poudre River’s water is native flows from snowmelt</a:t>
            </a:r>
            <a:endParaRPr dirty="0"/>
          </a:p>
          <a:p>
            <a:pPr marL="457200" lvl="0" indent="-342900" algn="l" rtl="0">
              <a:lnSpc>
                <a:spcPct val="100000"/>
              </a:lnSpc>
              <a:spcBef>
                <a:spcPts val="1200"/>
              </a:spcBef>
              <a:spcAft>
                <a:spcPts val="0"/>
              </a:spcAft>
              <a:buClr>
                <a:srgbClr val="0070C0"/>
              </a:buClr>
              <a:buSzPts val="1800"/>
              <a:buFont typeface="Noto Sans Symbols"/>
              <a:buChar char="❑"/>
            </a:pPr>
            <a:r>
              <a:rPr lang="en-US" dirty="0"/>
              <a:t>Starts from Poudre Lake off Trail Ridge Road, RMNP</a:t>
            </a:r>
            <a:endParaRPr dirty="0"/>
          </a:p>
          <a:p>
            <a:pPr marL="457200" lvl="0" indent="-342900" algn="l" rtl="0">
              <a:lnSpc>
                <a:spcPct val="100000"/>
              </a:lnSpc>
              <a:spcBef>
                <a:spcPts val="1200"/>
              </a:spcBef>
              <a:spcAft>
                <a:spcPts val="0"/>
              </a:spcAft>
              <a:buClr>
                <a:srgbClr val="0070C0"/>
              </a:buClr>
              <a:buSzPts val="1800"/>
              <a:buFont typeface="Noto Sans Symbols"/>
              <a:buChar char="❑"/>
            </a:pPr>
            <a:r>
              <a:rPr lang="en-US" dirty="0"/>
              <a:t>Flows vary from year to year</a:t>
            </a:r>
            <a:endParaRPr dirty="0"/>
          </a:p>
          <a:p>
            <a:pPr marL="457200" lvl="0" indent="-342900" algn="l" rtl="0">
              <a:lnSpc>
                <a:spcPct val="100000"/>
              </a:lnSpc>
              <a:spcBef>
                <a:spcPts val="1200"/>
              </a:spcBef>
              <a:spcAft>
                <a:spcPts val="0"/>
              </a:spcAft>
              <a:buClr>
                <a:srgbClr val="0070C0"/>
              </a:buClr>
              <a:buSzPts val="1800"/>
              <a:buFont typeface="Noto Sans Symbols"/>
              <a:buChar char="❑"/>
            </a:pPr>
            <a:r>
              <a:rPr lang="en-US" dirty="0"/>
              <a:t>The annual volume is highly variable</a:t>
            </a:r>
            <a:endParaRPr dirty="0"/>
          </a:p>
          <a:p>
            <a:pPr marL="457200" lvl="0" indent="-228600" algn="l" rtl="0">
              <a:lnSpc>
                <a:spcPct val="100000"/>
              </a:lnSpc>
              <a:spcBef>
                <a:spcPts val="1560"/>
              </a:spcBef>
              <a:spcAft>
                <a:spcPts val="0"/>
              </a:spcAft>
              <a:buClr>
                <a:schemeClr val="dk1"/>
              </a:buClr>
              <a:buSzPts val="1800"/>
              <a:buNone/>
            </a:pPr>
            <a:endParaRPr dirty="0"/>
          </a:p>
        </p:txBody>
      </p:sp>
      <p:pic>
        <p:nvPicPr>
          <p:cNvPr id="512" name="Google Shape;512;p62"/>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p29" descr="Pages from Where Does Water In Poudre Come From and Where Does It Go - by Mark Simpson (1).jpg"/>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519" name="Google Shape;519;p29"/>
          <p:cNvPicPr preferRelativeResize="0"/>
          <p:nvPr/>
        </p:nvPicPr>
        <p:blipFill rotWithShape="1">
          <a:blip r:embed="rId4">
            <a:alphaModFix/>
          </a:blip>
          <a:srcRect/>
          <a:stretch/>
        </p:blipFill>
        <p:spPr>
          <a:xfrm>
            <a:off x="6553200" y="457200"/>
            <a:ext cx="2513308" cy="63412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3"/>
          <p:cNvSpPr txBox="1">
            <a:spLocks noGrp="1"/>
          </p:cNvSpPr>
          <p:nvPr>
            <p:ph type="body" idx="1"/>
          </p:nvPr>
        </p:nvSpPr>
        <p:spPr>
          <a:xfrm>
            <a:off x="851600" y="1560667"/>
            <a:ext cx="7254247" cy="4235115"/>
          </a:xfrm>
          <a:prstGeom prst="rect">
            <a:avLst/>
          </a:prstGeom>
          <a:noFill/>
          <a:ln>
            <a:noFill/>
          </a:ln>
        </p:spPr>
        <p:txBody>
          <a:bodyPr spcFirstLastPara="1" wrap="square" lIns="92075" tIns="46025" rIns="92075" bIns="46025" anchor="t" anchorCtr="0">
            <a:normAutofit lnSpcReduction="10000"/>
          </a:bodyPr>
          <a:lstStyle/>
          <a:p>
            <a:pPr marL="342900" lvl="0" indent="-342900" rtl="0">
              <a:lnSpc>
                <a:spcPct val="80000"/>
              </a:lnSpc>
              <a:spcBef>
                <a:spcPts val="0"/>
              </a:spcBef>
              <a:spcAft>
                <a:spcPts val="1200"/>
              </a:spcAft>
              <a:buClr>
                <a:schemeClr val="dk1"/>
              </a:buClr>
              <a:buSzPts val="2800"/>
              <a:buChar char="•"/>
            </a:pPr>
            <a:r>
              <a:rPr lang="en-US" sz="2600" dirty="0"/>
              <a:t>The position of Water Commissioner was created by the Legislature in 1879</a:t>
            </a:r>
            <a:endParaRPr sz="2600" dirty="0"/>
          </a:p>
          <a:p>
            <a:pPr marL="342900" lvl="0" indent="-342900" rtl="0">
              <a:lnSpc>
                <a:spcPct val="80000"/>
              </a:lnSpc>
              <a:spcBef>
                <a:spcPts val="1160"/>
              </a:spcBef>
              <a:spcAft>
                <a:spcPts val="1200"/>
              </a:spcAft>
              <a:buClr>
                <a:schemeClr val="dk1"/>
              </a:buClr>
              <a:buSzPts val="2800"/>
              <a:buChar char="•"/>
            </a:pPr>
            <a:r>
              <a:rPr lang="en-US" sz="2600" dirty="0"/>
              <a:t>The office of State Hydraulic Engineer was created by the Legislature in 1881</a:t>
            </a:r>
            <a:endParaRPr sz="2600" dirty="0"/>
          </a:p>
          <a:p>
            <a:pPr marL="342900">
              <a:lnSpc>
                <a:spcPct val="80000"/>
              </a:lnSpc>
              <a:spcBef>
                <a:spcPts val="1160"/>
              </a:spcBef>
              <a:spcAft>
                <a:spcPts val="1200"/>
              </a:spcAft>
              <a:buSzPts val="2800"/>
            </a:pPr>
            <a:r>
              <a:rPr lang="en-US" sz="2600" dirty="0"/>
              <a:t>State Engineer’s Office became part of the Department of Natural Resources in 1969</a:t>
            </a:r>
          </a:p>
          <a:p>
            <a:pPr marL="342900">
              <a:lnSpc>
                <a:spcPct val="80000"/>
              </a:lnSpc>
              <a:spcBef>
                <a:spcPts val="1160"/>
              </a:spcBef>
              <a:spcAft>
                <a:spcPts val="1200"/>
              </a:spcAft>
              <a:buSzPts val="2800"/>
            </a:pPr>
            <a:r>
              <a:rPr lang="en-US" sz="2600" dirty="0"/>
              <a:t>State Engineer and Director of Division of Water Resources is Appointed by the Governor</a:t>
            </a:r>
          </a:p>
          <a:p>
            <a:pPr marL="342900">
              <a:lnSpc>
                <a:spcPct val="80000"/>
              </a:lnSpc>
              <a:spcBef>
                <a:spcPts val="1160"/>
              </a:spcBef>
              <a:spcAft>
                <a:spcPts val="1200"/>
              </a:spcAft>
              <a:buSzPts val="2800"/>
            </a:pPr>
            <a:r>
              <a:rPr lang="en-US" sz="2600" dirty="0"/>
              <a:t>State Engineer’s Office includes 260 employees</a:t>
            </a:r>
          </a:p>
          <a:p>
            <a:pPr marL="342900" lvl="0" indent="-342900" algn="just" rtl="0">
              <a:lnSpc>
                <a:spcPct val="80000"/>
              </a:lnSpc>
              <a:spcBef>
                <a:spcPts val="1160"/>
              </a:spcBef>
              <a:spcAft>
                <a:spcPts val="1200"/>
              </a:spcAft>
              <a:buClr>
                <a:schemeClr val="dk1"/>
              </a:buClr>
              <a:buSzPts val="2800"/>
              <a:buChar char="•"/>
            </a:pPr>
            <a:endParaRPr dirty="0"/>
          </a:p>
        </p:txBody>
      </p:sp>
      <p:sp>
        <p:nvSpPr>
          <p:cNvPr id="125" name="Google Shape;125;p3"/>
          <p:cNvSpPr txBox="1"/>
          <p:nvPr/>
        </p:nvSpPr>
        <p:spPr>
          <a:xfrm>
            <a:off x="6935023" y="6416100"/>
            <a:ext cx="2118453" cy="4419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400"/>
              <a:buFont typeface="Arial"/>
              <a:buNone/>
            </a:pPr>
            <a:r>
              <a:rPr lang="en-US" i="1" dirty="0">
                <a:solidFill>
                  <a:schemeClr val="dk1"/>
                </a:solidFill>
                <a:latin typeface="Calibri" panose="020F0502020204030204" pitchFamily="34" charset="0"/>
                <a:cs typeface="Calibri" panose="020F0502020204030204" pitchFamily="34" charset="0"/>
              </a:rPr>
              <a:t>https://dwr.colorado.gov</a:t>
            </a:r>
            <a:endParaRPr b="0" i="1"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126" name="Google Shape;126;p3"/>
          <p:cNvPicPr preferRelativeResize="0"/>
          <p:nvPr/>
        </p:nvPicPr>
        <p:blipFill rotWithShape="1">
          <a:blip r:embed="rId3">
            <a:alphaModFix/>
          </a:blip>
          <a:srcRect/>
          <a:stretch/>
        </p:blipFill>
        <p:spPr>
          <a:xfrm>
            <a:off x="61877" y="36170"/>
            <a:ext cx="8991599" cy="1071652"/>
          </a:xfrm>
          <a:prstGeom prst="rect">
            <a:avLst/>
          </a:prstGeom>
          <a:noFill/>
          <a:ln>
            <a:noFill/>
          </a:ln>
        </p:spPr>
      </p:pic>
      <p:pic>
        <p:nvPicPr>
          <p:cNvPr id="127" name="Google Shape;127;p3"/>
          <p:cNvPicPr preferRelativeResize="0"/>
          <p:nvPr/>
        </p:nvPicPr>
        <p:blipFill rotWithShape="1">
          <a:blip r:embed="rId4">
            <a:alphaModFix/>
          </a:blip>
          <a:srcRect/>
          <a:stretch/>
        </p:blipFill>
        <p:spPr>
          <a:xfrm>
            <a:off x="0" y="6223873"/>
            <a:ext cx="2513308" cy="63412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r>
              <a:rPr lang="en-US" dirty="0"/>
              <a:t>Native Poudre Water</a:t>
            </a:r>
            <a:endParaRPr dirty="0"/>
          </a:p>
        </p:txBody>
      </p:sp>
      <p:sp>
        <p:nvSpPr>
          <p:cNvPr id="525" name="Google Shape;525;p6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0"/>
              </a:spcBef>
              <a:spcAft>
                <a:spcPts val="0"/>
              </a:spcAft>
              <a:buClr>
                <a:srgbClr val="0070C0"/>
              </a:buClr>
              <a:buSzPts val="1800"/>
              <a:buFont typeface="Noto Sans Symbols"/>
              <a:buChar char="❑"/>
            </a:pPr>
            <a:r>
              <a:rPr lang="en-US" dirty="0"/>
              <a:t>Average daily flow varies depending on the time of year</a:t>
            </a:r>
            <a:endParaRPr dirty="0"/>
          </a:p>
          <a:p>
            <a:pPr marL="457200" lvl="0" indent="-342900" algn="l" rtl="0">
              <a:lnSpc>
                <a:spcPct val="100000"/>
              </a:lnSpc>
              <a:spcBef>
                <a:spcPts val="1200"/>
              </a:spcBef>
              <a:spcAft>
                <a:spcPts val="0"/>
              </a:spcAft>
              <a:buClr>
                <a:srgbClr val="0070C0"/>
              </a:buClr>
              <a:buSzPts val="1800"/>
              <a:buFont typeface="Noto Sans Symbols"/>
              <a:buChar char="❑"/>
            </a:pPr>
            <a:r>
              <a:rPr lang="en-US" dirty="0"/>
              <a:t>Two-thirds of the annual	volume comes in a two-month period</a:t>
            </a:r>
            <a:endParaRPr dirty="0"/>
          </a:p>
          <a:p>
            <a:pPr marL="457200" lvl="0" indent="-342900" algn="l" rtl="0">
              <a:lnSpc>
                <a:spcPct val="100000"/>
              </a:lnSpc>
              <a:spcBef>
                <a:spcPts val="1200"/>
              </a:spcBef>
              <a:spcAft>
                <a:spcPts val="0"/>
              </a:spcAft>
              <a:buClr>
                <a:srgbClr val="0070C0"/>
              </a:buClr>
              <a:buSzPts val="1800"/>
              <a:buFont typeface="Noto Sans Symbols"/>
              <a:buChar char="❑"/>
            </a:pPr>
            <a:r>
              <a:rPr lang="en-US" dirty="0"/>
              <a:t>Winter flows are very low, accounting for only 1 or 2 percent of the annual flow each month</a:t>
            </a:r>
            <a:endParaRPr dirty="0"/>
          </a:p>
          <a:p>
            <a:pPr marL="457200" lvl="0" indent="-228600" algn="l" rtl="0">
              <a:lnSpc>
                <a:spcPct val="100000"/>
              </a:lnSpc>
              <a:spcBef>
                <a:spcPts val="1560"/>
              </a:spcBef>
              <a:spcAft>
                <a:spcPts val="0"/>
              </a:spcAft>
              <a:buClr>
                <a:schemeClr val="dk1"/>
              </a:buClr>
              <a:buSzPts val="1800"/>
              <a:buNone/>
            </a:pPr>
            <a:endParaRPr dirty="0"/>
          </a:p>
        </p:txBody>
      </p:sp>
      <p:pic>
        <p:nvPicPr>
          <p:cNvPr id="526" name="Google Shape;526;p68"/>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31"/>
          <p:cNvSpPr/>
          <p:nvPr/>
        </p:nvSpPr>
        <p:spPr>
          <a:xfrm>
            <a:off x="6627812" y="6429375"/>
            <a:ext cx="285750" cy="20955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32" name="Google Shape;532;p31"/>
          <p:cNvSpPr/>
          <p:nvPr/>
        </p:nvSpPr>
        <p:spPr>
          <a:xfrm>
            <a:off x="5853113" y="6048371"/>
            <a:ext cx="844550" cy="519125"/>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33" name="Google Shape;533;p31"/>
          <p:cNvSpPr/>
          <p:nvPr/>
        </p:nvSpPr>
        <p:spPr>
          <a:xfrm>
            <a:off x="5916612" y="6096000"/>
            <a:ext cx="717550" cy="436562"/>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34" name="Google Shape;534;p31"/>
          <p:cNvSpPr/>
          <p:nvPr/>
        </p:nvSpPr>
        <p:spPr>
          <a:xfrm>
            <a:off x="6005512" y="6146800"/>
            <a:ext cx="546100" cy="328612"/>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35" name="Google Shape;535;p31"/>
          <p:cNvSpPr/>
          <p:nvPr/>
        </p:nvSpPr>
        <p:spPr>
          <a:xfrm>
            <a:off x="6069030" y="6184900"/>
            <a:ext cx="415888" cy="252425"/>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36" name="Google Shape;536;p31"/>
          <p:cNvSpPr/>
          <p:nvPr/>
        </p:nvSpPr>
        <p:spPr>
          <a:xfrm>
            <a:off x="6122987" y="6226175"/>
            <a:ext cx="304800" cy="169875"/>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37" name="Google Shape;537;p31"/>
          <p:cNvSpPr/>
          <p:nvPr/>
        </p:nvSpPr>
        <p:spPr>
          <a:xfrm>
            <a:off x="5676900" y="5897562"/>
            <a:ext cx="608012" cy="255587"/>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38" name="Google Shape;538;p31"/>
          <p:cNvSpPr/>
          <p:nvPr/>
        </p:nvSpPr>
        <p:spPr>
          <a:xfrm>
            <a:off x="5867400" y="6619875"/>
            <a:ext cx="704850" cy="104775"/>
          </a:xfrm>
          <a:prstGeom prst="rect">
            <a:avLst/>
          </a:prstGeom>
          <a:blipFill rotWithShape="1">
            <a:blip r:embed="rId1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39" name="Google Shape;539;p31"/>
          <p:cNvSpPr/>
          <p:nvPr/>
        </p:nvSpPr>
        <p:spPr>
          <a:xfrm>
            <a:off x="5600700" y="6200775"/>
            <a:ext cx="141287" cy="342900"/>
          </a:xfrm>
          <a:prstGeom prst="rect">
            <a:avLst/>
          </a:prstGeom>
          <a:blipFill rotWithShape="1">
            <a:blip r:embed="rId1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40" name="Google Shape;540;p31"/>
          <p:cNvSpPr/>
          <p:nvPr/>
        </p:nvSpPr>
        <p:spPr>
          <a:xfrm>
            <a:off x="5667372" y="5945188"/>
            <a:ext cx="1190625" cy="731837"/>
          </a:xfrm>
          <a:prstGeom prst="rect">
            <a:avLst/>
          </a:prstGeom>
          <a:blipFill rotWithShape="1">
            <a:blip r:embed="rId1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41" name="Google Shape;541;p31"/>
          <p:cNvSpPr/>
          <p:nvPr/>
        </p:nvSpPr>
        <p:spPr>
          <a:xfrm>
            <a:off x="6410325" y="5907087"/>
            <a:ext cx="152400" cy="47625"/>
          </a:xfrm>
          <a:prstGeom prst="rect">
            <a:avLst/>
          </a:prstGeom>
          <a:blipFill rotWithShape="1">
            <a:blip r:embed="rId1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42" name="Google Shape;542;p31"/>
          <p:cNvSpPr/>
          <p:nvPr/>
        </p:nvSpPr>
        <p:spPr>
          <a:xfrm>
            <a:off x="6208712" y="6267450"/>
            <a:ext cx="133350" cy="84150"/>
          </a:xfrm>
          <a:prstGeom prst="rect">
            <a:avLst/>
          </a:prstGeom>
          <a:blipFill rotWithShape="1">
            <a:blip r:embed="rId1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43" name="Google Shape;543;p31"/>
          <p:cNvSpPr/>
          <p:nvPr/>
        </p:nvSpPr>
        <p:spPr>
          <a:xfrm>
            <a:off x="3600450" y="6245225"/>
            <a:ext cx="1012825" cy="598487"/>
          </a:xfrm>
          <a:prstGeom prst="rect">
            <a:avLst/>
          </a:prstGeom>
          <a:blipFill rotWithShape="1">
            <a:blip r:embed="rId1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44" name="Google Shape;544;p31"/>
          <p:cNvSpPr/>
          <p:nvPr/>
        </p:nvSpPr>
        <p:spPr>
          <a:xfrm>
            <a:off x="3673475" y="6283325"/>
            <a:ext cx="862012" cy="527062"/>
          </a:xfrm>
          <a:prstGeom prst="rect">
            <a:avLst/>
          </a:prstGeom>
          <a:blipFill rotWithShape="1">
            <a:blip r:embed="rId1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45" name="Google Shape;545;p31"/>
          <p:cNvSpPr/>
          <p:nvPr/>
        </p:nvSpPr>
        <p:spPr>
          <a:xfrm>
            <a:off x="3716337" y="6316662"/>
            <a:ext cx="795337" cy="474662"/>
          </a:xfrm>
          <a:prstGeom prst="rect">
            <a:avLst/>
          </a:prstGeom>
          <a:blipFill rotWithShape="1">
            <a:blip r:embed="rId1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46" name="Google Shape;546;p31"/>
          <p:cNvSpPr/>
          <p:nvPr/>
        </p:nvSpPr>
        <p:spPr>
          <a:xfrm>
            <a:off x="3759200" y="6345237"/>
            <a:ext cx="704850" cy="409575"/>
          </a:xfrm>
          <a:prstGeom prst="rect">
            <a:avLst/>
          </a:prstGeom>
          <a:blipFill rotWithShape="1">
            <a:blip r:embed="rId1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47" name="Google Shape;547;p31"/>
          <p:cNvSpPr/>
          <p:nvPr/>
        </p:nvSpPr>
        <p:spPr>
          <a:xfrm>
            <a:off x="3786187" y="6357937"/>
            <a:ext cx="655637" cy="381000"/>
          </a:xfrm>
          <a:prstGeom prst="rect">
            <a:avLst/>
          </a:prstGeom>
          <a:blipFill rotWithShape="1">
            <a:blip r:embed="rId1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48" name="Google Shape;548;p31"/>
          <p:cNvSpPr/>
          <p:nvPr/>
        </p:nvSpPr>
        <p:spPr>
          <a:xfrm>
            <a:off x="3868737" y="6391275"/>
            <a:ext cx="485775" cy="304800"/>
          </a:xfrm>
          <a:prstGeom prst="rect">
            <a:avLst/>
          </a:prstGeom>
          <a:blipFill rotWithShape="1">
            <a:blip r:embed="rId2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49" name="Google Shape;549;p31"/>
          <p:cNvSpPr/>
          <p:nvPr/>
        </p:nvSpPr>
        <p:spPr>
          <a:xfrm>
            <a:off x="3930651" y="6438900"/>
            <a:ext cx="360360" cy="214325"/>
          </a:xfrm>
          <a:prstGeom prst="rect">
            <a:avLst/>
          </a:prstGeom>
          <a:blipFill rotWithShape="1">
            <a:blip r:embed="rId2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50" name="Google Shape;550;p31"/>
          <p:cNvSpPr/>
          <p:nvPr/>
        </p:nvSpPr>
        <p:spPr>
          <a:xfrm>
            <a:off x="4035425" y="6503987"/>
            <a:ext cx="142875" cy="95250"/>
          </a:xfrm>
          <a:prstGeom prst="rect">
            <a:avLst/>
          </a:prstGeom>
          <a:blipFill rotWithShape="1">
            <a:blip r:embed="rId2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51" name="Google Shape;551;p31"/>
          <p:cNvSpPr/>
          <p:nvPr/>
        </p:nvSpPr>
        <p:spPr>
          <a:xfrm>
            <a:off x="4103687" y="6067425"/>
            <a:ext cx="712787" cy="295275"/>
          </a:xfrm>
          <a:prstGeom prst="rect">
            <a:avLst/>
          </a:prstGeom>
          <a:blipFill rotWithShape="1">
            <a:blip r:embed="rId2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52" name="Google Shape;552;p31"/>
          <p:cNvSpPr/>
          <p:nvPr/>
        </p:nvSpPr>
        <p:spPr>
          <a:xfrm>
            <a:off x="3400425" y="6115050"/>
            <a:ext cx="1416050" cy="733425"/>
          </a:xfrm>
          <a:prstGeom prst="rect">
            <a:avLst/>
          </a:prstGeom>
          <a:blipFill rotWithShape="1">
            <a:blip r:embed="rId2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53" name="Google Shape;553;p31"/>
          <p:cNvSpPr/>
          <p:nvPr/>
        </p:nvSpPr>
        <p:spPr>
          <a:xfrm>
            <a:off x="3305175" y="6076950"/>
            <a:ext cx="646112" cy="771525"/>
          </a:xfrm>
          <a:prstGeom prst="rect">
            <a:avLst/>
          </a:prstGeom>
          <a:blipFill rotWithShape="1">
            <a:blip r:embed="rId2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54" name="Google Shape;554;p31"/>
          <p:cNvSpPr/>
          <p:nvPr/>
        </p:nvSpPr>
        <p:spPr>
          <a:xfrm>
            <a:off x="4741862" y="6419850"/>
            <a:ext cx="171450" cy="400050"/>
          </a:xfrm>
          <a:prstGeom prst="rect">
            <a:avLst/>
          </a:prstGeom>
          <a:blipFill rotWithShape="1">
            <a:blip r:embed="rId2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55" name="Google Shape;555;p31"/>
          <p:cNvSpPr/>
          <p:nvPr/>
        </p:nvSpPr>
        <p:spPr>
          <a:xfrm>
            <a:off x="3282950" y="5849938"/>
            <a:ext cx="1325880" cy="238125"/>
          </a:xfrm>
          <a:custGeom>
            <a:avLst/>
            <a:gdLst/>
            <a:ahLst/>
            <a:cxnLst/>
            <a:rect l="l" t="t" r="r" b="b"/>
            <a:pathLst>
              <a:path w="1325879" h="238125" extrusionOk="0">
                <a:moveTo>
                  <a:pt x="822325" y="0"/>
                </a:moveTo>
                <a:lnTo>
                  <a:pt x="590550" y="19050"/>
                </a:lnTo>
                <a:lnTo>
                  <a:pt x="368300" y="57150"/>
                </a:lnTo>
                <a:lnTo>
                  <a:pt x="174625" y="123825"/>
                </a:lnTo>
                <a:lnTo>
                  <a:pt x="0" y="209550"/>
                </a:lnTo>
                <a:lnTo>
                  <a:pt x="30162" y="238125"/>
                </a:lnTo>
                <a:lnTo>
                  <a:pt x="193675" y="152400"/>
                </a:lnTo>
                <a:lnTo>
                  <a:pt x="387350" y="85725"/>
                </a:lnTo>
                <a:lnTo>
                  <a:pt x="600075" y="47625"/>
                </a:lnTo>
                <a:lnTo>
                  <a:pt x="822325" y="28575"/>
                </a:lnTo>
                <a:lnTo>
                  <a:pt x="1150143" y="28575"/>
                </a:lnTo>
                <a:lnTo>
                  <a:pt x="1092200" y="19050"/>
                </a:lnTo>
                <a:lnTo>
                  <a:pt x="822325" y="0"/>
                </a:lnTo>
                <a:close/>
              </a:path>
              <a:path w="1325879" h="238125" extrusionOk="0">
                <a:moveTo>
                  <a:pt x="1150143" y="28575"/>
                </a:moveTo>
                <a:lnTo>
                  <a:pt x="822325" y="28575"/>
                </a:lnTo>
                <a:lnTo>
                  <a:pt x="1082675" y="47625"/>
                </a:lnTo>
                <a:lnTo>
                  <a:pt x="1198562" y="66675"/>
                </a:lnTo>
                <a:lnTo>
                  <a:pt x="1314450" y="95250"/>
                </a:lnTo>
                <a:lnTo>
                  <a:pt x="1325562" y="66675"/>
                </a:lnTo>
                <a:lnTo>
                  <a:pt x="1208087" y="38100"/>
                </a:lnTo>
                <a:lnTo>
                  <a:pt x="1150143" y="28575"/>
                </a:lnTo>
                <a:close/>
              </a:path>
            </a:pathLst>
          </a:custGeom>
          <a:solidFill>
            <a:srgbClr val="0088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56" name="Google Shape;556;p31"/>
          <p:cNvSpPr/>
          <p:nvPr/>
        </p:nvSpPr>
        <p:spPr>
          <a:xfrm>
            <a:off x="2963862" y="6116638"/>
            <a:ext cx="271780" cy="732155"/>
          </a:xfrm>
          <a:custGeom>
            <a:avLst/>
            <a:gdLst/>
            <a:ahLst/>
            <a:cxnLst/>
            <a:rect l="l" t="t" r="r" b="b"/>
            <a:pathLst>
              <a:path w="271780" h="732154" extrusionOk="0">
                <a:moveTo>
                  <a:pt x="242887" y="0"/>
                </a:moveTo>
                <a:lnTo>
                  <a:pt x="136525" y="95250"/>
                </a:lnTo>
                <a:lnTo>
                  <a:pt x="68262" y="190500"/>
                </a:lnTo>
                <a:lnTo>
                  <a:pt x="20637" y="303212"/>
                </a:lnTo>
                <a:lnTo>
                  <a:pt x="0" y="417512"/>
                </a:lnTo>
                <a:lnTo>
                  <a:pt x="9525" y="503237"/>
                </a:lnTo>
                <a:lnTo>
                  <a:pt x="39687" y="579437"/>
                </a:lnTo>
                <a:lnTo>
                  <a:pt x="77787" y="655637"/>
                </a:lnTo>
                <a:lnTo>
                  <a:pt x="136525" y="731837"/>
                </a:lnTo>
                <a:lnTo>
                  <a:pt x="193675" y="731837"/>
                </a:lnTo>
                <a:lnTo>
                  <a:pt x="136525" y="655637"/>
                </a:lnTo>
                <a:lnTo>
                  <a:pt x="87312" y="579437"/>
                </a:lnTo>
                <a:lnTo>
                  <a:pt x="58737" y="503237"/>
                </a:lnTo>
                <a:lnTo>
                  <a:pt x="49212" y="417512"/>
                </a:lnTo>
                <a:lnTo>
                  <a:pt x="68262" y="303212"/>
                </a:lnTo>
                <a:lnTo>
                  <a:pt x="106362" y="207962"/>
                </a:lnTo>
                <a:lnTo>
                  <a:pt x="184150" y="114300"/>
                </a:lnTo>
                <a:lnTo>
                  <a:pt x="271462" y="28575"/>
                </a:lnTo>
                <a:lnTo>
                  <a:pt x="242887" y="0"/>
                </a:lnTo>
                <a:close/>
              </a:path>
            </a:pathLst>
          </a:custGeom>
          <a:solidFill>
            <a:srgbClr val="0088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57" name="Google Shape;557;p31"/>
          <p:cNvSpPr/>
          <p:nvPr/>
        </p:nvSpPr>
        <p:spPr>
          <a:xfrm>
            <a:off x="4684712" y="5954712"/>
            <a:ext cx="571500" cy="893762"/>
          </a:xfrm>
          <a:prstGeom prst="rect">
            <a:avLst/>
          </a:prstGeom>
          <a:blipFill rotWithShape="1">
            <a:blip r:embed="rId2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58" name="Google Shape;558;p31"/>
          <p:cNvSpPr/>
          <p:nvPr/>
        </p:nvSpPr>
        <p:spPr>
          <a:xfrm>
            <a:off x="3679825" y="5764212"/>
            <a:ext cx="1711325" cy="674687"/>
          </a:xfrm>
          <a:prstGeom prst="rect">
            <a:avLst/>
          </a:prstGeom>
          <a:blipFill rotWithShape="1">
            <a:blip r:embed="rId2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59" name="Google Shape;559;p31"/>
          <p:cNvSpPr/>
          <p:nvPr/>
        </p:nvSpPr>
        <p:spPr>
          <a:xfrm>
            <a:off x="5245100" y="6477000"/>
            <a:ext cx="155575" cy="371475"/>
          </a:xfrm>
          <a:prstGeom prst="rect">
            <a:avLst/>
          </a:prstGeom>
          <a:blipFill rotWithShape="1">
            <a:blip r:embed="rId2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60" name="Google Shape;560;p31"/>
          <p:cNvSpPr/>
          <p:nvPr/>
        </p:nvSpPr>
        <p:spPr>
          <a:xfrm>
            <a:off x="2819400" y="5830888"/>
            <a:ext cx="763905" cy="1017905"/>
          </a:xfrm>
          <a:custGeom>
            <a:avLst/>
            <a:gdLst/>
            <a:ahLst/>
            <a:cxnLst/>
            <a:rect l="l" t="t" r="r" b="b"/>
            <a:pathLst>
              <a:path w="763904" h="1017904" extrusionOk="0">
                <a:moveTo>
                  <a:pt x="725487" y="0"/>
                </a:moveTo>
                <a:lnTo>
                  <a:pt x="569912" y="57150"/>
                </a:lnTo>
                <a:lnTo>
                  <a:pt x="434975" y="123825"/>
                </a:lnTo>
                <a:lnTo>
                  <a:pt x="309562" y="200025"/>
                </a:lnTo>
                <a:lnTo>
                  <a:pt x="203200" y="285750"/>
                </a:lnTo>
                <a:lnTo>
                  <a:pt x="115887" y="381000"/>
                </a:lnTo>
                <a:lnTo>
                  <a:pt x="58737" y="484187"/>
                </a:lnTo>
                <a:lnTo>
                  <a:pt x="9525" y="588962"/>
                </a:lnTo>
                <a:lnTo>
                  <a:pt x="0" y="703262"/>
                </a:lnTo>
                <a:lnTo>
                  <a:pt x="9525" y="788987"/>
                </a:lnTo>
                <a:lnTo>
                  <a:pt x="28575" y="865187"/>
                </a:lnTo>
                <a:lnTo>
                  <a:pt x="68262" y="941387"/>
                </a:lnTo>
                <a:lnTo>
                  <a:pt x="115887" y="1017587"/>
                </a:lnTo>
                <a:lnTo>
                  <a:pt x="153987" y="1017587"/>
                </a:lnTo>
                <a:lnTo>
                  <a:pt x="106362" y="941387"/>
                </a:lnTo>
                <a:lnTo>
                  <a:pt x="68262" y="865187"/>
                </a:lnTo>
                <a:lnTo>
                  <a:pt x="38100" y="788987"/>
                </a:lnTo>
                <a:lnTo>
                  <a:pt x="28575" y="703262"/>
                </a:lnTo>
                <a:lnTo>
                  <a:pt x="38100" y="588962"/>
                </a:lnTo>
                <a:lnTo>
                  <a:pt x="87312" y="484187"/>
                </a:lnTo>
                <a:lnTo>
                  <a:pt x="144462" y="390525"/>
                </a:lnTo>
                <a:lnTo>
                  <a:pt x="231775" y="295275"/>
                </a:lnTo>
                <a:lnTo>
                  <a:pt x="338137" y="209550"/>
                </a:lnTo>
                <a:lnTo>
                  <a:pt x="463550" y="133350"/>
                </a:lnTo>
                <a:lnTo>
                  <a:pt x="609600" y="76200"/>
                </a:lnTo>
                <a:lnTo>
                  <a:pt x="763587" y="19050"/>
                </a:lnTo>
                <a:lnTo>
                  <a:pt x="725487" y="0"/>
                </a:lnTo>
                <a:close/>
              </a:path>
            </a:pathLst>
          </a:custGeom>
          <a:solidFill>
            <a:srgbClr val="0088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61" name="Google Shape;561;p31"/>
          <p:cNvSpPr/>
          <p:nvPr/>
        </p:nvSpPr>
        <p:spPr>
          <a:xfrm>
            <a:off x="6667500" y="5400675"/>
            <a:ext cx="1906587" cy="1160462"/>
          </a:xfrm>
          <a:prstGeom prst="rect">
            <a:avLst/>
          </a:prstGeom>
          <a:blipFill rotWithShape="1">
            <a:blip r:embed="rId3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62" name="Google Shape;562;p31"/>
          <p:cNvSpPr/>
          <p:nvPr/>
        </p:nvSpPr>
        <p:spPr>
          <a:xfrm>
            <a:off x="6553200" y="5343525"/>
            <a:ext cx="863600" cy="1169987"/>
          </a:xfrm>
          <a:prstGeom prst="rect">
            <a:avLst/>
          </a:prstGeom>
          <a:blipFill rotWithShape="1">
            <a:blip r:embed="rId3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63" name="Google Shape;563;p31"/>
          <p:cNvSpPr/>
          <p:nvPr/>
        </p:nvSpPr>
        <p:spPr>
          <a:xfrm>
            <a:off x="7607300" y="5334000"/>
            <a:ext cx="966787" cy="400050"/>
          </a:xfrm>
          <a:prstGeom prst="rect">
            <a:avLst/>
          </a:prstGeom>
          <a:blipFill rotWithShape="1">
            <a:blip r:embed="rId3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64" name="Google Shape;564;p31"/>
          <p:cNvSpPr/>
          <p:nvPr/>
        </p:nvSpPr>
        <p:spPr>
          <a:xfrm>
            <a:off x="8328025" y="6361112"/>
            <a:ext cx="114300" cy="85725"/>
          </a:xfrm>
          <a:prstGeom prst="rect">
            <a:avLst/>
          </a:prstGeom>
          <a:blipFill rotWithShape="1">
            <a:blip r:embed="rId3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65" name="Google Shape;565;p31"/>
          <p:cNvSpPr/>
          <p:nvPr/>
        </p:nvSpPr>
        <p:spPr>
          <a:xfrm>
            <a:off x="7151687" y="6465900"/>
            <a:ext cx="1119187" cy="171450"/>
          </a:xfrm>
          <a:prstGeom prst="rect">
            <a:avLst/>
          </a:prstGeom>
          <a:blipFill rotWithShape="1">
            <a:blip r:embed="rId3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66" name="Google Shape;566;p31"/>
          <p:cNvSpPr/>
          <p:nvPr/>
        </p:nvSpPr>
        <p:spPr>
          <a:xfrm>
            <a:off x="8470900" y="5800725"/>
            <a:ext cx="227012" cy="541337"/>
          </a:xfrm>
          <a:prstGeom prst="rect">
            <a:avLst/>
          </a:prstGeom>
          <a:blipFill rotWithShape="1">
            <a:blip r:embed="rId3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67" name="Google Shape;567;p31"/>
          <p:cNvSpPr/>
          <p:nvPr/>
        </p:nvSpPr>
        <p:spPr>
          <a:xfrm>
            <a:off x="8034337" y="5753100"/>
            <a:ext cx="131762" cy="142875"/>
          </a:xfrm>
          <a:prstGeom prst="rect">
            <a:avLst/>
          </a:prstGeom>
          <a:blipFill rotWithShape="1">
            <a:blip r:embed="rId3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68" name="Google Shape;568;p31"/>
          <p:cNvSpPr/>
          <p:nvPr/>
        </p:nvSpPr>
        <p:spPr>
          <a:xfrm>
            <a:off x="7056439" y="5638800"/>
            <a:ext cx="1138555" cy="684530"/>
          </a:xfrm>
          <a:custGeom>
            <a:avLst/>
            <a:gdLst/>
            <a:ahLst/>
            <a:cxnLst/>
            <a:rect l="l" t="t" r="r" b="b"/>
            <a:pathLst>
              <a:path w="1138554" h="684529" extrusionOk="0">
                <a:moveTo>
                  <a:pt x="569912" y="0"/>
                </a:moveTo>
                <a:lnTo>
                  <a:pt x="455612" y="9525"/>
                </a:lnTo>
                <a:lnTo>
                  <a:pt x="350837" y="28575"/>
                </a:lnTo>
                <a:lnTo>
                  <a:pt x="255587" y="57150"/>
                </a:lnTo>
                <a:lnTo>
                  <a:pt x="169862" y="104775"/>
                </a:lnTo>
                <a:lnTo>
                  <a:pt x="95250" y="152400"/>
                </a:lnTo>
                <a:lnTo>
                  <a:pt x="47625" y="209550"/>
                </a:lnTo>
                <a:lnTo>
                  <a:pt x="9525" y="276225"/>
                </a:lnTo>
                <a:lnTo>
                  <a:pt x="0" y="342900"/>
                </a:lnTo>
                <a:lnTo>
                  <a:pt x="9525" y="407987"/>
                </a:lnTo>
                <a:lnTo>
                  <a:pt x="47625" y="474662"/>
                </a:lnTo>
                <a:lnTo>
                  <a:pt x="95250" y="531812"/>
                </a:lnTo>
                <a:lnTo>
                  <a:pt x="169862" y="588962"/>
                </a:lnTo>
                <a:lnTo>
                  <a:pt x="255587" y="627062"/>
                </a:lnTo>
                <a:lnTo>
                  <a:pt x="350837" y="655637"/>
                </a:lnTo>
                <a:lnTo>
                  <a:pt x="455612" y="674687"/>
                </a:lnTo>
                <a:lnTo>
                  <a:pt x="569912" y="684212"/>
                </a:lnTo>
                <a:lnTo>
                  <a:pt x="682625" y="674687"/>
                </a:lnTo>
                <a:lnTo>
                  <a:pt x="735012" y="665162"/>
                </a:lnTo>
                <a:lnTo>
                  <a:pt x="569912" y="665162"/>
                </a:lnTo>
                <a:lnTo>
                  <a:pt x="465137" y="655637"/>
                </a:lnTo>
                <a:lnTo>
                  <a:pt x="360362" y="636587"/>
                </a:lnTo>
                <a:lnTo>
                  <a:pt x="274637" y="608012"/>
                </a:lnTo>
                <a:lnTo>
                  <a:pt x="188912" y="569912"/>
                </a:lnTo>
                <a:lnTo>
                  <a:pt x="133350" y="522287"/>
                </a:lnTo>
                <a:lnTo>
                  <a:pt x="76200" y="465137"/>
                </a:lnTo>
                <a:lnTo>
                  <a:pt x="47625" y="407987"/>
                </a:lnTo>
                <a:lnTo>
                  <a:pt x="38100" y="342900"/>
                </a:lnTo>
                <a:lnTo>
                  <a:pt x="47625" y="276225"/>
                </a:lnTo>
                <a:lnTo>
                  <a:pt x="76200" y="219075"/>
                </a:lnTo>
                <a:lnTo>
                  <a:pt x="133350" y="161925"/>
                </a:lnTo>
                <a:lnTo>
                  <a:pt x="188912" y="114300"/>
                </a:lnTo>
                <a:lnTo>
                  <a:pt x="274637" y="76200"/>
                </a:lnTo>
                <a:lnTo>
                  <a:pt x="360362" y="47625"/>
                </a:lnTo>
                <a:lnTo>
                  <a:pt x="465137" y="28575"/>
                </a:lnTo>
                <a:lnTo>
                  <a:pt x="569912" y="19050"/>
                </a:lnTo>
                <a:lnTo>
                  <a:pt x="758825" y="19050"/>
                </a:lnTo>
                <a:lnTo>
                  <a:pt x="569912" y="0"/>
                </a:lnTo>
                <a:close/>
              </a:path>
              <a:path w="1138554" h="684529" extrusionOk="0">
                <a:moveTo>
                  <a:pt x="1128712" y="304800"/>
                </a:moveTo>
                <a:lnTo>
                  <a:pt x="1090612" y="314325"/>
                </a:lnTo>
                <a:lnTo>
                  <a:pt x="1100137" y="333375"/>
                </a:lnTo>
                <a:lnTo>
                  <a:pt x="1100137" y="342900"/>
                </a:lnTo>
                <a:lnTo>
                  <a:pt x="1090612" y="407987"/>
                </a:lnTo>
                <a:lnTo>
                  <a:pt x="1062037" y="465137"/>
                </a:lnTo>
                <a:lnTo>
                  <a:pt x="1004887" y="522287"/>
                </a:lnTo>
                <a:lnTo>
                  <a:pt x="949325" y="569912"/>
                </a:lnTo>
                <a:lnTo>
                  <a:pt x="863600" y="608012"/>
                </a:lnTo>
                <a:lnTo>
                  <a:pt x="777875" y="636587"/>
                </a:lnTo>
                <a:lnTo>
                  <a:pt x="673100" y="655637"/>
                </a:lnTo>
                <a:lnTo>
                  <a:pt x="569912" y="665162"/>
                </a:lnTo>
                <a:lnTo>
                  <a:pt x="735012" y="665162"/>
                </a:lnTo>
                <a:lnTo>
                  <a:pt x="787400" y="655637"/>
                </a:lnTo>
                <a:lnTo>
                  <a:pt x="892175" y="627062"/>
                </a:lnTo>
                <a:lnTo>
                  <a:pt x="968375" y="588962"/>
                </a:lnTo>
                <a:lnTo>
                  <a:pt x="1042987" y="531812"/>
                </a:lnTo>
                <a:lnTo>
                  <a:pt x="1090612" y="474662"/>
                </a:lnTo>
                <a:lnTo>
                  <a:pt x="1128712" y="407987"/>
                </a:lnTo>
                <a:lnTo>
                  <a:pt x="1138237" y="342900"/>
                </a:lnTo>
                <a:lnTo>
                  <a:pt x="1138237" y="323850"/>
                </a:lnTo>
                <a:lnTo>
                  <a:pt x="1128712" y="304800"/>
                </a:lnTo>
                <a:close/>
              </a:path>
              <a:path w="1138554" h="684529" extrusionOk="0">
                <a:moveTo>
                  <a:pt x="758825" y="19050"/>
                </a:moveTo>
                <a:lnTo>
                  <a:pt x="569912" y="19050"/>
                </a:lnTo>
                <a:lnTo>
                  <a:pt x="663575" y="28575"/>
                </a:lnTo>
                <a:lnTo>
                  <a:pt x="758825" y="47625"/>
                </a:lnTo>
                <a:lnTo>
                  <a:pt x="844550" y="76200"/>
                </a:lnTo>
                <a:lnTo>
                  <a:pt x="920750" y="104775"/>
                </a:lnTo>
                <a:lnTo>
                  <a:pt x="930275" y="76200"/>
                </a:lnTo>
                <a:lnTo>
                  <a:pt x="758825" y="19050"/>
                </a:lnTo>
                <a:close/>
              </a:path>
            </a:pathLst>
          </a:custGeom>
          <a:solidFill>
            <a:srgbClr val="0088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69" name="Google Shape;569;p31"/>
          <p:cNvSpPr/>
          <p:nvPr/>
        </p:nvSpPr>
        <p:spPr>
          <a:xfrm>
            <a:off x="6904037" y="5572125"/>
            <a:ext cx="1443037" cy="846137"/>
          </a:xfrm>
          <a:prstGeom prst="rect">
            <a:avLst/>
          </a:prstGeom>
          <a:blipFill rotWithShape="1">
            <a:blip r:embed="rId3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70" name="Google Shape;570;p31"/>
          <p:cNvSpPr/>
          <p:nvPr/>
        </p:nvSpPr>
        <p:spPr>
          <a:xfrm>
            <a:off x="7245350" y="5543550"/>
            <a:ext cx="579437" cy="104775"/>
          </a:xfrm>
          <a:prstGeom prst="rect">
            <a:avLst/>
          </a:prstGeom>
          <a:blipFill rotWithShape="1">
            <a:blip r:embed="rId3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71" name="Google Shape;571;p31"/>
          <p:cNvSpPr/>
          <p:nvPr/>
        </p:nvSpPr>
        <p:spPr>
          <a:xfrm>
            <a:off x="7085012" y="5648325"/>
            <a:ext cx="104775" cy="76200"/>
          </a:xfrm>
          <a:prstGeom prst="rect">
            <a:avLst/>
          </a:prstGeom>
          <a:blipFill rotWithShape="1">
            <a:blip r:embed="rId3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72" name="Google Shape;572;p31"/>
          <p:cNvSpPr/>
          <p:nvPr/>
        </p:nvSpPr>
        <p:spPr>
          <a:xfrm>
            <a:off x="7216775" y="5727700"/>
            <a:ext cx="822325" cy="506412"/>
          </a:xfrm>
          <a:prstGeom prst="rect">
            <a:avLst/>
          </a:prstGeom>
          <a:blipFill rotWithShape="1">
            <a:blip r:embed="rId4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73" name="Google Shape;573;p31"/>
          <p:cNvSpPr/>
          <p:nvPr/>
        </p:nvSpPr>
        <p:spPr>
          <a:xfrm>
            <a:off x="7267575" y="5762625"/>
            <a:ext cx="708025" cy="430212"/>
          </a:xfrm>
          <a:prstGeom prst="rect">
            <a:avLst/>
          </a:prstGeom>
          <a:blipFill rotWithShape="1">
            <a:blip r:embed="rId4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74" name="Google Shape;574;p31"/>
          <p:cNvSpPr/>
          <p:nvPr/>
        </p:nvSpPr>
        <p:spPr>
          <a:xfrm>
            <a:off x="7318375" y="5794387"/>
            <a:ext cx="612775" cy="369874"/>
          </a:xfrm>
          <a:prstGeom prst="rect">
            <a:avLst/>
          </a:prstGeom>
          <a:blipFill rotWithShape="1">
            <a:blip r:embed="rId4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75" name="Google Shape;575;p31"/>
          <p:cNvSpPr/>
          <p:nvPr/>
        </p:nvSpPr>
        <p:spPr>
          <a:xfrm>
            <a:off x="7388225" y="5838825"/>
            <a:ext cx="473075" cy="280987"/>
          </a:xfrm>
          <a:prstGeom prst="rect">
            <a:avLst/>
          </a:prstGeom>
          <a:blipFill rotWithShape="1">
            <a:blip r:embed="rId4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76" name="Google Shape;576;p31"/>
          <p:cNvSpPr/>
          <p:nvPr/>
        </p:nvSpPr>
        <p:spPr>
          <a:xfrm>
            <a:off x="7445375" y="5870575"/>
            <a:ext cx="352425" cy="220662"/>
          </a:xfrm>
          <a:prstGeom prst="rect">
            <a:avLst/>
          </a:prstGeom>
          <a:blipFill rotWithShape="1">
            <a:blip r:embed="rId4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77" name="Google Shape;577;p31"/>
          <p:cNvSpPr/>
          <p:nvPr/>
        </p:nvSpPr>
        <p:spPr>
          <a:xfrm>
            <a:off x="7521575" y="5918200"/>
            <a:ext cx="200025" cy="128587"/>
          </a:xfrm>
          <a:prstGeom prst="rect">
            <a:avLst/>
          </a:prstGeom>
          <a:blipFill rotWithShape="1">
            <a:blip r:embed="rId4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78" name="Google Shape;578;p31"/>
          <p:cNvSpPr/>
          <p:nvPr/>
        </p:nvSpPr>
        <p:spPr>
          <a:xfrm>
            <a:off x="8382000" y="5057775"/>
            <a:ext cx="608012" cy="152400"/>
          </a:xfrm>
          <a:prstGeom prst="rect">
            <a:avLst/>
          </a:prstGeom>
          <a:blipFill rotWithShape="1">
            <a:blip r:embed="rId4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79" name="Google Shape;579;p31"/>
          <p:cNvSpPr/>
          <p:nvPr/>
        </p:nvSpPr>
        <p:spPr>
          <a:xfrm>
            <a:off x="8437562" y="4800600"/>
            <a:ext cx="409575" cy="85725"/>
          </a:xfrm>
          <a:prstGeom prst="rect">
            <a:avLst/>
          </a:prstGeom>
          <a:blipFill rotWithShape="1">
            <a:blip r:embed="rId4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80" name="Google Shape;580;p31"/>
          <p:cNvSpPr/>
          <p:nvPr/>
        </p:nvSpPr>
        <p:spPr>
          <a:xfrm>
            <a:off x="8961437" y="4867275"/>
            <a:ext cx="95250" cy="247650"/>
          </a:xfrm>
          <a:prstGeom prst="rect">
            <a:avLst/>
          </a:prstGeom>
          <a:blipFill rotWithShape="1">
            <a:blip r:embed="rId4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81" name="Google Shape;581;p31"/>
          <p:cNvSpPr/>
          <p:nvPr/>
        </p:nvSpPr>
        <p:spPr>
          <a:xfrm>
            <a:off x="8532812" y="5153025"/>
            <a:ext cx="304800" cy="28575"/>
          </a:xfrm>
          <a:prstGeom prst="rect">
            <a:avLst/>
          </a:prstGeom>
          <a:blipFill rotWithShape="1">
            <a:blip r:embed="rId4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82" name="Google Shape;582;p31"/>
          <p:cNvSpPr/>
          <p:nvPr/>
        </p:nvSpPr>
        <p:spPr>
          <a:xfrm>
            <a:off x="8420100" y="4829175"/>
            <a:ext cx="255587" cy="295275"/>
          </a:xfrm>
          <a:prstGeom prst="rect">
            <a:avLst/>
          </a:prstGeom>
          <a:blipFill rotWithShape="1">
            <a:blip r:embed="rId5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83" name="Google Shape;583;p31"/>
          <p:cNvSpPr/>
          <p:nvPr/>
        </p:nvSpPr>
        <p:spPr>
          <a:xfrm>
            <a:off x="8713787" y="4829175"/>
            <a:ext cx="295275" cy="333375"/>
          </a:xfrm>
          <a:prstGeom prst="rect">
            <a:avLst/>
          </a:prstGeom>
          <a:blipFill rotWithShape="1">
            <a:blip r:embed="rId5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84" name="Google Shape;584;p31"/>
          <p:cNvSpPr/>
          <p:nvPr/>
        </p:nvSpPr>
        <p:spPr>
          <a:xfrm>
            <a:off x="8485187" y="4854575"/>
            <a:ext cx="474662" cy="295275"/>
          </a:xfrm>
          <a:prstGeom prst="rect">
            <a:avLst/>
          </a:prstGeom>
          <a:blipFill rotWithShape="1">
            <a:blip r:embed="rId5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85" name="Google Shape;585;p31"/>
          <p:cNvSpPr/>
          <p:nvPr/>
        </p:nvSpPr>
        <p:spPr>
          <a:xfrm>
            <a:off x="8542337" y="4897437"/>
            <a:ext cx="360362" cy="209550"/>
          </a:xfrm>
          <a:prstGeom prst="rect">
            <a:avLst/>
          </a:prstGeom>
          <a:blipFill rotWithShape="1">
            <a:blip r:embed="rId5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86" name="Google Shape;586;p31"/>
          <p:cNvSpPr/>
          <p:nvPr/>
        </p:nvSpPr>
        <p:spPr>
          <a:xfrm>
            <a:off x="8577264" y="4919662"/>
            <a:ext cx="288921" cy="161936"/>
          </a:xfrm>
          <a:prstGeom prst="rect">
            <a:avLst/>
          </a:prstGeom>
          <a:blipFill rotWithShape="1">
            <a:blip r:embed="rId5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87" name="Google Shape;587;p31"/>
          <p:cNvSpPr/>
          <p:nvPr/>
        </p:nvSpPr>
        <p:spPr>
          <a:xfrm>
            <a:off x="8621712" y="4935537"/>
            <a:ext cx="198437" cy="130187"/>
          </a:xfrm>
          <a:prstGeom prst="rect">
            <a:avLst/>
          </a:prstGeom>
          <a:blipFill rotWithShape="1">
            <a:blip r:embed="rId5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88" name="Google Shape;588;p31"/>
          <p:cNvSpPr/>
          <p:nvPr/>
        </p:nvSpPr>
        <p:spPr>
          <a:xfrm>
            <a:off x="8664575" y="4960937"/>
            <a:ext cx="115887" cy="74612"/>
          </a:xfrm>
          <a:prstGeom prst="rect">
            <a:avLst/>
          </a:prstGeom>
          <a:blipFill rotWithShape="1">
            <a:blip r:embed="rId5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89" name="Google Shape;589;p31"/>
          <p:cNvSpPr/>
          <p:nvPr/>
        </p:nvSpPr>
        <p:spPr>
          <a:xfrm>
            <a:off x="0" y="0"/>
            <a:ext cx="9144000" cy="6858000"/>
          </a:xfrm>
          <a:custGeom>
            <a:avLst/>
            <a:gdLst/>
            <a:ahLst/>
            <a:cxnLst/>
            <a:rect l="l" t="t" r="r" b="b"/>
            <a:pathLst>
              <a:path w="9144000" h="6858000" extrusionOk="0">
                <a:moveTo>
                  <a:pt x="0" y="6858000"/>
                </a:moveTo>
                <a:lnTo>
                  <a:pt x="9144000" y="6858000"/>
                </a:lnTo>
                <a:lnTo>
                  <a:pt x="9144000" y="0"/>
                </a:lnTo>
                <a:lnTo>
                  <a:pt x="0" y="0"/>
                </a:lnTo>
                <a:lnTo>
                  <a:pt x="0" y="6858000"/>
                </a:lnTo>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90" name="Google Shape;590;p31"/>
          <p:cNvSpPr/>
          <p:nvPr/>
        </p:nvSpPr>
        <p:spPr>
          <a:xfrm>
            <a:off x="1139067" y="728530"/>
            <a:ext cx="7719695" cy="4782820"/>
          </a:xfrm>
          <a:custGeom>
            <a:avLst/>
            <a:gdLst/>
            <a:ahLst/>
            <a:cxnLst/>
            <a:rect l="l" t="t" r="r" b="b"/>
            <a:pathLst>
              <a:path w="7719695" h="4782820" extrusionOk="0">
                <a:moveTo>
                  <a:pt x="0" y="0"/>
                </a:moveTo>
                <a:lnTo>
                  <a:pt x="7719412" y="0"/>
                </a:lnTo>
                <a:lnTo>
                  <a:pt x="7719412" y="4782682"/>
                </a:lnTo>
                <a:lnTo>
                  <a:pt x="0" y="4782682"/>
                </a:lnTo>
                <a:lnTo>
                  <a:pt x="0" y="0"/>
                </a:lnTo>
                <a:close/>
              </a:path>
            </a:pathLst>
          </a:custGeom>
          <a:solidFill>
            <a:srgbClr val="C1C1C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91" name="Google Shape;591;p31"/>
          <p:cNvSpPr/>
          <p:nvPr/>
        </p:nvSpPr>
        <p:spPr>
          <a:xfrm>
            <a:off x="1069639" y="4979803"/>
            <a:ext cx="7788909" cy="0"/>
          </a:xfrm>
          <a:custGeom>
            <a:avLst/>
            <a:gdLst/>
            <a:ahLst/>
            <a:cxnLst/>
            <a:rect l="l" t="t" r="r" b="b"/>
            <a:pathLst>
              <a:path w="7788909" h="120000" extrusionOk="0">
                <a:moveTo>
                  <a:pt x="0" y="0"/>
                </a:moveTo>
                <a:lnTo>
                  <a:pt x="7788839"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92" name="Google Shape;592;p31"/>
          <p:cNvSpPr/>
          <p:nvPr/>
        </p:nvSpPr>
        <p:spPr>
          <a:xfrm>
            <a:off x="1069639" y="4448393"/>
            <a:ext cx="7788909" cy="0"/>
          </a:xfrm>
          <a:custGeom>
            <a:avLst/>
            <a:gdLst/>
            <a:ahLst/>
            <a:cxnLst/>
            <a:rect l="l" t="t" r="r" b="b"/>
            <a:pathLst>
              <a:path w="7788909" h="120000" extrusionOk="0">
                <a:moveTo>
                  <a:pt x="0" y="0"/>
                </a:moveTo>
                <a:lnTo>
                  <a:pt x="7788839"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93" name="Google Shape;593;p31"/>
          <p:cNvSpPr/>
          <p:nvPr/>
        </p:nvSpPr>
        <p:spPr>
          <a:xfrm>
            <a:off x="1069639" y="3916983"/>
            <a:ext cx="7788909" cy="0"/>
          </a:xfrm>
          <a:custGeom>
            <a:avLst/>
            <a:gdLst/>
            <a:ahLst/>
            <a:cxnLst/>
            <a:rect l="l" t="t" r="r" b="b"/>
            <a:pathLst>
              <a:path w="7788909" h="120000" extrusionOk="0">
                <a:moveTo>
                  <a:pt x="0" y="0"/>
                </a:moveTo>
                <a:lnTo>
                  <a:pt x="7788839"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94" name="Google Shape;594;p31"/>
          <p:cNvSpPr/>
          <p:nvPr/>
        </p:nvSpPr>
        <p:spPr>
          <a:xfrm>
            <a:off x="1069639" y="3385573"/>
            <a:ext cx="7788909" cy="0"/>
          </a:xfrm>
          <a:custGeom>
            <a:avLst/>
            <a:gdLst/>
            <a:ahLst/>
            <a:cxnLst/>
            <a:rect l="l" t="t" r="r" b="b"/>
            <a:pathLst>
              <a:path w="7788909" h="120000" extrusionOk="0">
                <a:moveTo>
                  <a:pt x="0" y="0"/>
                </a:moveTo>
                <a:lnTo>
                  <a:pt x="7788839"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95" name="Google Shape;595;p31"/>
          <p:cNvSpPr/>
          <p:nvPr/>
        </p:nvSpPr>
        <p:spPr>
          <a:xfrm>
            <a:off x="1069639" y="2854164"/>
            <a:ext cx="7788909" cy="0"/>
          </a:xfrm>
          <a:custGeom>
            <a:avLst/>
            <a:gdLst/>
            <a:ahLst/>
            <a:cxnLst/>
            <a:rect l="l" t="t" r="r" b="b"/>
            <a:pathLst>
              <a:path w="7788909" h="120000" extrusionOk="0">
                <a:moveTo>
                  <a:pt x="0" y="0"/>
                </a:moveTo>
                <a:lnTo>
                  <a:pt x="7788839"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96" name="Google Shape;596;p31"/>
          <p:cNvSpPr/>
          <p:nvPr/>
        </p:nvSpPr>
        <p:spPr>
          <a:xfrm>
            <a:off x="1069639" y="2322754"/>
            <a:ext cx="7788909" cy="0"/>
          </a:xfrm>
          <a:custGeom>
            <a:avLst/>
            <a:gdLst/>
            <a:ahLst/>
            <a:cxnLst/>
            <a:rect l="l" t="t" r="r" b="b"/>
            <a:pathLst>
              <a:path w="7788909" h="120000" extrusionOk="0">
                <a:moveTo>
                  <a:pt x="0" y="0"/>
                </a:moveTo>
                <a:lnTo>
                  <a:pt x="7788839"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97" name="Google Shape;597;p31"/>
          <p:cNvSpPr/>
          <p:nvPr/>
        </p:nvSpPr>
        <p:spPr>
          <a:xfrm>
            <a:off x="1069639" y="1791345"/>
            <a:ext cx="7788909" cy="0"/>
          </a:xfrm>
          <a:custGeom>
            <a:avLst/>
            <a:gdLst/>
            <a:ahLst/>
            <a:cxnLst/>
            <a:rect l="l" t="t" r="r" b="b"/>
            <a:pathLst>
              <a:path w="7788909" h="120000" extrusionOk="0">
                <a:moveTo>
                  <a:pt x="0" y="0"/>
                </a:moveTo>
                <a:lnTo>
                  <a:pt x="7788839"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98" name="Google Shape;598;p31"/>
          <p:cNvSpPr/>
          <p:nvPr/>
        </p:nvSpPr>
        <p:spPr>
          <a:xfrm>
            <a:off x="1069639" y="1259935"/>
            <a:ext cx="7788909" cy="0"/>
          </a:xfrm>
          <a:custGeom>
            <a:avLst/>
            <a:gdLst/>
            <a:ahLst/>
            <a:cxnLst/>
            <a:rect l="l" t="t" r="r" b="b"/>
            <a:pathLst>
              <a:path w="7788909" h="120000" extrusionOk="0">
                <a:moveTo>
                  <a:pt x="0" y="0"/>
                </a:moveTo>
                <a:lnTo>
                  <a:pt x="7788839"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99" name="Google Shape;599;p31"/>
          <p:cNvSpPr/>
          <p:nvPr/>
        </p:nvSpPr>
        <p:spPr>
          <a:xfrm>
            <a:off x="1069639" y="728526"/>
            <a:ext cx="7788909" cy="0"/>
          </a:xfrm>
          <a:custGeom>
            <a:avLst/>
            <a:gdLst/>
            <a:ahLst/>
            <a:cxnLst/>
            <a:rect l="l" t="t" r="r" b="b"/>
            <a:pathLst>
              <a:path w="7788909" h="120000" extrusionOk="0">
                <a:moveTo>
                  <a:pt x="0" y="0"/>
                </a:moveTo>
                <a:lnTo>
                  <a:pt x="7788839"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00" name="Google Shape;600;p31"/>
          <p:cNvSpPr/>
          <p:nvPr/>
        </p:nvSpPr>
        <p:spPr>
          <a:xfrm>
            <a:off x="1139067" y="728530"/>
            <a:ext cx="7719695" cy="0"/>
          </a:xfrm>
          <a:custGeom>
            <a:avLst/>
            <a:gdLst/>
            <a:ahLst/>
            <a:cxnLst/>
            <a:rect l="l" t="t" r="r" b="b"/>
            <a:pathLst>
              <a:path w="7719695" h="120000" extrusionOk="0">
                <a:moveTo>
                  <a:pt x="0" y="0"/>
                </a:moveTo>
                <a:lnTo>
                  <a:pt x="7719412" y="0"/>
                </a:lnTo>
              </a:path>
            </a:pathLst>
          </a:custGeom>
          <a:noFill/>
          <a:ln w="12200" cap="flat" cmpd="sng">
            <a:solidFill>
              <a:srgbClr val="81818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01" name="Google Shape;601;p31"/>
          <p:cNvSpPr/>
          <p:nvPr/>
        </p:nvSpPr>
        <p:spPr>
          <a:xfrm>
            <a:off x="8858479" y="728530"/>
            <a:ext cx="0" cy="4782820"/>
          </a:xfrm>
          <a:custGeom>
            <a:avLst/>
            <a:gdLst/>
            <a:ahLst/>
            <a:cxnLst/>
            <a:rect l="l" t="t" r="r" b="b"/>
            <a:pathLst>
              <a:path w="120000" h="4782820" extrusionOk="0">
                <a:moveTo>
                  <a:pt x="0" y="0"/>
                </a:moveTo>
                <a:lnTo>
                  <a:pt x="0" y="4782682"/>
                </a:lnTo>
              </a:path>
            </a:pathLst>
          </a:custGeom>
          <a:noFill/>
          <a:ln w="12200" cap="flat" cmpd="sng">
            <a:solidFill>
              <a:srgbClr val="81818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02" name="Google Shape;602;p31"/>
          <p:cNvSpPr/>
          <p:nvPr/>
        </p:nvSpPr>
        <p:spPr>
          <a:xfrm>
            <a:off x="1139067" y="5511212"/>
            <a:ext cx="7719695" cy="0"/>
          </a:xfrm>
          <a:custGeom>
            <a:avLst/>
            <a:gdLst/>
            <a:ahLst/>
            <a:cxnLst/>
            <a:rect l="l" t="t" r="r" b="b"/>
            <a:pathLst>
              <a:path w="7719695" h="120000" extrusionOk="0">
                <a:moveTo>
                  <a:pt x="7719412" y="0"/>
                </a:moveTo>
                <a:lnTo>
                  <a:pt x="0" y="0"/>
                </a:lnTo>
              </a:path>
            </a:pathLst>
          </a:custGeom>
          <a:noFill/>
          <a:ln w="12200" cap="flat" cmpd="sng">
            <a:solidFill>
              <a:srgbClr val="81818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03" name="Google Shape;603;p31"/>
          <p:cNvSpPr/>
          <p:nvPr/>
        </p:nvSpPr>
        <p:spPr>
          <a:xfrm>
            <a:off x="1139067" y="728529"/>
            <a:ext cx="0" cy="4782820"/>
          </a:xfrm>
          <a:custGeom>
            <a:avLst/>
            <a:gdLst/>
            <a:ahLst/>
            <a:cxnLst/>
            <a:rect l="l" t="t" r="r" b="b"/>
            <a:pathLst>
              <a:path w="120000" h="4782820" extrusionOk="0">
                <a:moveTo>
                  <a:pt x="0" y="4782682"/>
                </a:moveTo>
                <a:lnTo>
                  <a:pt x="0" y="0"/>
                </a:lnTo>
              </a:path>
            </a:pathLst>
          </a:custGeom>
          <a:noFill/>
          <a:ln w="12200" cap="flat" cmpd="sng">
            <a:solidFill>
              <a:srgbClr val="81818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04" name="Google Shape;604;p31"/>
          <p:cNvSpPr/>
          <p:nvPr/>
        </p:nvSpPr>
        <p:spPr>
          <a:xfrm>
            <a:off x="3981013" y="1051499"/>
            <a:ext cx="1315085" cy="4460240"/>
          </a:xfrm>
          <a:custGeom>
            <a:avLst/>
            <a:gdLst/>
            <a:ahLst/>
            <a:cxnLst/>
            <a:rect l="l" t="t" r="r" b="b"/>
            <a:pathLst>
              <a:path w="1315085" h="4460240" extrusionOk="0">
                <a:moveTo>
                  <a:pt x="591829" y="86277"/>
                </a:moveTo>
                <a:lnTo>
                  <a:pt x="530242" y="86277"/>
                </a:lnTo>
                <a:lnTo>
                  <a:pt x="550841" y="82460"/>
                </a:lnTo>
                <a:lnTo>
                  <a:pt x="572203" y="0"/>
                </a:lnTo>
                <a:lnTo>
                  <a:pt x="591829" y="86277"/>
                </a:lnTo>
                <a:close/>
              </a:path>
              <a:path w="1315085" h="4460240" extrusionOk="0">
                <a:moveTo>
                  <a:pt x="1314543" y="4459713"/>
                </a:moveTo>
                <a:lnTo>
                  <a:pt x="0" y="4459713"/>
                </a:lnTo>
                <a:lnTo>
                  <a:pt x="21362" y="2628795"/>
                </a:lnTo>
                <a:lnTo>
                  <a:pt x="41961" y="2419591"/>
                </a:lnTo>
                <a:lnTo>
                  <a:pt x="63323" y="2328732"/>
                </a:lnTo>
                <a:lnTo>
                  <a:pt x="84686" y="2164576"/>
                </a:lnTo>
                <a:lnTo>
                  <a:pt x="106048" y="2033250"/>
                </a:lnTo>
                <a:lnTo>
                  <a:pt x="127410" y="1871384"/>
                </a:lnTo>
                <a:lnTo>
                  <a:pt x="148010" y="1719444"/>
                </a:lnTo>
                <a:lnTo>
                  <a:pt x="169372" y="1605680"/>
                </a:lnTo>
                <a:lnTo>
                  <a:pt x="190734" y="1462138"/>
                </a:lnTo>
                <a:lnTo>
                  <a:pt x="212096" y="1370516"/>
                </a:lnTo>
                <a:lnTo>
                  <a:pt x="233459" y="1329286"/>
                </a:lnTo>
                <a:lnTo>
                  <a:pt x="254058" y="1292637"/>
                </a:lnTo>
                <a:lnTo>
                  <a:pt x="275420" y="1225447"/>
                </a:lnTo>
                <a:lnTo>
                  <a:pt x="296783" y="954398"/>
                </a:lnTo>
                <a:lnTo>
                  <a:pt x="318145" y="807803"/>
                </a:lnTo>
                <a:lnTo>
                  <a:pt x="339507" y="715417"/>
                </a:lnTo>
                <a:lnTo>
                  <a:pt x="360106" y="689457"/>
                </a:lnTo>
                <a:lnTo>
                  <a:pt x="381469" y="595544"/>
                </a:lnTo>
                <a:lnTo>
                  <a:pt x="402831" y="568821"/>
                </a:lnTo>
                <a:lnTo>
                  <a:pt x="424193" y="468800"/>
                </a:lnTo>
                <a:lnTo>
                  <a:pt x="444793" y="397793"/>
                </a:lnTo>
                <a:lnTo>
                  <a:pt x="466155" y="241271"/>
                </a:lnTo>
                <a:lnTo>
                  <a:pt x="487517" y="122926"/>
                </a:lnTo>
                <a:lnTo>
                  <a:pt x="508880" y="51919"/>
                </a:lnTo>
                <a:lnTo>
                  <a:pt x="530242" y="86277"/>
                </a:lnTo>
                <a:lnTo>
                  <a:pt x="591829" y="86277"/>
                </a:lnTo>
                <a:lnTo>
                  <a:pt x="593566" y="93912"/>
                </a:lnTo>
                <a:lnTo>
                  <a:pt x="614928" y="186298"/>
                </a:lnTo>
                <a:lnTo>
                  <a:pt x="736744" y="186298"/>
                </a:lnTo>
                <a:lnTo>
                  <a:pt x="742339" y="211494"/>
                </a:lnTo>
                <a:lnTo>
                  <a:pt x="772093" y="211494"/>
                </a:lnTo>
                <a:lnTo>
                  <a:pt x="784300" y="214548"/>
                </a:lnTo>
                <a:lnTo>
                  <a:pt x="805663" y="306934"/>
                </a:lnTo>
                <a:lnTo>
                  <a:pt x="827025" y="411536"/>
                </a:lnTo>
                <a:lnTo>
                  <a:pt x="848387" y="584091"/>
                </a:lnTo>
                <a:lnTo>
                  <a:pt x="868986" y="652045"/>
                </a:lnTo>
                <a:lnTo>
                  <a:pt x="890349" y="731451"/>
                </a:lnTo>
                <a:lnTo>
                  <a:pt x="911711" y="842161"/>
                </a:lnTo>
                <a:lnTo>
                  <a:pt x="933073" y="939128"/>
                </a:lnTo>
                <a:lnTo>
                  <a:pt x="954436" y="984175"/>
                </a:lnTo>
                <a:lnTo>
                  <a:pt x="975035" y="1057473"/>
                </a:lnTo>
                <a:lnTo>
                  <a:pt x="996397" y="1162075"/>
                </a:lnTo>
                <a:lnTo>
                  <a:pt x="1017760" y="1415564"/>
                </a:lnTo>
                <a:lnTo>
                  <a:pt x="1039122" y="1531618"/>
                </a:lnTo>
                <a:lnTo>
                  <a:pt x="1060484" y="1679741"/>
                </a:lnTo>
                <a:lnTo>
                  <a:pt x="1081083" y="1875202"/>
                </a:lnTo>
                <a:lnTo>
                  <a:pt x="1102446" y="2047757"/>
                </a:lnTo>
                <a:lnTo>
                  <a:pt x="1123808" y="2155413"/>
                </a:lnTo>
                <a:lnTo>
                  <a:pt x="1145170" y="2185191"/>
                </a:lnTo>
                <a:lnTo>
                  <a:pt x="1166533" y="2250853"/>
                </a:lnTo>
                <a:lnTo>
                  <a:pt x="1187132" y="2321861"/>
                </a:lnTo>
                <a:lnTo>
                  <a:pt x="1208494" y="2415773"/>
                </a:lnTo>
                <a:lnTo>
                  <a:pt x="1229856" y="2524193"/>
                </a:lnTo>
                <a:lnTo>
                  <a:pt x="1251219" y="2586038"/>
                </a:lnTo>
                <a:lnTo>
                  <a:pt x="1272581" y="2718127"/>
                </a:lnTo>
                <a:lnTo>
                  <a:pt x="1293180" y="2793715"/>
                </a:lnTo>
                <a:lnTo>
                  <a:pt x="1314543" y="4459713"/>
                </a:lnTo>
                <a:close/>
              </a:path>
              <a:path w="1315085" h="4460240" extrusionOk="0">
                <a:moveTo>
                  <a:pt x="733523" y="171791"/>
                </a:moveTo>
                <a:lnTo>
                  <a:pt x="656890" y="171791"/>
                </a:lnTo>
                <a:lnTo>
                  <a:pt x="678252" y="133615"/>
                </a:lnTo>
                <a:lnTo>
                  <a:pt x="699614" y="83223"/>
                </a:lnTo>
                <a:lnTo>
                  <a:pt x="720976" y="115291"/>
                </a:lnTo>
                <a:lnTo>
                  <a:pt x="733523" y="171791"/>
                </a:lnTo>
                <a:close/>
              </a:path>
              <a:path w="1315085" h="4460240" extrusionOk="0">
                <a:moveTo>
                  <a:pt x="736744" y="186298"/>
                </a:moveTo>
                <a:lnTo>
                  <a:pt x="614928" y="186298"/>
                </a:lnTo>
                <a:lnTo>
                  <a:pt x="636290" y="167210"/>
                </a:lnTo>
                <a:lnTo>
                  <a:pt x="656890" y="171791"/>
                </a:lnTo>
                <a:lnTo>
                  <a:pt x="733523" y="171791"/>
                </a:lnTo>
                <a:lnTo>
                  <a:pt x="736744" y="186298"/>
                </a:lnTo>
                <a:close/>
              </a:path>
              <a:path w="1315085" h="4460240" extrusionOk="0">
                <a:moveTo>
                  <a:pt x="772093" y="211494"/>
                </a:moveTo>
                <a:lnTo>
                  <a:pt x="742339" y="211494"/>
                </a:lnTo>
                <a:lnTo>
                  <a:pt x="762938" y="209204"/>
                </a:lnTo>
                <a:lnTo>
                  <a:pt x="772093" y="211494"/>
                </a:lnTo>
                <a:close/>
              </a:path>
            </a:pathLst>
          </a:custGeom>
          <a:solidFill>
            <a:srgbClr val="9933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05" name="Google Shape;605;p31"/>
          <p:cNvSpPr/>
          <p:nvPr/>
        </p:nvSpPr>
        <p:spPr>
          <a:xfrm>
            <a:off x="1139088" y="1051498"/>
            <a:ext cx="7719695" cy="4460240"/>
          </a:xfrm>
          <a:custGeom>
            <a:avLst/>
            <a:gdLst/>
            <a:ahLst/>
            <a:cxnLst/>
            <a:rect l="l" t="t" r="r" b="b"/>
            <a:pathLst>
              <a:path w="7719695" h="4460240" extrusionOk="0">
                <a:moveTo>
                  <a:pt x="21" y="4459713"/>
                </a:moveTo>
                <a:lnTo>
                  <a:pt x="21" y="4459713"/>
                </a:lnTo>
                <a:lnTo>
                  <a:pt x="2841946" y="4459713"/>
                </a:lnTo>
                <a:lnTo>
                  <a:pt x="2863308" y="2628795"/>
                </a:lnTo>
                <a:lnTo>
                  <a:pt x="2883907" y="2419591"/>
                </a:lnTo>
                <a:lnTo>
                  <a:pt x="2905269" y="2328732"/>
                </a:lnTo>
                <a:lnTo>
                  <a:pt x="2926632" y="2164576"/>
                </a:lnTo>
                <a:lnTo>
                  <a:pt x="2947994" y="2033250"/>
                </a:lnTo>
                <a:lnTo>
                  <a:pt x="2969356" y="1871384"/>
                </a:lnTo>
                <a:lnTo>
                  <a:pt x="2989956" y="1719444"/>
                </a:lnTo>
                <a:lnTo>
                  <a:pt x="3011318" y="1605680"/>
                </a:lnTo>
                <a:lnTo>
                  <a:pt x="3032680" y="1462138"/>
                </a:lnTo>
                <a:lnTo>
                  <a:pt x="3054042" y="1370516"/>
                </a:lnTo>
                <a:lnTo>
                  <a:pt x="3075405" y="1329286"/>
                </a:lnTo>
                <a:lnTo>
                  <a:pt x="3096004" y="1292637"/>
                </a:lnTo>
                <a:lnTo>
                  <a:pt x="3117366" y="1225447"/>
                </a:lnTo>
                <a:lnTo>
                  <a:pt x="3138729" y="954398"/>
                </a:lnTo>
                <a:lnTo>
                  <a:pt x="3160091" y="807803"/>
                </a:lnTo>
                <a:lnTo>
                  <a:pt x="3181453" y="715417"/>
                </a:lnTo>
                <a:lnTo>
                  <a:pt x="3202053" y="689457"/>
                </a:lnTo>
                <a:lnTo>
                  <a:pt x="3223415" y="595544"/>
                </a:lnTo>
                <a:lnTo>
                  <a:pt x="3244777" y="568821"/>
                </a:lnTo>
                <a:lnTo>
                  <a:pt x="3266139" y="468800"/>
                </a:lnTo>
                <a:lnTo>
                  <a:pt x="3286739" y="397793"/>
                </a:lnTo>
                <a:lnTo>
                  <a:pt x="3308101" y="241271"/>
                </a:lnTo>
                <a:lnTo>
                  <a:pt x="3329463" y="122926"/>
                </a:lnTo>
                <a:lnTo>
                  <a:pt x="3350826" y="51919"/>
                </a:lnTo>
                <a:lnTo>
                  <a:pt x="3372188" y="86277"/>
                </a:lnTo>
                <a:lnTo>
                  <a:pt x="3392787" y="82460"/>
                </a:lnTo>
                <a:lnTo>
                  <a:pt x="3414149" y="0"/>
                </a:lnTo>
                <a:lnTo>
                  <a:pt x="3435512" y="93912"/>
                </a:lnTo>
                <a:lnTo>
                  <a:pt x="3456874" y="186298"/>
                </a:lnTo>
                <a:lnTo>
                  <a:pt x="3478236" y="167210"/>
                </a:lnTo>
                <a:lnTo>
                  <a:pt x="3498836" y="171791"/>
                </a:lnTo>
                <a:lnTo>
                  <a:pt x="3520198" y="133615"/>
                </a:lnTo>
                <a:lnTo>
                  <a:pt x="3541560" y="83223"/>
                </a:lnTo>
                <a:lnTo>
                  <a:pt x="3562922" y="115291"/>
                </a:lnTo>
                <a:lnTo>
                  <a:pt x="3584285" y="211494"/>
                </a:lnTo>
                <a:lnTo>
                  <a:pt x="3604884" y="209204"/>
                </a:lnTo>
                <a:lnTo>
                  <a:pt x="3626246" y="214548"/>
                </a:lnTo>
                <a:lnTo>
                  <a:pt x="3647609" y="306934"/>
                </a:lnTo>
                <a:lnTo>
                  <a:pt x="3668971" y="411536"/>
                </a:lnTo>
                <a:lnTo>
                  <a:pt x="3690333" y="584091"/>
                </a:lnTo>
                <a:lnTo>
                  <a:pt x="3710933" y="652045"/>
                </a:lnTo>
                <a:lnTo>
                  <a:pt x="3732295" y="731451"/>
                </a:lnTo>
                <a:lnTo>
                  <a:pt x="3753657" y="842161"/>
                </a:lnTo>
                <a:lnTo>
                  <a:pt x="3775019" y="939128"/>
                </a:lnTo>
                <a:lnTo>
                  <a:pt x="3796382" y="984175"/>
                </a:lnTo>
                <a:lnTo>
                  <a:pt x="3816981" y="1057473"/>
                </a:lnTo>
                <a:lnTo>
                  <a:pt x="3838343" y="1162075"/>
                </a:lnTo>
                <a:lnTo>
                  <a:pt x="3859706" y="1415564"/>
                </a:lnTo>
                <a:lnTo>
                  <a:pt x="3881068" y="1531618"/>
                </a:lnTo>
                <a:lnTo>
                  <a:pt x="3902430" y="1679741"/>
                </a:lnTo>
                <a:lnTo>
                  <a:pt x="3923029" y="1875202"/>
                </a:lnTo>
                <a:lnTo>
                  <a:pt x="3944392" y="2047757"/>
                </a:lnTo>
                <a:lnTo>
                  <a:pt x="3965754" y="2155413"/>
                </a:lnTo>
                <a:lnTo>
                  <a:pt x="3987116" y="2185191"/>
                </a:lnTo>
                <a:lnTo>
                  <a:pt x="4008479" y="2250853"/>
                </a:lnTo>
                <a:lnTo>
                  <a:pt x="4029078" y="2321861"/>
                </a:lnTo>
                <a:lnTo>
                  <a:pt x="4050440" y="2415773"/>
                </a:lnTo>
                <a:lnTo>
                  <a:pt x="4071803" y="2524193"/>
                </a:lnTo>
                <a:lnTo>
                  <a:pt x="4093165" y="2586038"/>
                </a:lnTo>
                <a:lnTo>
                  <a:pt x="4114527" y="2718127"/>
                </a:lnTo>
                <a:lnTo>
                  <a:pt x="4135126" y="2793715"/>
                </a:lnTo>
                <a:lnTo>
                  <a:pt x="4156489" y="4459713"/>
                </a:lnTo>
                <a:lnTo>
                  <a:pt x="7719412" y="4459713"/>
                </a:lnTo>
                <a:lnTo>
                  <a:pt x="7698049" y="4459713"/>
                </a:lnTo>
                <a:lnTo>
                  <a:pt x="21362" y="4459713"/>
                </a:lnTo>
                <a:lnTo>
                  <a:pt x="21" y="4459713"/>
                </a:lnTo>
              </a:path>
            </a:pathLst>
          </a:custGeom>
          <a:noFill/>
          <a:ln w="122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06" name="Google Shape;606;p31"/>
          <p:cNvSpPr/>
          <p:nvPr/>
        </p:nvSpPr>
        <p:spPr>
          <a:xfrm>
            <a:off x="1139067" y="728530"/>
            <a:ext cx="0" cy="4852670"/>
          </a:xfrm>
          <a:custGeom>
            <a:avLst/>
            <a:gdLst/>
            <a:ahLst/>
            <a:cxnLst/>
            <a:rect l="l" t="t" r="r" b="b"/>
            <a:pathLst>
              <a:path w="120000" h="4852670" extrusionOk="0">
                <a:moveTo>
                  <a:pt x="0" y="4852159"/>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07" name="Google Shape;607;p31"/>
          <p:cNvSpPr/>
          <p:nvPr/>
        </p:nvSpPr>
        <p:spPr>
          <a:xfrm>
            <a:off x="1069639" y="5511210"/>
            <a:ext cx="7788909" cy="0"/>
          </a:xfrm>
          <a:custGeom>
            <a:avLst/>
            <a:gdLst/>
            <a:ahLst/>
            <a:cxnLst/>
            <a:rect l="l" t="t" r="r" b="b"/>
            <a:pathLst>
              <a:path w="7788909" h="120000" extrusionOk="0">
                <a:moveTo>
                  <a:pt x="0" y="0"/>
                </a:moveTo>
                <a:lnTo>
                  <a:pt x="7788839"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08" name="Google Shape;608;p31"/>
          <p:cNvSpPr/>
          <p:nvPr/>
        </p:nvSpPr>
        <p:spPr>
          <a:xfrm>
            <a:off x="1796720" y="5511209"/>
            <a:ext cx="0" cy="69850"/>
          </a:xfrm>
          <a:custGeom>
            <a:avLst/>
            <a:gdLst/>
            <a:ahLst/>
            <a:cxnLst/>
            <a:rect l="l" t="t" r="r" b="b"/>
            <a:pathLst>
              <a:path w="120000" h="69850" extrusionOk="0">
                <a:moveTo>
                  <a:pt x="0" y="69480"/>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09" name="Google Shape;609;p31"/>
          <p:cNvSpPr/>
          <p:nvPr/>
        </p:nvSpPr>
        <p:spPr>
          <a:xfrm>
            <a:off x="2453610" y="5511209"/>
            <a:ext cx="0" cy="69850"/>
          </a:xfrm>
          <a:custGeom>
            <a:avLst/>
            <a:gdLst/>
            <a:ahLst/>
            <a:cxnLst/>
            <a:rect l="l" t="t" r="r" b="b"/>
            <a:pathLst>
              <a:path w="120000" h="69850" extrusionOk="0">
                <a:moveTo>
                  <a:pt x="0" y="69480"/>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10" name="Google Shape;610;p31"/>
          <p:cNvSpPr/>
          <p:nvPr/>
        </p:nvSpPr>
        <p:spPr>
          <a:xfrm>
            <a:off x="3111263" y="5511209"/>
            <a:ext cx="0" cy="69850"/>
          </a:xfrm>
          <a:custGeom>
            <a:avLst/>
            <a:gdLst/>
            <a:ahLst/>
            <a:cxnLst/>
            <a:rect l="l" t="t" r="r" b="b"/>
            <a:pathLst>
              <a:path w="120000" h="69850" extrusionOk="0">
                <a:moveTo>
                  <a:pt x="0" y="69480"/>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11" name="Google Shape;611;p31"/>
          <p:cNvSpPr/>
          <p:nvPr/>
        </p:nvSpPr>
        <p:spPr>
          <a:xfrm>
            <a:off x="3768916" y="5511209"/>
            <a:ext cx="0" cy="69850"/>
          </a:xfrm>
          <a:custGeom>
            <a:avLst/>
            <a:gdLst/>
            <a:ahLst/>
            <a:cxnLst/>
            <a:rect l="l" t="t" r="r" b="b"/>
            <a:pathLst>
              <a:path w="120000" h="69850" extrusionOk="0">
                <a:moveTo>
                  <a:pt x="0" y="69480"/>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12" name="Google Shape;612;p31"/>
          <p:cNvSpPr/>
          <p:nvPr/>
        </p:nvSpPr>
        <p:spPr>
          <a:xfrm>
            <a:off x="4425806" y="5511209"/>
            <a:ext cx="0" cy="69850"/>
          </a:xfrm>
          <a:custGeom>
            <a:avLst/>
            <a:gdLst/>
            <a:ahLst/>
            <a:cxnLst/>
            <a:rect l="l" t="t" r="r" b="b"/>
            <a:pathLst>
              <a:path w="120000" h="69850" extrusionOk="0">
                <a:moveTo>
                  <a:pt x="0" y="69480"/>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13" name="Google Shape;613;p31"/>
          <p:cNvSpPr/>
          <p:nvPr/>
        </p:nvSpPr>
        <p:spPr>
          <a:xfrm>
            <a:off x="5083459" y="5511209"/>
            <a:ext cx="0" cy="69850"/>
          </a:xfrm>
          <a:custGeom>
            <a:avLst/>
            <a:gdLst/>
            <a:ahLst/>
            <a:cxnLst/>
            <a:rect l="l" t="t" r="r" b="b"/>
            <a:pathLst>
              <a:path w="120000" h="69850" extrusionOk="0">
                <a:moveTo>
                  <a:pt x="0" y="69480"/>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14" name="Google Shape;614;p31"/>
          <p:cNvSpPr/>
          <p:nvPr/>
        </p:nvSpPr>
        <p:spPr>
          <a:xfrm>
            <a:off x="5741112" y="5511209"/>
            <a:ext cx="0" cy="69850"/>
          </a:xfrm>
          <a:custGeom>
            <a:avLst/>
            <a:gdLst/>
            <a:ahLst/>
            <a:cxnLst/>
            <a:rect l="l" t="t" r="r" b="b"/>
            <a:pathLst>
              <a:path w="120000" h="69850" extrusionOk="0">
                <a:moveTo>
                  <a:pt x="0" y="69480"/>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15" name="Google Shape;615;p31"/>
          <p:cNvSpPr/>
          <p:nvPr/>
        </p:nvSpPr>
        <p:spPr>
          <a:xfrm>
            <a:off x="6398765" y="5511209"/>
            <a:ext cx="0" cy="69850"/>
          </a:xfrm>
          <a:custGeom>
            <a:avLst/>
            <a:gdLst/>
            <a:ahLst/>
            <a:cxnLst/>
            <a:rect l="l" t="t" r="r" b="b"/>
            <a:pathLst>
              <a:path w="120000" h="69850" extrusionOk="0">
                <a:moveTo>
                  <a:pt x="0" y="69480"/>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16" name="Google Shape;616;p31"/>
          <p:cNvSpPr/>
          <p:nvPr/>
        </p:nvSpPr>
        <p:spPr>
          <a:xfrm>
            <a:off x="7055655" y="5511209"/>
            <a:ext cx="0" cy="69850"/>
          </a:xfrm>
          <a:custGeom>
            <a:avLst/>
            <a:gdLst/>
            <a:ahLst/>
            <a:cxnLst/>
            <a:rect l="l" t="t" r="r" b="b"/>
            <a:pathLst>
              <a:path w="120000" h="69850" extrusionOk="0">
                <a:moveTo>
                  <a:pt x="0" y="69480"/>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17" name="Google Shape;617;p31"/>
          <p:cNvSpPr/>
          <p:nvPr/>
        </p:nvSpPr>
        <p:spPr>
          <a:xfrm>
            <a:off x="7713308" y="5511209"/>
            <a:ext cx="0" cy="69850"/>
          </a:xfrm>
          <a:custGeom>
            <a:avLst/>
            <a:gdLst/>
            <a:ahLst/>
            <a:cxnLst/>
            <a:rect l="l" t="t" r="r" b="b"/>
            <a:pathLst>
              <a:path w="120000" h="69850" extrusionOk="0">
                <a:moveTo>
                  <a:pt x="0" y="69480"/>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18" name="Google Shape;618;p31"/>
          <p:cNvSpPr/>
          <p:nvPr/>
        </p:nvSpPr>
        <p:spPr>
          <a:xfrm>
            <a:off x="8370961" y="5511209"/>
            <a:ext cx="0" cy="69850"/>
          </a:xfrm>
          <a:custGeom>
            <a:avLst/>
            <a:gdLst/>
            <a:ahLst/>
            <a:cxnLst/>
            <a:rect l="l" t="t" r="r" b="b"/>
            <a:pathLst>
              <a:path w="120000" h="69850" extrusionOk="0">
                <a:moveTo>
                  <a:pt x="0" y="69480"/>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19" name="Google Shape;619;p31"/>
          <p:cNvSpPr/>
          <p:nvPr/>
        </p:nvSpPr>
        <p:spPr>
          <a:xfrm>
            <a:off x="1139088" y="5419590"/>
            <a:ext cx="21590" cy="1905"/>
          </a:xfrm>
          <a:custGeom>
            <a:avLst/>
            <a:gdLst/>
            <a:ahLst/>
            <a:cxnLst/>
            <a:rect l="l" t="t" r="r" b="b"/>
            <a:pathLst>
              <a:path w="21590" h="1904" extrusionOk="0">
                <a:moveTo>
                  <a:pt x="21" y="1525"/>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20" name="Google Shape;620;p31"/>
          <p:cNvSpPr/>
          <p:nvPr/>
        </p:nvSpPr>
        <p:spPr>
          <a:xfrm>
            <a:off x="1160429" y="5419590"/>
            <a:ext cx="21590" cy="0"/>
          </a:xfrm>
          <a:custGeom>
            <a:avLst/>
            <a:gdLst/>
            <a:ahLst/>
            <a:cxnLst/>
            <a:rect l="l" t="t" r="r" b="b"/>
            <a:pathLst>
              <a:path w="21590" h="120000" extrusionOk="0">
                <a:moveTo>
                  <a:pt x="0" y="0"/>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21" name="Google Shape;621;p31"/>
          <p:cNvSpPr/>
          <p:nvPr/>
        </p:nvSpPr>
        <p:spPr>
          <a:xfrm>
            <a:off x="1181791" y="5419590"/>
            <a:ext cx="20955" cy="0"/>
          </a:xfrm>
          <a:custGeom>
            <a:avLst/>
            <a:gdLst/>
            <a:ahLst/>
            <a:cxnLst/>
            <a:rect l="l" t="t" r="r" b="b"/>
            <a:pathLst>
              <a:path w="20955" h="120000" extrusionOk="0">
                <a:moveTo>
                  <a:pt x="0" y="0"/>
                </a:moveTo>
                <a:lnTo>
                  <a:pt x="20599"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22" name="Google Shape;622;p31"/>
          <p:cNvSpPr/>
          <p:nvPr/>
        </p:nvSpPr>
        <p:spPr>
          <a:xfrm>
            <a:off x="1202391" y="5417298"/>
            <a:ext cx="21590" cy="2540"/>
          </a:xfrm>
          <a:custGeom>
            <a:avLst/>
            <a:gdLst/>
            <a:ahLst/>
            <a:cxnLst/>
            <a:rect l="l" t="t" r="r" b="b"/>
            <a:pathLst>
              <a:path w="21590" h="2539" extrusionOk="0">
                <a:moveTo>
                  <a:pt x="0" y="2290"/>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23" name="Google Shape;623;p31"/>
          <p:cNvSpPr/>
          <p:nvPr/>
        </p:nvSpPr>
        <p:spPr>
          <a:xfrm>
            <a:off x="1223753" y="5417298"/>
            <a:ext cx="21590" cy="1270"/>
          </a:xfrm>
          <a:custGeom>
            <a:avLst/>
            <a:gdLst/>
            <a:ahLst/>
            <a:cxnLst/>
            <a:rect l="l" t="t" r="r" b="b"/>
            <a:pathLst>
              <a:path w="21590" h="1270" extrusionOk="0">
                <a:moveTo>
                  <a:pt x="0" y="0"/>
                </a:moveTo>
                <a:lnTo>
                  <a:pt x="21362" y="763"/>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24" name="Google Shape;624;p31"/>
          <p:cNvSpPr/>
          <p:nvPr/>
        </p:nvSpPr>
        <p:spPr>
          <a:xfrm>
            <a:off x="1245115" y="5418061"/>
            <a:ext cx="21590" cy="3810"/>
          </a:xfrm>
          <a:custGeom>
            <a:avLst/>
            <a:gdLst/>
            <a:ahLst/>
            <a:cxnLst/>
            <a:rect l="l" t="t" r="r" b="b"/>
            <a:pathLst>
              <a:path w="21590" h="3810" extrusionOk="0">
                <a:moveTo>
                  <a:pt x="0" y="0"/>
                </a:moveTo>
                <a:lnTo>
                  <a:pt x="21362" y="381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25" name="Google Shape;625;p31"/>
          <p:cNvSpPr/>
          <p:nvPr/>
        </p:nvSpPr>
        <p:spPr>
          <a:xfrm>
            <a:off x="1266477" y="5421115"/>
            <a:ext cx="21590" cy="1270"/>
          </a:xfrm>
          <a:custGeom>
            <a:avLst/>
            <a:gdLst/>
            <a:ahLst/>
            <a:cxnLst/>
            <a:rect l="l" t="t" r="r" b="b"/>
            <a:pathLst>
              <a:path w="21590" h="1270" extrusionOk="0">
                <a:moveTo>
                  <a:pt x="0" y="763"/>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26" name="Google Shape;626;p31"/>
          <p:cNvSpPr/>
          <p:nvPr/>
        </p:nvSpPr>
        <p:spPr>
          <a:xfrm>
            <a:off x="1287840" y="5421114"/>
            <a:ext cx="20955" cy="1270"/>
          </a:xfrm>
          <a:custGeom>
            <a:avLst/>
            <a:gdLst/>
            <a:ahLst/>
            <a:cxnLst/>
            <a:rect l="l" t="t" r="r" b="b"/>
            <a:pathLst>
              <a:path w="20955" h="1270" extrusionOk="0">
                <a:moveTo>
                  <a:pt x="0" y="0"/>
                </a:moveTo>
                <a:lnTo>
                  <a:pt x="20599" y="763"/>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27" name="Google Shape;627;p31"/>
          <p:cNvSpPr/>
          <p:nvPr/>
        </p:nvSpPr>
        <p:spPr>
          <a:xfrm>
            <a:off x="1308439" y="5421877"/>
            <a:ext cx="21590" cy="2540"/>
          </a:xfrm>
          <a:custGeom>
            <a:avLst/>
            <a:gdLst/>
            <a:ahLst/>
            <a:cxnLst/>
            <a:rect l="l" t="t" r="r" b="b"/>
            <a:pathLst>
              <a:path w="21590" h="2539" extrusionOk="0">
                <a:moveTo>
                  <a:pt x="0" y="0"/>
                </a:moveTo>
                <a:lnTo>
                  <a:pt x="21362" y="229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28" name="Google Shape;628;p31"/>
          <p:cNvSpPr/>
          <p:nvPr/>
        </p:nvSpPr>
        <p:spPr>
          <a:xfrm>
            <a:off x="1329801" y="5424168"/>
            <a:ext cx="21590" cy="0"/>
          </a:xfrm>
          <a:custGeom>
            <a:avLst/>
            <a:gdLst/>
            <a:ahLst/>
            <a:cxnLst/>
            <a:rect l="l" t="t" r="r" b="b"/>
            <a:pathLst>
              <a:path w="21590" h="120000" extrusionOk="0">
                <a:moveTo>
                  <a:pt x="0" y="0"/>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29" name="Google Shape;629;p31"/>
          <p:cNvSpPr/>
          <p:nvPr/>
        </p:nvSpPr>
        <p:spPr>
          <a:xfrm>
            <a:off x="1351164" y="5424167"/>
            <a:ext cx="21590" cy="0"/>
          </a:xfrm>
          <a:custGeom>
            <a:avLst/>
            <a:gdLst/>
            <a:ahLst/>
            <a:cxnLst/>
            <a:rect l="l" t="t" r="r" b="b"/>
            <a:pathLst>
              <a:path w="21590" h="120000" extrusionOk="0">
                <a:moveTo>
                  <a:pt x="0" y="0"/>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30" name="Google Shape;630;p31"/>
          <p:cNvSpPr/>
          <p:nvPr/>
        </p:nvSpPr>
        <p:spPr>
          <a:xfrm>
            <a:off x="1372526" y="5421877"/>
            <a:ext cx="21590" cy="2540"/>
          </a:xfrm>
          <a:custGeom>
            <a:avLst/>
            <a:gdLst/>
            <a:ahLst/>
            <a:cxnLst/>
            <a:rect l="l" t="t" r="r" b="b"/>
            <a:pathLst>
              <a:path w="21590" h="2539" extrusionOk="0">
                <a:moveTo>
                  <a:pt x="0" y="2290"/>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31" name="Google Shape;631;p31"/>
          <p:cNvSpPr/>
          <p:nvPr/>
        </p:nvSpPr>
        <p:spPr>
          <a:xfrm>
            <a:off x="1393888" y="5417296"/>
            <a:ext cx="20955" cy="5080"/>
          </a:xfrm>
          <a:custGeom>
            <a:avLst/>
            <a:gdLst/>
            <a:ahLst/>
            <a:cxnLst/>
            <a:rect l="l" t="t" r="r" b="b"/>
            <a:pathLst>
              <a:path w="20955" h="5079" extrusionOk="0">
                <a:moveTo>
                  <a:pt x="0" y="4581"/>
                </a:moveTo>
                <a:lnTo>
                  <a:pt x="20599"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32" name="Google Shape;632;p31"/>
          <p:cNvSpPr/>
          <p:nvPr/>
        </p:nvSpPr>
        <p:spPr>
          <a:xfrm>
            <a:off x="1414488" y="5411952"/>
            <a:ext cx="21590" cy="5715"/>
          </a:xfrm>
          <a:custGeom>
            <a:avLst/>
            <a:gdLst/>
            <a:ahLst/>
            <a:cxnLst/>
            <a:rect l="l" t="t" r="r" b="b"/>
            <a:pathLst>
              <a:path w="21590" h="5714" extrusionOk="0">
                <a:moveTo>
                  <a:pt x="0" y="5344"/>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33" name="Google Shape;633;p31"/>
          <p:cNvSpPr/>
          <p:nvPr/>
        </p:nvSpPr>
        <p:spPr>
          <a:xfrm>
            <a:off x="1435850" y="5411952"/>
            <a:ext cx="21590" cy="5715"/>
          </a:xfrm>
          <a:custGeom>
            <a:avLst/>
            <a:gdLst/>
            <a:ahLst/>
            <a:cxnLst/>
            <a:rect l="l" t="t" r="r" b="b"/>
            <a:pathLst>
              <a:path w="21590" h="5714" extrusionOk="0">
                <a:moveTo>
                  <a:pt x="0" y="0"/>
                </a:moveTo>
                <a:lnTo>
                  <a:pt x="21362" y="5344"/>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34" name="Google Shape;634;p31"/>
          <p:cNvSpPr/>
          <p:nvPr/>
        </p:nvSpPr>
        <p:spPr>
          <a:xfrm>
            <a:off x="1457212" y="5417296"/>
            <a:ext cx="21590" cy="5080"/>
          </a:xfrm>
          <a:custGeom>
            <a:avLst/>
            <a:gdLst/>
            <a:ahLst/>
            <a:cxnLst/>
            <a:rect l="l" t="t" r="r" b="b"/>
            <a:pathLst>
              <a:path w="21590" h="5079" extrusionOk="0">
                <a:moveTo>
                  <a:pt x="0" y="0"/>
                </a:moveTo>
                <a:lnTo>
                  <a:pt x="21362" y="4581"/>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35" name="Google Shape;635;p31"/>
          <p:cNvSpPr/>
          <p:nvPr/>
        </p:nvSpPr>
        <p:spPr>
          <a:xfrm>
            <a:off x="1478574" y="5421877"/>
            <a:ext cx="21590" cy="2540"/>
          </a:xfrm>
          <a:custGeom>
            <a:avLst/>
            <a:gdLst/>
            <a:ahLst/>
            <a:cxnLst/>
            <a:rect l="l" t="t" r="r" b="b"/>
            <a:pathLst>
              <a:path w="21590" h="2539" extrusionOk="0">
                <a:moveTo>
                  <a:pt x="0" y="0"/>
                </a:moveTo>
                <a:lnTo>
                  <a:pt x="21362" y="229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36" name="Google Shape;636;p31"/>
          <p:cNvSpPr/>
          <p:nvPr/>
        </p:nvSpPr>
        <p:spPr>
          <a:xfrm>
            <a:off x="1499937" y="5420350"/>
            <a:ext cx="20955" cy="3810"/>
          </a:xfrm>
          <a:custGeom>
            <a:avLst/>
            <a:gdLst/>
            <a:ahLst/>
            <a:cxnLst/>
            <a:rect l="l" t="t" r="r" b="b"/>
            <a:pathLst>
              <a:path w="20955" h="3810" extrusionOk="0">
                <a:moveTo>
                  <a:pt x="0" y="3817"/>
                </a:moveTo>
                <a:lnTo>
                  <a:pt x="20599"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37" name="Google Shape;637;p31"/>
          <p:cNvSpPr/>
          <p:nvPr/>
        </p:nvSpPr>
        <p:spPr>
          <a:xfrm>
            <a:off x="1520536" y="5415006"/>
            <a:ext cx="21590" cy="5715"/>
          </a:xfrm>
          <a:custGeom>
            <a:avLst/>
            <a:gdLst/>
            <a:ahLst/>
            <a:cxnLst/>
            <a:rect l="l" t="t" r="r" b="b"/>
            <a:pathLst>
              <a:path w="21590" h="5714" extrusionOk="0">
                <a:moveTo>
                  <a:pt x="0" y="5344"/>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38" name="Google Shape;638;p31"/>
          <p:cNvSpPr/>
          <p:nvPr/>
        </p:nvSpPr>
        <p:spPr>
          <a:xfrm>
            <a:off x="1541898" y="5415006"/>
            <a:ext cx="21590" cy="6350"/>
          </a:xfrm>
          <a:custGeom>
            <a:avLst/>
            <a:gdLst/>
            <a:ahLst/>
            <a:cxnLst/>
            <a:rect l="l" t="t" r="r" b="b"/>
            <a:pathLst>
              <a:path w="21590" h="6350" extrusionOk="0">
                <a:moveTo>
                  <a:pt x="0" y="0"/>
                </a:moveTo>
                <a:lnTo>
                  <a:pt x="21362" y="6108"/>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39" name="Google Shape;639;p31"/>
          <p:cNvSpPr/>
          <p:nvPr/>
        </p:nvSpPr>
        <p:spPr>
          <a:xfrm>
            <a:off x="1563261" y="5421114"/>
            <a:ext cx="21590" cy="2540"/>
          </a:xfrm>
          <a:custGeom>
            <a:avLst/>
            <a:gdLst/>
            <a:ahLst/>
            <a:cxnLst/>
            <a:rect l="l" t="t" r="r" b="b"/>
            <a:pathLst>
              <a:path w="21590" h="2539" extrusionOk="0">
                <a:moveTo>
                  <a:pt x="0" y="0"/>
                </a:moveTo>
                <a:lnTo>
                  <a:pt x="21362" y="229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40" name="Google Shape;640;p31"/>
          <p:cNvSpPr/>
          <p:nvPr/>
        </p:nvSpPr>
        <p:spPr>
          <a:xfrm>
            <a:off x="1584623" y="5423405"/>
            <a:ext cx="21590" cy="1905"/>
          </a:xfrm>
          <a:custGeom>
            <a:avLst/>
            <a:gdLst/>
            <a:ahLst/>
            <a:cxnLst/>
            <a:rect l="l" t="t" r="r" b="b"/>
            <a:pathLst>
              <a:path w="21590" h="1904" extrusionOk="0">
                <a:moveTo>
                  <a:pt x="0" y="0"/>
                </a:moveTo>
                <a:lnTo>
                  <a:pt x="21362" y="152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41" name="Google Shape;641;p31"/>
          <p:cNvSpPr/>
          <p:nvPr/>
        </p:nvSpPr>
        <p:spPr>
          <a:xfrm>
            <a:off x="1605985" y="5421877"/>
            <a:ext cx="20955" cy="3175"/>
          </a:xfrm>
          <a:custGeom>
            <a:avLst/>
            <a:gdLst/>
            <a:ahLst/>
            <a:cxnLst/>
            <a:rect l="l" t="t" r="r" b="b"/>
            <a:pathLst>
              <a:path w="20955" h="3175" extrusionOk="0">
                <a:moveTo>
                  <a:pt x="0" y="3054"/>
                </a:moveTo>
                <a:lnTo>
                  <a:pt x="20599"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42" name="Google Shape;642;p31"/>
          <p:cNvSpPr/>
          <p:nvPr/>
        </p:nvSpPr>
        <p:spPr>
          <a:xfrm>
            <a:off x="1626585" y="5407371"/>
            <a:ext cx="21590" cy="14604"/>
          </a:xfrm>
          <a:custGeom>
            <a:avLst/>
            <a:gdLst/>
            <a:ahLst/>
            <a:cxnLst/>
            <a:rect l="l" t="t" r="r" b="b"/>
            <a:pathLst>
              <a:path w="21589" h="14604" extrusionOk="0">
                <a:moveTo>
                  <a:pt x="0" y="14506"/>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43" name="Google Shape;643;p31"/>
          <p:cNvSpPr/>
          <p:nvPr/>
        </p:nvSpPr>
        <p:spPr>
          <a:xfrm>
            <a:off x="1647947" y="5392100"/>
            <a:ext cx="21590" cy="15875"/>
          </a:xfrm>
          <a:custGeom>
            <a:avLst/>
            <a:gdLst/>
            <a:ahLst/>
            <a:cxnLst/>
            <a:rect l="l" t="t" r="r" b="b"/>
            <a:pathLst>
              <a:path w="21589" h="15875" extrusionOk="0">
                <a:moveTo>
                  <a:pt x="0" y="15270"/>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44" name="Google Shape;644;p31"/>
          <p:cNvSpPr/>
          <p:nvPr/>
        </p:nvSpPr>
        <p:spPr>
          <a:xfrm>
            <a:off x="1669309" y="5392100"/>
            <a:ext cx="21590" cy="22225"/>
          </a:xfrm>
          <a:custGeom>
            <a:avLst/>
            <a:gdLst/>
            <a:ahLst/>
            <a:cxnLst/>
            <a:rect l="l" t="t" r="r" b="b"/>
            <a:pathLst>
              <a:path w="21589" h="22225" extrusionOk="0">
                <a:moveTo>
                  <a:pt x="0" y="0"/>
                </a:moveTo>
                <a:lnTo>
                  <a:pt x="21362" y="22142"/>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45" name="Google Shape;645;p31"/>
          <p:cNvSpPr/>
          <p:nvPr/>
        </p:nvSpPr>
        <p:spPr>
          <a:xfrm>
            <a:off x="1690671" y="5414242"/>
            <a:ext cx="21590" cy="10160"/>
          </a:xfrm>
          <a:custGeom>
            <a:avLst/>
            <a:gdLst/>
            <a:ahLst/>
            <a:cxnLst/>
            <a:rect l="l" t="t" r="r" b="b"/>
            <a:pathLst>
              <a:path w="21589" h="10160" extrusionOk="0">
                <a:moveTo>
                  <a:pt x="0" y="0"/>
                </a:moveTo>
                <a:lnTo>
                  <a:pt x="21362" y="9925"/>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46" name="Google Shape;646;p31"/>
          <p:cNvSpPr/>
          <p:nvPr/>
        </p:nvSpPr>
        <p:spPr>
          <a:xfrm>
            <a:off x="1712034" y="5424168"/>
            <a:ext cx="20955" cy="1905"/>
          </a:xfrm>
          <a:custGeom>
            <a:avLst/>
            <a:gdLst/>
            <a:ahLst/>
            <a:cxnLst/>
            <a:rect l="l" t="t" r="r" b="b"/>
            <a:pathLst>
              <a:path w="20955" h="1904" extrusionOk="0">
                <a:moveTo>
                  <a:pt x="0" y="0"/>
                </a:moveTo>
                <a:lnTo>
                  <a:pt x="20599" y="152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47" name="Google Shape;647;p31"/>
          <p:cNvSpPr/>
          <p:nvPr/>
        </p:nvSpPr>
        <p:spPr>
          <a:xfrm>
            <a:off x="1732633" y="5424932"/>
            <a:ext cx="21590" cy="1270"/>
          </a:xfrm>
          <a:custGeom>
            <a:avLst/>
            <a:gdLst/>
            <a:ahLst/>
            <a:cxnLst/>
            <a:rect l="l" t="t" r="r" b="b"/>
            <a:pathLst>
              <a:path w="21589" h="1270" extrusionOk="0">
                <a:moveTo>
                  <a:pt x="0" y="763"/>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48" name="Google Shape;648;p31"/>
          <p:cNvSpPr/>
          <p:nvPr/>
        </p:nvSpPr>
        <p:spPr>
          <a:xfrm>
            <a:off x="1753995" y="5424932"/>
            <a:ext cx="21590" cy="1270"/>
          </a:xfrm>
          <a:custGeom>
            <a:avLst/>
            <a:gdLst/>
            <a:ahLst/>
            <a:cxnLst/>
            <a:rect l="l" t="t" r="r" b="b"/>
            <a:pathLst>
              <a:path w="21589" h="1270" extrusionOk="0">
                <a:moveTo>
                  <a:pt x="0" y="0"/>
                </a:moveTo>
                <a:lnTo>
                  <a:pt x="21362" y="763"/>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49" name="Google Shape;649;p31"/>
          <p:cNvSpPr/>
          <p:nvPr/>
        </p:nvSpPr>
        <p:spPr>
          <a:xfrm>
            <a:off x="1775357" y="5418823"/>
            <a:ext cx="21590" cy="6985"/>
          </a:xfrm>
          <a:custGeom>
            <a:avLst/>
            <a:gdLst/>
            <a:ahLst/>
            <a:cxnLst/>
            <a:rect l="l" t="t" r="r" b="b"/>
            <a:pathLst>
              <a:path w="21589" h="6985" extrusionOk="0">
                <a:moveTo>
                  <a:pt x="0" y="6871"/>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50" name="Google Shape;650;p31"/>
          <p:cNvSpPr/>
          <p:nvPr/>
        </p:nvSpPr>
        <p:spPr>
          <a:xfrm>
            <a:off x="1796720" y="5413479"/>
            <a:ext cx="20955" cy="5715"/>
          </a:xfrm>
          <a:custGeom>
            <a:avLst/>
            <a:gdLst/>
            <a:ahLst/>
            <a:cxnLst/>
            <a:rect l="l" t="t" r="r" b="b"/>
            <a:pathLst>
              <a:path w="20955" h="5714" extrusionOk="0">
                <a:moveTo>
                  <a:pt x="0" y="5344"/>
                </a:moveTo>
                <a:lnTo>
                  <a:pt x="20599"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51" name="Google Shape;651;p31"/>
          <p:cNvSpPr/>
          <p:nvPr/>
        </p:nvSpPr>
        <p:spPr>
          <a:xfrm>
            <a:off x="1817319" y="5402789"/>
            <a:ext cx="21590" cy="10795"/>
          </a:xfrm>
          <a:custGeom>
            <a:avLst/>
            <a:gdLst/>
            <a:ahLst/>
            <a:cxnLst/>
            <a:rect l="l" t="t" r="r" b="b"/>
            <a:pathLst>
              <a:path w="21589" h="10795" extrusionOk="0">
                <a:moveTo>
                  <a:pt x="0" y="10689"/>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52" name="Google Shape;652;p31"/>
          <p:cNvSpPr/>
          <p:nvPr/>
        </p:nvSpPr>
        <p:spPr>
          <a:xfrm>
            <a:off x="1838681" y="5402789"/>
            <a:ext cx="21590" cy="17145"/>
          </a:xfrm>
          <a:custGeom>
            <a:avLst/>
            <a:gdLst/>
            <a:ahLst/>
            <a:cxnLst/>
            <a:rect l="l" t="t" r="r" b="b"/>
            <a:pathLst>
              <a:path w="21589" h="17145" extrusionOk="0">
                <a:moveTo>
                  <a:pt x="0" y="0"/>
                </a:moveTo>
                <a:lnTo>
                  <a:pt x="21362" y="1679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53" name="Google Shape;653;p31"/>
          <p:cNvSpPr/>
          <p:nvPr/>
        </p:nvSpPr>
        <p:spPr>
          <a:xfrm>
            <a:off x="1860044" y="5419587"/>
            <a:ext cx="21590" cy="0"/>
          </a:xfrm>
          <a:custGeom>
            <a:avLst/>
            <a:gdLst/>
            <a:ahLst/>
            <a:cxnLst/>
            <a:rect l="l" t="t" r="r" b="b"/>
            <a:pathLst>
              <a:path w="21589" h="120000" extrusionOk="0">
                <a:moveTo>
                  <a:pt x="0" y="0"/>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54" name="Google Shape;654;p31"/>
          <p:cNvSpPr/>
          <p:nvPr/>
        </p:nvSpPr>
        <p:spPr>
          <a:xfrm>
            <a:off x="1881406" y="5419587"/>
            <a:ext cx="21590" cy="3175"/>
          </a:xfrm>
          <a:custGeom>
            <a:avLst/>
            <a:gdLst/>
            <a:ahLst/>
            <a:cxnLst/>
            <a:rect l="l" t="t" r="r" b="b"/>
            <a:pathLst>
              <a:path w="21589" h="3175" extrusionOk="0">
                <a:moveTo>
                  <a:pt x="0" y="0"/>
                </a:moveTo>
                <a:lnTo>
                  <a:pt x="21362" y="3054"/>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55" name="Google Shape;655;p31"/>
          <p:cNvSpPr/>
          <p:nvPr/>
        </p:nvSpPr>
        <p:spPr>
          <a:xfrm>
            <a:off x="1902768" y="5421877"/>
            <a:ext cx="20955" cy="1270"/>
          </a:xfrm>
          <a:custGeom>
            <a:avLst/>
            <a:gdLst/>
            <a:ahLst/>
            <a:cxnLst/>
            <a:rect l="l" t="t" r="r" b="b"/>
            <a:pathLst>
              <a:path w="20955" h="1270" extrusionOk="0">
                <a:moveTo>
                  <a:pt x="0" y="763"/>
                </a:moveTo>
                <a:lnTo>
                  <a:pt x="20599"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56" name="Google Shape;656;p31"/>
          <p:cNvSpPr/>
          <p:nvPr/>
        </p:nvSpPr>
        <p:spPr>
          <a:xfrm>
            <a:off x="1923368" y="5420350"/>
            <a:ext cx="21590" cy="1905"/>
          </a:xfrm>
          <a:custGeom>
            <a:avLst/>
            <a:gdLst/>
            <a:ahLst/>
            <a:cxnLst/>
            <a:rect l="l" t="t" r="r" b="b"/>
            <a:pathLst>
              <a:path w="21589" h="1904" extrusionOk="0">
                <a:moveTo>
                  <a:pt x="0" y="1527"/>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57" name="Google Shape;657;p31"/>
          <p:cNvSpPr/>
          <p:nvPr/>
        </p:nvSpPr>
        <p:spPr>
          <a:xfrm>
            <a:off x="1944730" y="5417296"/>
            <a:ext cx="21590" cy="3175"/>
          </a:xfrm>
          <a:custGeom>
            <a:avLst/>
            <a:gdLst/>
            <a:ahLst/>
            <a:cxnLst/>
            <a:rect l="l" t="t" r="r" b="b"/>
            <a:pathLst>
              <a:path w="21589" h="3175" extrusionOk="0">
                <a:moveTo>
                  <a:pt x="0" y="3054"/>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58" name="Google Shape;658;p31"/>
          <p:cNvSpPr/>
          <p:nvPr/>
        </p:nvSpPr>
        <p:spPr>
          <a:xfrm>
            <a:off x="1966092" y="5415006"/>
            <a:ext cx="21590" cy="2540"/>
          </a:xfrm>
          <a:custGeom>
            <a:avLst/>
            <a:gdLst/>
            <a:ahLst/>
            <a:cxnLst/>
            <a:rect l="l" t="t" r="r" b="b"/>
            <a:pathLst>
              <a:path w="21589" h="2539" extrusionOk="0">
                <a:moveTo>
                  <a:pt x="0" y="2290"/>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59" name="Google Shape;659;p31"/>
          <p:cNvSpPr/>
          <p:nvPr/>
        </p:nvSpPr>
        <p:spPr>
          <a:xfrm>
            <a:off x="1987454" y="5415006"/>
            <a:ext cx="21590" cy="1270"/>
          </a:xfrm>
          <a:custGeom>
            <a:avLst/>
            <a:gdLst/>
            <a:ahLst/>
            <a:cxnLst/>
            <a:rect l="l" t="t" r="r" b="b"/>
            <a:pathLst>
              <a:path w="21589" h="1270" extrusionOk="0">
                <a:moveTo>
                  <a:pt x="0" y="0"/>
                </a:moveTo>
                <a:lnTo>
                  <a:pt x="21362" y="763"/>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60" name="Google Shape;660;p31"/>
          <p:cNvSpPr/>
          <p:nvPr/>
        </p:nvSpPr>
        <p:spPr>
          <a:xfrm>
            <a:off x="2008817" y="5412715"/>
            <a:ext cx="20955" cy="3175"/>
          </a:xfrm>
          <a:custGeom>
            <a:avLst/>
            <a:gdLst/>
            <a:ahLst/>
            <a:cxnLst/>
            <a:rect l="l" t="t" r="r" b="b"/>
            <a:pathLst>
              <a:path w="20955" h="3175" extrusionOk="0">
                <a:moveTo>
                  <a:pt x="0" y="3054"/>
                </a:moveTo>
                <a:lnTo>
                  <a:pt x="20599"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61" name="Google Shape;661;p31"/>
          <p:cNvSpPr/>
          <p:nvPr/>
        </p:nvSpPr>
        <p:spPr>
          <a:xfrm>
            <a:off x="2029416" y="5411188"/>
            <a:ext cx="21590" cy="1905"/>
          </a:xfrm>
          <a:custGeom>
            <a:avLst/>
            <a:gdLst/>
            <a:ahLst/>
            <a:cxnLst/>
            <a:rect l="l" t="t" r="r" b="b"/>
            <a:pathLst>
              <a:path w="21589" h="1904" extrusionOk="0">
                <a:moveTo>
                  <a:pt x="0" y="1527"/>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62" name="Google Shape;662;p31"/>
          <p:cNvSpPr/>
          <p:nvPr/>
        </p:nvSpPr>
        <p:spPr>
          <a:xfrm>
            <a:off x="2050778" y="5411188"/>
            <a:ext cx="21590" cy="1270"/>
          </a:xfrm>
          <a:custGeom>
            <a:avLst/>
            <a:gdLst/>
            <a:ahLst/>
            <a:cxnLst/>
            <a:rect l="l" t="t" r="r" b="b"/>
            <a:pathLst>
              <a:path w="21589" h="1270" extrusionOk="0">
                <a:moveTo>
                  <a:pt x="0" y="0"/>
                </a:moveTo>
                <a:lnTo>
                  <a:pt x="21362" y="763"/>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63" name="Google Shape;663;p31"/>
          <p:cNvSpPr/>
          <p:nvPr/>
        </p:nvSpPr>
        <p:spPr>
          <a:xfrm>
            <a:off x="2072140" y="5403553"/>
            <a:ext cx="21590" cy="8890"/>
          </a:xfrm>
          <a:custGeom>
            <a:avLst/>
            <a:gdLst/>
            <a:ahLst/>
            <a:cxnLst/>
            <a:rect l="l" t="t" r="r" b="b"/>
            <a:pathLst>
              <a:path w="21589" h="8889" extrusionOk="0">
                <a:moveTo>
                  <a:pt x="0" y="8398"/>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64" name="Google Shape;664;p31"/>
          <p:cNvSpPr/>
          <p:nvPr/>
        </p:nvSpPr>
        <p:spPr>
          <a:xfrm>
            <a:off x="2093503" y="5392100"/>
            <a:ext cx="21590" cy="12065"/>
          </a:xfrm>
          <a:custGeom>
            <a:avLst/>
            <a:gdLst/>
            <a:ahLst/>
            <a:cxnLst/>
            <a:rect l="l" t="t" r="r" b="b"/>
            <a:pathLst>
              <a:path w="21589" h="12064" extrusionOk="0">
                <a:moveTo>
                  <a:pt x="0" y="11452"/>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65" name="Google Shape;665;p31"/>
          <p:cNvSpPr/>
          <p:nvPr/>
        </p:nvSpPr>
        <p:spPr>
          <a:xfrm>
            <a:off x="2114865" y="5392100"/>
            <a:ext cx="20955" cy="12065"/>
          </a:xfrm>
          <a:custGeom>
            <a:avLst/>
            <a:gdLst/>
            <a:ahLst/>
            <a:cxnLst/>
            <a:rect l="l" t="t" r="r" b="b"/>
            <a:pathLst>
              <a:path w="20955" h="12064" extrusionOk="0">
                <a:moveTo>
                  <a:pt x="0" y="0"/>
                </a:moveTo>
                <a:lnTo>
                  <a:pt x="20599" y="11452"/>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66" name="Google Shape;666;p31"/>
          <p:cNvSpPr/>
          <p:nvPr/>
        </p:nvSpPr>
        <p:spPr>
          <a:xfrm>
            <a:off x="2135465" y="5403553"/>
            <a:ext cx="21590" cy="12065"/>
          </a:xfrm>
          <a:custGeom>
            <a:avLst/>
            <a:gdLst/>
            <a:ahLst/>
            <a:cxnLst/>
            <a:rect l="l" t="t" r="r" b="b"/>
            <a:pathLst>
              <a:path w="21589" h="12064" extrusionOk="0">
                <a:moveTo>
                  <a:pt x="0" y="0"/>
                </a:moveTo>
                <a:lnTo>
                  <a:pt x="21362" y="11452"/>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67" name="Google Shape;667;p31"/>
          <p:cNvSpPr/>
          <p:nvPr/>
        </p:nvSpPr>
        <p:spPr>
          <a:xfrm>
            <a:off x="2156827" y="5415006"/>
            <a:ext cx="21590" cy="2540"/>
          </a:xfrm>
          <a:custGeom>
            <a:avLst/>
            <a:gdLst/>
            <a:ahLst/>
            <a:cxnLst/>
            <a:rect l="l" t="t" r="r" b="b"/>
            <a:pathLst>
              <a:path w="21589" h="2539" extrusionOk="0">
                <a:moveTo>
                  <a:pt x="0" y="0"/>
                </a:moveTo>
                <a:lnTo>
                  <a:pt x="21362" y="229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68" name="Google Shape;668;p31"/>
          <p:cNvSpPr/>
          <p:nvPr/>
        </p:nvSpPr>
        <p:spPr>
          <a:xfrm>
            <a:off x="2178189" y="5416533"/>
            <a:ext cx="21590" cy="1270"/>
          </a:xfrm>
          <a:custGeom>
            <a:avLst/>
            <a:gdLst/>
            <a:ahLst/>
            <a:cxnLst/>
            <a:rect l="l" t="t" r="r" b="b"/>
            <a:pathLst>
              <a:path w="21589" h="1270" extrusionOk="0">
                <a:moveTo>
                  <a:pt x="0" y="763"/>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69" name="Google Shape;669;p31"/>
          <p:cNvSpPr/>
          <p:nvPr/>
        </p:nvSpPr>
        <p:spPr>
          <a:xfrm>
            <a:off x="2199551" y="5416533"/>
            <a:ext cx="21590" cy="1905"/>
          </a:xfrm>
          <a:custGeom>
            <a:avLst/>
            <a:gdLst/>
            <a:ahLst/>
            <a:cxnLst/>
            <a:rect l="l" t="t" r="r" b="b"/>
            <a:pathLst>
              <a:path w="21589" h="1904" extrusionOk="0">
                <a:moveTo>
                  <a:pt x="0" y="0"/>
                </a:moveTo>
                <a:lnTo>
                  <a:pt x="21362" y="152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70" name="Google Shape;670;p31"/>
          <p:cNvSpPr/>
          <p:nvPr/>
        </p:nvSpPr>
        <p:spPr>
          <a:xfrm>
            <a:off x="2220914" y="5418060"/>
            <a:ext cx="20955" cy="0"/>
          </a:xfrm>
          <a:custGeom>
            <a:avLst/>
            <a:gdLst/>
            <a:ahLst/>
            <a:cxnLst/>
            <a:rect l="l" t="t" r="r" b="b"/>
            <a:pathLst>
              <a:path w="20955" h="120000" extrusionOk="0">
                <a:moveTo>
                  <a:pt x="0" y="0"/>
                </a:moveTo>
                <a:lnTo>
                  <a:pt x="20599"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71" name="Google Shape;671;p31"/>
          <p:cNvSpPr/>
          <p:nvPr/>
        </p:nvSpPr>
        <p:spPr>
          <a:xfrm>
            <a:off x="2241513" y="5407371"/>
            <a:ext cx="21590" cy="10795"/>
          </a:xfrm>
          <a:custGeom>
            <a:avLst/>
            <a:gdLst/>
            <a:ahLst/>
            <a:cxnLst/>
            <a:rect l="l" t="t" r="r" b="b"/>
            <a:pathLst>
              <a:path w="21589" h="10795" extrusionOk="0">
                <a:moveTo>
                  <a:pt x="0" y="10689"/>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72" name="Google Shape;672;p31"/>
          <p:cNvSpPr/>
          <p:nvPr/>
        </p:nvSpPr>
        <p:spPr>
          <a:xfrm>
            <a:off x="2262875" y="5404317"/>
            <a:ext cx="21590" cy="3175"/>
          </a:xfrm>
          <a:custGeom>
            <a:avLst/>
            <a:gdLst/>
            <a:ahLst/>
            <a:cxnLst/>
            <a:rect l="l" t="t" r="r" b="b"/>
            <a:pathLst>
              <a:path w="21589" h="3175" extrusionOk="0">
                <a:moveTo>
                  <a:pt x="0" y="3054"/>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73" name="Google Shape;673;p31"/>
          <p:cNvSpPr/>
          <p:nvPr/>
        </p:nvSpPr>
        <p:spPr>
          <a:xfrm>
            <a:off x="2284237" y="5404317"/>
            <a:ext cx="21590" cy="12700"/>
          </a:xfrm>
          <a:custGeom>
            <a:avLst/>
            <a:gdLst/>
            <a:ahLst/>
            <a:cxnLst/>
            <a:rect l="l" t="t" r="r" b="b"/>
            <a:pathLst>
              <a:path w="21589" h="12700" extrusionOk="0">
                <a:moveTo>
                  <a:pt x="0" y="0"/>
                </a:moveTo>
                <a:lnTo>
                  <a:pt x="21362" y="12216"/>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74" name="Google Shape;674;p31"/>
          <p:cNvSpPr/>
          <p:nvPr/>
        </p:nvSpPr>
        <p:spPr>
          <a:xfrm>
            <a:off x="2305600" y="5415006"/>
            <a:ext cx="21590" cy="1905"/>
          </a:xfrm>
          <a:custGeom>
            <a:avLst/>
            <a:gdLst/>
            <a:ahLst/>
            <a:cxnLst/>
            <a:rect l="l" t="t" r="r" b="b"/>
            <a:pathLst>
              <a:path w="21589" h="1904" extrusionOk="0">
                <a:moveTo>
                  <a:pt x="0" y="1527"/>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75" name="Google Shape;675;p31"/>
          <p:cNvSpPr/>
          <p:nvPr/>
        </p:nvSpPr>
        <p:spPr>
          <a:xfrm>
            <a:off x="2326962" y="5415006"/>
            <a:ext cx="20955" cy="6985"/>
          </a:xfrm>
          <a:custGeom>
            <a:avLst/>
            <a:gdLst/>
            <a:ahLst/>
            <a:cxnLst/>
            <a:rect l="l" t="t" r="r" b="b"/>
            <a:pathLst>
              <a:path w="20955" h="6985" extrusionOk="0">
                <a:moveTo>
                  <a:pt x="0" y="0"/>
                </a:moveTo>
                <a:lnTo>
                  <a:pt x="20599" y="6871"/>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76" name="Google Shape;676;p31"/>
          <p:cNvSpPr/>
          <p:nvPr/>
        </p:nvSpPr>
        <p:spPr>
          <a:xfrm>
            <a:off x="2347561" y="5421877"/>
            <a:ext cx="21590" cy="0"/>
          </a:xfrm>
          <a:custGeom>
            <a:avLst/>
            <a:gdLst/>
            <a:ahLst/>
            <a:cxnLst/>
            <a:rect l="l" t="t" r="r" b="b"/>
            <a:pathLst>
              <a:path w="21589" h="120000" extrusionOk="0">
                <a:moveTo>
                  <a:pt x="0" y="0"/>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77" name="Google Shape;677;p31"/>
          <p:cNvSpPr/>
          <p:nvPr/>
        </p:nvSpPr>
        <p:spPr>
          <a:xfrm>
            <a:off x="2368924" y="5421877"/>
            <a:ext cx="21590" cy="1905"/>
          </a:xfrm>
          <a:custGeom>
            <a:avLst/>
            <a:gdLst/>
            <a:ahLst/>
            <a:cxnLst/>
            <a:rect l="l" t="t" r="r" b="b"/>
            <a:pathLst>
              <a:path w="21589" h="1904" extrusionOk="0">
                <a:moveTo>
                  <a:pt x="0" y="0"/>
                </a:moveTo>
                <a:lnTo>
                  <a:pt x="21362" y="152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78" name="Google Shape;678;p31"/>
          <p:cNvSpPr/>
          <p:nvPr/>
        </p:nvSpPr>
        <p:spPr>
          <a:xfrm>
            <a:off x="2390286" y="5422641"/>
            <a:ext cx="21590" cy="1270"/>
          </a:xfrm>
          <a:custGeom>
            <a:avLst/>
            <a:gdLst/>
            <a:ahLst/>
            <a:cxnLst/>
            <a:rect l="l" t="t" r="r" b="b"/>
            <a:pathLst>
              <a:path w="21589" h="1270" extrusionOk="0">
                <a:moveTo>
                  <a:pt x="0" y="763"/>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79" name="Google Shape;679;p31"/>
          <p:cNvSpPr/>
          <p:nvPr/>
        </p:nvSpPr>
        <p:spPr>
          <a:xfrm>
            <a:off x="2411648" y="5421114"/>
            <a:ext cx="21590" cy="1905"/>
          </a:xfrm>
          <a:custGeom>
            <a:avLst/>
            <a:gdLst/>
            <a:ahLst/>
            <a:cxnLst/>
            <a:rect l="l" t="t" r="r" b="b"/>
            <a:pathLst>
              <a:path w="21589" h="1904" extrusionOk="0">
                <a:moveTo>
                  <a:pt x="0" y="1527"/>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80" name="Google Shape;680;p31"/>
          <p:cNvSpPr/>
          <p:nvPr/>
        </p:nvSpPr>
        <p:spPr>
          <a:xfrm>
            <a:off x="2433010" y="5397445"/>
            <a:ext cx="20955" cy="24130"/>
          </a:xfrm>
          <a:custGeom>
            <a:avLst/>
            <a:gdLst/>
            <a:ahLst/>
            <a:cxnLst/>
            <a:rect l="l" t="t" r="r" b="b"/>
            <a:pathLst>
              <a:path w="20955" h="24129" extrusionOk="0">
                <a:moveTo>
                  <a:pt x="0" y="23669"/>
                </a:moveTo>
                <a:lnTo>
                  <a:pt x="20599"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81" name="Google Shape;681;p31"/>
          <p:cNvSpPr/>
          <p:nvPr/>
        </p:nvSpPr>
        <p:spPr>
          <a:xfrm>
            <a:off x="2453610" y="5383702"/>
            <a:ext cx="21590" cy="13970"/>
          </a:xfrm>
          <a:custGeom>
            <a:avLst/>
            <a:gdLst/>
            <a:ahLst/>
            <a:cxnLst/>
            <a:rect l="l" t="t" r="r" b="b"/>
            <a:pathLst>
              <a:path w="21589" h="13970" extrusionOk="0">
                <a:moveTo>
                  <a:pt x="0" y="13743"/>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82" name="Google Shape;682;p31"/>
          <p:cNvSpPr/>
          <p:nvPr/>
        </p:nvSpPr>
        <p:spPr>
          <a:xfrm>
            <a:off x="2474972" y="5383702"/>
            <a:ext cx="21590" cy="0"/>
          </a:xfrm>
          <a:custGeom>
            <a:avLst/>
            <a:gdLst/>
            <a:ahLst/>
            <a:cxnLst/>
            <a:rect l="l" t="t" r="r" b="b"/>
            <a:pathLst>
              <a:path w="21589" h="120000" extrusionOk="0">
                <a:moveTo>
                  <a:pt x="0" y="0"/>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83" name="Google Shape;683;p31"/>
          <p:cNvSpPr/>
          <p:nvPr/>
        </p:nvSpPr>
        <p:spPr>
          <a:xfrm>
            <a:off x="2496334" y="5383702"/>
            <a:ext cx="21590" cy="17145"/>
          </a:xfrm>
          <a:custGeom>
            <a:avLst/>
            <a:gdLst/>
            <a:ahLst/>
            <a:cxnLst/>
            <a:rect l="l" t="t" r="r" b="b"/>
            <a:pathLst>
              <a:path w="21589" h="17145" extrusionOk="0">
                <a:moveTo>
                  <a:pt x="0" y="0"/>
                </a:moveTo>
                <a:lnTo>
                  <a:pt x="21362" y="1679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84" name="Google Shape;684;p31"/>
          <p:cNvSpPr/>
          <p:nvPr/>
        </p:nvSpPr>
        <p:spPr>
          <a:xfrm>
            <a:off x="2517697" y="5400499"/>
            <a:ext cx="21590" cy="2540"/>
          </a:xfrm>
          <a:custGeom>
            <a:avLst/>
            <a:gdLst/>
            <a:ahLst/>
            <a:cxnLst/>
            <a:rect l="l" t="t" r="r" b="b"/>
            <a:pathLst>
              <a:path w="21589" h="2539" extrusionOk="0">
                <a:moveTo>
                  <a:pt x="0" y="0"/>
                </a:moveTo>
                <a:lnTo>
                  <a:pt x="21362" y="229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85" name="Google Shape;685;p31"/>
          <p:cNvSpPr/>
          <p:nvPr/>
        </p:nvSpPr>
        <p:spPr>
          <a:xfrm>
            <a:off x="2539059" y="5402789"/>
            <a:ext cx="20955" cy="1905"/>
          </a:xfrm>
          <a:custGeom>
            <a:avLst/>
            <a:gdLst/>
            <a:ahLst/>
            <a:cxnLst/>
            <a:rect l="l" t="t" r="r" b="b"/>
            <a:pathLst>
              <a:path w="20955" h="1904" extrusionOk="0">
                <a:moveTo>
                  <a:pt x="0" y="0"/>
                </a:moveTo>
                <a:lnTo>
                  <a:pt x="20599" y="152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86" name="Google Shape;686;p31"/>
          <p:cNvSpPr/>
          <p:nvPr/>
        </p:nvSpPr>
        <p:spPr>
          <a:xfrm>
            <a:off x="2559658" y="5402026"/>
            <a:ext cx="21590" cy="2540"/>
          </a:xfrm>
          <a:custGeom>
            <a:avLst/>
            <a:gdLst/>
            <a:ahLst/>
            <a:cxnLst/>
            <a:rect l="l" t="t" r="r" b="b"/>
            <a:pathLst>
              <a:path w="21589" h="2539" extrusionOk="0">
                <a:moveTo>
                  <a:pt x="0" y="2290"/>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87" name="Google Shape;687;p31"/>
          <p:cNvSpPr/>
          <p:nvPr/>
        </p:nvSpPr>
        <p:spPr>
          <a:xfrm>
            <a:off x="2581021" y="5402026"/>
            <a:ext cx="21590" cy="3810"/>
          </a:xfrm>
          <a:custGeom>
            <a:avLst/>
            <a:gdLst/>
            <a:ahLst/>
            <a:cxnLst/>
            <a:rect l="l" t="t" r="r" b="b"/>
            <a:pathLst>
              <a:path w="21589" h="3810" extrusionOk="0">
                <a:moveTo>
                  <a:pt x="0" y="0"/>
                </a:moveTo>
                <a:lnTo>
                  <a:pt x="21362" y="381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88" name="Google Shape;688;p31"/>
          <p:cNvSpPr/>
          <p:nvPr/>
        </p:nvSpPr>
        <p:spPr>
          <a:xfrm>
            <a:off x="2602383" y="5388283"/>
            <a:ext cx="21590" cy="17780"/>
          </a:xfrm>
          <a:custGeom>
            <a:avLst/>
            <a:gdLst/>
            <a:ahLst/>
            <a:cxnLst/>
            <a:rect l="l" t="t" r="r" b="b"/>
            <a:pathLst>
              <a:path w="21589" h="17779" extrusionOk="0">
                <a:moveTo>
                  <a:pt x="0" y="17560"/>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89" name="Google Shape;689;p31"/>
          <p:cNvSpPr/>
          <p:nvPr/>
        </p:nvSpPr>
        <p:spPr>
          <a:xfrm>
            <a:off x="2623745" y="5382174"/>
            <a:ext cx="21590" cy="6350"/>
          </a:xfrm>
          <a:custGeom>
            <a:avLst/>
            <a:gdLst/>
            <a:ahLst/>
            <a:cxnLst/>
            <a:rect l="l" t="t" r="r" b="b"/>
            <a:pathLst>
              <a:path w="21589" h="6350" extrusionOk="0">
                <a:moveTo>
                  <a:pt x="0" y="6108"/>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90" name="Google Shape;690;p31"/>
          <p:cNvSpPr/>
          <p:nvPr/>
        </p:nvSpPr>
        <p:spPr>
          <a:xfrm>
            <a:off x="2645107" y="5382174"/>
            <a:ext cx="20955" cy="21590"/>
          </a:xfrm>
          <a:custGeom>
            <a:avLst/>
            <a:gdLst/>
            <a:ahLst/>
            <a:cxnLst/>
            <a:rect l="l" t="t" r="r" b="b"/>
            <a:pathLst>
              <a:path w="20955" h="21589" extrusionOk="0">
                <a:moveTo>
                  <a:pt x="0" y="0"/>
                </a:moveTo>
                <a:lnTo>
                  <a:pt x="20599" y="21378"/>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91" name="Google Shape;691;p31"/>
          <p:cNvSpPr/>
          <p:nvPr/>
        </p:nvSpPr>
        <p:spPr>
          <a:xfrm>
            <a:off x="2665707" y="5403553"/>
            <a:ext cx="21590" cy="5080"/>
          </a:xfrm>
          <a:custGeom>
            <a:avLst/>
            <a:gdLst/>
            <a:ahLst/>
            <a:cxnLst/>
            <a:rect l="l" t="t" r="r" b="b"/>
            <a:pathLst>
              <a:path w="21589" h="5079" extrusionOk="0">
                <a:moveTo>
                  <a:pt x="0" y="0"/>
                </a:moveTo>
                <a:lnTo>
                  <a:pt x="21362" y="4581"/>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92" name="Google Shape;692;p31"/>
          <p:cNvSpPr/>
          <p:nvPr/>
        </p:nvSpPr>
        <p:spPr>
          <a:xfrm>
            <a:off x="2687069" y="5408134"/>
            <a:ext cx="21590" cy="1270"/>
          </a:xfrm>
          <a:custGeom>
            <a:avLst/>
            <a:gdLst/>
            <a:ahLst/>
            <a:cxnLst/>
            <a:rect l="l" t="t" r="r" b="b"/>
            <a:pathLst>
              <a:path w="21589" h="1270" extrusionOk="0">
                <a:moveTo>
                  <a:pt x="0" y="0"/>
                </a:moveTo>
                <a:lnTo>
                  <a:pt x="21362" y="763"/>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93" name="Google Shape;693;p31"/>
          <p:cNvSpPr/>
          <p:nvPr/>
        </p:nvSpPr>
        <p:spPr>
          <a:xfrm>
            <a:off x="2708431" y="5407371"/>
            <a:ext cx="21590" cy="1905"/>
          </a:xfrm>
          <a:custGeom>
            <a:avLst/>
            <a:gdLst/>
            <a:ahLst/>
            <a:cxnLst/>
            <a:rect l="l" t="t" r="r" b="b"/>
            <a:pathLst>
              <a:path w="21589" h="1904" extrusionOk="0">
                <a:moveTo>
                  <a:pt x="0" y="1527"/>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94" name="Google Shape;694;p31"/>
          <p:cNvSpPr/>
          <p:nvPr/>
        </p:nvSpPr>
        <p:spPr>
          <a:xfrm>
            <a:off x="2729794" y="5402026"/>
            <a:ext cx="21590" cy="5715"/>
          </a:xfrm>
          <a:custGeom>
            <a:avLst/>
            <a:gdLst/>
            <a:ahLst/>
            <a:cxnLst/>
            <a:rect l="l" t="t" r="r" b="b"/>
            <a:pathLst>
              <a:path w="21589" h="5714" extrusionOk="0">
                <a:moveTo>
                  <a:pt x="0" y="5344"/>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95" name="Google Shape;695;p31"/>
          <p:cNvSpPr/>
          <p:nvPr/>
        </p:nvSpPr>
        <p:spPr>
          <a:xfrm>
            <a:off x="2751156" y="5389046"/>
            <a:ext cx="20955" cy="13335"/>
          </a:xfrm>
          <a:custGeom>
            <a:avLst/>
            <a:gdLst/>
            <a:ahLst/>
            <a:cxnLst/>
            <a:rect l="l" t="t" r="r" b="b"/>
            <a:pathLst>
              <a:path w="20955" h="13335" extrusionOk="0">
                <a:moveTo>
                  <a:pt x="0" y="12979"/>
                </a:moveTo>
                <a:lnTo>
                  <a:pt x="20599"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96" name="Google Shape;696;p31"/>
          <p:cNvSpPr/>
          <p:nvPr/>
        </p:nvSpPr>
        <p:spPr>
          <a:xfrm>
            <a:off x="2771755" y="5375303"/>
            <a:ext cx="21590" cy="13970"/>
          </a:xfrm>
          <a:custGeom>
            <a:avLst/>
            <a:gdLst/>
            <a:ahLst/>
            <a:cxnLst/>
            <a:rect l="l" t="t" r="r" b="b"/>
            <a:pathLst>
              <a:path w="21589" h="13970" extrusionOk="0">
                <a:moveTo>
                  <a:pt x="0" y="13743"/>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97" name="Google Shape;697;p31"/>
          <p:cNvSpPr/>
          <p:nvPr/>
        </p:nvSpPr>
        <p:spPr>
          <a:xfrm>
            <a:off x="2793117" y="5375303"/>
            <a:ext cx="21590" cy="10160"/>
          </a:xfrm>
          <a:custGeom>
            <a:avLst/>
            <a:gdLst/>
            <a:ahLst/>
            <a:cxnLst/>
            <a:rect l="l" t="t" r="r" b="b"/>
            <a:pathLst>
              <a:path w="21589" h="10160" extrusionOk="0">
                <a:moveTo>
                  <a:pt x="0" y="0"/>
                </a:moveTo>
                <a:lnTo>
                  <a:pt x="21362" y="9925"/>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98" name="Google Shape;698;p31"/>
          <p:cNvSpPr/>
          <p:nvPr/>
        </p:nvSpPr>
        <p:spPr>
          <a:xfrm>
            <a:off x="2814480" y="5379120"/>
            <a:ext cx="21590" cy="6350"/>
          </a:xfrm>
          <a:custGeom>
            <a:avLst/>
            <a:gdLst/>
            <a:ahLst/>
            <a:cxnLst/>
            <a:rect l="l" t="t" r="r" b="b"/>
            <a:pathLst>
              <a:path w="21589" h="6350" extrusionOk="0">
                <a:moveTo>
                  <a:pt x="0" y="6108"/>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99" name="Google Shape;699;p31"/>
          <p:cNvSpPr/>
          <p:nvPr/>
        </p:nvSpPr>
        <p:spPr>
          <a:xfrm>
            <a:off x="2835842" y="5366141"/>
            <a:ext cx="21590" cy="13335"/>
          </a:xfrm>
          <a:custGeom>
            <a:avLst/>
            <a:gdLst/>
            <a:ahLst/>
            <a:cxnLst/>
            <a:rect l="l" t="t" r="r" b="b"/>
            <a:pathLst>
              <a:path w="21589" h="13335" extrusionOk="0">
                <a:moveTo>
                  <a:pt x="0" y="12979"/>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00" name="Google Shape;700;p31"/>
          <p:cNvSpPr/>
          <p:nvPr/>
        </p:nvSpPr>
        <p:spPr>
          <a:xfrm>
            <a:off x="2857204" y="5366141"/>
            <a:ext cx="20955" cy="3175"/>
          </a:xfrm>
          <a:custGeom>
            <a:avLst/>
            <a:gdLst/>
            <a:ahLst/>
            <a:cxnLst/>
            <a:rect l="l" t="t" r="r" b="b"/>
            <a:pathLst>
              <a:path w="20955" h="3175" extrusionOk="0">
                <a:moveTo>
                  <a:pt x="0" y="0"/>
                </a:moveTo>
                <a:lnTo>
                  <a:pt x="20599" y="3054"/>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01" name="Google Shape;701;p31"/>
          <p:cNvSpPr/>
          <p:nvPr/>
        </p:nvSpPr>
        <p:spPr>
          <a:xfrm>
            <a:off x="2877804" y="5369195"/>
            <a:ext cx="21590" cy="5715"/>
          </a:xfrm>
          <a:custGeom>
            <a:avLst/>
            <a:gdLst/>
            <a:ahLst/>
            <a:cxnLst/>
            <a:rect l="l" t="t" r="r" b="b"/>
            <a:pathLst>
              <a:path w="21589" h="5714" extrusionOk="0">
                <a:moveTo>
                  <a:pt x="0" y="0"/>
                </a:moveTo>
                <a:lnTo>
                  <a:pt x="21362" y="5344"/>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02" name="Google Shape;702;p31"/>
          <p:cNvSpPr/>
          <p:nvPr/>
        </p:nvSpPr>
        <p:spPr>
          <a:xfrm>
            <a:off x="2899166" y="5374539"/>
            <a:ext cx="21590" cy="3175"/>
          </a:xfrm>
          <a:custGeom>
            <a:avLst/>
            <a:gdLst/>
            <a:ahLst/>
            <a:cxnLst/>
            <a:rect l="l" t="t" r="r" b="b"/>
            <a:pathLst>
              <a:path w="21589" h="3175" extrusionOk="0">
                <a:moveTo>
                  <a:pt x="0" y="0"/>
                </a:moveTo>
                <a:lnTo>
                  <a:pt x="21362" y="3054"/>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03" name="Google Shape;703;p31"/>
          <p:cNvSpPr/>
          <p:nvPr/>
        </p:nvSpPr>
        <p:spPr>
          <a:xfrm>
            <a:off x="2920528" y="5377593"/>
            <a:ext cx="21590" cy="1270"/>
          </a:xfrm>
          <a:custGeom>
            <a:avLst/>
            <a:gdLst/>
            <a:ahLst/>
            <a:cxnLst/>
            <a:rect l="l" t="t" r="r" b="b"/>
            <a:pathLst>
              <a:path w="21589" h="1270" extrusionOk="0">
                <a:moveTo>
                  <a:pt x="0" y="0"/>
                </a:moveTo>
                <a:lnTo>
                  <a:pt x="21362" y="763"/>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04" name="Google Shape;704;p31"/>
          <p:cNvSpPr/>
          <p:nvPr/>
        </p:nvSpPr>
        <p:spPr>
          <a:xfrm>
            <a:off x="2941890" y="5373776"/>
            <a:ext cx="21590" cy="5080"/>
          </a:xfrm>
          <a:custGeom>
            <a:avLst/>
            <a:gdLst/>
            <a:ahLst/>
            <a:cxnLst/>
            <a:rect l="l" t="t" r="r" b="b"/>
            <a:pathLst>
              <a:path w="21589" h="5079" extrusionOk="0">
                <a:moveTo>
                  <a:pt x="0" y="4581"/>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05" name="Google Shape;705;p31"/>
          <p:cNvSpPr/>
          <p:nvPr/>
        </p:nvSpPr>
        <p:spPr>
          <a:xfrm>
            <a:off x="2963253" y="5373776"/>
            <a:ext cx="20955" cy="1905"/>
          </a:xfrm>
          <a:custGeom>
            <a:avLst/>
            <a:gdLst/>
            <a:ahLst/>
            <a:cxnLst/>
            <a:rect l="l" t="t" r="r" b="b"/>
            <a:pathLst>
              <a:path w="20955" h="1904" extrusionOk="0">
                <a:moveTo>
                  <a:pt x="0" y="0"/>
                </a:moveTo>
                <a:lnTo>
                  <a:pt x="20599" y="152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06" name="Google Shape;706;p31"/>
          <p:cNvSpPr/>
          <p:nvPr/>
        </p:nvSpPr>
        <p:spPr>
          <a:xfrm>
            <a:off x="2983852" y="5375303"/>
            <a:ext cx="21590" cy="0"/>
          </a:xfrm>
          <a:custGeom>
            <a:avLst/>
            <a:gdLst/>
            <a:ahLst/>
            <a:cxnLst/>
            <a:rect l="l" t="t" r="r" b="b"/>
            <a:pathLst>
              <a:path w="21589" h="120000" extrusionOk="0">
                <a:moveTo>
                  <a:pt x="0" y="0"/>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07" name="Google Shape;707;p31"/>
          <p:cNvSpPr/>
          <p:nvPr/>
        </p:nvSpPr>
        <p:spPr>
          <a:xfrm>
            <a:off x="3005214" y="5367668"/>
            <a:ext cx="21590" cy="8255"/>
          </a:xfrm>
          <a:custGeom>
            <a:avLst/>
            <a:gdLst/>
            <a:ahLst/>
            <a:cxnLst/>
            <a:rect l="l" t="t" r="r" b="b"/>
            <a:pathLst>
              <a:path w="21589" h="8254" extrusionOk="0">
                <a:moveTo>
                  <a:pt x="0" y="7635"/>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08" name="Google Shape;708;p31"/>
          <p:cNvSpPr/>
          <p:nvPr/>
        </p:nvSpPr>
        <p:spPr>
          <a:xfrm>
            <a:off x="3026577" y="5356215"/>
            <a:ext cx="21590" cy="12065"/>
          </a:xfrm>
          <a:custGeom>
            <a:avLst/>
            <a:gdLst/>
            <a:ahLst/>
            <a:cxnLst/>
            <a:rect l="l" t="t" r="r" b="b"/>
            <a:pathLst>
              <a:path w="21589" h="12064" extrusionOk="0">
                <a:moveTo>
                  <a:pt x="0" y="11452"/>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09" name="Google Shape;709;p31"/>
          <p:cNvSpPr/>
          <p:nvPr/>
        </p:nvSpPr>
        <p:spPr>
          <a:xfrm>
            <a:off x="3047939" y="5352397"/>
            <a:ext cx="21590" cy="3810"/>
          </a:xfrm>
          <a:custGeom>
            <a:avLst/>
            <a:gdLst/>
            <a:ahLst/>
            <a:cxnLst/>
            <a:rect l="l" t="t" r="r" b="b"/>
            <a:pathLst>
              <a:path w="21589" h="3810" extrusionOk="0">
                <a:moveTo>
                  <a:pt x="0" y="3817"/>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10" name="Google Shape;710;p31"/>
          <p:cNvSpPr/>
          <p:nvPr/>
        </p:nvSpPr>
        <p:spPr>
          <a:xfrm>
            <a:off x="3069301" y="5352397"/>
            <a:ext cx="20955" cy="13970"/>
          </a:xfrm>
          <a:custGeom>
            <a:avLst/>
            <a:gdLst/>
            <a:ahLst/>
            <a:cxnLst/>
            <a:rect l="l" t="t" r="r" b="b"/>
            <a:pathLst>
              <a:path w="20955" h="13970" extrusionOk="0">
                <a:moveTo>
                  <a:pt x="0" y="0"/>
                </a:moveTo>
                <a:lnTo>
                  <a:pt x="20599" y="13743"/>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11" name="Google Shape;711;p31"/>
          <p:cNvSpPr/>
          <p:nvPr/>
        </p:nvSpPr>
        <p:spPr>
          <a:xfrm>
            <a:off x="3089901" y="5366141"/>
            <a:ext cx="21590" cy="14604"/>
          </a:xfrm>
          <a:custGeom>
            <a:avLst/>
            <a:gdLst/>
            <a:ahLst/>
            <a:cxnLst/>
            <a:rect l="l" t="t" r="r" b="b"/>
            <a:pathLst>
              <a:path w="21589" h="14604" extrusionOk="0">
                <a:moveTo>
                  <a:pt x="0" y="0"/>
                </a:moveTo>
                <a:lnTo>
                  <a:pt x="21362" y="14506"/>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12" name="Google Shape;712;p31"/>
          <p:cNvSpPr/>
          <p:nvPr/>
        </p:nvSpPr>
        <p:spPr>
          <a:xfrm>
            <a:off x="3111263" y="5376830"/>
            <a:ext cx="21590" cy="3810"/>
          </a:xfrm>
          <a:custGeom>
            <a:avLst/>
            <a:gdLst/>
            <a:ahLst/>
            <a:cxnLst/>
            <a:rect l="l" t="t" r="r" b="b"/>
            <a:pathLst>
              <a:path w="21589" h="3810" extrusionOk="0">
                <a:moveTo>
                  <a:pt x="0" y="3817"/>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13" name="Google Shape;713;p31"/>
          <p:cNvSpPr/>
          <p:nvPr/>
        </p:nvSpPr>
        <p:spPr>
          <a:xfrm>
            <a:off x="3132625" y="5355451"/>
            <a:ext cx="21590" cy="21590"/>
          </a:xfrm>
          <a:custGeom>
            <a:avLst/>
            <a:gdLst/>
            <a:ahLst/>
            <a:cxnLst/>
            <a:rect l="l" t="t" r="r" b="b"/>
            <a:pathLst>
              <a:path w="21589" h="21589" extrusionOk="0">
                <a:moveTo>
                  <a:pt x="0" y="21378"/>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14" name="Google Shape;714;p31"/>
          <p:cNvSpPr/>
          <p:nvPr/>
        </p:nvSpPr>
        <p:spPr>
          <a:xfrm>
            <a:off x="3153987" y="5347053"/>
            <a:ext cx="20955" cy="8890"/>
          </a:xfrm>
          <a:custGeom>
            <a:avLst/>
            <a:gdLst/>
            <a:ahLst/>
            <a:cxnLst/>
            <a:rect l="l" t="t" r="r" b="b"/>
            <a:pathLst>
              <a:path w="20955" h="8889" extrusionOk="0">
                <a:moveTo>
                  <a:pt x="0" y="8398"/>
                </a:moveTo>
                <a:lnTo>
                  <a:pt x="20599"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15" name="Google Shape;715;p31"/>
          <p:cNvSpPr/>
          <p:nvPr/>
        </p:nvSpPr>
        <p:spPr>
          <a:xfrm>
            <a:off x="3174587" y="5347053"/>
            <a:ext cx="21590" cy="10795"/>
          </a:xfrm>
          <a:custGeom>
            <a:avLst/>
            <a:gdLst/>
            <a:ahLst/>
            <a:cxnLst/>
            <a:rect l="l" t="t" r="r" b="b"/>
            <a:pathLst>
              <a:path w="21589" h="10795" extrusionOk="0">
                <a:moveTo>
                  <a:pt x="0" y="0"/>
                </a:moveTo>
                <a:lnTo>
                  <a:pt x="21362" y="10689"/>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16" name="Google Shape;716;p31"/>
          <p:cNvSpPr/>
          <p:nvPr/>
        </p:nvSpPr>
        <p:spPr>
          <a:xfrm>
            <a:off x="3195949" y="5353924"/>
            <a:ext cx="21590" cy="3810"/>
          </a:xfrm>
          <a:custGeom>
            <a:avLst/>
            <a:gdLst/>
            <a:ahLst/>
            <a:cxnLst/>
            <a:rect l="l" t="t" r="r" b="b"/>
            <a:pathLst>
              <a:path w="21589" h="3810" extrusionOk="0">
                <a:moveTo>
                  <a:pt x="0" y="3817"/>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17" name="Google Shape;717;p31"/>
          <p:cNvSpPr/>
          <p:nvPr/>
        </p:nvSpPr>
        <p:spPr>
          <a:xfrm>
            <a:off x="3217311" y="5344762"/>
            <a:ext cx="21590" cy="9525"/>
          </a:xfrm>
          <a:custGeom>
            <a:avLst/>
            <a:gdLst/>
            <a:ahLst/>
            <a:cxnLst/>
            <a:rect l="l" t="t" r="r" b="b"/>
            <a:pathLst>
              <a:path w="21589" h="9525" extrusionOk="0">
                <a:moveTo>
                  <a:pt x="0" y="9162"/>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18" name="Google Shape;718;p31"/>
          <p:cNvSpPr/>
          <p:nvPr/>
        </p:nvSpPr>
        <p:spPr>
          <a:xfrm>
            <a:off x="3238674" y="5331019"/>
            <a:ext cx="21590" cy="13970"/>
          </a:xfrm>
          <a:custGeom>
            <a:avLst/>
            <a:gdLst/>
            <a:ahLst/>
            <a:cxnLst/>
            <a:rect l="l" t="t" r="r" b="b"/>
            <a:pathLst>
              <a:path w="21589" h="13970" extrusionOk="0">
                <a:moveTo>
                  <a:pt x="0" y="13743"/>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19" name="Google Shape;719;p31"/>
          <p:cNvSpPr/>
          <p:nvPr/>
        </p:nvSpPr>
        <p:spPr>
          <a:xfrm>
            <a:off x="3260036" y="5326438"/>
            <a:ext cx="20955" cy="5080"/>
          </a:xfrm>
          <a:custGeom>
            <a:avLst/>
            <a:gdLst/>
            <a:ahLst/>
            <a:cxnLst/>
            <a:rect l="l" t="t" r="r" b="b"/>
            <a:pathLst>
              <a:path w="20954" h="5079" extrusionOk="0">
                <a:moveTo>
                  <a:pt x="0" y="4581"/>
                </a:moveTo>
                <a:lnTo>
                  <a:pt x="20599"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20" name="Google Shape;720;p31"/>
          <p:cNvSpPr/>
          <p:nvPr/>
        </p:nvSpPr>
        <p:spPr>
          <a:xfrm>
            <a:off x="3280635" y="5324911"/>
            <a:ext cx="21590" cy="1905"/>
          </a:xfrm>
          <a:custGeom>
            <a:avLst/>
            <a:gdLst/>
            <a:ahLst/>
            <a:cxnLst/>
            <a:rect l="l" t="t" r="r" b="b"/>
            <a:pathLst>
              <a:path w="21589" h="1904" extrusionOk="0">
                <a:moveTo>
                  <a:pt x="0" y="1527"/>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21" name="Google Shape;721;p31"/>
          <p:cNvSpPr/>
          <p:nvPr/>
        </p:nvSpPr>
        <p:spPr>
          <a:xfrm>
            <a:off x="3301998" y="5294370"/>
            <a:ext cx="21590" cy="31115"/>
          </a:xfrm>
          <a:custGeom>
            <a:avLst/>
            <a:gdLst/>
            <a:ahLst/>
            <a:cxnLst/>
            <a:rect l="l" t="t" r="r" b="b"/>
            <a:pathLst>
              <a:path w="21589" h="31114" extrusionOk="0">
                <a:moveTo>
                  <a:pt x="0" y="30540"/>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22" name="Google Shape;722;p31"/>
          <p:cNvSpPr/>
          <p:nvPr/>
        </p:nvSpPr>
        <p:spPr>
          <a:xfrm>
            <a:off x="3323360" y="5261538"/>
            <a:ext cx="21590" cy="33020"/>
          </a:xfrm>
          <a:custGeom>
            <a:avLst/>
            <a:gdLst/>
            <a:ahLst/>
            <a:cxnLst/>
            <a:rect l="l" t="t" r="r" b="b"/>
            <a:pathLst>
              <a:path w="21589" h="33020" extrusionOk="0">
                <a:moveTo>
                  <a:pt x="0" y="32831"/>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23" name="Google Shape;723;p31"/>
          <p:cNvSpPr/>
          <p:nvPr/>
        </p:nvSpPr>
        <p:spPr>
          <a:xfrm>
            <a:off x="3344722" y="5255430"/>
            <a:ext cx="21590" cy="6350"/>
          </a:xfrm>
          <a:custGeom>
            <a:avLst/>
            <a:gdLst/>
            <a:ahLst/>
            <a:cxnLst/>
            <a:rect l="l" t="t" r="r" b="b"/>
            <a:pathLst>
              <a:path w="21589" h="6350" extrusionOk="0">
                <a:moveTo>
                  <a:pt x="0" y="6108"/>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24" name="Google Shape;724;p31"/>
          <p:cNvSpPr/>
          <p:nvPr/>
        </p:nvSpPr>
        <p:spPr>
          <a:xfrm>
            <a:off x="3366084" y="5250849"/>
            <a:ext cx="20955" cy="5080"/>
          </a:xfrm>
          <a:custGeom>
            <a:avLst/>
            <a:gdLst/>
            <a:ahLst/>
            <a:cxnLst/>
            <a:rect l="l" t="t" r="r" b="b"/>
            <a:pathLst>
              <a:path w="20954" h="5079" extrusionOk="0">
                <a:moveTo>
                  <a:pt x="0" y="4581"/>
                </a:moveTo>
                <a:lnTo>
                  <a:pt x="20599"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25" name="Google Shape;725;p31"/>
          <p:cNvSpPr/>
          <p:nvPr/>
        </p:nvSpPr>
        <p:spPr>
          <a:xfrm>
            <a:off x="3386683" y="5241687"/>
            <a:ext cx="21590" cy="9525"/>
          </a:xfrm>
          <a:custGeom>
            <a:avLst/>
            <a:gdLst/>
            <a:ahLst/>
            <a:cxnLst/>
            <a:rect l="l" t="t" r="r" b="b"/>
            <a:pathLst>
              <a:path w="21589" h="9525" extrusionOk="0">
                <a:moveTo>
                  <a:pt x="0" y="9162"/>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26" name="Google Shape;726;p31"/>
          <p:cNvSpPr/>
          <p:nvPr/>
        </p:nvSpPr>
        <p:spPr>
          <a:xfrm>
            <a:off x="3408046" y="5203511"/>
            <a:ext cx="21590" cy="38735"/>
          </a:xfrm>
          <a:custGeom>
            <a:avLst/>
            <a:gdLst/>
            <a:ahLst/>
            <a:cxnLst/>
            <a:rect l="l" t="t" r="r" b="b"/>
            <a:pathLst>
              <a:path w="21589" h="38735" extrusionOk="0">
                <a:moveTo>
                  <a:pt x="0" y="38175"/>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27" name="Google Shape;727;p31"/>
          <p:cNvSpPr/>
          <p:nvPr/>
        </p:nvSpPr>
        <p:spPr>
          <a:xfrm>
            <a:off x="3429408" y="5188241"/>
            <a:ext cx="21590" cy="15875"/>
          </a:xfrm>
          <a:custGeom>
            <a:avLst/>
            <a:gdLst/>
            <a:ahLst/>
            <a:cxnLst/>
            <a:rect l="l" t="t" r="r" b="b"/>
            <a:pathLst>
              <a:path w="21589" h="15875" extrusionOk="0">
                <a:moveTo>
                  <a:pt x="0" y="15270"/>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28" name="Google Shape;728;p31"/>
          <p:cNvSpPr/>
          <p:nvPr/>
        </p:nvSpPr>
        <p:spPr>
          <a:xfrm>
            <a:off x="3450771" y="5187477"/>
            <a:ext cx="21590" cy="1270"/>
          </a:xfrm>
          <a:custGeom>
            <a:avLst/>
            <a:gdLst/>
            <a:ahLst/>
            <a:cxnLst/>
            <a:rect l="l" t="t" r="r" b="b"/>
            <a:pathLst>
              <a:path w="21589" h="1270" extrusionOk="0">
                <a:moveTo>
                  <a:pt x="0" y="763"/>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29" name="Google Shape;729;p31"/>
          <p:cNvSpPr/>
          <p:nvPr/>
        </p:nvSpPr>
        <p:spPr>
          <a:xfrm>
            <a:off x="3472133" y="5122578"/>
            <a:ext cx="20955" cy="65405"/>
          </a:xfrm>
          <a:custGeom>
            <a:avLst/>
            <a:gdLst/>
            <a:ahLst/>
            <a:cxnLst/>
            <a:rect l="l" t="t" r="r" b="b"/>
            <a:pathLst>
              <a:path w="20954" h="65404" extrusionOk="0">
                <a:moveTo>
                  <a:pt x="0" y="64899"/>
                </a:moveTo>
                <a:lnTo>
                  <a:pt x="20599"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30" name="Google Shape;730;p31"/>
          <p:cNvSpPr/>
          <p:nvPr/>
        </p:nvSpPr>
        <p:spPr>
          <a:xfrm>
            <a:off x="3492732" y="5067605"/>
            <a:ext cx="21590" cy="55244"/>
          </a:xfrm>
          <a:custGeom>
            <a:avLst/>
            <a:gdLst/>
            <a:ahLst/>
            <a:cxnLst/>
            <a:rect l="l" t="t" r="r" b="b"/>
            <a:pathLst>
              <a:path w="21589" h="55245" extrusionOk="0">
                <a:moveTo>
                  <a:pt x="0" y="54973"/>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31" name="Google Shape;731;p31"/>
          <p:cNvSpPr/>
          <p:nvPr/>
        </p:nvSpPr>
        <p:spPr>
          <a:xfrm>
            <a:off x="3514094" y="5002705"/>
            <a:ext cx="21590" cy="65405"/>
          </a:xfrm>
          <a:custGeom>
            <a:avLst/>
            <a:gdLst/>
            <a:ahLst/>
            <a:cxnLst/>
            <a:rect l="l" t="t" r="r" b="b"/>
            <a:pathLst>
              <a:path w="21589" h="65404" extrusionOk="0">
                <a:moveTo>
                  <a:pt x="0" y="64899"/>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32" name="Google Shape;732;p31"/>
          <p:cNvSpPr/>
          <p:nvPr/>
        </p:nvSpPr>
        <p:spPr>
          <a:xfrm>
            <a:off x="3535457" y="4970638"/>
            <a:ext cx="21590" cy="32384"/>
          </a:xfrm>
          <a:custGeom>
            <a:avLst/>
            <a:gdLst/>
            <a:ahLst/>
            <a:cxnLst/>
            <a:rect l="l" t="t" r="r" b="b"/>
            <a:pathLst>
              <a:path w="21589" h="32385" extrusionOk="0">
                <a:moveTo>
                  <a:pt x="0" y="32067"/>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33" name="Google Shape;733;p31"/>
          <p:cNvSpPr/>
          <p:nvPr/>
        </p:nvSpPr>
        <p:spPr>
          <a:xfrm>
            <a:off x="3556819" y="4904211"/>
            <a:ext cx="21590" cy="66675"/>
          </a:xfrm>
          <a:custGeom>
            <a:avLst/>
            <a:gdLst/>
            <a:ahLst/>
            <a:cxnLst/>
            <a:rect l="l" t="t" r="r" b="b"/>
            <a:pathLst>
              <a:path w="21589" h="66675" extrusionOk="0">
                <a:moveTo>
                  <a:pt x="0" y="66426"/>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34" name="Google Shape;734;p31"/>
          <p:cNvSpPr/>
          <p:nvPr/>
        </p:nvSpPr>
        <p:spPr>
          <a:xfrm>
            <a:off x="3578181" y="4878252"/>
            <a:ext cx="20955" cy="26034"/>
          </a:xfrm>
          <a:custGeom>
            <a:avLst/>
            <a:gdLst/>
            <a:ahLst/>
            <a:cxnLst/>
            <a:rect l="l" t="t" r="r" b="b"/>
            <a:pathLst>
              <a:path w="20954" h="26035" extrusionOk="0">
                <a:moveTo>
                  <a:pt x="0" y="25959"/>
                </a:moveTo>
                <a:lnTo>
                  <a:pt x="20599"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35" name="Google Shape;735;p31"/>
          <p:cNvSpPr/>
          <p:nvPr/>
        </p:nvSpPr>
        <p:spPr>
          <a:xfrm>
            <a:off x="3598781" y="4878252"/>
            <a:ext cx="21590" cy="0"/>
          </a:xfrm>
          <a:custGeom>
            <a:avLst/>
            <a:gdLst/>
            <a:ahLst/>
            <a:cxnLst/>
            <a:rect l="l" t="t" r="r" b="b"/>
            <a:pathLst>
              <a:path w="21589" h="120000" extrusionOk="0">
                <a:moveTo>
                  <a:pt x="0" y="0"/>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36" name="Google Shape;736;p31"/>
          <p:cNvSpPr/>
          <p:nvPr/>
        </p:nvSpPr>
        <p:spPr>
          <a:xfrm>
            <a:off x="3620143" y="4824805"/>
            <a:ext cx="21590" cy="53975"/>
          </a:xfrm>
          <a:custGeom>
            <a:avLst/>
            <a:gdLst/>
            <a:ahLst/>
            <a:cxnLst/>
            <a:rect l="l" t="t" r="r" b="b"/>
            <a:pathLst>
              <a:path w="21589" h="53975" extrusionOk="0">
                <a:moveTo>
                  <a:pt x="0" y="53446"/>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37" name="Google Shape;737;p31"/>
          <p:cNvSpPr/>
          <p:nvPr/>
        </p:nvSpPr>
        <p:spPr>
          <a:xfrm>
            <a:off x="3641505" y="4711805"/>
            <a:ext cx="21590" cy="113030"/>
          </a:xfrm>
          <a:custGeom>
            <a:avLst/>
            <a:gdLst/>
            <a:ahLst/>
            <a:cxnLst/>
            <a:rect l="l" t="t" r="r" b="b"/>
            <a:pathLst>
              <a:path w="21589" h="113029" extrusionOk="0">
                <a:moveTo>
                  <a:pt x="0" y="113000"/>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38" name="Google Shape;738;p31"/>
          <p:cNvSpPr/>
          <p:nvPr/>
        </p:nvSpPr>
        <p:spPr>
          <a:xfrm>
            <a:off x="3662867" y="4656068"/>
            <a:ext cx="21590" cy="55880"/>
          </a:xfrm>
          <a:custGeom>
            <a:avLst/>
            <a:gdLst/>
            <a:ahLst/>
            <a:cxnLst/>
            <a:rect l="l" t="t" r="r" b="b"/>
            <a:pathLst>
              <a:path w="21589" h="55879" extrusionOk="0">
                <a:moveTo>
                  <a:pt x="0" y="55736"/>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39" name="Google Shape;739;p31"/>
          <p:cNvSpPr/>
          <p:nvPr/>
        </p:nvSpPr>
        <p:spPr>
          <a:xfrm>
            <a:off x="3684230" y="4593459"/>
            <a:ext cx="20955" cy="62865"/>
          </a:xfrm>
          <a:custGeom>
            <a:avLst/>
            <a:gdLst/>
            <a:ahLst/>
            <a:cxnLst/>
            <a:rect l="l" t="t" r="r" b="b"/>
            <a:pathLst>
              <a:path w="20954" h="62864" extrusionOk="0">
                <a:moveTo>
                  <a:pt x="0" y="62608"/>
                </a:moveTo>
                <a:lnTo>
                  <a:pt x="20599"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40" name="Google Shape;740;p31"/>
          <p:cNvSpPr/>
          <p:nvPr/>
        </p:nvSpPr>
        <p:spPr>
          <a:xfrm>
            <a:off x="3704829" y="4593459"/>
            <a:ext cx="21590" cy="42545"/>
          </a:xfrm>
          <a:custGeom>
            <a:avLst/>
            <a:gdLst/>
            <a:ahLst/>
            <a:cxnLst/>
            <a:rect l="l" t="t" r="r" b="b"/>
            <a:pathLst>
              <a:path w="21589" h="42545" extrusionOk="0">
                <a:moveTo>
                  <a:pt x="0" y="0"/>
                </a:moveTo>
                <a:lnTo>
                  <a:pt x="21362" y="41993"/>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41" name="Google Shape;741;p31"/>
          <p:cNvSpPr/>
          <p:nvPr/>
        </p:nvSpPr>
        <p:spPr>
          <a:xfrm>
            <a:off x="3726191" y="4635453"/>
            <a:ext cx="21590" cy="28575"/>
          </a:xfrm>
          <a:custGeom>
            <a:avLst/>
            <a:gdLst/>
            <a:ahLst/>
            <a:cxnLst/>
            <a:rect l="l" t="t" r="r" b="b"/>
            <a:pathLst>
              <a:path w="21589" h="28575" extrusionOk="0">
                <a:moveTo>
                  <a:pt x="0" y="0"/>
                </a:moveTo>
                <a:lnTo>
                  <a:pt x="21362" y="2825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42" name="Google Shape;742;p31"/>
          <p:cNvSpPr/>
          <p:nvPr/>
        </p:nvSpPr>
        <p:spPr>
          <a:xfrm>
            <a:off x="3747554" y="4661413"/>
            <a:ext cx="21590" cy="2540"/>
          </a:xfrm>
          <a:custGeom>
            <a:avLst/>
            <a:gdLst/>
            <a:ahLst/>
            <a:cxnLst/>
            <a:rect l="l" t="t" r="r" b="b"/>
            <a:pathLst>
              <a:path w="21589" h="2539" extrusionOk="0">
                <a:moveTo>
                  <a:pt x="0" y="2290"/>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43" name="Google Shape;743;p31"/>
          <p:cNvSpPr/>
          <p:nvPr/>
        </p:nvSpPr>
        <p:spPr>
          <a:xfrm>
            <a:off x="3768916" y="4590405"/>
            <a:ext cx="21590" cy="71120"/>
          </a:xfrm>
          <a:custGeom>
            <a:avLst/>
            <a:gdLst/>
            <a:ahLst/>
            <a:cxnLst/>
            <a:rect l="l" t="t" r="r" b="b"/>
            <a:pathLst>
              <a:path w="21589" h="71120" extrusionOk="0">
                <a:moveTo>
                  <a:pt x="0" y="71007"/>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44" name="Google Shape;744;p31"/>
          <p:cNvSpPr/>
          <p:nvPr/>
        </p:nvSpPr>
        <p:spPr>
          <a:xfrm>
            <a:off x="3790278" y="4483513"/>
            <a:ext cx="20955" cy="107314"/>
          </a:xfrm>
          <a:custGeom>
            <a:avLst/>
            <a:gdLst/>
            <a:ahLst/>
            <a:cxnLst/>
            <a:rect l="l" t="t" r="r" b="b"/>
            <a:pathLst>
              <a:path w="20954" h="107314" extrusionOk="0">
                <a:moveTo>
                  <a:pt x="0" y="106892"/>
                </a:moveTo>
                <a:lnTo>
                  <a:pt x="20599"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45" name="Google Shape;745;p31"/>
          <p:cNvSpPr/>
          <p:nvPr/>
        </p:nvSpPr>
        <p:spPr>
          <a:xfrm>
            <a:off x="3810877" y="4414032"/>
            <a:ext cx="21590" cy="69850"/>
          </a:xfrm>
          <a:custGeom>
            <a:avLst/>
            <a:gdLst/>
            <a:ahLst/>
            <a:cxnLst/>
            <a:rect l="l" t="t" r="r" b="b"/>
            <a:pathLst>
              <a:path w="21589" h="69850" extrusionOk="0">
                <a:moveTo>
                  <a:pt x="0" y="69480"/>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46" name="Google Shape;746;p31"/>
          <p:cNvSpPr/>
          <p:nvPr/>
        </p:nvSpPr>
        <p:spPr>
          <a:xfrm>
            <a:off x="3832240" y="4374329"/>
            <a:ext cx="21590" cy="40005"/>
          </a:xfrm>
          <a:custGeom>
            <a:avLst/>
            <a:gdLst/>
            <a:ahLst/>
            <a:cxnLst/>
            <a:rect l="l" t="t" r="r" b="b"/>
            <a:pathLst>
              <a:path w="21589" h="40004" extrusionOk="0">
                <a:moveTo>
                  <a:pt x="0" y="39702"/>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47" name="Google Shape;747;p31"/>
          <p:cNvSpPr/>
          <p:nvPr/>
        </p:nvSpPr>
        <p:spPr>
          <a:xfrm>
            <a:off x="3853602" y="4317829"/>
            <a:ext cx="21590" cy="56515"/>
          </a:xfrm>
          <a:custGeom>
            <a:avLst/>
            <a:gdLst/>
            <a:ahLst/>
            <a:cxnLst/>
            <a:rect l="l" t="t" r="r" b="b"/>
            <a:pathLst>
              <a:path w="21589" h="56514" extrusionOk="0">
                <a:moveTo>
                  <a:pt x="0" y="56500"/>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48" name="Google Shape;748;p31"/>
          <p:cNvSpPr/>
          <p:nvPr/>
        </p:nvSpPr>
        <p:spPr>
          <a:xfrm>
            <a:off x="3874964" y="4234605"/>
            <a:ext cx="21590" cy="83820"/>
          </a:xfrm>
          <a:custGeom>
            <a:avLst/>
            <a:gdLst/>
            <a:ahLst/>
            <a:cxnLst/>
            <a:rect l="l" t="t" r="r" b="b"/>
            <a:pathLst>
              <a:path w="21589" h="83820" extrusionOk="0">
                <a:moveTo>
                  <a:pt x="0" y="83223"/>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49" name="Google Shape;749;p31"/>
          <p:cNvSpPr/>
          <p:nvPr/>
        </p:nvSpPr>
        <p:spPr>
          <a:xfrm>
            <a:off x="3896326" y="4129240"/>
            <a:ext cx="20955" cy="105410"/>
          </a:xfrm>
          <a:custGeom>
            <a:avLst/>
            <a:gdLst/>
            <a:ahLst/>
            <a:cxnLst/>
            <a:rect l="l" t="t" r="r" b="b"/>
            <a:pathLst>
              <a:path w="20954" h="105410" extrusionOk="0">
                <a:moveTo>
                  <a:pt x="0" y="105365"/>
                </a:moveTo>
                <a:lnTo>
                  <a:pt x="20599"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50" name="Google Shape;750;p31"/>
          <p:cNvSpPr/>
          <p:nvPr/>
        </p:nvSpPr>
        <p:spPr>
          <a:xfrm>
            <a:off x="3916926" y="4058232"/>
            <a:ext cx="21590" cy="71120"/>
          </a:xfrm>
          <a:custGeom>
            <a:avLst/>
            <a:gdLst/>
            <a:ahLst/>
            <a:cxnLst/>
            <a:rect l="l" t="t" r="r" b="b"/>
            <a:pathLst>
              <a:path w="21589" h="71120" extrusionOk="0">
                <a:moveTo>
                  <a:pt x="0" y="71007"/>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51" name="Google Shape;751;p31"/>
          <p:cNvSpPr/>
          <p:nvPr/>
        </p:nvSpPr>
        <p:spPr>
          <a:xfrm>
            <a:off x="3938288" y="4005550"/>
            <a:ext cx="21590" cy="52705"/>
          </a:xfrm>
          <a:custGeom>
            <a:avLst/>
            <a:gdLst/>
            <a:ahLst/>
            <a:cxnLst/>
            <a:rect l="l" t="t" r="r" b="b"/>
            <a:pathLst>
              <a:path w="21589" h="52704" extrusionOk="0">
                <a:moveTo>
                  <a:pt x="0" y="52682"/>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52" name="Google Shape;752;p31"/>
          <p:cNvSpPr/>
          <p:nvPr/>
        </p:nvSpPr>
        <p:spPr>
          <a:xfrm>
            <a:off x="3959650" y="3859718"/>
            <a:ext cx="21590" cy="146050"/>
          </a:xfrm>
          <a:custGeom>
            <a:avLst/>
            <a:gdLst/>
            <a:ahLst/>
            <a:cxnLst/>
            <a:rect l="l" t="t" r="r" b="b"/>
            <a:pathLst>
              <a:path w="21589" h="146050" extrusionOk="0">
                <a:moveTo>
                  <a:pt x="0" y="145832"/>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53" name="Google Shape;753;p31"/>
          <p:cNvSpPr/>
          <p:nvPr/>
        </p:nvSpPr>
        <p:spPr>
          <a:xfrm>
            <a:off x="3981013" y="3680291"/>
            <a:ext cx="21590" cy="179705"/>
          </a:xfrm>
          <a:custGeom>
            <a:avLst/>
            <a:gdLst/>
            <a:ahLst/>
            <a:cxnLst/>
            <a:rect l="l" t="t" r="r" b="b"/>
            <a:pathLst>
              <a:path w="21589" h="179704" extrusionOk="0">
                <a:moveTo>
                  <a:pt x="0" y="179426"/>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54" name="Google Shape;754;p31"/>
          <p:cNvSpPr/>
          <p:nvPr/>
        </p:nvSpPr>
        <p:spPr>
          <a:xfrm>
            <a:off x="4002375" y="3471086"/>
            <a:ext cx="20955" cy="209550"/>
          </a:xfrm>
          <a:custGeom>
            <a:avLst/>
            <a:gdLst/>
            <a:ahLst/>
            <a:cxnLst/>
            <a:rect l="l" t="t" r="r" b="b"/>
            <a:pathLst>
              <a:path w="20954" h="209550" extrusionOk="0">
                <a:moveTo>
                  <a:pt x="0" y="209204"/>
                </a:moveTo>
                <a:lnTo>
                  <a:pt x="20599"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55" name="Google Shape;755;p31"/>
          <p:cNvSpPr/>
          <p:nvPr/>
        </p:nvSpPr>
        <p:spPr>
          <a:xfrm>
            <a:off x="4022974" y="3380228"/>
            <a:ext cx="21590" cy="91440"/>
          </a:xfrm>
          <a:custGeom>
            <a:avLst/>
            <a:gdLst/>
            <a:ahLst/>
            <a:cxnLst/>
            <a:rect l="l" t="t" r="r" b="b"/>
            <a:pathLst>
              <a:path w="21589" h="91439" extrusionOk="0">
                <a:moveTo>
                  <a:pt x="0" y="90858"/>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56" name="Google Shape;756;p31"/>
          <p:cNvSpPr/>
          <p:nvPr/>
        </p:nvSpPr>
        <p:spPr>
          <a:xfrm>
            <a:off x="4044337" y="3216071"/>
            <a:ext cx="21590" cy="164465"/>
          </a:xfrm>
          <a:custGeom>
            <a:avLst/>
            <a:gdLst/>
            <a:ahLst/>
            <a:cxnLst/>
            <a:rect l="l" t="t" r="r" b="b"/>
            <a:pathLst>
              <a:path w="21589" h="164464" extrusionOk="0">
                <a:moveTo>
                  <a:pt x="0" y="164156"/>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57" name="Google Shape;757;p31"/>
          <p:cNvSpPr/>
          <p:nvPr/>
        </p:nvSpPr>
        <p:spPr>
          <a:xfrm>
            <a:off x="4065699" y="3084746"/>
            <a:ext cx="21590" cy="131445"/>
          </a:xfrm>
          <a:custGeom>
            <a:avLst/>
            <a:gdLst/>
            <a:ahLst/>
            <a:cxnLst/>
            <a:rect l="l" t="t" r="r" b="b"/>
            <a:pathLst>
              <a:path w="21589" h="131444" extrusionOk="0">
                <a:moveTo>
                  <a:pt x="0" y="131325"/>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58" name="Google Shape;758;p31"/>
          <p:cNvSpPr/>
          <p:nvPr/>
        </p:nvSpPr>
        <p:spPr>
          <a:xfrm>
            <a:off x="4087061" y="2922880"/>
            <a:ext cx="21590" cy="161925"/>
          </a:xfrm>
          <a:custGeom>
            <a:avLst/>
            <a:gdLst/>
            <a:ahLst/>
            <a:cxnLst/>
            <a:rect l="l" t="t" r="r" b="b"/>
            <a:pathLst>
              <a:path w="21589" h="161925" extrusionOk="0">
                <a:moveTo>
                  <a:pt x="0" y="161866"/>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59" name="Google Shape;759;p31"/>
          <p:cNvSpPr/>
          <p:nvPr/>
        </p:nvSpPr>
        <p:spPr>
          <a:xfrm>
            <a:off x="4108424" y="2770940"/>
            <a:ext cx="20955" cy="152400"/>
          </a:xfrm>
          <a:custGeom>
            <a:avLst/>
            <a:gdLst/>
            <a:ahLst/>
            <a:cxnLst/>
            <a:rect l="l" t="t" r="r" b="b"/>
            <a:pathLst>
              <a:path w="20954" h="152400" extrusionOk="0">
                <a:moveTo>
                  <a:pt x="0" y="151940"/>
                </a:moveTo>
                <a:lnTo>
                  <a:pt x="20599"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60" name="Google Shape;760;p31"/>
          <p:cNvSpPr/>
          <p:nvPr/>
        </p:nvSpPr>
        <p:spPr>
          <a:xfrm>
            <a:off x="4129023" y="2657175"/>
            <a:ext cx="21590" cy="114300"/>
          </a:xfrm>
          <a:custGeom>
            <a:avLst/>
            <a:gdLst/>
            <a:ahLst/>
            <a:cxnLst/>
            <a:rect l="l" t="t" r="r" b="b"/>
            <a:pathLst>
              <a:path w="21589" h="114300" extrusionOk="0">
                <a:moveTo>
                  <a:pt x="0" y="113764"/>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61" name="Google Shape;761;p31"/>
          <p:cNvSpPr/>
          <p:nvPr/>
        </p:nvSpPr>
        <p:spPr>
          <a:xfrm>
            <a:off x="4150385" y="2513634"/>
            <a:ext cx="21590" cy="144145"/>
          </a:xfrm>
          <a:custGeom>
            <a:avLst/>
            <a:gdLst/>
            <a:ahLst/>
            <a:cxnLst/>
            <a:rect l="l" t="t" r="r" b="b"/>
            <a:pathLst>
              <a:path w="21589" h="144144" extrusionOk="0">
                <a:moveTo>
                  <a:pt x="0" y="143541"/>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62" name="Google Shape;762;p31"/>
          <p:cNvSpPr/>
          <p:nvPr/>
        </p:nvSpPr>
        <p:spPr>
          <a:xfrm>
            <a:off x="4171748" y="2422012"/>
            <a:ext cx="21590" cy="92075"/>
          </a:xfrm>
          <a:custGeom>
            <a:avLst/>
            <a:gdLst/>
            <a:ahLst/>
            <a:cxnLst/>
            <a:rect l="l" t="t" r="r" b="b"/>
            <a:pathLst>
              <a:path w="21589" h="92075" extrusionOk="0">
                <a:moveTo>
                  <a:pt x="0" y="91622"/>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63" name="Google Shape;763;p31"/>
          <p:cNvSpPr/>
          <p:nvPr/>
        </p:nvSpPr>
        <p:spPr>
          <a:xfrm>
            <a:off x="4193110" y="2380782"/>
            <a:ext cx="21590" cy="41275"/>
          </a:xfrm>
          <a:custGeom>
            <a:avLst/>
            <a:gdLst/>
            <a:ahLst/>
            <a:cxnLst/>
            <a:rect l="l" t="t" r="r" b="b"/>
            <a:pathLst>
              <a:path w="21589" h="41275" extrusionOk="0">
                <a:moveTo>
                  <a:pt x="0" y="41230"/>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64" name="Google Shape;764;p31"/>
          <p:cNvSpPr/>
          <p:nvPr/>
        </p:nvSpPr>
        <p:spPr>
          <a:xfrm>
            <a:off x="4214472" y="2344133"/>
            <a:ext cx="20955" cy="36830"/>
          </a:xfrm>
          <a:custGeom>
            <a:avLst/>
            <a:gdLst/>
            <a:ahLst/>
            <a:cxnLst/>
            <a:rect l="l" t="t" r="r" b="b"/>
            <a:pathLst>
              <a:path w="20954" h="36830" extrusionOk="0">
                <a:moveTo>
                  <a:pt x="0" y="36648"/>
                </a:moveTo>
                <a:lnTo>
                  <a:pt x="20599"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65" name="Google Shape;765;p31"/>
          <p:cNvSpPr/>
          <p:nvPr/>
        </p:nvSpPr>
        <p:spPr>
          <a:xfrm>
            <a:off x="4235071" y="2276943"/>
            <a:ext cx="21590" cy="67310"/>
          </a:xfrm>
          <a:custGeom>
            <a:avLst/>
            <a:gdLst/>
            <a:ahLst/>
            <a:cxnLst/>
            <a:rect l="l" t="t" r="r" b="b"/>
            <a:pathLst>
              <a:path w="21589" h="67310" extrusionOk="0">
                <a:moveTo>
                  <a:pt x="0" y="67189"/>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66" name="Google Shape;766;p31"/>
          <p:cNvSpPr/>
          <p:nvPr/>
        </p:nvSpPr>
        <p:spPr>
          <a:xfrm>
            <a:off x="4256433" y="2005894"/>
            <a:ext cx="21590" cy="271145"/>
          </a:xfrm>
          <a:custGeom>
            <a:avLst/>
            <a:gdLst/>
            <a:ahLst/>
            <a:cxnLst/>
            <a:rect l="l" t="t" r="r" b="b"/>
            <a:pathLst>
              <a:path w="21589" h="271144" extrusionOk="0">
                <a:moveTo>
                  <a:pt x="0" y="271049"/>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67" name="Google Shape;767;p31"/>
          <p:cNvSpPr/>
          <p:nvPr/>
        </p:nvSpPr>
        <p:spPr>
          <a:xfrm>
            <a:off x="4277796" y="1859298"/>
            <a:ext cx="21590" cy="146685"/>
          </a:xfrm>
          <a:custGeom>
            <a:avLst/>
            <a:gdLst/>
            <a:ahLst/>
            <a:cxnLst/>
            <a:rect l="l" t="t" r="r" b="b"/>
            <a:pathLst>
              <a:path w="21589" h="146685" extrusionOk="0">
                <a:moveTo>
                  <a:pt x="0" y="146595"/>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68" name="Google Shape;768;p31"/>
          <p:cNvSpPr/>
          <p:nvPr/>
        </p:nvSpPr>
        <p:spPr>
          <a:xfrm>
            <a:off x="4299158" y="1766912"/>
            <a:ext cx="21590" cy="92710"/>
          </a:xfrm>
          <a:custGeom>
            <a:avLst/>
            <a:gdLst/>
            <a:ahLst/>
            <a:cxnLst/>
            <a:rect l="l" t="t" r="r" b="b"/>
            <a:pathLst>
              <a:path w="21589" h="92710" extrusionOk="0">
                <a:moveTo>
                  <a:pt x="0" y="92385"/>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69" name="Google Shape;769;p31"/>
          <p:cNvSpPr/>
          <p:nvPr/>
        </p:nvSpPr>
        <p:spPr>
          <a:xfrm>
            <a:off x="4320520" y="1740953"/>
            <a:ext cx="20955" cy="26034"/>
          </a:xfrm>
          <a:custGeom>
            <a:avLst/>
            <a:gdLst/>
            <a:ahLst/>
            <a:cxnLst/>
            <a:rect l="l" t="t" r="r" b="b"/>
            <a:pathLst>
              <a:path w="20954" h="26035" extrusionOk="0">
                <a:moveTo>
                  <a:pt x="0" y="25959"/>
                </a:moveTo>
                <a:lnTo>
                  <a:pt x="20599"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70" name="Google Shape;770;p31"/>
          <p:cNvSpPr/>
          <p:nvPr/>
        </p:nvSpPr>
        <p:spPr>
          <a:xfrm>
            <a:off x="4341120" y="1647040"/>
            <a:ext cx="21590" cy="93980"/>
          </a:xfrm>
          <a:custGeom>
            <a:avLst/>
            <a:gdLst/>
            <a:ahLst/>
            <a:cxnLst/>
            <a:rect l="l" t="t" r="r" b="b"/>
            <a:pathLst>
              <a:path w="21589" h="93980" extrusionOk="0">
                <a:moveTo>
                  <a:pt x="0" y="93912"/>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71" name="Google Shape;771;p31"/>
          <p:cNvSpPr/>
          <p:nvPr/>
        </p:nvSpPr>
        <p:spPr>
          <a:xfrm>
            <a:off x="4362482" y="1620317"/>
            <a:ext cx="21590" cy="27305"/>
          </a:xfrm>
          <a:custGeom>
            <a:avLst/>
            <a:gdLst/>
            <a:ahLst/>
            <a:cxnLst/>
            <a:rect l="l" t="t" r="r" b="b"/>
            <a:pathLst>
              <a:path w="21589" h="27305" extrusionOk="0">
                <a:moveTo>
                  <a:pt x="0" y="26723"/>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72" name="Google Shape;772;p31"/>
          <p:cNvSpPr/>
          <p:nvPr/>
        </p:nvSpPr>
        <p:spPr>
          <a:xfrm>
            <a:off x="4383844" y="1520296"/>
            <a:ext cx="21590" cy="100330"/>
          </a:xfrm>
          <a:custGeom>
            <a:avLst/>
            <a:gdLst/>
            <a:ahLst/>
            <a:cxnLst/>
            <a:rect l="l" t="t" r="r" b="b"/>
            <a:pathLst>
              <a:path w="21589" h="100330" extrusionOk="0">
                <a:moveTo>
                  <a:pt x="0" y="100020"/>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73" name="Google Shape;773;p31"/>
          <p:cNvSpPr/>
          <p:nvPr/>
        </p:nvSpPr>
        <p:spPr>
          <a:xfrm>
            <a:off x="4405207" y="1449288"/>
            <a:ext cx="20955" cy="71120"/>
          </a:xfrm>
          <a:custGeom>
            <a:avLst/>
            <a:gdLst/>
            <a:ahLst/>
            <a:cxnLst/>
            <a:rect l="l" t="t" r="r" b="b"/>
            <a:pathLst>
              <a:path w="20954" h="71119" extrusionOk="0">
                <a:moveTo>
                  <a:pt x="0" y="71007"/>
                </a:moveTo>
                <a:lnTo>
                  <a:pt x="20599"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74" name="Google Shape;774;p31"/>
          <p:cNvSpPr/>
          <p:nvPr/>
        </p:nvSpPr>
        <p:spPr>
          <a:xfrm>
            <a:off x="4425806" y="1292767"/>
            <a:ext cx="21590" cy="156845"/>
          </a:xfrm>
          <a:custGeom>
            <a:avLst/>
            <a:gdLst/>
            <a:ahLst/>
            <a:cxnLst/>
            <a:rect l="l" t="t" r="r" b="b"/>
            <a:pathLst>
              <a:path w="21589" h="156844" extrusionOk="0">
                <a:moveTo>
                  <a:pt x="0" y="156521"/>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75" name="Google Shape;775;p31"/>
          <p:cNvSpPr/>
          <p:nvPr/>
        </p:nvSpPr>
        <p:spPr>
          <a:xfrm>
            <a:off x="4447168" y="1174422"/>
            <a:ext cx="21590" cy="118745"/>
          </a:xfrm>
          <a:custGeom>
            <a:avLst/>
            <a:gdLst/>
            <a:ahLst/>
            <a:cxnLst/>
            <a:rect l="l" t="t" r="r" b="b"/>
            <a:pathLst>
              <a:path w="21589" h="118744" extrusionOk="0">
                <a:moveTo>
                  <a:pt x="0" y="118345"/>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76" name="Google Shape;776;p31"/>
          <p:cNvSpPr/>
          <p:nvPr/>
        </p:nvSpPr>
        <p:spPr>
          <a:xfrm>
            <a:off x="4468531" y="1103414"/>
            <a:ext cx="21590" cy="71120"/>
          </a:xfrm>
          <a:custGeom>
            <a:avLst/>
            <a:gdLst/>
            <a:ahLst/>
            <a:cxnLst/>
            <a:rect l="l" t="t" r="r" b="b"/>
            <a:pathLst>
              <a:path w="21589" h="71119" extrusionOk="0">
                <a:moveTo>
                  <a:pt x="0" y="71007"/>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77" name="Google Shape;777;p31"/>
          <p:cNvSpPr/>
          <p:nvPr/>
        </p:nvSpPr>
        <p:spPr>
          <a:xfrm>
            <a:off x="4489893" y="1103414"/>
            <a:ext cx="21590" cy="34925"/>
          </a:xfrm>
          <a:custGeom>
            <a:avLst/>
            <a:gdLst/>
            <a:ahLst/>
            <a:cxnLst/>
            <a:rect l="l" t="t" r="r" b="b"/>
            <a:pathLst>
              <a:path w="21589" h="34925" extrusionOk="0">
                <a:moveTo>
                  <a:pt x="0" y="0"/>
                </a:moveTo>
                <a:lnTo>
                  <a:pt x="21362" y="34358"/>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78" name="Google Shape;778;p31"/>
          <p:cNvSpPr/>
          <p:nvPr/>
        </p:nvSpPr>
        <p:spPr>
          <a:xfrm>
            <a:off x="4511255" y="1133955"/>
            <a:ext cx="20955" cy="3810"/>
          </a:xfrm>
          <a:custGeom>
            <a:avLst/>
            <a:gdLst/>
            <a:ahLst/>
            <a:cxnLst/>
            <a:rect l="l" t="t" r="r" b="b"/>
            <a:pathLst>
              <a:path w="20954" h="3809" extrusionOk="0">
                <a:moveTo>
                  <a:pt x="0" y="3817"/>
                </a:moveTo>
                <a:lnTo>
                  <a:pt x="20599"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79" name="Google Shape;779;p31"/>
          <p:cNvSpPr/>
          <p:nvPr/>
        </p:nvSpPr>
        <p:spPr>
          <a:xfrm>
            <a:off x="4531854" y="1051495"/>
            <a:ext cx="21590" cy="82550"/>
          </a:xfrm>
          <a:custGeom>
            <a:avLst/>
            <a:gdLst/>
            <a:ahLst/>
            <a:cxnLst/>
            <a:rect l="l" t="t" r="r" b="b"/>
            <a:pathLst>
              <a:path w="21589" h="82550" extrusionOk="0">
                <a:moveTo>
                  <a:pt x="0" y="82460"/>
                </a:moveTo>
                <a:lnTo>
                  <a:pt x="21362" y="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80" name="Google Shape;780;p31"/>
          <p:cNvSpPr/>
          <p:nvPr/>
        </p:nvSpPr>
        <p:spPr>
          <a:xfrm>
            <a:off x="4553217" y="1051495"/>
            <a:ext cx="21590" cy="93980"/>
          </a:xfrm>
          <a:custGeom>
            <a:avLst/>
            <a:gdLst/>
            <a:ahLst/>
            <a:cxnLst/>
            <a:rect l="l" t="t" r="r" b="b"/>
            <a:pathLst>
              <a:path w="21589" h="93980" extrusionOk="0">
                <a:moveTo>
                  <a:pt x="0" y="0"/>
                </a:moveTo>
                <a:lnTo>
                  <a:pt x="21362" y="93912"/>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81" name="Google Shape;781;p31"/>
          <p:cNvSpPr/>
          <p:nvPr/>
        </p:nvSpPr>
        <p:spPr>
          <a:xfrm>
            <a:off x="4574579" y="1145408"/>
            <a:ext cx="21590" cy="92710"/>
          </a:xfrm>
          <a:custGeom>
            <a:avLst/>
            <a:gdLst/>
            <a:ahLst/>
            <a:cxnLst/>
            <a:rect l="l" t="t" r="r" b="b"/>
            <a:pathLst>
              <a:path w="21589" h="92709" extrusionOk="0">
                <a:moveTo>
                  <a:pt x="0" y="0"/>
                </a:moveTo>
                <a:lnTo>
                  <a:pt x="21362" y="92385"/>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82" name="Google Shape;782;p31"/>
          <p:cNvSpPr/>
          <p:nvPr/>
        </p:nvSpPr>
        <p:spPr>
          <a:xfrm>
            <a:off x="4595941" y="1218706"/>
            <a:ext cx="21590" cy="19685"/>
          </a:xfrm>
          <a:custGeom>
            <a:avLst/>
            <a:gdLst/>
            <a:ahLst/>
            <a:cxnLst/>
            <a:rect l="l" t="t" r="r" b="b"/>
            <a:pathLst>
              <a:path w="21589" h="19684" extrusionOk="0">
                <a:moveTo>
                  <a:pt x="0" y="19087"/>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83" name="Google Shape;783;p31"/>
          <p:cNvSpPr/>
          <p:nvPr/>
        </p:nvSpPr>
        <p:spPr>
          <a:xfrm>
            <a:off x="4617303" y="1218706"/>
            <a:ext cx="20955" cy="5080"/>
          </a:xfrm>
          <a:custGeom>
            <a:avLst/>
            <a:gdLst/>
            <a:ahLst/>
            <a:cxnLst/>
            <a:rect l="l" t="t" r="r" b="b"/>
            <a:pathLst>
              <a:path w="20954" h="5080" extrusionOk="0">
                <a:moveTo>
                  <a:pt x="0" y="0"/>
                </a:moveTo>
                <a:lnTo>
                  <a:pt x="20599" y="4581"/>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84" name="Google Shape;784;p31"/>
          <p:cNvSpPr/>
          <p:nvPr/>
        </p:nvSpPr>
        <p:spPr>
          <a:xfrm>
            <a:off x="4637903" y="1185111"/>
            <a:ext cx="21590" cy="38735"/>
          </a:xfrm>
          <a:custGeom>
            <a:avLst/>
            <a:gdLst/>
            <a:ahLst/>
            <a:cxnLst/>
            <a:rect l="l" t="t" r="r" b="b"/>
            <a:pathLst>
              <a:path w="21589" h="38734" extrusionOk="0">
                <a:moveTo>
                  <a:pt x="0" y="38175"/>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85" name="Google Shape;785;p31"/>
          <p:cNvSpPr/>
          <p:nvPr/>
        </p:nvSpPr>
        <p:spPr>
          <a:xfrm>
            <a:off x="4659265" y="1134719"/>
            <a:ext cx="21590" cy="50800"/>
          </a:xfrm>
          <a:custGeom>
            <a:avLst/>
            <a:gdLst/>
            <a:ahLst/>
            <a:cxnLst/>
            <a:rect l="l" t="t" r="r" b="b"/>
            <a:pathLst>
              <a:path w="21589" h="50800" extrusionOk="0">
                <a:moveTo>
                  <a:pt x="0" y="50392"/>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86" name="Google Shape;786;p31"/>
          <p:cNvSpPr/>
          <p:nvPr/>
        </p:nvSpPr>
        <p:spPr>
          <a:xfrm>
            <a:off x="4680627" y="1134719"/>
            <a:ext cx="21590" cy="32384"/>
          </a:xfrm>
          <a:custGeom>
            <a:avLst/>
            <a:gdLst/>
            <a:ahLst/>
            <a:cxnLst/>
            <a:rect l="l" t="t" r="r" b="b"/>
            <a:pathLst>
              <a:path w="21589" h="32384" extrusionOk="0">
                <a:moveTo>
                  <a:pt x="0" y="0"/>
                </a:moveTo>
                <a:lnTo>
                  <a:pt x="21362" y="3206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87" name="Google Shape;787;p31"/>
          <p:cNvSpPr/>
          <p:nvPr/>
        </p:nvSpPr>
        <p:spPr>
          <a:xfrm>
            <a:off x="4701990" y="1166786"/>
            <a:ext cx="21590" cy="96520"/>
          </a:xfrm>
          <a:custGeom>
            <a:avLst/>
            <a:gdLst/>
            <a:ahLst/>
            <a:cxnLst/>
            <a:rect l="l" t="t" r="r" b="b"/>
            <a:pathLst>
              <a:path w="21589" h="96519" extrusionOk="0">
                <a:moveTo>
                  <a:pt x="0" y="0"/>
                </a:moveTo>
                <a:lnTo>
                  <a:pt x="21362" y="96203"/>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88" name="Google Shape;788;p31"/>
          <p:cNvSpPr/>
          <p:nvPr/>
        </p:nvSpPr>
        <p:spPr>
          <a:xfrm>
            <a:off x="4723352" y="1260699"/>
            <a:ext cx="20955" cy="2540"/>
          </a:xfrm>
          <a:custGeom>
            <a:avLst/>
            <a:gdLst/>
            <a:ahLst/>
            <a:cxnLst/>
            <a:rect l="l" t="t" r="r" b="b"/>
            <a:pathLst>
              <a:path w="20954" h="2540" extrusionOk="0">
                <a:moveTo>
                  <a:pt x="0" y="2290"/>
                </a:moveTo>
                <a:lnTo>
                  <a:pt x="20599"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89" name="Google Shape;789;p31"/>
          <p:cNvSpPr/>
          <p:nvPr/>
        </p:nvSpPr>
        <p:spPr>
          <a:xfrm>
            <a:off x="4743951" y="1260699"/>
            <a:ext cx="21590" cy="5715"/>
          </a:xfrm>
          <a:custGeom>
            <a:avLst/>
            <a:gdLst/>
            <a:ahLst/>
            <a:cxnLst/>
            <a:rect l="l" t="t" r="r" b="b"/>
            <a:pathLst>
              <a:path w="21589" h="5715" extrusionOk="0">
                <a:moveTo>
                  <a:pt x="0" y="0"/>
                </a:moveTo>
                <a:lnTo>
                  <a:pt x="21362" y="5344"/>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90" name="Google Shape;790;p31"/>
          <p:cNvSpPr/>
          <p:nvPr/>
        </p:nvSpPr>
        <p:spPr>
          <a:xfrm>
            <a:off x="4765314" y="1266044"/>
            <a:ext cx="21590" cy="92710"/>
          </a:xfrm>
          <a:custGeom>
            <a:avLst/>
            <a:gdLst/>
            <a:ahLst/>
            <a:cxnLst/>
            <a:rect l="l" t="t" r="r" b="b"/>
            <a:pathLst>
              <a:path w="21589" h="92709" extrusionOk="0">
                <a:moveTo>
                  <a:pt x="0" y="0"/>
                </a:moveTo>
                <a:lnTo>
                  <a:pt x="21362" y="92385"/>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91" name="Google Shape;791;p31"/>
          <p:cNvSpPr/>
          <p:nvPr/>
        </p:nvSpPr>
        <p:spPr>
          <a:xfrm>
            <a:off x="4786676" y="1358430"/>
            <a:ext cx="21590" cy="104775"/>
          </a:xfrm>
          <a:custGeom>
            <a:avLst/>
            <a:gdLst/>
            <a:ahLst/>
            <a:cxnLst/>
            <a:rect l="l" t="t" r="r" b="b"/>
            <a:pathLst>
              <a:path w="21589" h="104775" extrusionOk="0">
                <a:moveTo>
                  <a:pt x="0" y="0"/>
                </a:moveTo>
                <a:lnTo>
                  <a:pt x="21362" y="104602"/>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92" name="Google Shape;792;p31"/>
          <p:cNvSpPr/>
          <p:nvPr/>
        </p:nvSpPr>
        <p:spPr>
          <a:xfrm>
            <a:off x="4808038" y="1463032"/>
            <a:ext cx="21590" cy="172720"/>
          </a:xfrm>
          <a:custGeom>
            <a:avLst/>
            <a:gdLst/>
            <a:ahLst/>
            <a:cxnLst/>
            <a:rect l="l" t="t" r="r" b="b"/>
            <a:pathLst>
              <a:path w="21589" h="172719" extrusionOk="0">
                <a:moveTo>
                  <a:pt x="0" y="0"/>
                </a:moveTo>
                <a:lnTo>
                  <a:pt x="21362" y="172555"/>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93" name="Google Shape;793;p31"/>
          <p:cNvSpPr/>
          <p:nvPr/>
        </p:nvSpPr>
        <p:spPr>
          <a:xfrm>
            <a:off x="4829400" y="1635587"/>
            <a:ext cx="20955" cy="67945"/>
          </a:xfrm>
          <a:custGeom>
            <a:avLst/>
            <a:gdLst/>
            <a:ahLst/>
            <a:cxnLst/>
            <a:rect l="l" t="t" r="r" b="b"/>
            <a:pathLst>
              <a:path w="20954" h="67944" extrusionOk="0">
                <a:moveTo>
                  <a:pt x="0" y="0"/>
                </a:moveTo>
                <a:lnTo>
                  <a:pt x="20599" y="67953"/>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94" name="Google Shape;794;p31"/>
          <p:cNvSpPr/>
          <p:nvPr/>
        </p:nvSpPr>
        <p:spPr>
          <a:xfrm>
            <a:off x="4850000" y="1703540"/>
            <a:ext cx="21590" cy="80010"/>
          </a:xfrm>
          <a:custGeom>
            <a:avLst/>
            <a:gdLst/>
            <a:ahLst/>
            <a:cxnLst/>
            <a:rect l="l" t="t" r="r" b="b"/>
            <a:pathLst>
              <a:path w="21589" h="80010" extrusionOk="0">
                <a:moveTo>
                  <a:pt x="0" y="0"/>
                </a:moveTo>
                <a:lnTo>
                  <a:pt x="21362" y="79405"/>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95" name="Google Shape;795;p31"/>
          <p:cNvSpPr/>
          <p:nvPr/>
        </p:nvSpPr>
        <p:spPr>
          <a:xfrm>
            <a:off x="4871362" y="1782946"/>
            <a:ext cx="21590" cy="111125"/>
          </a:xfrm>
          <a:custGeom>
            <a:avLst/>
            <a:gdLst/>
            <a:ahLst/>
            <a:cxnLst/>
            <a:rect l="l" t="t" r="r" b="b"/>
            <a:pathLst>
              <a:path w="21589" h="111125" extrusionOk="0">
                <a:moveTo>
                  <a:pt x="0" y="0"/>
                </a:moveTo>
                <a:lnTo>
                  <a:pt x="21362" y="11071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96" name="Google Shape;796;p31"/>
          <p:cNvSpPr/>
          <p:nvPr/>
        </p:nvSpPr>
        <p:spPr>
          <a:xfrm>
            <a:off x="4892724" y="1893656"/>
            <a:ext cx="21590" cy="97155"/>
          </a:xfrm>
          <a:custGeom>
            <a:avLst/>
            <a:gdLst/>
            <a:ahLst/>
            <a:cxnLst/>
            <a:rect l="l" t="t" r="r" b="b"/>
            <a:pathLst>
              <a:path w="21589" h="97155" extrusionOk="0">
                <a:moveTo>
                  <a:pt x="0" y="0"/>
                </a:moveTo>
                <a:lnTo>
                  <a:pt x="21362" y="96966"/>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97" name="Google Shape;797;p31"/>
          <p:cNvSpPr/>
          <p:nvPr/>
        </p:nvSpPr>
        <p:spPr>
          <a:xfrm>
            <a:off x="4914087" y="1990623"/>
            <a:ext cx="21590" cy="45085"/>
          </a:xfrm>
          <a:custGeom>
            <a:avLst/>
            <a:gdLst/>
            <a:ahLst/>
            <a:cxnLst/>
            <a:rect l="l" t="t" r="r" b="b"/>
            <a:pathLst>
              <a:path w="21589" h="45085" extrusionOk="0">
                <a:moveTo>
                  <a:pt x="0" y="0"/>
                </a:moveTo>
                <a:lnTo>
                  <a:pt x="21362" y="4504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98" name="Google Shape;798;p31"/>
          <p:cNvSpPr/>
          <p:nvPr/>
        </p:nvSpPr>
        <p:spPr>
          <a:xfrm>
            <a:off x="4935449" y="2035671"/>
            <a:ext cx="20955" cy="73660"/>
          </a:xfrm>
          <a:custGeom>
            <a:avLst/>
            <a:gdLst/>
            <a:ahLst/>
            <a:cxnLst/>
            <a:rect l="l" t="t" r="r" b="b"/>
            <a:pathLst>
              <a:path w="20954" h="73660" extrusionOk="0">
                <a:moveTo>
                  <a:pt x="0" y="0"/>
                </a:moveTo>
                <a:lnTo>
                  <a:pt x="20599" y="73297"/>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799" name="Google Shape;799;p31"/>
          <p:cNvSpPr/>
          <p:nvPr/>
        </p:nvSpPr>
        <p:spPr>
          <a:xfrm>
            <a:off x="4956048" y="2108969"/>
            <a:ext cx="21590" cy="104775"/>
          </a:xfrm>
          <a:custGeom>
            <a:avLst/>
            <a:gdLst/>
            <a:ahLst/>
            <a:cxnLst/>
            <a:rect l="l" t="t" r="r" b="b"/>
            <a:pathLst>
              <a:path w="21589" h="104775" extrusionOk="0">
                <a:moveTo>
                  <a:pt x="0" y="0"/>
                </a:moveTo>
                <a:lnTo>
                  <a:pt x="21362" y="104602"/>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00" name="Google Shape;800;p31"/>
          <p:cNvSpPr/>
          <p:nvPr/>
        </p:nvSpPr>
        <p:spPr>
          <a:xfrm>
            <a:off x="4977410" y="2213571"/>
            <a:ext cx="21590" cy="254000"/>
          </a:xfrm>
          <a:custGeom>
            <a:avLst/>
            <a:gdLst/>
            <a:ahLst/>
            <a:cxnLst/>
            <a:rect l="l" t="t" r="r" b="b"/>
            <a:pathLst>
              <a:path w="21589" h="254000" extrusionOk="0">
                <a:moveTo>
                  <a:pt x="0" y="0"/>
                </a:moveTo>
                <a:lnTo>
                  <a:pt x="21362" y="253488"/>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01" name="Google Shape;801;p31"/>
          <p:cNvSpPr/>
          <p:nvPr/>
        </p:nvSpPr>
        <p:spPr>
          <a:xfrm>
            <a:off x="4998773" y="2467059"/>
            <a:ext cx="21590" cy="116205"/>
          </a:xfrm>
          <a:custGeom>
            <a:avLst/>
            <a:gdLst/>
            <a:ahLst/>
            <a:cxnLst/>
            <a:rect l="l" t="t" r="r" b="b"/>
            <a:pathLst>
              <a:path w="21589" h="116205" extrusionOk="0">
                <a:moveTo>
                  <a:pt x="0" y="0"/>
                </a:moveTo>
                <a:lnTo>
                  <a:pt x="21362" y="116054"/>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02" name="Google Shape;802;p31"/>
          <p:cNvSpPr/>
          <p:nvPr/>
        </p:nvSpPr>
        <p:spPr>
          <a:xfrm>
            <a:off x="5020135" y="2583114"/>
            <a:ext cx="21590" cy="148590"/>
          </a:xfrm>
          <a:custGeom>
            <a:avLst/>
            <a:gdLst/>
            <a:ahLst/>
            <a:cxnLst/>
            <a:rect l="l" t="t" r="r" b="b"/>
            <a:pathLst>
              <a:path w="21589" h="148589" extrusionOk="0">
                <a:moveTo>
                  <a:pt x="0" y="0"/>
                </a:moveTo>
                <a:lnTo>
                  <a:pt x="21362" y="148122"/>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03" name="Google Shape;803;p31"/>
          <p:cNvSpPr/>
          <p:nvPr/>
        </p:nvSpPr>
        <p:spPr>
          <a:xfrm>
            <a:off x="5041497" y="2731237"/>
            <a:ext cx="20955" cy="195580"/>
          </a:xfrm>
          <a:custGeom>
            <a:avLst/>
            <a:gdLst/>
            <a:ahLst/>
            <a:cxnLst/>
            <a:rect l="l" t="t" r="r" b="b"/>
            <a:pathLst>
              <a:path w="20954" h="195580" extrusionOk="0">
                <a:moveTo>
                  <a:pt x="0" y="0"/>
                </a:moveTo>
                <a:lnTo>
                  <a:pt x="20599" y="19546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04" name="Google Shape;804;p31"/>
          <p:cNvSpPr/>
          <p:nvPr/>
        </p:nvSpPr>
        <p:spPr>
          <a:xfrm>
            <a:off x="5062097" y="2926697"/>
            <a:ext cx="21590" cy="172720"/>
          </a:xfrm>
          <a:custGeom>
            <a:avLst/>
            <a:gdLst/>
            <a:ahLst/>
            <a:cxnLst/>
            <a:rect l="l" t="t" r="r" b="b"/>
            <a:pathLst>
              <a:path w="21589" h="172719" extrusionOk="0">
                <a:moveTo>
                  <a:pt x="0" y="0"/>
                </a:moveTo>
                <a:lnTo>
                  <a:pt x="21362" y="172555"/>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05" name="Google Shape;805;p31"/>
          <p:cNvSpPr/>
          <p:nvPr/>
        </p:nvSpPr>
        <p:spPr>
          <a:xfrm>
            <a:off x="5083459" y="3099253"/>
            <a:ext cx="21590" cy="107950"/>
          </a:xfrm>
          <a:custGeom>
            <a:avLst/>
            <a:gdLst/>
            <a:ahLst/>
            <a:cxnLst/>
            <a:rect l="l" t="t" r="r" b="b"/>
            <a:pathLst>
              <a:path w="21589" h="107950" extrusionOk="0">
                <a:moveTo>
                  <a:pt x="0" y="0"/>
                </a:moveTo>
                <a:lnTo>
                  <a:pt x="21362" y="107656"/>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06" name="Google Shape;806;p31"/>
          <p:cNvSpPr/>
          <p:nvPr/>
        </p:nvSpPr>
        <p:spPr>
          <a:xfrm>
            <a:off x="5104821" y="3206909"/>
            <a:ext cx="21590" cy="29845"/>
          </a:xfrm>
          <a:custGeom>
            <a:avLst/>
            <a:gdLst/>
            <a:ahLst/>
            <a:cxnLst/>
            <a:rect l="l" t="t" r="r" b="b"/>
            <a:pathLst>
              <a:path w="21589" h="29844" extrusionOk="0">
                <a:moveTo>
                  <a:pt x="0" y="0"/>
                </a:moveTo>
                <a:lnTo>
                  <a:pt x="21362" y="2977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07" name="Google Shape;807;p31"/>
          <p:cNvSpPr/>
          <p:nvPr/>
        </p:nvSpPr>
        <p:spPr>
          <a:xfrm>
            <a:off x="5126184" y="3236686"/>
            <a:ext cx="21590" cy="66040"/>
          </a:xfrm>
          <a:custGeom>
            <a:avLst/>
            <a:gdLst/>
            <a:ahLst/>
            <a:cxnLst/>
            <a:rect l="l" t="t" r="r" b="b"/>
            <a:pathLst>
              <a:path w="21589" h="66039" extrusionOk="0">
                <a:moveTo>
                  <a:pt x="0" y="0"/>
                </a:moveTo>
                <a:lnTo>
                  <a:pt x="21362" y="65662"/>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08" name="Google Shape;808;p31"/>
          <p:cNvSpPr/>
          <p:nvPr/>
        </p:nvSpPr>
        <p:spPr>
          <a:xfrm>
            <a:off x="5147546" y="3302349"/>
            <a:ext cx="20955" cy="71120"/>
          </a:xfrm>
          <a:custGeom>
            <a:avLst/>
            <a:gdLst/>
            <a:ahLst/>
            <a:cxnLst/>
            <a:rect l="l" t="t" r="r" b="b"/>
            <a:pathLst>
              <a:path w="20954" h="71120" extrusionOk="0">
                <a:moveTo>
                  <a:pt x="0" y="0"/>
                </a:moveTo>
                <a:lnTo>
                  <a:pt x="20599" y="71007"/>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09" name="Google Shape;809;p31"/>
          <p:cNvSpPr/>
          <p:nvPr/>
        </p:nvSpPr>
        <p:spPr>
          <a:xfrm>
            <a:off x="5168145" y="3373356"/>
            <a:ext cx="21590" cy="93980"/>
          </a:xfrm>
          <a:custGeom>
            <a:avLst/>
            <a:gdLst/>
            <a:ahLst/>
            <a:cxnLst/>
            <a:rect l="l" t="t" r="r" b="b"/>
            <a:pathLst>
              <a:path w="21589" h="93979" extrusionOk="0">
                <a:moveTo>
                  <a:pt x="0" y="0"/>
                </a:moveTo>
                <a:lnTo>
                  <a:pt x="21362" y="93912"/>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10" name="Google Shape;810;p31"/>
          <p:cNvSpPr/>
          <p:nvPr/>
        </p:nvSpPr>
        <p:spPr>
          <a:xfrm>
            <a:off x="5189508" y="3467269"/>
            <a:ext cx="21590" cy="108585"/>
          </a:xfrm>
          <a:custGeom>
            <a:avLst/>
            <a:gdLst/>
            <a:ahLst/>
            <a:cxnLst/>
            <a:rect l="l" t="t" r="r" b="b"/>
            <a:pathLst>
              <a:path w="21589" h="108585" extrusionOk="0">
                <a:moveTo>
                  <a:pt x="0" y="0"/>
                </a:moveTo>
                <a:lnTo>
                  <a:pt x="21362" y="108419"/>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11" name="Google Shape;811;p31"/>
          <p:cNvSpPr/>
          <p:nvPr/>
        </p:nvSpPr>
        <p:spPr>
          <a:xfrm>
            <a:off x="5210870" y="3575689"/>
            <a:ext cx="21590" cy="62230"/>
          </a:xfrm>
          <a:custGeom>
            <a:avLst/>
            <a:gdLst/>
            <a:ahLst/>
            <a:cxnLst/>
            <a:rect l="l" t="t" r="r" b="b"/>
            <a:pathLst>
              <a:path w="21589" h="62229" extrusionOk="0">
                <a:moveTo>
                  <a:pt x="0" y="0"/>
                </a:moveTo>
                <a:lnTo>
                  <a:pt x="21362" y="61845"/>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12" name="Google Shape;812;p31"/>
          <p:cNvSpPr/>
          <p:nvPr/>
        </p:nvSpPr>
        <p:spPr>
          <a:xfrm>
            <a:off x="5232232" y="3637534"/>
            <a:ext cx="21590" cy="132080"/>
          </a:xfrm>
          <a:custGeom>
            <a:avLst/>
            <a:gdLst/>
            <a:ahLst/>
            <a:cxnLst/>
            <a:rect l="l" t="t" r="r" b="b"/>
            <a:pathLst>
              <a:path w="21589" h="132079" extrusionOk="0">
                <a:moveTo>
                  <a:pt x="0" y="0"/>
                </a:moveTo>
                <a:lnTo>
                  <a:pt x="21362" y="132088"/>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13" name="Google Shape;813;p31"/>
          <p:cNvSpPr/>
          <p:nvPr/>
        </p:nvSpPr>
        <p:spPr>
          <a:xfrm>
            <a:off x="5253594" y="3769623"/>
            <a:ext cx="20955" cy="76200"/>
          </a:xfrm>
          <a:custGeom>
            <a:avLst/>
            <a:gdLst/>
            <a:ahLst/>
            <a:cxnLst/>
            <a:rect l="l" t="t" r="r" b="b"/>
            <a:pathLst>
              <a:path w="20954" h="76200" extrusionOk="0">
                <a:moveTo>
                  <a:pt x="0" y="0"/>
                </a:moveTo>
                <a:lnTo>
                  <a:pt x="20599" y="75588"/>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14" name="Google Shape;814;p31"/>
          <p:cNvSpPr/>
          <p:nvPr/>
        </p:nvSpPr>
        <p:spPr>
          <a:xfrm>
            <a:off x="5274193" y="3845211"/>
            <a:ext cx="21590" cy="59690"/>
          </a:xfrm>
          <a:custGeom>
            <a:avLst/>
            <a:gdLst/>
            <a:ahLst/>
            <a:cxnLst/>
            <a:rect l="l" t="t" r="r" b="b"/>
            <a:pathLst>
              <a:path w="21589" h="59689" extrusionOk="0">
                <a:moveTo>
                  <a:pt x="0" y="0"/>
                </a:moveTo>
                <a:lnTo>
                  <a:pt x="21362" y="59554"/>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15" name="Google Shape;815;p31"/>
          <p:cNvSpPr/>
          <p:nvPr/>
        </p:nvSpPr>
        <p:spPr>
          <a:xfrm>
            <a:off x="5295556" y="3904765"/>
            <a:ext cx="21590" cy="82550"/>
          </a:xfrm>
          <a:custGeom>
            <a:avLst/>
            <a:gdLst/>
            <a:ahLst/>
            <a:cxnLst/>
            <a:rect l="l" t="t" r="r" b="b"/>
            <a:pathLst>
              <a:path w="21589" h="82550" extrusionOk="0">
                <a:moveTo>
                  <a:pt x="0" y="0"/>
                </a:moveTo>
                <a:lnTo>
                  <a:pt x="21362" y="82460"/>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16" name="Google Shape;816;p31"/>
          <p:cNvSpPr/>
          <p:nvPr/>
        </p:nvSpPr>
        <p:spPr>
          <a:xfrm>
            <a:off x="5316918" y="3987225"/>
            <a:ext cx="21590" cy="74930"/>
          </a:xfrm>
          <a:custGeom>
            <a:avLst/>
            <a:gdLst/>
            <a:ahLst/>
            <a:cxnLst/>
            <a:rect l="l" t="t" r="r" b="b"/>
            <a:pathLst>
              <a:path w="21589" h="74929" extrusionOk="0">
                <a:moveTo>
                  <a:pt x="0" y="0"/>
                </a:moveTo>
                <a:lnTo>
                  <a:pt x="21362" y="74824"/>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17" name="Google Shape;817;p31"/>
          <p:cNvSpPr/>
          <p:nvPr/>
        </p:nvSpPr>
        <p:spPr>
          <a:xfrm>
            <a:off x="5338280" y="4062050"/>
            <a:ext cx="21590" cy="24130"/>
          </a:xfrm>
          <a:custGeom>
            <a:avLst/>
            <a:gdLst/>
            <a:ahLst/>
            <a:cxnLst/>
            <a:rect l="l" t="t" r="r" b="b"/>
            <a:pathLst>
              <a:path w="21589" h="24129" extrusionOk="0">
                <a:moveTo>
                  <a:pt x="0" y="0"/>
                </a:moveTo>
                <a:lnTo>
                  <a:pt x="21362" y="23669"/>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18" name="Google Shape;818;p31"/>
          <p:cNvSpPr/>
          <p:nvPr/>
        </p:nvSpPr>
        <p:spPr>
          <a:xfrm>
            <a:off x="5359643" y="4085719"/>
            <a:ext cx="20955" cy="27940"/>
          </a:xfrm>
          <a:custGeom>
            <a:avLst/>
            <a:gdLst/>
            <a:ahLst/>
            <a:cxnLst/>
            <a:rect l="l" t="t" r="r" b="b"/>
            <a:pathLst>
              <a:path w="20954" h="27939" extrusionOk="0">
                <a:moveTo>
                  <a:pt x="0" y="0"/>
                </a:moveTo>
                <a:lnTo>
                  <a:pt x="20599" y="27486"/>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19" name="Google Shape;819;p31"/>
          <p:cNvSpPr/>
          <p:nvPr/>
        </p:nvSpPr>
        <p:spPr>
          <a:xfrm>
            <a:off x="5380242" y="4113206"/>
            <a:ext cx="21590" cy="44450"/>
          </a:xfrm>
          <a:custGeom>
            <a:avLst/>
            <a:gdLst/>
            <a:ahLst/>
            <a:cxnLst/>
            <a:rect l="l" t="t" r="r" b="b"/>
            <a:pathLst>
              <a:path w="21589" h="44450" extrusionOk="0">
                <a:moveTo>
                  <a:pt x="0" y="0"/>
                </a:moveTo>
                <a:lnTo>
                  <a:pt x="21362" y="44284"/>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20" name="Google Shape;820;p31"/>
          <p:cNvSpPr/>
          <p:nvPr/>
        </p:nvSpPr>
        <p:spPr>
          <a:xfrm>
            <a:off x="5401604" y="4157490"/>
            <a:ext cx="21590" cy="33020"/>
          </a:xfrm>
          <a:custGeom>
            <a:avLst/>
            <a:gdLst/>
            <a:ahLst/>
            <a:cxnLst/>
            <a:rect l="l" t="t" r="r" b="b"/>
            <a:pathLst>
              <a:path w="21589" h="33020" extrusionOk="0">
                <a:moveTo>
                  <a:pt x="0" y="0"/>
                </a:moveTo>
                <a:lnTo>
                  <a:pt x="21362" y="32831"/>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21" name="Google Shape;821;p31"/>
          <p:cNvSpPr/>
          <p:nvPr/>
        </p:nvSpPr>
        <p:spPr>
          <a:xfrm>
            <a:off x="5422967" y="4177341"/>
            <a:ext cx="21590" cy="13335"/>
          </a:xfrm>
          <a:custGeom>
            <a:avLst/>
            <a:gdLst/>
            <a:ahLst/>
            <a:cxnLst/>
            <a:rect l="l" t="t" r="r" b="b"/>
            <a:pathLst>
              <a:path w="21589" h="13335" extrusionOk="0">
                <a:moveTo>
                  <a:pt x="0" y="12979"/>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22" name="Google Shape;822;p31"/>
          <p:cNvSpPr/>
          <p:nvPr/>
        </p:nvSpPr>
        <p:spPr>
          <a:xfrm>
            <a:off x="5444329" y="4177341"/>
            <a:ext cx="21590" cy="43180"/>
          </a:xfrm>
          <a:custGeom>
            <a:avLst/>
            <a:gdLst/>
            <a:ahLst/>
            <a:cxnLst/>
            <a:rect l="l" t="t" r="r" b="b"/>
            <a:pathLst>
              <a:path w="21589" h="43179" extrusionOk="0">
                <a:moveTo>
                  <a:pt x="0" y="0"/>
                </a:moveTo>
                <a:lnTo>
                  <a:pt x="21362" y="4275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23" name="Google Shape;823;p31"/>
          <p:cNvSpPr/>
          <p:nvPr/>
        </p:nvSpPr>
        <p:spPr>
          <a:xfrm>
            <a:off x="5465691" y="4220098"/>
            <a:ext cx="20955" cy="20955"/>
          </a:xfrm>
          <a:custGeom>
            <a:avLst/>
            <a:gdLst/>
            <a:ahLst/>
            <a:cxnLst/>
            <a:rect l="l" t="t" r="r" b="b"/>
            <a:pathLst>
              <a:path w="20954" h="20954" extrusionOk="0">
                <a:moveTo>
                  <a:pt x="0" y="0"/>
                </a:moveTo>
                <a:lnTo>
                  <a:pt x="20599" y="20615"/>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24" name="Google Shape;824;p31"/>
          <p:cNvSpPr/>
          <p:nvPr/>
        </p:nvSpPr>
        <p:spPr>
          <a:xfrm>
            <a:off x="5486291" y="4240714"/>
            <a:ext cx="21590" cy="62230"/>
          </a:xfrm>
          <a:custGeom>
            <a:avLst/>
            <a:gdLst/>
            <a:ahLst/>
            <a:cxnLst/>
            <a:rect l="l" t="t" r="r" b="b"/>
            <a:pathLst>
              <a:path w="21589" h="62229" extrusionOk="0">
                <a:moveTo>
                  <a:pt x="0" y="0"/>
                </a:moveTo>
                <a:lnTo>
                  <a:pt x="21362" y="61845"/>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25" name="Google Shape;825;p31"/>
          <p:cNvSpPr/>
          <p:nvPr/>
        </p:nvSpPr>
        <p:spPr>
          <a:xfrm>
            <a:off x="5507653" y="4302559"/>
            <a:ext cx="21590" cy="50165"/>
          </a:xfrm>
          <a:custGeom>
            <a:avLst/>
            <a:gdLst/>
            <a:ahLst/>
            <a:cxnLst/>
            <a:rect l="l" t="t" r="r" b="b"/>
            <a:pathLst>
              <a:path w="21589" h="50164" extrusionOk="0">
                <a:moveTo>
                  <a:pt x="0" y="0"/>
                </a:moveTo>
                <a:lnTo>
                  <a:pt x="21362" y="49628"/>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26" name="Google Shape;826;p31"/>
          <p:cNvSpPr/>
          <p:nvPr/>
        </p:nvSpPr>
        <p:spPr>
          <a:xfrm>
            <a:off x="5529015" y="4352187"/>
            <a:ext cx="21590" cy="27305"/>
          </a:xfrm>
          <a:custGeom>
            <a:avLst/>
            <a:gdLst/>
            <a:ahLst/>
            <a:cxnLst/>
            <a:rect l="l" t="t" r="r" b="b"/>
            <a:pathLst>
              <a:path w="21589" h="27304" extrusionOk="0">
                <a:moveTo>
                  <a:pt x="0" y="0"/>
                </a:moveTo>
                <a:lnTo>
                  <a:pt x="21362" y="26723"/>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27" name="Google Shape;827;p31"/>
          <p:cNvSpPr/>
          <p:nvPr/>
        </p:nvSpPr>
        <p:spPr>
          <a:xfrm>
            <a:off x="5550377" y="4378911"/>
            <a:ext cx="21590" cy="18415"/>
          </a:xfrm>
          <a:custGeom>
            <a:avLst/>
            <a:gdLst/>
            <a:ahLst/>
            <a:cxnLst/>
            <a:rect l="l" t="t" r="r" b="b"/>
            <a:pathLst>
              <a:path w="21589" h="18414" extrusionOk="0">
                <a:moveTo>
                  <a:pt x="0" y="0"/>
                </a:moveTo>
                <a:lnTo>
                  <a:pt x="21362" y="18324"/>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28" name="Google Shape;828;p31"/>
          <p:cNvSpPr/>
          <p:nvPr/>
        </p:nvSpPr>
        <p:spPr>
          <a:xfrm>
            <a:off x="5571740" y="4397235"/>
            <a:ext cx="20955" cy="25400"/>
          </a:xfrm>
          <a:custGeom>
            <a:avLst/>
            <a:gdLst/>
            <a:ahLst/>
            <a:cxnLst/>
            <a:rect l="l" t="t" r="r" b="b"/>
            <a:pathLst>
              <a:path w="20954" h="25400" extrusionOk="0">
                <a:moveTo>
                  <a:pt x="0" y="0"/>
                </a:moveTo>
                <a:lnTo>
                  <a:pt x="20599" y="25196"/>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29" name="Google Shape;829;p31"/>
          <p:cNvSpPr/>
          <p:nvPr/>
        </p:nvSpPr>
        <p:spPr>
          <a:xfrm>
            <a:off x="5592339" y="4422431"/>
            <a:ext cx="21590" cy="23495"/>
          </a:xfrm>
          <a:custGeom>
            <a:avLst/>
            <a:gdLst/>
            <a:ahLst/>
            <a:cxnLst/>
            <a:rect l="l" t="t" r="r" b="b"/>
            <a:pathLst>
              <a:path w="21589" h="23495" extrusionOk="0">
                <a:moveTo>
                  <a:pt x="0" y="0"/>
                </a:moveTo>
                <a:lnTo>
                  <a:pt x="21362" y="22905"/>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30" name="Google Shape;830;p31"/>
          <p:cNvSpPr/>
          <p:nvPr/>
        </p:nvSpPr>
        <p:spPr>
          <a:xfrm>
            <a:off x="5613701" y="4410215"/>
            <a:ext cx="21590" cy="35560"/>
          </a:xfrm>
          <a:custGeom>
            <a:avLst/>
            <a:gdLst/>
            <a:ahLst/>
            <a:cxnLst/>
            <a:rect l="l" t="t" r="r" b="b"/>
            <a:pathLst>
              <a:path w="21589" h="35560" extrusionOk="0">
                <a:moveTo>
                  <a:pt x="0" y="35121"/>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31" name="Google Shape;831;p31"/>
          <p:cNvSpPr/>
          <p:nvPr/>
        </p:nvSpPr>
        <p:spPr>
          <a:xfrm>
            <a:off x="5635063" y="4410215"/>
            <a:ext cx="21590" cy="24765"/>
          </a:xfrm>
          <a:custGeom>
            <a:avLst/>
            <a:gdLst/>
            <a:ahLst/>
            <a:cxnLst/>
            <a:rect l="l" t="t" r="r" b="b"/>
            <a:pathLst>
              <a:path w="21589" h="24764" extrusionOk="0">
                <a:moveTo>
                  <a:pt x="0" y="0"/>
                </a:moveTo>
                <a:lnTo>
                  <a:pt x="21362" y="24432"/>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32" name="Google Shape;832;p31"/>
          <p:cNvSpPr/>
          <p:nvPr/>
        </p:nvSpPr>
        <p:spPr>
          <a:xfrm>
            <a:off x="5656426" y="4434647"/>
            <a:ext cx="20955" cy="1905"/>
          </a:xfrm>
          <a:custGeom>
            <a:avLst/>
            <a:gdLst/>
            <a:ahLst/>
            <a:cxnLst/>
            <a:rect l="l" t="t" r="r" b="b"/>
            <a:pathLst>
              <a:path w="20954" h="1904" extrusionOk="0">
                <a:moveTo>
                  <a:pt x="0" y="0"/>
                </a:moveTo>
                <a:lnTo>
                  <a:pt x="20599" y="152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33" name="Google Shape;833;p31"/>
          <p:cNvSpPr/>
          <p:nvPr/>
        </p:nvSpPr>
        <p:spPr>
          <a:xfrm>
            <a:off x="5677025" y="4436174"/>
            <a:ext cx="21590" cy="24765"/>
          </a:xfrm>
          <a:custGeom>
            <a:avLst/>
            <a:gdLst/>
            <a:ahLst/>
            <a:cxnLst/>
            <a:rect l="l" t="t" r="r" b="b"/>
            <a:pathLst>
              <a:path w="21589" h="24764" extrusionOk="0">
                <a:moveTo>
                  <a:pt x="0" y="0"/>
                </a:moveTo>
                <a:lnTo>
                  <a:pt x="21362" y="24432"/>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34" name="Google Shape;834;p31"/>
          <p:cNvSpPr/>
          <p:nvPr/>
        </p:nvSpPr>
        <p:spPr>
          <a:xfrm>
            <a:off x="5698387" y="4460607"/>
            <a:ext cx="21590" cy="53975"/>
          </a:xfrm>
          <a:custGeom>
            <a:avLst/>
            <a:gdLst/>
            <a:ahLst/>
            <a:cxnLst/>
            <a:rect l="l" t="t" r="r" b="b"/>
            <a:pathLst>
              <a:path w="21589" h="53975" extrusionOk="0">
                <a:moveTo>
                  <a:pt x="0" y="0"/>
                </a:moveTo>
                <a:lnTo>
                  <a:pt x="21362" y="53446"/>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35" name="Google Shape;835;p31"/>
          <p:cNvSpPr/>
          <p:nvPr/>
        </p:nvSpPr>
        <p:spPr>
          <a:xfrm>
            <a:off x="5719750" y="4514053"/>
            <a:ext cx="21590" cy="29845"/>
          </a:xfrm>
          <a:custGeom>
            <a:avLst/>
            <a:gdLst/>
            <a:ahLst/>
            <a:cxnLst/>
            <a:rect l="l" t="t" r="r" b="b"/>
            <a:pathLst>
              <a:path w="21589" h="29845" extrusionOk="0">
                <a:moveTo>
                  <a:pt x="0" y="0"/>
                </a:moveTo>
                <a:lnTo>
                  <a:pt x="21362" y="2977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36" name="Google Shape;836;p31"/>
          <p:cNvSpPr/>
          <p:nvPr/>
        </p:nvSpPr>
        <p:spPr>
          <a:xfrm>
            <a:off x="5741112" y="4543831"/>
            <a:ext cx="21590" cy="36195"/>
          </a:xfrm>
          <a:custGeom>
            <a:avLst/>
            <a:gdLst/>
            <a:ahLst/>
            <a:cxnLst/>
            <a:rect l="l" t="t" r="r" b="b"/>
            <a:pathLst>
              <a:path w="21589" h="36195" extrusionOk="0">
                <a:moveTo>
                  <a:pt x="0" y="0"/>
                </a:moveTo>
                <a:lnTo>
                  <a:pt x="21362" y="35885"/>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37" name="Google Shape;837;p31"/>
          <p:cNvSpPr/>
          <p:nvPr/>
        </p:nvSpPr>
        <p:spPr>
          <a:xfrm>
            <a:off x="5762474" y="4579716"/>
            <a:ext cx="20955" cy="50800"/>
          </a:xfrm>
          <a:custGeom>
            <a:avLst/>
            <a:gdLst/>
            <a:ahLst/>
            <a:cxnLst/>
            <a:rect l="l" t="t" r="r" b="b"/>
            <a:pathLst>
              <a:path w="20954" h="50800" extrusionOk="0">
                <a:moveTo>
                  <a:pt x="0" y="0"/>
                </a:moveTo>
                <a:lnTo>
                  <a:pt x="20599" y="50392"/>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38" name="Google Shape;838;p31"/>
          <p:cNvSpPr/>
          <p:nvPr/>
        </p:nvSpPr>
        <p:spPr>
          <a:xfrm>
            <a:off x="5783074" y="4630108"/>
            <a:ext cx="21590" cy="17145"/>
          </a:xfrm>
          <a:custGeom>
            <a:avLst/>
            <a:gdLst/>
            <a:ahLst/>
            <a:cxnLst/>
            <a:rect l="l" t="t" r="r" b="b"/>
            <a:pathLst>
              <a:path w="21589" h="17145" extrusionOk="0">
                <a:moveTo>
                  <a:pt x="0" y="0"/>
                </a:moveTo>
                <a:lnTo>
                  <a:pt x="21362" y="1679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39" name="Google Shape;839;p31"/>
          <p:cNvSpPr/>
          <p:nvPr/>
        </p:nvSpPr>
        <p:spPr>
          <a:xfrm>
            <a:off x="5804436" y="4646906"/>
            <a:ext cx="21590" cy="5715"/>
          </a:xfrm>
          <a:custGeom>
            <a:avLst/>
            <a:gdLst/>
            <a:ahLst/>
            <a:cxnLst/>
            <a:rect l="l" t="t" r="r" b="b"/>
            <a:pathLst>
              <a:path w="21589" h="5714" extrusionOk="0">
                <a:moveTo>
                  <a:pt x="0" y="0"/>
                </a:moveTo>
                <a:lnTo>
                  <a:pt x="21362" y="5344"/>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40" name="Google Shape;840;p31"/>
          <p:cNvSpPr/>
          <p:nvPr/>
        </p:nvSpPr>
        <p:spPr>
          <a:xfrm>
            <a:off x="5825798" y="4652250"/>
            <a:ext cx="21590" cy="29845"/>
          </a:xfrm>
          <a:custGeom>
            <a:avLst/>
            <a:gdLst/>
            <a:ahLst/>
            <a:cxnLst/>
            <a:rect l="l" t="t" r="r" b="b"/>
            <a:pathLst>
              <a:path w="21589" h="29845" extrusionOk="0">
                <a:moveTo>
                  <a:pt x="0" y="0"/>
                </a:moveTo>
                <a:lnTo>
                  <a:pt x="21362" y="2977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41" name="Google Shape;841;p31"/>
          <p:cNvSpPr/>
          <p:nvPr/>
        </p:nvSpPr>
        <p:spPr>
          <a:xfrm>
            <a:off x="5847160" y="4682027"/>
            <a:ext cx="21590" cy="35560"/>
          </a:xfrm>
          <a:custGeom>
            <a:avLst/>
            <a:gdLst/>
            <a:ahLst/>
            <a:cxnLst/>
            <a:rect l="l" t="t" r="r" b="b"/>
            <a:pathLst>
              <a:path w="21589" h="35560" extrusionOk="0">
                <a:moveTo>
                  <a:pt x="0" y="0"/>
                </a:moveTo>
                <a:lnTo>
                  <a:pt x="21362" y="35121"/>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42" name="Google Shape;842;p31"/>
          <p:cNvSpPr/>
          <p:nvPr/>
        </p:nvSpPr>
        <p:spPr>
          <a:xfrm>
            <a:off x="5868523" y="4699588"/>
            <a:ext cx="20955" cy="17780"/>
          </a:xfrm>
          <a:custGeom>
            <a:avLst/>
            <a:gdLst/>
            <a:ahLst/>
            <a:cxnLst/>
            <a:rect l="l" t="t" r="r" b="b"/>
            <a:pathLst>
              <a:path w="20954" h="17779" extrusionOk="0">
                <a:moveTo>
                  <a:pt x="0" y="17560"/>
                </a:moveTo>
                <a:lnTo>
                  <a:pt x="20599"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43" name="Google Shape;843;p31"/>
          <p:cNvSpPr/>
          <p:nvPr/>
        </p:nvSpPr>
        <p:spPr>
          <a:xfrm>
            <a:off x="5889122" y="4699588"/>
            <a:ext cx="21590" cy="17780"/>
          </a:xfrm>
          <a:custGeom>
            <a:avLst/>
            <a:gdLst/>
            <a:ahLst/>
            <a:cxnLst/>
            <a:rect l="l" t="t" r="r" b="b"/>
            <a:pathLst>
              <a:path w="21589" h="17779" extrusionOk="0">
                <a:moveTo>
                  <a:pt x="0" y="0"/>
                </a:moveTo>
                <a:lnTo>
                  <a:pt x="21362" y="1756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44" name="Google Shape;844;p31"/>
          <p:cNvSpPr/>
          <p:nvPr/>
        </p:nvSpPr>
        <p:spPr>
          <a:xfrm>
            <a:off x="5910484" y="4717149"/>
            <a:ext cx="21590" cy="15875"/>
          </a:xfrm>
          <a:custGeom>
            <a:avLst/>
            <a:gdLst/>
            <a:ahLst/>
            <a:cxnLst/>
            <a:rect l="l" t="t" r="r" b="b"/>
            <a:pathLst>
              <a:path w="21589" h="15875" extrusionOk="0">
                <a:moveTo>
                  <a:pt x="0" y="0"/>
                </a:moveTo>
                <a:lnTo>
                  <a:pt x="21362" y="1527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45" name="Google Shape;845;p31"/>
          <p:cNvSpPr/>
          <p:nvPr/>
        </p:nvSpPr>
        <p:spPr>
          <a:xfrm>
            <a:off x="5931847" y="4732420"/>
            <a:ext cx="21590" cy="33020"/>
          </a:xfrm>
          <a:custGeom>
            <a:avLst/>
            <a:gdLst/>
            <a:ahLst/>
            <a:cxnLst/>
            <a:rect l="l" t="t" r="r" b="b"/>
            <a:pathLst>
              <a:path w="21589" h="33020" extrusionOk="0">
                <a:moveTo>
                  <a:pt x="0" y="0"/>
                </a:moveTo>
                <a:lnTo>
                  <a:pt x="21362" y="32831"/>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46" name="Google Shape;846;p31"/>
          <p:cNvSpPr/>
          <p:nvPr/>
        </p:nvSpPr>
        <p:spPr>
          <a:xfrm>
            <a:off x="5953209" y="4765251"/>
            <a:ext cx="21590" cy="15875"/>
          </a:xfrm>
          <a:custGeom>
            <a:avLst/>
            <a:gdLst/>
            <a:ahLst/>
            <a:cxnLst/>
            <a:rect l="l" t="t" r="r" b="b"/>
            <a:pathLst>
              <a:path w="21589" h="15875" extrusionOk="0">
                <a:moveTo>
                  <a:pt x="0" y="0"/>
                </a:moveTo>
                <a:lnTo>
                  <a:pt x="21362" y="1527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47" name="Google Shape;847;p31"/>
          <p:cNvSpPr/>
          <p:nvPr/>
        </p:nvSpPr>
        <p:spPr>
          <a:xfrm>
            <a:off x="5974571" y="4769832"/>
            <a:ext cx="20955" cy="10795"/>
          </a:xfrm>
          <a:custGeom>
            <a:avLst/>
            <a:gdLst/>
            <a:ahLst/>
            <a:cxnLst/>
            <a:rect l="l" t="t" r="r" b="b"/>
            <a:pathLst>
              <a:path w="20954" h="10795" extrusionOk="0">
                <a:moveTo>
                  <a:pt x="0" y="10689"/>
                </a:moveTo>
                <a:lnTo>
                  <a:pt x="20599"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48" name="Google Shape;848;p31"/>
          <p:cNvSpPr/>
          <p:nvPr/>
        </p:nvSpPr>
        <p:spPr>
          <a:xfrm>
            <a:off x="5995170" y="4761433"/>
            <a:ext cx="21590" cy="8890"/>
          </a:xfrm>
          <a:custGeom>
            <a:avLst/>
            <a:gdLst/>
            <a:ahLst/>
            <a:cxnLst/>
            <a:rect l="l" t="t" r="r" b="b"/>
            <a:pathLst>
              <a:path w="21589" h="8889" extrusionOk="0">
                <a:moveTo>
                  <a:pt x="0" y="8398"/>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49" name="Google Shape;849;p31"/>
          <p:cNvSpPr/>
          <p:nvPr/>
        </p:nvSpPr>
        <p:spPr>
          <a:xfrm>
            <a:off x="6016533" y="4756089"/>
            <a:ext cx="21590" cy="5715"/>
          </a:xfrm>
          <a:custGeom>
            <a:avLst/>
            <a:gdLst/>
            <a:ahLst/>
            <a:cxnLst/>
            <a:rect l="l" t="t" r="r" b="b"/>
            <a:pathLst>
              <a:path w="21589" h="5714" extrusionOk="0">
                <a:moveTo>
                  <a:pt x="0" y="5344"/>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50" name="Google Shape;850;p31"/>
          <p:cNvSpPr/>
          <p:nvPr/>
        </p:nvSpPr>
        <p:spPr>
          <a:xfrm>
            <a:off x="6037895" y="4756089"/>
            <a:ext cx="21590" cy="52705"/>
          </a:xfrm>
          <a:custGeom>
            <a:avLst/>
            <a:gdLst/>
            <a:ahLst/>
            <a:cxnLst/>
            <a:rect l="l" t="t" r="r" b="b"/>
            <a:pathLst>
              <a:path w="21589" h="52704" extrusionOk="0">
                <a:moveTo>
                  <a:pt x="0" y="0"/>
                </a:moveTo>
                <a:lnTo>
                  <a:pt x="21362" y="52682"/>
                </a:lnTo>
              </a:path>
            </a:pathLst>
          </a:custGeom>
          <a:noFill/>
          <a:ln w="36600"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51" name="Google Shape;851;p31"/>
          <p:cNvSpPr/>
          <p:nvPr/>
        </p:nvSpPr>
        <p:spPr>
          <a:xfrm>
            <a:off x="6059257" y="4808771"/>
            <a:ext cx="21590" cy="25400"/>
          </a:xfrm>
          <a:custGeom>
            <a:avLst/>
            <a:gdLst/>
            <a:ahLst/>
            <a:cxnLst/>
            <a:rect l="l" t="t" r="r" b="b"/>
            <a:pathLst>
              <a:path w="21589" h="25400" extrusionOk="0">
                <a:moveTo>
                  <a:pt x="0" y="0"/>
                </a:moveTo>
                <a:lnTo>
                  <a:pt x="21362" y="25196"/>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52" name="Google Shape;852;p31"/>
          <p:cNvSpPr/>
          <p:nvPr/>
        </p:nvSpPr>
        <p:spPr>
          <a:xfrm>
            <a:off x="6080619" y="4833968"/>
            <a:ext cx="20955" cy="24130"/>
          </a:xfrm>
          <a:custGeom>
            <a:avLst/>
            <a:gdLst/>
            <a:ahLst/>
            <a:cxnLst/>
            <a:rect l="l" t="t" r="r" b="b"/>
            <a:pathLst>
              <a:path w="20954" h="24129" extrusionOk="0">
                <a:moveTo>
                  <a:pt x="0" y="0"/>
                </a:moveTo>
                <a:lnTo>
                  <a:pt x="20599" y="23669"/>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53" name="Google Shape;853;p31"/>
          <p:cNvSpPr/>
          <p:nvPr/>
        </p:nvSpPr>
        <p:spPr>
          <a:xfrm>
            <a:off x="6101219" y="4857637"/>
            <a:ext cx="21590" cy="12065"/>
          </a:xfrm>
          <a:custGeom>
            <a:avLst/>
            <a:gdLst/>
            <a:ahLst/>
            <a:cxnLst/>
            <a:rect l="l" t="t" r="r" b="b"/>
            <a:pathLst>
              <a:path w="21589" h="12064" extrusionOk="0">
                <a:moveTo>
                  <a:pt x="0" y="0"/>
                </a:moveTo>
                <a:lnTo>
                  <a:pt x="21362" y="11452"/>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54" name="Google Shape;854;p31"/>
          <p:cNvSpPr/>
          <p:nvPr/>
        </p:nvSpPr>
        <p:spPr>
          <a:xfrm>
            <a:off x="6122581" y="4869090"/>
            <a:ext cx="21590" cy="27940"/>
          </a:xfrm>
          <a:custGeom>
            <a:avLst/>
            <a:gdLst/>
            <a:ahLst/>
            <a:cxnLst/>
            <a:rect l="l" t="t" r="r" b="b"/>
            <a:pathLst>
              <a:path w="21589" h="27939" extrusionOk="0">
                <a:moveTo>
                  <a:pt x="0" y="0"/>
                </a:moveTo>
                <a:lnTo>
                  <a:pt x="21362" y="27486"/>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55" name="Google Shape;855;p31"/>
          <p:cNvSpPr/>
          <p:nvPr/>
        </p:nvSpPr>
        <p:spPr>
          <a:xfrm>
            <a:off x="6143943" y="4896576"/>
            <a:ext cx="21590" cy="25400"/>
          </a:xfrm>
          <a:custGeom>
            <a:avLst/>
            <a:gdLst/>
            <a:ahLst/>
            <a:cxnLst/>
            <a:rect l="l" t="t" r="r" b="b"/>
            <a:pathLst>
              <a:path w="21589" h="25400" extrusionOk="0">
                <a:moveTo>
                  <a:pt x="0" y="0"/>
                </a:moveTo>
                <a:lnTo>
                  <a:pt x="21362" y="25196"/>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56" name="Google Shape;856;p31"/>
          <p:cNvSpPr/>
          <p:nvPr/>
        </p:nvSpPr>
        <p:spPr>
          <a:xfrm>
            <a:off x="6165306" y="4921772"/>
            <a:ext cx="21590" cy="35560"/>
          </a:xfrm>
          <a:custGeom>
            <a:avLst/>
            <a:gdLst/>
            <a:ahLst/>
            <a:cxnLst/>
            <a:rect l="l" t="t" r="r" b="b"/>
            <a:pathLst>
              <a:path w="21589" h="35560" extrusionOk="0">
                <a:moveTo>
                  <a:pt x="0" y="0"/>
                </a:moveTo>
                <a:lnTo>
                  <a:pt x="21362" y="35121"/>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57" name="Google Shape;857;p31"/>
          <p:cNvSpPr/>
          <p:nvPr/>
        </p:nvSpPr>
        <p:spPr>
          <a:xfrm>
            <a:off x="6186668" y="4956894"/>
            <a:ext cx="20955" cy="9525"/>
          </a:xfrm>
          <a:custGeom>
            <a:avLst/>
            <a:gdLst/>
            <a:ahLst/>
            <a:cxnLst/>
            <a:rect l="l" t="t" r="r" b="b"/>
            <a:pathLst>
              <a:path w="20954" h="9525" extrusionOk="0">
                <a:moveTo>
                  <a:pt x="0" y="0"/>
                </a:moveTo>
                <a:lnTo>
                  <a:pt x="20599" y="9162"/>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58" name="Google Shape;858;p31"/>
          <p:cNvSpPr/>
          <p:nvPr/>
        </p:nvSpPr>
        <p:spPr>
          <a:xfrm>
            <a:off x="6207268" y="4966056"/>
            <a:ext cx="21590" cy="36830"/>
          </a:xfrm>
          <a:custGeom>
            <a:avLst/>
            <a:gdLst/>
            <a:ahLst/>
            <a:cxnLst/>
            <a:rect l="l" t="t" r="r" b="b"/>
            <a:pathLst>
              <a:path w="21589" h="36829" extrusionOk="0">
                <a:moveTo>
                  <a:pt x="0" y="0"/>
                </a:moveTo>
                <a:lnTo>
                  <a:pt x="21362" y="36648"/>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59" name="Google Shape;859;p31"/>
          <p:cNvSpPr/>
          <p:nvPr/>
        </p:nvSpPr>
        <p:spPr>
          <a:xfrm>
            <a:off x="6228630" y="5002705"/>
            <a:ext cx="21590" cy="12700"/>
          </a:xfrm>
          <a:custGeom>
            <a:avLst/>
            <a:gdLst/>
            <a:ahLst/>
            <a:cxnLst/>
            <a:rect l="l" t="t" r="r" b="b"/>
            <a:pathLst>
              <a:path w="21589" h="12700" extrusionOk="0">
                <a:moveTo>
                  <a:pt x="0" y="0"/>
                </a:moveTo>
                <a:lnTo>
                  <a:pt x="21362" y="12216"/>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60" name="Google Shape;860;p31"/>
          <p:cNvSpPr/>
          <p:nvPr/>
        </p:nvSpPr>
        <p:spPr>
          <a:xfrm>
            <a:off x="6249992" y="5014922"/>
            <a:ext cx="21590" cy="25400"/>
          </a:xfrm>
          <a:custGeom>
            <a:avLst/>
            <a:gdLst/>
            <a:ahLst/>
            <a:cxnLst/>
            <a:rect l="l" t="t" r="r" b="b"/>
            <a:pathLst>
              <a:path w="21589" h="25400" extrusionOk="0">
                <a:moveTo>
                  <a:pt x="0" y="0"/>
                </a:moveTo>
                <a:lnTo>
                  <a:pt x="21362" y="25196"/>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61" name="Google Shape;861;p31"/>
          <p:cNvSpPr/>
          <p:nvPr/>
        </p:nvSpPr>
        <p:spPr>
          <a:xfrm>
            <a:off x="6271354" y="5039354"/>
            <a:ext cx="21590" cy="1270"/>
          </a:xfrm>
          <a:custGeom>
            <a:avLst/>
            <a:gdLst/>
            <a:ahLst/>
            <a:cxnLst/>
            <a:rect l="l" t="t" r="r" b="b"/>
            <a:pathLst>
              <a:path w="21589" h="1270" extrusionOk="0">
                <a:moveTo>
                  <a:pt x="0" y="763"/>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62" name="Google Shape;862;p31"/>
          <p:cNvSpPr/>
          <p:nvPr/>
        </p:nvSpPr>
        <p:spPr>
          <a:xfrm>
            <a:off x="6292717" y="5039354"/>
            <a:ext cx="20955" cy="17780"/>
          </a:xfrm>
          <a:custGeom>
            <a:avLst/>
            <a:gdLst/>
            <a:ahLst/>
            <a:cxnLst/>
            <a:rect l="l" t="t" r="r" b="b"/>
            <a:pathLst>
              <a:path w="20954" h="17779" extrusionOk="0">
                <a:moveTo>
                  <a:pt x="0" y="0"/>
                </a:moveTo>
                <a:lnTo>
                  <a:pt x="20599" y="1756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63" name="Google Shape;863;p31"/>
          <p:cNvSpPr/>
          <p:nvPr/>
        </p:nvSpPr>
        <p:spPr>
          <a:xfrm>
            <a:off x="6313316" y="5056915"/>
            <a:ext cx="21590" cy="35560"/>
          </a:xfrm>
          <a:custGeom>
            <a:avLst/>
            <a:gdLst/>
            <a:ahLst/>
            <a:cxnLst/>
            <a:rect l="l" t="t" r="r" b="b"/>
            <a:pathLst>
              <a:path w="21589" h="35560" extrusionOk="0">
                <a:moveTo>
                  <a:pt x="0" y="0"/>
                </a:moveTo>
                <a:lnTo>
                  <a:pt x="21362" y="35121"/>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64" name="Google Shape;864;p31"/>
          <p:cNvSpPr/>
          <p:nvPr/>
        </p:nvSpPr>
        <p:spPr>
          <a:xfrm>
            <a:off x="6334678" y="5092037"/>
            <a:ext cx="21590" cy="40005"/>
          </a:xfrm>
          <a:custGeom>
            <a:avLst/>
            <a:gdLst/>
            <a:ahLst/>
            <a:cxnLst/>
            <a:rect l="l" t="t" r="r" b="b"/>
            <a:pathLst>
              <a:path w="21589" h="40004" extrusionOk="0">
                <a:moveTo>
                  <a:pt x="0" y="0"/>
                </a:moveTo>
                <a:lnTo>
                  <a:pt x="21362" y="39702"/>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65" name="Google Shape;865;p31"/>
          <p:cNvSpPr/>
          <p:nvPr/>
        </p:nvSpPr>
        <p:spPr>
          <a:xfrm>
            <a:off x="6356040" y="5131740"/>
            <a:ext cx="21590" cy="20320"/>
          </a:xfrm>
          <a:custGeom>
            <a:avLst/>
            <a:gdLst/>
            <a:ahLst/>
            <a:cxnLst/>
            <a:rect l="l" t="t" r="r" b="b"/>
            <a:pathLst>
              <a:path w="21589" h="20320" extrusionOk="0">
                <a:moveTo>
                  <a:pt x="0" y="0"/>
                </a:moveTo>
                <a:lnTo>
                  <a:pt x="21362" y="19851"/>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66" name="Google Shape;866;p31"/>
          <p:cNvSpPr/>
          <p:nvPr/>
        </p:nvSpPr>
        <p:spPr>
          <a:xfrm>
            <a:off x="6377402" y="5151592"/>
            <a:ext cx="21590" cy="13970"/>
          </a:xfrm>
          <a:custGeom>
            <a:avLst/>
            <a:gdLst/>
            <a:ahLst/>
            <a:cxnLst/>
            <a:rect l="l" t="t" r="r" b="b"/>
            <a:pathLst>
              <a:path w="21589" h="13970" extrusionOk="0">
                <a:moveTo>
                  <a:pt x="0" y="0"/>
                </a:moveTo>
                <a:lnTo>
                  <a:pt x="21362" y="13743"/>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67" name="Google Shape;867;p31"/>
          <p:cNvSpPr/>
          <p:nvPr/>
        </p:nvSpPr>
        <p:spPr>
          <a:xfrm>
            <a:off x="6398765" y="5165335"/>
            <a:ext cx="20955" cy="17780"/>
          </a:xfrm>
          <a:custGeom>
            <a:avLst/>
            <a:gdLst/>
            <a:ahLst/>
            <a:cxnLst/>
            <a:rect l="l" t="t" r="r" b="b"/>
            <a:pathLst>
              <a:path w="20954" h="17779" extrusionOk="0">
                <a:moveTo>
                  <a:pt x="0" y="0"/>
                </a:moveTo>
                <a:lnTo>
                  <a:pt x="20599" y="1756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68" name="Google Shape;868;p31"/>
          <p:cNvSpPr/>
          <p:nvPr/>
        </p:nvSpPr>
        <p:spPr>
          <a:xfrm>
            <a:off x="6419364" y="5179078"/>
            <a:ext cx="21590" cy="3810"/>
          </a:xfrm>
          <a:custGeom>
            <a:avLst/>
            <a:gdLst/>
            <a:ahLst/>
            <a:cxnLst/>
            <a:rect l="l" t="t" r="r" b="b"/>
            <a:pathLst>
              <a:path w="21589" h="3810" extrusionOk="0">
                <a:moveTo>
                  <a:pt x="0" y="3817"/>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69" name="Google Shape;869;p31"/>
          <p:cNvSpPr/>
          <p:nvPr/>
        </p:nvSpPr>
        <p:spPr>
          <a:xfrm>
            <a:off x="6440727" y="5163808"/>
            <a:ext cx="21590" cy="15875"/>
          </a:xfrm>
          <a:custGeom>
            <a:avLst/>
            <a:gdLst/>
            <a:ahLst/>
            <a:cxnLst/>
            <a:rect l="l" t="t" r="r" b="b"/>
            <a:pathLst>
              <a:path w="21589" h="15875" extrusionOk="0">
                <a:moveTo>
                  <a:pt x="0" y="15270"/>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70" name="Google Shape;870;p31"/>
          <p:cNvSpPr/>
          <p:nvPr/>
        </p:nvSpPr>
        <p:spPr>
          <a:xfrm>
            <a:off x="6462089" y="5146247"/>
            <a:ext cx="21590" cy="17780"/>
          </a:xfrm>
          <a:custGeom>
            <a:avLst/>
            <a:gdLst/>
            <a:ahLst/>
            <a:cxnLst/>
            <a:rect l="l" t="t" r="r" b="b"/>
            <a:pathLst>
              <a:path w="21589" h="17779" extrusionOk="0">
                <a:moveTo>
                  <a:pt x="0" y="17560"/>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71" name="Google Shape;871;p31"/>
          <p:cNvSpPr/>
          <p:nvPr/>
        </p:nvSpPr>
        <p:spPr>
          <a:xfrm>
            <a:off x="6483451" y="5146247"/>
            <a:ext cx="21590" cy="10160"/>
          </a:xfrm>
          <a:custGeom>
            <a:avLst/>
            <a:gdLst/>
            <a:ahLst/>
            <a:cxnLst/>
            <a:rect l="l" t="t" r="r" b="b"/>
            <a:pathLst>
              <a:path w="21590" h="10160" extrusionOk="0">
                <a:moveTo>
                  <a:pt x="0" y="0"/>
                </a:moveTo>
                <a:lnTo>
                  <a:pt x="21362" y="9925"/>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72" name="Google Shape;872;p31"/>
          <p:cNvSpPr/>
          <p:nvPr/>
        </p:nvSpPr>
        <p:spPr>
          <a:xfrm>
            <a:off x="6504813" y="5156173"/>
            <a:ext cx="20955" cy="12065"/>
          </a:xfrm>
          <a:custGeom>
            <a:avLst/>
            <a:gdLst/>
            <a:ahLst/>
            <a:cxnLst/>
            <a:rect l="l" t="t" r="r" b="b"/>
            <a:pathLst>
              <a:path w="20954" h="12064" extrusionOk="0">
                <a:moveTo>
                  <a:pt x="0" y="0"/>
                </a:moveTo>
                <a:lnTo>
                  <a:pt x="20599" y="11452"/>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73" name="Google Shape;873;p31"/>
          <p:cNvSpPr/>
          <p:nvPr/>
        </p:nvSpPr>
        <p:spPr>
          <a:xfrm>
            <a:off x="6525413" y="5167626"/>
            <a:ext cx="21590" cy="17145"/>
          </a:xfrm>
          <a:custGeom>
            <a:avLst/>
            <a:gdLst/>
            <a:ahLst/>
            <a:cxnLst/>
            <a:rect l="l" t="t" r="r" b="b"/>
            <a:pathLst>
              <a:path w="21590" h="17145" extrusionOk="0">
                <a:moveTo>
                  <a:pt x="0" y="0"/>
                </a:moveTo>
                <a:lnTo>
                  <a:pt x="21362" y="1679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74" name="Google Shape;874;p31"/>
          <p:cNvSpPr/>
          <p:nvPr/>
        </p:nvSpPr>
        <p:spPr>
          <a:xfrm>
            <a:off x="6546775" y="5184423"/>
            <a:ext cx="21590" cy="17780"/>
          </a:xfrm>
          <a:custGeom>
            <a:avLst/>
            <a:gdLst/>
            <a:ahLst/>
            <a:cxnLst/>
            <a:rect l="l" t="t" r="r" b="b"/>
            <a:pathLst>
              <a:path w="21590" h="17779" extrusionOk="0">
                <a:moveTo>
                  <a:pt x="0" y="0"/>
                </a:moveTo>
                <a:lnTo>
                  <a:pt x="21362" y="1756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75" name="Google Shape;875;p31"/>
          <p:cNvSpPr/>
          <p:nvPr/>
        </p:nvSpPr>
        <p:spPr>
          <a:xfrm>
            <a:off x="6568137" y="5201984"/>
            <a:ext cx="21590" cy="3810"/>
          </a:xfrm>
          <a:custGeom>
            <a:avLst/>
            <a:gdLst/>
            <a:ahLst/>
            <a:cxnLst/>
            <a:rect l="l" t="t" r="r" b="b"/>
            <a:pathLst>
              <a:path w="21590" h="3810" extrusionOk="0">
                <a:moveTo>
                  <a:pt x="0" y="0"/>
                </a:moveTo>
                <a:lnTo>
                  <a:pt x="21362" y="381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76" name="Google Shape;876;p31"/>
          <p:cNvSpPr/>
          <p:nvPr/>
        </p:nvSpPr>
        <p:spPr>
          <a:xfrm>
            <a:off x="6589500" y="5205802"/>
            <a:ext cx="21590" cy="10160"/>
          </a:xfrm>
          <a:custGeom>
            <a:avLst/>
            <a:gdLst/>
            <a:ahLst/>
            <a:cxnLst/>
            <a:rect l="l" t="t" r="r" b="b"/>
            <a:pathLst>
              <a:path w="21590" h="10160" extrusionOk="0">
                <a:moveTo>
                  <a:pt x="0" y="0"/>
                </a:moveTo>
                <a:lnTo>
                  <a:pt x="21362" y="9925"/>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77" name="Google Shape;877;p31"/>
          <p:cNvSpPr/>
          <p:nvPr/>
        </p:nvSpPr>
        <p:spPr>
          <a:xfrm>
            <a:off x="6610862" y="5215727"/>
            <a:ext cx="20955" cy="5715"/>
          </a:xfrm>
          <a:custGeom>
            <a:avLst/>
            <a:gdLst/>
            <a:ahLst/>
            <a:cxnLst/>
            <a:rect l="l" t="t" r="r" b="b"/>
            <a:pathLst>
              <a:path w="20954" h="5714" extrusionOk="0">
                <a:moveTo>
                  <a:pt x="0" y="0"/>
                </a:moveTo>
                <a:lnTo>
                  <a:pt x="20599" y="5344"/>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78" name="Google Shape;878;p31"/>
          <p:cNvSpPr/>
          <p:nvPr/>
        </p:nvSpPr>
        <p:spPr>
          <a:xfrm>
            <a:off x="6631461" y="5221072"/>
            <a:ext cx="21590" cy="10795"/>
          </a:xfrm>
          <a:custGeom>
            <a:avLst/>
            <a:gdLst/>
            <a:ahLst/>
            <a:cxnLst/>
            <a:rect l="l" t="t" r="r" b="b"/>
            <a:pathLst>
              <a:path w="21590" h="10795" extrusionOk="0">
                <a:moveTo>
                  <a:pt x="0" y="0"/>
                </a:moveTo>
                <a:lnTo>
                  <a:pt x="21362" y="10689"/>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79" name="Google Shape;879;p31"/>
          <p:cNvSpPr/>
          <p:nvPr/>
        </p:nvSpPr>
        <p:spPr>
          <a:xfrm>
            <a:off x="6652824" y="5231761"/>
            <a:ext cx="21590" cy="6985"/>
          </a:xfrm>
          <a:custGeom>
            <a:avLst/>
            <a:gdLst/>
            <a:ahLst/>
            <a:cxnLst/>
            <a:rect l="l" t="t" r="r" b="b"/>
            <a:pathLst>
              <a:path w="21590" h="6985" extrusionOk="0">
                <a:moveTo>
                  <a:pt x="0" y="0"/>
                </a:moveTo>
                <a:lnTo>
                  <a:pt x="21362" y="6871"/>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80" name="Google Shape;880;p31"/>
          <p:cNvSpPr/>
          <p:nvPr/>
        </p:nvSpPr>
        <p:spPr>
          <a:xfrm>
            <a:off x="6674186" y="5238633"/>
            <a:ext cx="21590" cy="5080"/>
          </a:xfrm>
          <a:custGeom>
            <a:avLst/>
            <a:gdLst/>
            <a:ahLst/>
            <a:cxnLst/>
            <a:rect l="l" t="t" r="r" b="b"/>
            <a:pathLst>
              <a:path w="21590" h="5079" extrusionOk="0">
                <a:moveTo>
                  <a:pt x="0" y="0"/>
                </a:moveTo>
                <a:lnTo>
                  <a:pt x="21362" y="4581"/>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81" name="Google Shape;881;p31"/>
          <p:cNvSpPr/>
          <p:nvPr/>
        </p:nvSpPr>
        <p:spPr>
          <a:xfrm>
            <a:off x="6695548" y="5239396"/>
            <a:ext cx="21590" cy="3810"/>
          </a:xfrm>
          <a:custGeom>
            <a:avLst/>
            <a:gdLst/>
            <a:ahLst/>
            <a:cxnLst/>
            <a:rect l="l" t="t" r="r" b="b"/>
            <a:pathLst>
              <a:path w="21590" h="3810" extrusionOk="0">
                <a:moveTo>
                  <a:pt x="0" y="3817"/>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82" name="Google Shape;882;p31"/>
          <p:cNvSpPr/>
          <p:nvPr/>
        </p:nvSpPr>
        <p:spPr>
          <a:xfrm>
            <a:off x="6716910" y="5239396"/>
            <a:ext cx="20955" cy="13970"/>
          </a:xfrm>
          <a:custGeom>
            <a:avLst/>
            <a:gdLst/>
            <a:ahLst/>
            <a:cxnLst/>
            <a:rect l="l" t="t" r="r" b="b"/>
            <a:pathLst>
              <a:path w="20954" h="13970" extrusionOk="0">
                <a:moveTo>
                  <a:pt x="0" y="0"/>
                </a:moveTo>
                <a:lnTo>
                  <a:pt x="20599" y="13743"/>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83" name="Google Shape;883;p31"/>
          <p:cNvSpPr/>
          <p:nvPr/>
        </p:nvSpPr>
        <p:spPr>
          <a:xfrm>
            <a:off x="6737510" y="5253140"/>
            <a:ext cx="21590" cy="9525"/>
          </a:xfrm>
          <a:custGeom>
            <a:avLst/>
            <a:gdLst/>
            <a:ahLst/>
            <a:cxnLst/>
            <a:rect l="l" t="t" r="r" b="b"/>
            <a:pathLst>
              <a:path w="21590" h="9525" extrusionOk="0">
                <a:moveTo>
                  <a:pt x="0" y="0"/>
                </a:moveTo>
                <a:lnTo>
                  <a:pt x="21362" y="9162"/>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84" name="Google Shape;884;p31"/>
          <p:cNvSpPr/>
          <p:nvPr/>
        </p:nvSpPr>
        <p:spPr>
          <a:xfrm>
            <a:off x="6758872" y="5262302"/>
            <a:ext cx="21590" cy="23495"/>
          </a:xfrm>
          <a:custGeom>
            <a:avLst/>
            <a:gdLst/>
            <a:ahLst/>
            <a:cxnLst/>
            <a:rect l="l" t="t" r="r" b="b"/>
            <a:pathLst>
              <a:path w="21590" h="23495" extrusionOk="0">
                <a:moveTo>
                  <a:pt x="0" y="0"/>
                </a:moveTo>
                <a:lnTo>
                  <a:pt x="21362" y="22905"/>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85" name="Google Shape;885;p31"/>
          <p:cNvSpPr/>
          <p:nvPr/>
        </p:nvSpPr>
        <p:spPr>
          <a:xfrm>
            <a:off x="6780234" y="5285208"/>
            <a:ext cx="21590" cy="6985"/>
          </a:xfrm>
          <a:custGeom>
            <a:avLst/>
            <a:gdLst/>
            <a:ahLst/>
            <a:cxnLst/>
            <a:rect l="l" t="t" r="r" b="b"/>
            <a:pathLst>
              <a:path w="21590" h="6985" extrusionOk="0">
                <a:moveTo>
                  <a:pt x="0" y="0"/>
                </a:moveTo>
                <a:lnTo>
                  <a:pt x="21362" y="6871"/>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86" name="Google Shape;886;p31"/>
          <p:cNvSpPr/>
          <p:nvPr/>
        </p:nvSpPr>
        <p:spPr>
          <a:xfrm>
            <a:off x="6801597" y="5292079"/>
            <a:ext cx="21590" cy="5715"/>
          </a:xfrm>
          <a:custGeom>
            <a:avLst/>
            <a:gdLst/>
            <a:ahLst/>
            <a:cxnLst/>
            <a:rect l="l" t="t" r="r" b="b"/>
            <a:pathLst>
              <a:path w="21590" h="5714" extrusionOk="0">
                <a:moveTo>
                  <a:pt x="0" y="0"/>
                </a:moveTo>
                <a:lnTo>
                  <a:pt x="21362" y="5344"/>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87" name="Google Shape;887;p31"/>
          <p:cNvSpPr/>
          <p:nvPr/>
        </p:nvSpPr>
        <p:spPr>
          <a:xfrm>
            <a:off x="6822959" y="5297424"/>
            <a:ext cx="20955" cy="3175"/>
          </a:xfrm>
          <a:custGeom>
            <a:avLst/>
            <a:gdLst/>
            <a:ahLst/>
            <a:cxnLst/>
            <a:rect l="l" t="t" r="r" b="b"/>
            <a:pathLst>
              <a:path w="20954" h="3175" extrusionOk="0">
                <a:moveTo>
                  <a:pt x="0" y="0"/>
                </a:moveTo>
                <a:lnTo>
                  <a:pt x="20599" y="3054"/>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88" name="Google Shape;888;p31"/>
          <p:cNvSpPr/>
          <p:nvPr/>
        </p:nvSpPr>
        <p:spPr>
          <a:xfrm>
            <a:off x="6843558" y="5300478"/>
            <a:ext cx="21590" cy="17145"/>
          </a:xfrm>
          <a:custGeom>
            <a:avLst/>
            <a:gdLst/>
            <a:ahLst/>
            <a:cxnLst/>
            <a:rect l="l" t="t" r="r" b="b"/>
            <a:pathLst>
              <a:path w="21590" h="17145" extrusionOk="0">
                <a:moveTo>
                  <a:pt x="0" y="0"/>
                </a:moveTo>
                <a:lnTo>
                  <a:pt x="21362" y="1679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89" name="Google Shape;889;p31"/>
          <p:cNvSpPr/>
          <p:nvPr/>
        </p:nvSpPr>
        <p:spPr>
          <a:xfrm>
            <a:off x="6864920" y="5317275"/>
            <a:ext cx="21590" cy="2540"/>
          </a:xfrm>
          <a:custGeom>
            <a:avLst/>
            <a:gdLst/>
            <a:ahLst/>
            <a:cxnLst/>
            <a:rect l="l" t="t" r="r" b="b"/>
            <a:pathLst>
              <a:path w="21590" h="2539" extrusionOk="0">
                <a:moveTo>
                  <a:pt x="0" y="0"/>
                </a:moveTo>
                <a:lnTo>
                  <a:pt x="21362" y="229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90" name="Google Shape;890;p31"/>
          <p:cNvSpPr/>
          <p:nvPr/>
        </p:nvSpPr>
        <p:spPr>
          <a:xfrm>
            <a:off x="6886283" y="5318802"/>
            <a:ext cx="21590" cy="1270"/>
          </a:xfrm>
          <a:custGeom>
            <a:avLst/>
            <a:gdLst/>
            <a:ahLst/>
            <a:cxnLst/>
            <a:rect l="l" t="t" r="r" b="b"/>
            <a:pathLst>
              <a:path w="21590" h="1270" extrusionOk="0">
                <a:moveTo>
                  <a:pt x="0" y="763"/>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91" name="Google Shape;891;p31"/>
          <p:cNvSpPr/>
          <p:nvPr/>
        </p:nvSpPr>
        <p:spPr>
          <a:xfrm>
            <a:off x="6907645" y="5315748"/>
            <a:ext cx="21590" cy="3175"/>
          </a:xfrm>
          <a:custGeom>
            <a:avLst/>
            <a:gdLst/>
            <a:ahLst/>
            <a:cxnLst/>
            <a:rect l="l" t="t" r="r" b="b"/>
            <a:pathLst>
              <a:path w="21590" h="3175" extrusionOk="0">
                <a:moveTo>
                  <a:pt x="0" y="3054"/>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92" name="Google Shape;892;p31"/>
          <p:cNvSpPr/>
          <p:nvPr/>
        </p:nvSpPr>
        <p:spPr>
          <a:xfrm>
            <a:off x="6929008" y="5315748"/>
            <a:ext cx="20955" cy="6350"/>
          </a:xfrm>
          <a:custGeom>
            <a:avLst/>
            <a:gdLst/>
            <a:ahLst/>
            <a:cxnLst/>
            <a:rect l="l" t="t" r="r" b="b"/>
            <a:pathLst>
              <a:path w="20954" h="6350" extrusionOk="0">
                <a:moveTo>
                  <a:pt x="0" y="0"/>
                </a:moveTo>
                <a:lnTo>
                  <a:pt x="20599" y="6108"/>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93" name="Google Shape;893;p31"/>
          <p:cNvSpPr/>
          <p:nvPr/>
        </p:nvSpPr>
        <p:spPr>
          <a:xfrm>
            <a:off x="6949606" y="5321856"/>
            <a:ext cx="21590" cy="8255"/>
          </a:xfrm>
          <a:custGeom>
            <a:avLst/>
            <a:gdLst/>
            <a:ahLst/>
            <a:cxnLst/>
            <a:rect l="l" t="t" r="r" b="b"/>
            <a:pathLst>
              <a:path w="21590" h="8254" extrusionOk="0">
                <a:moveTo>
                  <a:pt x="0" y="0"/>
                </a:moveTo>
                <a:lnTo>
                  <a:pt x="21362" y="7635"/>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94" name="Google Shape;894;p31"/>
          <p:cNvSpPr/>
          <p:nvPr/>
        </p:nvSpPr>
        <p:spPr>
          <a:xfrm>
            <a:off x="6970969" y="5322620"/>
            <a:ext cx="21590" cy="6985"/>
          </a:xfrm>
          <a:custGeom>
            <a:avLst/>
            <a:gdLst/>
            <a:ahLst/>
            <a:cxnLst/>
            <a:rect l="l" t="t" r="r" b="b"/>
            <a:pathLst>
              <a:path w="21590" h="6985" extrusionOk="0">
                <a:moveTo>
                  <a:pt x="0" y="6871"/>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95" name="Google Shape;895;p31"/>
          <p:cNvSpPr/>
          <p:nvPr/>
        </p:nvSpPr>
        <p:spPr>
          <a:xfrm>
            <a:off x="6992331" y="5318039"/>
            <a:ext cx="21590" cy="5080"/>
          </a:xfrm>
          <a:custGeom>
            <a:avLst/>
            <a:gdLst/>
            <a:ahLst/>
            <a:cxnLst/>
            <a:rect l="l" t="t" r="r" b="b"/>
            <a:pathLst>
              <a:path w="21590" h="5079" extrusionOk="0">
                <a:moveTo>
                  <a:pt x="0" y="4581"/>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96" name="Google Shape;896;p31"/>
          <p:cNvSpPr/>
          <p:nvPr/>
        </p:nvSpPr>
        <p:spPr>
          <a:xfrm>
            <a:off x="7013693" y="5318039"/>
            <a:ext cx="20955" cy="6350"/>
          </a:xfrm>
          <a:custGeom>
            <a:avLst/>
            <a:gdLst/>
            <a:ahLst/>
            <a:cxnLst/>
            <a:rect l="l" t="t" r="r" b="b"/>
            <a:pathLst>
              <a:path w="20954" h="6350" extrusionOk="0">
                <a:moveTo>
                  <a:pt x="0" y="0"/>
                </a:moveTo>
                <a:lnTo>
                  <a:pt x="20599" y="6108"/>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97" name="Google Shape;897;p31"/>
          <p:cNvSpPr/>
          <p:nvPr/>
        </p:nvSpPr>
        <p:spPr>
          <a:xfrm>
            <a:off x="7034293" y="5324147"/>
            <a:ext cx="21590" cy="3810"/>
          </a:xfrm>
          <a:custGeom>
            <a:avLst/>
            <a:gdLst/>
            <a:ahLst/>
            <a:cxnLst/>
            <a:rect l="l" t="t" r="r" b="b"/>
            <a:pathLst>
              <a:path w="21590" h="3810" extrusionOk="0">
                <a:moveTo>
                  <a:pt x="0" y="0"/>
                </a:moveTo>
                <a:lnTo>
                  <a:pt x="21362" y="381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98" name="Google Shape;898;p31"/>
          <p:cNvSpPr/>
          <p:nvPr/>
        </p:nvSpPr>
        <p:spPr>
          <a:xfrm>
            <a:off x="7055655" y="5327965"/>
            <a:ext cx="21590" cy="1905"/>
          </a:xfrm>
          <a:custGeom>
            <a:avLst/>
            <a:gdLst/>
            <a:ahLst/>
            <a:cxnLst/>
            <a:rect l="l" t="t" r="r" b="b"/>
            <a:pathLst>
              <a:path w="21590" h="1904" extrusionOk="0">
                <a:moveTo>
                  <a:pt x="0" y="0"/>
                </a:moveTo>
                <a:lnTo>
                  <a:pt x="21362" y="152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899" name="Google Shape;899;p31"/>
          <p:cNvSpPr/>
          <p:nvPr/>
        </p:nvSpPr>
        <p:spPr>
          <a:xfrm>
            <a:off x="7077017" y="5320329"/>
            <a:ext cx="21590" cy="9525"/>
          </a:xfrm>
          <a:custGeom>
            <a:avLst/>
            <a:gdLst/>
            <a:ahLst/>
            <a:cxnLst/>
            <a:rect l="l" t="t" r="r" b="b"/>
            <a:pathLst>
              <a:path w="21590" h="9525" extrusionOk="0">
                <a:moveTo>
                  <a:pt x="0" y="9162"/>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00" name="Google Shape;900;p31"/>
          <p:cNvSpPr/>
          <p:nvPr/>
        </p:nvSpPr>
        <p:spPr>
          <a:xfrm>
            <a:off x="7098379" y="5310404"/>
            <a:ext cx="21590" cy="10160"/>
          </a:xfrm>
          <a:custGeom>
            <a:avLst/>
            <a:gdLst/>
            <a:ahLst/>
            <a:cxnLst/>
            <a:rect l="l" t="t" r="r" b="b"/>
            <a:pathLst>
              <a:path w="21590" h="10160" extrusionOk="0">
                <a:moveTo>
                  <a:pt x="0" y="9925"/>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01" name="Google Shape;901;p31"/>
          <p:cNvSpPr/>
          <p:nvPr/>
        </p:nvSpPr>
        <p:spPr>
          <a:xfrm>
            <a:off x="7119742" y="5310404"/>
            <a:ext cx="20955" cy="17780"/>
          </a:xfrm>
          <a:custGeom>
            <a:avLst/>
            <a:gdLst/>
            <a:ahLst/>
            <a:cxnLst/>
            <a:rect l="l" t="t" r="r" b="b"/>
            <a:pathLst>
              <a:path w="20954" h="17779" extrusionOk="0">
                <a:moveTo>
                  <a:pt x="0" y="0"/>
                </a:moveTo>
                <a:lnTo>
                  <a:pt x="20599" y="1756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02" name="Google Shape;902;p31"/>
          <p:cNvSpPr/>
          <p:nvPr/>
        </p:nvSpPr>
        <p:spPr>
          <a:xfrm>
            <a:off x="7140341" y="5327965"/>
            <a:ext cx="21590" cy="12065"/>
          </a:xfrm>
          <a:custGeom>
            <a:avLst/>
            <a:gdLst/>
            <a:ahLst/>
            <a:cxnLst/>
            <a:rect l="l" t="t" r="r" b="b"/>
            <a:pathLst>
              <a:path w="21590" h="12064" extrusionOk="0">
                <a:moveTo>
                  <a:pt x="0" y="0"/>
                </a:moveTo>
                <a:lnTo>
                  <a:pt x="21362" y="11452"/>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03" name="Google Shape;903;p31"/>
          <p:cNvSpPr/>
          <p:nvPr/>
        </p:nvSpPr>
        <p:spPr>
          <a:xfrm>
            <a:off x="7161703" y="5339417"/>
            <a:ext cx="21590" cy="2540"/>
          </a:xfrm>
          <a:custGeom>
            <a:avLst/>
            <a:gdLst/>
            <a:ahLst/>
            <a:cxnLst/>
            <a:rect l="l" t="t" r="r" b="b"/>
            <a:pathLst>
              <a:path w="21590" h="2539" extrusionOk="0">
                <a:moveTo>
                  <a:pt x="0" y="0"/>
                </a:moveTo>
                <a:lnTo>
                  <a:pt x="21362" y="229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04" name="Google Shape;904;p31"/>
          <p:cNvSpPr/>
          <p:nvPr/>
        </p:nvSpPr>
        <p:spPr>
          <a:xfrm>
            <a:off x="7183066" y="5335600"/>
            <a:ext cx="21590" cy="6350"/>
          </a:xfrm>
          <a:custGeom>
            <a:avLst/>
            <a:gdLst/>
            <a:ahLst/>
            <a:cxnLst/>
            <a:rect l="l" t="t" r="r" b="b"/>
            <a:pathLst>
              <a:path w="21590" h="6350" extrusionOk="0">
                <a:moveTo>
                  <a:pt x="0" y="6108"/>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05" name="Google Shape;905;p31"/>
          <p:cNvSpPr/>
          <p:nvPr/>
        </p:nvSpPr>
        <p:spPr>
          <a:xfrm>
            <a:off x="7204428" y="5331782"/>
            <a:ext cx="21590" cy="3810"/>
          </a:xfrm>
          <a:custGeom>
            <a:avLst/>
            <a:gdLst/>
            <a:ahLst/>
            <a:cxnLst/>
            <a:rect l="l" t="t" r="r" b="b"/>
            <a:pathLst>
              <a:path w="21590" h="3810" extrusionOk="0">
                <a:moveTo>
                  <a:pt x="0" y="3817"/>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06" name="Google Shape;906;p31"/>
          <p:cNvSpPr/>
          <p:nvPr/>
        </p:nvSpPr>
        <p:spPr>
          <a:xfrm>
            <a:off x="7225790" y="5331782"/>
            <a:ext cx="20955" cy="3175"/>
          </a:xfrm>
          <a:custGeom>
            <a:avLst/>
            <a:gdLst/>
            <a:ahLst/>
            <a:cxnLst/>
            <a:rect l="l" t="t" r="r" b="b"/>
            <a:pathLst>
              <a:path w="20954" h="3175" extrusionOk="0">
                <a:moveTo>
                  <a:pt x="0" y="0"/>
                </a:moveTo>
                <a:lnTo>
                  <a:pt x="20599" y="3054"/>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07" name="Google Shape;907;p31"/>
          <p:cNvSpPr/>
          <p:nvPr/>
        </p:nvSpPr>
        <p:spPr>
          <a:xfrm>
            <a:off x="7246390" y="5334836"/>
            <a:ext cx="21590" cy="8255"/>
          </a:xfrm>
          <a:custGeom>
            <a:avLst/>
            <a:gdLst/>
            <a:ahLst/>
            <a:cxnLst/>
            <a:rect l="l" t="t" r="r" b="b"/>
            <a:pathLst>
              <a:path w="21590" h="8254" extrusionOk="0">
                <a:moveTo>
                  <a:pt x="0" y="0"/>
                </a:moveTo>
                <a:lnTo>
                  <a:pt x="21362" y="7635"/>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08" name="Google Shape;908;p31"/>
          <p:cNvSpPr/>
          <p:nvPr/>
        </p:nvSpPr>
        <p:spPr>
          <a:xfrm>
            <a:off x="7267752" y="5332546"/>
            <a:ext cx="21590" cy="10160"/>
          </a:xfrm>
          <a:custGeom>
            <a:avLst/>
            <a:gdLst/>
            <a:ahLst/>
            <a:cxnLst/>
            <a:rect l="l" t="t" r="r" b="b"/>
            <a:pathLst>
              <a:path w="21590" h="10160" extrusionOk="0">
                <a:moveTo>
                  <a:pt x="0" y="9925"/>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09" name="Google Shape;909;p31"/>
          <p:cNvSpPr/>
          <p:nvPr/>
        </p:nvSpPr>
        <p:spPr>
          <a:xfrm>
            <a:off x="7289114" y="5318039"/>
            <a:ext cx="21590" cy="14604"/>
          </a:xfrm>
          <a:custGeom>
            <a:avLst/>
            <a:gdLst/>
            <a:ahLst/>
            <a:cxnLst/>
            <a:rect l="l" t="t" r="r" b="b"/>
            <a:pathLst>
              <a:path w="21590" h="14604" extrusionOk="0">
                <a:moveTo>
                  <a:pt x="0" y="14506"/>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10" name="Google Shape;910;p31"/>
          <p:cNvSpPr/>
          <p:nvPr/>
        </p:nvSpPr>
        <p:spPr>
          <a:xfrm>
            <a:off x="7310477" y="5314985"/>
            <a:ext cx="21590" cy="3175"/>
          </a:xfrm>
          <a:custGeom>
            <a:avLst/>
            <a:gdLst/>
            <a:ahLst/>
            <a:cxnLst/>
            <a:rect l="l" t="t" r="r" b="b"/>
            <a:pathLst>
              <a:path w="21590" h="3175" extrusionOk="0">
                <a:moveTo>
                  <a:pt x="0" y="3054"/>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11" name="Google Shape;911;p31"/>
          <p:cNvSpPr/>
          <p:nvPr/>
        </p:nvSpPr>
        <p:spPr>
          <a:xfrm>
            <a:off x="7331839" y="5310404"/>
            <a:ext cx="20955" cy="5080"/>
          </a:xfrm>
          <a:custGeom>
            <a:avLst/>
            <a:gdLst/>
            <a:ahLst/>
            <a:cxnLst/>
            <a:rect l="l" t="t" r="r" b="b"/>
            <a:pathLst>
              <a:path w="20954" h="5079" extrusionOk="0">
                <a:moveTo>
                  <a:pt x="0" y="4581"/>
                </a:moveTo>
                <a:lnTo>
                  <a:pt x="20599"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12" name="Google Shape;912;p31"/>
          <p:cNvSpPr/>
          <p:nvPr/>
        </p:nvSpPr>
        <p:spPr>
          <a:xfrm>
            <a:off x="7352438" y="5310404"/>
            <a:ext cx="21590" cy="29209"/>
          </a:xfrm>
          <a:custGeom>
            <a:avLst/>
            <a:gdLst/>
            <a:ahLst/>
            <a:cxnLst/>
            <a:rect l="l" t="t" r="r" b="b"/>
            <a:pathLst>
              <a:path w="21590" h="29210" extrusionOk="0">
                <a:moveTo>
                  <a:pt x="0" y="0"/>
                </a:moveTo>
                <a:lnTo>
                  <a:pt x="21362" y="29013"/>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13" name="Google Shape;913;p31"/>
          <p:cNvSpPr/>
          <p:nvPr/>
        </p:nvSpPr>
        <p:spPr>
          <a:xfrm>
            <a:off x="7373801" y="5339417"/>
            <a:ext cx="21590" cy="21590"/>
          </a:xfrm>
          <a:custGeom>
            <a:avLst/>
            <a:gdLst/>
            <a:ahLst/>
            <a:cxnLst/>
            <a:rect l="l" t="t" r="r" b="b"/>
            <a:pathLst>
              <a:path w="21590" h="21589" extrusionOk="0">
                <a:moveTo>
                  <a:pt x="0" y="0"/>
                </a:moveTo>
                <a:lnTo>
                  <a:pt x="21362" y="21378"/>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14" name="Google Shape;914;p31"/>
          <p:cNvSpPr/>
          <p:nvPr/>
        </p:nvSpPr>
        <p:spPr>
          <a:xfrm>
            <a:off x="7395163" y="5360796"/>
            <a:ext cx="21590" cy="1905"/>
          </a:xfrm>
          <a:custGeom>
            <a:avLst/>
            <a:gdLst/>
            <a:ahLst/>
            <a:cxnLst/>
            <a:rect l="l" t="t" r="r" b="b"/>
            <a:pathLst>
              <a:path w="21590" h="1904" extrusionOk="0">
                <a:moveTo>
                  <a:pt x="0" y="0"/>
                </a:moveTo>
                <a:lnTo>
                  <a:pt x="21362" y="152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15" name="Google Shape;915;p31"/>
          <p:cNvSpPr/>
          <p:nvPr/>
        </p:nvSpPr>
        <p:spPr>
          <a:xfrm>
            <a:off x="7416525" y="5356978"/>
            <a:ext cx="21590" cy="5715"/>
          </a:xfrm>
          <a:custGeom>
            <a:avLst/>
            <a:gdLst/>
            <a:ahLst/>
            <a:cxnLst/>
            <a:rect l="l" t="t" r="r" b="b"/>
            <a:pathLst>
              <a:path w="21590" h="5714" extrusionOk="0">
                <a:moveTo>
                  <a:pt x="0" y="5344"/>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16" name="Google Shape;916;p31"/>
          <p:cNvSpPr/>
          <p:nvPr/>
        </p:nvSpPr>
        <p:spPr>
          <a:xfrm>
            <a:off x="7437887" y="5356978"/>
            <a:ext cx="20955" cy="6350"/>
          </a:xfrm>
          <a:custGeom>
            <a:avLst/>
            <a:gdLst/>
            <a:ahLst/>
            <a:cxnLst/>
            <a:rect l="l" t="t" r="r" b="b"/>
            <a:pathLst>
              <a:path w="20954" h="6350" extrusionOk="0">
                <a:moveTo>
                  <a:pt x="0" y="0"/>
                </a:moveTo>
                <a:lnTo>
                  <a:pt x="20599" y="6108"/>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17" name="Google Shape;917;p31"/>
          <p:cNvSpPr/>
          <p:nvPr/>
        </p:nvSpPr>
        <p:spPr>
          <a:xfrm>
            <a:off x="7458487" y="5363086"/>
            <a:ext cx="21590" cy="5080"/>
          </a:xfrm>
          <a:custGeom>
            <a:avLst/>
            <a:gdLst/>
            <a:ahLst/>
            <a:cxnLst/>
            <a:rect l="l" t="t" r="r" b="b"/>
            <a:pathLst>
              <a:path w="21590" h="5079" extrusionOk="0">
                <a:moveTo>
                  <a:pt x="0" y="0"/>
                </a:moveTo>
                <a:lnTo>
                  <a:pt x="21362" y="4581"/>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18" name="Google Shape;918;p31"/>
          <p:cNvSpPr/>
          <p:nvPr/>
        </p:nvSpPr>
        <p:spPr>
          <a:xfrm>
            <a:off x="7479849" y="5367668"/>
            <a:ext cx="21590" cy="6350"/>
          </a:xfrm>
          <a:custGeom>
            <a:avLst/>
            <a:gdLst/>
            <a:ahLst/>
            <a:cxnLst/>
            <a:rect l="l" t="t" r="r" b="b"/>
            <a:pathLst>
              <a:path w="21590" h="6350" extrusionOk="0">
                <a:moveTo>
                  <a:pt x="0" y="0"/>
                </a:moveTo>
                <a:lnTo>
                  <a:pt x="21362" y="6108"/>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19" name="Google Shape;919;p31"/>
          <p:cNvSpPr/>
          <p:nvPr/>
        </p:nvSpPr>
        <p:spPr>
          <a:xfrm>
            <a:off x="7501211" y="5373776"/>
            <a:ext cx="21590" cy="1270"/>
          </a:xfrm>
          <a:custGeom>
            <a:avLst/>
            <a:gdLst/>
            <a:ahLst/>
            <a:cxnLst/>
            <a:rect l="l" t="t" r="r" b="b"/>
            <a:pathLst>
              <a:path w="21590" h="1270" extrusionOk="0">
                <a:moveTo>
                  <a:pt x="0" y="0"/>
                </a:moveTo>
                <a:lnTo>
                  <a:pt x="21362" y="763"/>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20" name="Google Shape;920;p31"/>
          <p:cNvSpPr/>
          <p:nvPr/>
        </p:nvSpPr>
        <p:spPr>
          <a:xfrm>
            <a:off x="7522574" y="5359269"/>
            <a:ext cx="21590" cy="15875"/>
          </a:xfrm>
          <a:custGeom>
            <a:avLst/>
            <a:gdLst/>
            <a:ahLst/>
            <a:cxnLst/>
            <a:rect l="l" t="t" r="r" b="b"/>
            <a:pathLst>
              <a:path w="21590" h="15875" extrusionOk="0">
                <a:moveTo>
                  <a:pt x="0" y="15270"/>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21" name="Google Shape;921;p31"/>
          <p:cNvSpPr/>
          <p:nvPr/>
        </p:nvSpPr>
        <p:spPr>
          <a:xfrm>
            <a:off x="7543936" y="5353924"/>
            <a:ext cx="20955" cy="5715"/>
          </a:xfrm>
          <a:custGeom>
            <a:avLst/>
            <a:gdLst/>
            <a:ahLst/>
            <a:cxnLst/>
            <a:rect l="l" t="t" r="r" b="b"/>
            <a:pathLst>
              <a:path w="20954" h="5714" extrusionOk="0">
                <a:moveTo>
                  <a:pt x="0" y="5344"/>
                </a:moveTo>
                <a:lnTo>
                  <a:pt x="20599"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22" name="Google Shape;922;p31"/>
          <p:cNvSpPr/>
          <p:nvPr/>
        </p:nvSpPr>
        <p:spPr>
          <a:xfrm>
            <a:off x="7564535" y="5336363"/>
            <a:ext cx="21590" cy="17780"/>
          </a:xfrm>
          <a:custGeom>
            <a:avLst/>
            <a:gdLst/>
            <a:ahLst/>
            <a:cxnLst/>
            <a:rect l="l" t="t" r="r" b="b"/>
            <a:pathLst>
              <a:path w="21590" h="17779" extrusionOk="0">
                <a:moveTo>
                  <a:pt x="0" y="17560"/>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23" name="Google Shape;923;p31"/>
          <p:cNvSpPr/>
          <p:nvPr/>
        </p:nvSpPr>
        <p:spPr>
          <a:xfrm>
            <a:off x="7585897" y="5325674"/>
            <a:ext cx="21590" cy="10795"/>
          </a:xfrm>
          <a:custGeom>
            <a:avLst/>
            <a:gdLst/>
            <a:ahLst/>
            <a:cxnLst/>
            <a:rect l="l" t="t" r="r" b="b"/>
            <a:pathLst>
              <a:path w="21590" h="10795" extrusionOk="0">
                <a:moveTo>
                  <a:pt x="0" y="10689"/>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24" name="Google Shape;924;p31"/>
          <p:cNvSpPr/>
          <p:nvPr/>
        </p:nvSpPr>
        <p:spPr>
          <a:xfrm>
            <a:off x="7607260" y="5325674"/>
            <a:ext cx="21590" cy="26034"/>
          </a:xfrm>
          <a:custGeom>
            <a:avLst/>
            <a:gdLst/>
            <a:ahLst/>
            <a:cxnLst/>
            <a:rect l="l" t="t" r="r" b="b"/>
            <a:pathLst>
              <a:path w="21590" h="26035" extrusionOk="0">
                <a:moveTo>
                  <a:pt x="0" y="0"/>
                </a:moveTo>
                <a:lnTo>
                  <a:pt x="21362" y="25959"/>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25" name="Google Shape;925;p31"/>
          <p:cNvSpPr/>
          <p:nvPr/>
        </p:nvSpPr>
        <p:spPr>
          <a:xfrm>
            <a:off x="7628622" y="5351634"/>
            <a:ext cx="21590" cy="20955"/>
          </a:xfrm>
          <a:custGeom>
            <a:avLst/>
            <a:gdLst/>
            <a:ahLst/>
            <a:cxnLst/>
            <a:rect l="l" t="t" r="r" b="b"/>
            <a:pathLst>
              <a:path w="21590" h="20954" extrusionOk="0">
                <a:moveTo>
                  <a:pt x="0" y="0"/>
                </a:moveTo>
                <a:lnTo>
                  <a:pt x="21362" y="20615"/>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26" name="Google Shape;926;p31"/>
          <p:cNvSpPr/>
          <p:nvPr/>
        </p:nvSpPr>
        <p:spPr>
          <a:xfrm>
            <a:off x="7649984" y="5372249"/>
            <a:ext cx="20955" cy="3810"/>
          </a:xfrm>
          <a:custGeom>
            <a:avLst/>
            <a:gdLst/>
            <a:ahLst/>
            <a:cxnLst/>
            <a:rect l="l" t="t" r="r" b="b"/>
            <a:pathLst>
              <a:path w="20954" h="3810" extrusionOk="0">
                <a:moveTo>
                  <a:pt x="0" y="0"/>
                </a:moveTo>
                <a:lnTo>
                  <a:pt x="20599" y="381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27" name="Google Shape;927;p31"/>
          <p:cNvSpPr/>
          <p:nvPr/>
        </p:nvSpPr>
        <p:spPr>
          <a:xfrm>
            <a:off x="7670583" y="5376066"/>
            <a:ext cx="21590" cy="1270"/>
          </a:xfrm>
          <a:custGeom>
            <a:avLst/>
            <a:gdLst/>
            <a:ahLst/>
            <a:cxnLst/>
            <a:rect l="l" t="t" r="r" b="b"/>
            <a:pathLst>
              <a:path w="21590" h="1270" extrusionOk="0">
                <a:moveTo>
                  <a:pt x="0" y="0"/>
                </a:moveTo>
                <a:lnTo>
                  <a:pt x="21362" y="763"/>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28" name="Google Shape;928;p31"/>
          <p:cNvSpPr/>
          <p:nvPr/>
        </p:nvSpPr>
        <p:spPr>
          <a:xfrm>
            <a:off x="7691945" y="5376830"/>
            <a:ext cx="21590" cy="1270"/>
          </a:xfrm>
          <a:custGeom>
            <a:avLst/>
            <a:gdLst/>
            <a:ahLst/>
            <a:cxnLst/>
            <a:rect l="l" t="t" r="r" b="b"/>
            <a:pathLst>
              <a:path w="21590" h="1270" extrusionOk="0">
                <a:moveTo>
                  <a:pt x="0" y="0"/>
                </a:moveTo>
                <a:lnTo>
                  <a:pt x="21362" y="763"/>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29" name="Google Shape;929;p31"/>
          <p:cNvSpPr/>
          <p:nvPr/>
        </p:nvSpPr>
        <p:spPr>
          <a:xfrm>
            <a:off x="7713308" y="5373776"/>
            <a:ext cx="21590" cy="3810"/>
          </a:xfrm>
          <a:custGeom>
            <a:avLst/>
            <a:gdLst/>
            <a:ahLst/>
            <a:cxnLst/>
            <a:rect l="l" t="t" r="r" b="b"/>
            <a:pathLst>
              <a:path w="21590" h="3810" extrusionOk="0">
                <a:moveTo>
                  <a:pt x="0" y="3817"/>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30" name="Google Shape;930;p31"/>
          <p:cNvSpPr/>
          <p:nvPr/>
        </p:nvSpPr>
        <p:spPr>
          <a:xfrm>
            <a:off x="7734670" y="5368431"/>
            <a:ext cx="21590" cy="5715"/>
          </a:xfrm>
          <a:custGeom>
            <a:avLst/>
            <a:gdLst/>
            <a:ahLst/>
            <a:cxnLst/>
            <a:rect l="l" t="t" r="r" b="b"/>
            <a:pathLst>
              <a:path w="21590" h="5714" extrusionOk="0">
                <a:moveTo>
                  <a:pt x="0" y="5344"/>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31" name="Google Shape;931;p31"/>
          <p:cNvSpPr/>
          <p:nvPr/>
        </p:nvSpPr>
        <p:spPr>
          <a:xfrm>
            <a:off x="7756032" y="5368431"/>
            <a:ext cx="20955" cy="9525"/>
          </a:xfrm>
          <a:custGeom>
            <a:avLst/>
            <a:gdLst/>
            <a:ahLst/>
            <a:cxnLst/>
            <a:rect l="l" t="t" r="r" b="b"/>
            <a:pathLst>
              <a:path w="20954" h="9525" extrusionOk="0">
                <a:moveTo>
                  <a:pt x="0" y="0"/>
                </a:moveTo>
                <a:lnTo>
                  <a:pt x="20599" y="9162"/>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32" name="Google Shape;932;p31"/>
          <p:cNvSpPr/>
          <p:nvPr/>
        </p:nvSpPr>
        <p:spPr>
          <a:xfrm>
            <a:off x="7776632" y="5377593"/>
            <a:ext cx="21590" cy="8255"/>
          </a:xfrm>
          <a:custGeom>
            <a:avLst/>
            <a:gdLst/>
            <a:ahLst/>
            <a:cxnLst/>
            <a:rect l="l" t="t" r="r" b="b"/>
            <a:pathLst>
              <a:path w="21590" h="8254" extrusionOk="0">
                <a:moveTo>
                  <a:pt x="0" y="0"/>
                </a:moveTo>
                <a:lnTo>
                  <a:pt x="21362" y="7635"/>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33" name="Google Shape;933;p31"/>
          <p:cNvSpPr/>
          <p:nvPr/>
        </p:nvSpPr>
        <p:spPr>
          <a:xfrm>
            <a:off x="7797994" y="5375303"/>
            <a:ext cx="21590" cy="10160"/>
          </a:xfrm>
          <a:custGeom>
            <a:avLst/>
            <a:gdLst/>
            <a:ahLst/>
            <a:cxnLst/>
            <a:rect l="l" t="t" r="r" b="b"/>
            <a:pathLst>
              <a:path w="21590" h="10160" extrusionOk="0">
                <a:moveTo>
                  <a:pt x="0" y="9925"/>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34" name="Google Shape;934;p31"/>
          <p:cNvSpPr/>
          <p:nvPr/>
        </p:nvSpPr>
        <p:spPr>
          <a:xfrm>
            <a:off x="7819356" y="5359269"/>
            <a:ext cx="21590" cy="16510"/>
          </a:xfrm>
          <a:custGeom>
            <a:avLst/>
            <a:gdLst/>
            <a:ahLst/>
            <a:cxnLst/>
            <a:rect l="l" t="t" r="r" b="b"/>
            <a:pathLst>
              <a:path w="21590" h="16510" extrusionOk="0">
                <a:moveTo>
                  <a:pt x="0" y="16033"/>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35" name="Google Shape;935;p31"/>
          <p:cNvSpPr/>
          <p:nvPr/>
        </p:nvSpPr>
        <p:spPr>
          <a:xfrm>
            <a:off x="7840719" y="5359269"/>
            <a:ext cx="21590" cy="5715"/>
          </a:xfrm>
          <a:custGeom>
            <a:avLst/>
            <a:gdLst/>
            <a:ahLst/>
            <a:cxnLst/>
            <a:rect l="l" t="t" r="r" b="b"/>
            <a:pathLst>
              <a:path w="21590" h="5714" extrusionOk="0">
                <a:moveTo>
                  <a:pt x="0" y="0"/>
                </a:moveTo>
                <a:lnTo>
                  <a:pt x="21362" y="5344"/>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36" name="Google Shape;936;p31"/>
          <p:cNvSpPr/>
          <p:nvPr/>
        </p:nvSpPr>
        <p:spPr>
          <a:xfrm>
            <a:off x="7862081" y="5364614"/>
            <a:ext cx="20955" cy="9525"/>
          </a:xfrm>
          <a:custGeom>
            <a:avLst/>
            <a:gdLst/>
            <a:ahLst/>
            <a:cxnLst/>
            <a:rect l="l" t="t" r="r" b="b"/>
            <a:pathLst>
              <a:path w="20954" h="9525" extrusionOk="0">
                <a:moveTo>
                  <a:pt x="0" y="0"/>
                </a:moveTo>
                <a:lnTo>
                  <a:pt x="20599" y="9162"/>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37" name="Google Shape;937;p31"/>
          <p:cNvSpPr/>
          <p:nvPr/>
        </p:nvSpPr>
        <p:spPr>
          <a:xfrm>
            <a:off x="7882680" y="5373776"/>
            <a:ext cx="21590" cy="14604"/>
          </a:xfrm>
          <a:custGeom>
            <a:avLst/>
            <a:gdLst/>
            <a:ahLst/>
            <a:cxnLst/>
            <a:rect l="l" t="t" r="r" b="b"/>
            <a:pathLst>
              <a:path w="21590" h="14604" extrusionOk="0">
                <a:moveTo>
                  <a:pt x="0" y="0"/>
                </a:moveTo>
                <a:lnTo>
                  <a:pt x="21362" y="14506"/>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38" name="Google Shape;938;p31"/>
          <p:cNvSpPr/>
          <p:nvPr/>
        </p:nvSpPr>
        <p:spPr>
          <a:xfrm>
            <a:off x="7904043" y="5384465"/>
            <a:ext cx="21590" cy="3810"/>
          </a:xfrm>
          <a:custGeom>
            <a:avLst/>
            <a:gdLst/>
            <a:ahLst/>
            <a:cxnLst/>
            <a:rect l="l" t="t" r="r" b="b"/>
            <a:pathLst>
              <a:path w="21590" h="3810" extrusionOk="0">
                <a:moveTo>
                  <a:pt x="0" y="3817"/>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39" name="Google Shape;939;p31"/>
          <p:cNvSpPr/>
          <p:nvPr/>
        </p:nvSpPr>
        <p:spPr>
          <a:xfrm>
            <a:off x="7925405" y="5384465"/>
            <a:ext cx="21590" cy="1905"/>
          </a:xfrm>
          <a:custGeom>
            <a:avLst/>
            <a:gdLst/>
            <a:ahLst/>
            <a:cxnLst/>
            <a:rect l="l" t="t" r="r" b="b"/>
            <a:pathLst>
              <a:path w="21590" h="1904" extrusionOk="0">
                <a:moveTo>
                  <a:pt x="0" y="0"/>
                </a:moveTo>
                <a:lnTo>
                  <a:pt x="21362" y="152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40" name="Google Shape;940;p31"/>
          <p:cNvSpPr/>
          <p:nvPr/>
        </p:nvSpPr>
        <p:spPr>
          <a:xfrm>
            <a:off x="7946767" y="5385992"/>
            <a:ext cx="21590" cy="8890"/>
          </a:xfrm>
          <a:custGeom>
            <a:avLst/>
            <a:gdLst/>
            <a:ahLst/>
            <a:cxnLst/>
            <a:rect l="l" t="t" r="r" b="b"/>
            <a:pathLst>
              <a:path w="21590" h="8889" extrusionOk="0">
                <a:moveTo>
                  <a:pt x="0" y="0"/>
                </a:moveTo>
                <a:lnTo>
                  <a:pt x="21362" y="8398"/>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41" name="Google Shape;941;p31"/>
          <p:cNvSpPr/>
          <p:nvPr/>
        </p:nvSpPr>
        <p:spPr>
          <a:xfrm>
            <a:off x="7968129" y="5394391"/>
            <a:ext cx="20955" cy="6985"/>
          </a:xfrm>
          <a:custGeom>
            <a:avLst/>
            <a:gdLst/>
            <a:ahLst/>
            <a:cxnLst/>
            <a:rect l="l" t="t" r="r" b="b"/>
            <a:pathLst>
              <a:path w="20954" h="6985" extrusionOk="0">
                <a:moveTo>
                  <a:pt x="0" y="0"/>
                </a:moveTo>
                <a:lnTo>
                  <a:pt x="20599" y="6871"/>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42" name="Google Shape;942;p31"/>
          <p:cNvSpPr/>
          <p:nvPr/>
        </p:nvSpPr>
        <p:spPr>
          <a:xfrm>
            <a:off x="7988729" y="5397445"/>
            <a:ext cx="21590" cy="3810"/>
          </a:xfrm>
          <a:custGeom>
            <a:avLst/>
            <a:gdLst/>
            <a:ahLst/>
            <a:cxnLst/>
            <a:rect l="l" t="t" r="r" b="b"/>
            <a:pathLst>
              <a:path w="21590" h="3810" extrusionOk="0">
                <a:moveTo>
                  <a:pt x="0" y="3817"/>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43" name="Google Shape;943;p31"/>
          <p:cNvSpPr/>
          <p:nvPr/>
        </p:nvSpPr>
        <p:spPr>
          <a:xfrm>
            <a:off x="8010091" y="5394391"/>
            <a:ext cx="21590" cy="3175"/>
          </a:xfrm>
          <a:custGeom>
            <a:avLst/>
            <a:gdLst/>
            <a:ahLst/>
            <a:cxnLst/>
            <a:rect l="l" t="t" r="r" b="b"/>
            <a:pathLst>
              <a:path w="21590" h="3175" extrusionOk="0">
                <a:moveTo>
                  <a:pt x="0" y="3054"/>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44" name="Google Shape;944;p31"/>
          <p:cNvSpPr/>
          <p:nvPr/>
        </p:nvSpPr>
        <p:spPr>
          <a:xfrm>
            <a:off x="8031453" y="5394391"/>
            <a:ext cx="21590" cy="6350"/>
          </a:xfrm>
          <a:custGeom>
            <a:avLst/>
            <a:gdLst/>
            <a:ahLst/>
            <a:cxnLst/>
            <a:rect l="l" t="t" r="r" b="b"/>
            <a:pathLst>
              <a:path w="21590" h="6350" extrusionOk="0">
                <a:moveTo>
                  <a:pt x="0" y="0"/>
                </a:moveTo>
                <a:lnTo>
                  <a:pt x="21362" y="6108"/>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45" name="Google Shape;945;p31"/>
          <p:cNvSpPr/>
          <p:nvPr/>
        </p:nvSpPr>
        <p:spPr>
          <a:xfrm>
            <a:off x="8052816" y="5397445"/>
            <a:ext cx="21590" cy="3175"/>
          </a:xfrm>
          <a:custGeom>
            <a:avLst/>
            <a:gdLst/>
            <a:ahLst/>
            <a:cxnLst/>
            <a:rect l="l" t="t" r="r" b="b"/>
            <a:pathLst>
              <a:path w="21590" h="3175" extrusionOk="0">
                <a:moveTo>
                  <a:pt x="0" y="3054"/>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46" name="Google Shape;946;p31"/>
          <p:cNvSpPr/>
          <p:nvPr/>
        </p:nvSpPr>
        <p:spPr>
          <a:xfrm>
            <a:off x="8074178" y="5389046"/>
            <a:ext cx="20955" cy="8890"/>
          </a:xfrm>
          <a:custGeom>
            <a:avLst/>
            <a:gdLst/>
            <a:ahLst/>
            <a:cxnLst/>
            <a:rect l="l" t="t" r="r" b="b"/>
            <a:pathLst>
              <a:path w="20954" h="8889" extrusionOk="0">
                <a:moveTo>
                  <a:pt x="0" y="8398"/>
                </a:moveTo>
                <a:lnTo>
                  <a:pt x="20599"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47" name="Google Shape;947;p31"/>
          <p:cNvSpPr/>
          <p:nvPr/>
        </p:nvSpPr>
        <p:spPr>
          <a:xfrm>
            <a:off x="8094777" y="5389046"/>
            <a:ext cx="21590" cy="8255"/>
          </a:xfrm>
          <a:custGeom>
            <a:avLst/>
            <a:gdLst/>
            <a:ahLst/>
            <a:cxnLst/>
            <a:rect l="l" t="t" r="r" b="b"/>
            <a:pathLst>
              <a:path w="21590" h="8254" extrusionOk="0">
                <a:moveTo>
                  <a:pt x="0" y="0"/>
                </a:moveTo>
                <a:lnTo>
                  <a:pt x="21362" y="7635"/>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48" name="Google Shape;948;p31"/>
          <p:cNvSpPr/>
          <p:nvPr/>
        </p:nvSpPr>
        <p:spPr>
          <a:xfrm>
            <a:off x="8116140" y="5396681"/>
            <a:ext cx="21590" cy="6350"/>
          </a:xfrm>
          <a:custGeom>
            <a:avLst/>
            <a:gdLst/>
            <a:ahLst/>
            <a:cxnLst/>
            <a:rect l="l" t="t" r="r" b="b"/>
            <a:pathLst>
              <a:path w="21590" h="6350" extrusionOk="0">
                <a:moveTo>
                  <a:pt x="0" y="0"/>
                </a:moveTo>
                <a:lnTo>
                  <a:pt x="21362" y="6108"/>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49" name="Google Shape;949;p31"/>
          <p:cNvSpPr/>
          <p:nvPr/>
        </p:nvSpPr>
        <p:spPr>
          <a:xfrm>
            <a:off x="8137502" y="5386756"/>
            <a:ext cx="21590" cy="16510"/>
          </a:xfrm>
          <a:custGeom>
            <a:avLst/>
            <a:gdLst/>
            <a:ahLst/>
            <a:cxnLst/>
            <a:rect l="l" t="t" r="r" b="b"/>
            <a:pathLst>
              <a:path w="21590" h="16510" extrusionOk="0">
                <a:moveTo>
                  <a:pt x="0" y="16033"/>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50" name="Google Shape;950;p31"/>
          <p:cNvSpPr/>
          <p:nvPr/>
        </p:nvSpPr>
        <p:spPr>
          <a:xfrm>
            <a:off x="8158864" y="5386756"/>
            <a:ext cx="21590" cy="1270"/>
          </a:xfrm>
          <a:custGeom>
            <a:avLst/>
            <a:gdLst/>
            <a:ahLst/>
            <a:cxnLst/>
            <a:rect l="l" t="t" r="r" b="b"/>
            <a:pathLst>
              <a:path w="21590" h="1270" extrusionOk="0">
                <a:moveTo>
                  <a:pt x="0" y="0"/>
                </a:moveTo>
                <a:lnTo>
                  <a:pt x="21362" y="763"/>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51" name="Google Shape;951;p31"/>
          <p:cNvSpPr/>
          <p:nvPr/>
        </p:nvSpPr>
        <p:spPr>
          <a:xfrm>
            <a:off x="8180227" y="5387519"/>
            <a:ext cx="20955" cy="18415"/>
          </a:xfrm>
          <a:custGeom>
            <a:avLst/>
            <a:gdLst/>
            <a:ahLst/>
            <a:cxnLst/>
            <a:rect l="l" t="t" r="r" b="b"/>
            <a:pathLst>
              <a:path w="20954" h="18414" extrusionOk="0">
                <a:moveTo>
                  <a:pt x="0" y="0"/>
                </a:moveTo>
                <a:lnTo>
                  <a:pt x="20599" y="18324"/>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52" name="Google Shape;952;p31"/>
          <p:cNvSpPr/>
          <p:nvPr/>
        </p:nvSpPr>
        <p:spPr>
          <a:xfrm>
            <a:off x="8200826" y="5405844"/>
            <a:ext cx="21590" cy="6350"/>
          </a:xfrm>
          <a:custGeom>
            <a:avLst/>
            <a:gdLst/>
            <a:ahLst/>
            <a:cxnLst/>
            <a:rect l="l" t="t" r="r" b="b"/>
            <a:pathLst>
              <a:path w="21590" h="6350" extrusionOk="0">
                <a:moveTo>
                  <a:pt x="0" y="0"/>
                </a:moveTo>
                <a:lnTo>
                  <a:pt x="21362" y="6108"/>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53" name="Google Shape;953;p31"/>
          <p:cNvSpPr/>
          <p:nvPr/>
        </p:nvSpPr>
        <p:spPr>
          <a:xfrm>
            <a:off x="8222188" y="5411952"/>
            <a:ext cx="21590" cy="1905"/>
          </a:xfrm>
          <a:custGeom>
            <a:avLst/>
            <a:gdLst/>
            <a:ahLst/>
            <a:cxnLst/>
            <a:rect l="l" t="t" r="r" b="b"/>
            <a:pathLst>
              <a:path w="21590" h="1904" extrusionOk="0">
                <a:moveTo>
                  <a:pt x="0" y="0"/>
                </a:moveTo>
                <a:lnTo>
                  <a:pt x="21362" y="152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54" name="Google Shape;954;p31"/>
          <p:cNvSpPr/>
          <p:nvPr/>
        </p:nvSpPr>
        <p:spPr>
          <a:xfrm>
            <a:off x="8243551" y="5409661"/>
            <a:ext cx="21590" cy="3810"/>
          </a:xfrm>
          <a:custGeom>
            <a:avLst/>
            <a:gdLst/>
            <a:ahLst/>
            <a:cxnLst/>
            <a:rect l="l" t="t" r="r" b="b"/>
            <a:pathLst>
              <a:path w="21590" h="3810" extrusionOk="0">
                <a:moveTo>
                  <a:pt x="0" y="3817"/>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55" name="Google Shape;955;p31"/>
          <p:cNvSpPr/>
          <p:nvPr/>
        </p:nvSpPr>
        <p:spPr>
          <a:xfrm>
            <a:off x="8264913" y="5408134"/>
            <a:ext cx="20955" cy="1905"/>
          </a:xfrm>
          <a:custGeom>
            <a:avLst/>
            <a:gdLst/>
            <a:ahLst/>
            <a:cxnLst/>
            <a:rect l="l" t="t" r="r" b="b"/>
            <a:pathLst>
              <a:path w="20954" h="1904" extrusionOk="0">
                <a:moveTo>
                  <a:pt x="0" y="1527"/>
                </a:moveTo>
                <a:lnTo>
                  <a:pt x="20599"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56" name="Google Shape;956;p31"/>
          <p:cNvSpPr/>
          <p:nvPr/>
        </p:nvSpPr>
        <p:spPr>
          <a:xfrm>
            <a:off x="8285512" y="5408134"/>
            <a:ext cx="21590" cy="2540"/>
          </a:xfrm>
          <a:custGeom>
            <a:avLst/>
            <a:gdLst/>
            <a:ahLst/>
            <a:cxnLst/>
            <a:rect l="l" t="t" r="r" b="b"/>
            <a:pathLst>
              <a:path w="21590" h="2539" extrusionOk="0">
                <a:moveTo>
                  <a:pt x="0" y="0"/>
                </a:moveTo>
                <a:lnTo>
                  <a:pt x="21362" y="229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57" name="Google Shape;957;p31"/>
          <p:cNvSpPr/>
          <p:nvPr/>
        </p:nvSpPr>
        <p:spPr>
          <a:xfrm>
            <a:off x="8306874" y="5405844"/>
            <a:ext cx="21590" cy="5080"/>
          </a:xfrm>
          <a:custGeom>
            <a:avLst/>
            <a:gdLst/>
            <a:ahLst/>
            <a:cxnLst/>
            <a:rect l="l" t="t" r="r" b="b"/>
            <a:pathLst>
              <a:path w="21590" h="5079" extrusionOk="0">
                <a:moveTo>
                  <a:pt x="0" y="4581"/>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58" name="Google Shape;958;p31"/>
          <p:cNvSpPr/>
          <p:nvPr/>
        </p:nvSpPr>
        <p:spPr>
          <a:xfrm>
            <a:off x="8328236" y="5395918"/>
            <a:ext cx="21590" cy="10160"/>
          </a:xfrm>
          <a:custGeom>
            <a:avLst/>
            <a:gdLst/>
            <a:ahLst/>
            <a:cxnLst/>
            <a:rect l="l" t="t" r="r" b="b"/>
            <a:pathLst>
              <a:path w="21590" h="10160" extrusionOk="0">
                <a:moveTo>
                  <a:pt x="0" y="9925"/>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59" name="Google Shape;959;p31"/>
          <p:cNvSpPr/>
          <p:nvPr/>
        </p:nvSpPr>
        <p:spPr>
          <a:xfrm>
            <a:off x="8349599" y="5395918"/>
            <a:ext cx="21590" cy="9525"/>
          </a:xfrm>
          <a:custGeom>
            <a:avLst/>
            <a:gdLst/>
            <a:ahLst/>
            <a:cxnLst/>
            <a:rect l="l" t="t" r="r" b="b"/>
            <a:pathLst>
              <a:path w="21590" h="9525" extrusionOk="0">
                <a:moveTo>
                  <a:pt x="0" y="0"/>
                </a:moveTo>
                <a:lnTo>
                  <a:pt x="21362" y="9162"/>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60" name="Google Shape;960;p31"/>
          <p:cNvSpPr/>
          <p:nvPr/>
        </p:nvSpPr>
        <p:spPr>
          <a:xfrm>
            <a:off x="8370961" y="5405080"/>
            <a:ext cx="20955" cy="6985"/>
          </a:xfrm>
          <a:custGeom>
            <a:avLst/>
            <a:gdLst/>
            <a:ahLst/>
            <a:cxnLst/>
            <a:rect l="l" t="t" r="r" b="b"/>
            <a:pathLst>
              <a:path w="20954" h="6985" extrusionOk="0">
                <a:moveTo>
                  <a:pt x="0" y="0"/>
                </a:moveTo>
                <a:lnTo>
                  <a:pt x="20599" y="6871"/>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61" name="Google Shape;961;p31"/>
          <p:cNvSpPr/>
          <p:nvPr/>
        </p:nvSpPr>
        <p:spPr>
          <a:xfrm>
            <a:off x="8391560" y="5402026"/>
            <a:ext cx="21590" cy="10160"/>
          </a:xfrm>
          <a:custGeom>
            <a:avLst/>
            <a:gdLst/>
            <a:ahLst/>
            <a:cxnLst/>
            <a:rect l="l" t="t" r="r" b="b"/>
            <a:pathLst>
              <a:path w="21590" h="10160" extrusionOk="0">
                <a:moveTo>
                  <a:pt x="0" y="9925"/>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62" name="Google Shape;962;p31"/>
          <p:cNvSpPr/>
          <p:nvPr/>
        </p:nvSpPr>
        <p:spPr>
          <a:xfrm>
            <a:off x="8412922" y="5401262"/>
            <a:ext cx="21590" cy="1270"/>
          </a:xfrm>
          <a:custGeom>
            <a:avLst/>
            <a:gdLst/>
            <a:ahLst/>
            <a:cxnLst/>
            <a:rect l="l" t="t" r="r" b="b"/>
            <a:pathLst>
              <a:path w="21590" h="1270" extrusionOk="0">
                <a:moveTo>
                  <a:pt x="0" y="763"/>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63" name="Google Shape;963;p31"/>
          <p:cNvSpPr/>
          <p:nvPr/>
        </p:nvSpPr>
        <p:spPr>
          <a:xfrm>
            <a:off x="8434285" y="5401262"/>
            <a:ext cx="21590" cy="0"/>
          </a:xfrm>
          <a:custGeom>
            <a:avLst/>
            <a:gdLst/>
            <a:ahLst/>
            <a:cxnLst/>
            <a:rect l="l" t="t" r="r" b="b"/>
            <a:pathLst>
              <a:path w="21590" h="120000" extrusionOk="0">
                <a:moveTo>
                  <a:pt x="0" y="0"/>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64" name="Google Shape;964;p31"/>
          <p:cNvSpPr/>
          <p:nvPr/>
        </p:nvSpPr>
        <p:spPr>
          <a:xfrm>
            <a:off x="8455647" y="5401262"/>
            <a:ext cx="21590" cy="3175"/>
          </a:xfrm>
          <a:custGeom>
            <a:avLst/>
            <a:gdLst/>
            <a:ahLst/>
            <a:cxnLst/>
            <a:rect l="l" t="t" r="r" b="b"/>
            <a:pathLst>
              <a:path w="21590" h="3175" extrusionOk="0">
                <a:moveTo>
                  <a:pt x="0" y="0"/>
                </a:moveTo>
                <a:lnTo>
                  <a:pt x="21362" y="3054"/>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65" name="Google Shape;965;p31"/>
          <p:cNvSpPr/>
          <p:nvPr/>
        </p:nvSpPr>
        <p:spPr>
          <a:xfrm>
            <a:off x="8477009" y="5404317"/>
            <a:ext cx="20955" cy="10160"/>
          </a:xfrm>
          <a:custGeom>
            <a:avLst/>
            <a:gdLst/>
            <a:ahLst/>
            <a:cxnLst/>
            <a:rect l="l" t="t" r="r" b="b"/>
            <a:pathLst>
              <a:path w="20954" h="10160" extrusionOk="0">
                <a:moveTo>
                  <a:pt x="0" y="0"/>
                </a:moveTo>
                <a:lnTo>
                  <a:pt x="20599" y="9925"/>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66" name="Google Shape;966;p31"/>
          <p:cNvSpPr/>
          <p:nvPr/>
        </p:nvSpPr>
        <p:spPr>
          <a:xfrm>
            <a:off x="8497609" y="5414242"/>
            <a:ext cx="21590" cy="5715"/>
          </a:xfrm>
          <a:custGeom>
            <a:avLst/>
            <a:gdLst/>
            <a:ahLst/>
            <a:cxnLst/>
            <a:rect l="l" t="t" r="r" b="b"/>
            <a:pathLst>
              <a:path w="21590" h="5714" extrusionOk="0">
                <a:moveTo>
                  <a:pt x="0" y="0"/>
                </a:moveTo>
                <a:lnTo>
                  <a:pt x="21362" y="5344"/>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67" name="Google Shape;967;p31"/>
          <p:cNvSpPr/>
          <p:nvPr/>
        </p:nvSpPr>
        <p:spPr>
          <a:xfrm>
            <a:off x="8518971" y="5418060"/>
            <a:ext cx="21590" cy="1905"/>
          </a:xfrm>
          <a:custGeom>
            <a:avLst/>
            <a:gdLst/>
            <a:ahLst/>
            <a:cxnLst/>
            <a:rect l="l" t="t" r="r" b="b"/>
            <a:pathLst>
              <a:path w="21590" h="1904" extrusionOk="0">
                <a:moveTo>
                  <a:pt x="0" y="1527"/>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68" name="Google Shape;968;p31"/>
          <p:cNvSpPr/>
          <p:nvPr/>
        </p:nvSpPr>
        <p:spPr>
          <a:xfrm>
            <a:off x="8540333" y="5400499"/>
            <a:ext cx="21590" cy="17780"/>
          </a:xfrm>
          <a:custGeom>
            <a:avLst/>
            <a:gdLst/>
            <a:ahLst/>
            <a:cxnLst/>
            <a:rect l="l" t="t" r="r" b="b"/>
            <a:pathLst>
              <a:path w="21590" h="17779" extrusionOk="0">
                <a:moveTo>
                  <a:pt x="0" y="17560"/>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69" name="Google Shape;969;p31"/>
          <p:cNvSpPr/>
          <p:nvPr/>
        </p:nvSpPr>
        <p:spPr>
          <a:xfrm>
            <a:off x="8561696" y="5400499"/>
            <a:ext cx="21590" cy="2540"/>
          </a:xfrm>
          <a:custGeom>
            <a:avLst/>
            <a:gdLst/>
            <a:ahLst/>
            <a:cxnLst/>
            <a:rect l="l" t="t" r="r" b="b"/>
            <a:pathLst>
              <a:path w="21590" h="2539" extrusionOk="0">
                <a:moveTo>
                  <a:pt x="0" y="0"/>
                </a:moveTo>
                <a:lnTo>
                  <a:pt x="21362" y="229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70" name="Google Shape;970;p31"/>
          <p:cNvSpPr/>
          <p:nvPr/>
        </p:nvSpPr>
        <p:spPr>
          <a:xfrm>
            <a:off x="8583058" y="5402789"/>
            <a:ext cx="20955" cy="22225"/>
          </a:xfrm>
          <a:custGeom>
            <a:avLst/>
            <a:gdLst/>
            <a:ahLst/>
            <a:cxnLst/>
            <a:rect l="l" t="t" r="r" b="b"/>
            <a:pathLst>
              <a:path w="20954" h="22225" extrusionOk="0">
                <a:moveTo>
                  <a:pt x="0" y="0"/>
                </a:moveTo>
                <a:lnTo>
                  <a:pt x="20599" y="22142"/>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71" name="Google Shape;971;p31"/>
          <p:cNvSpPr/>
          <p:nvPr/>
        </p:nvSpPr>
        <p:spPr>
          <a:xfrm>
            <a:off x="8603657" y="5422641"/>
            <a:ext cx="21590" cy="2540"/>
          </a:xfrm>
          <a:custGeom>
            <a:avLst/>
            <a:gdLst/>
            <a:ahLst/>
            <a:cxnLst/>
            <a:rect l="l" t="t" r="r" b="b"/>
            <a:pathLst>
              <a:path w="21590" h="2539" extrusionOk="0">
                <a:moveTo>
                  <a:pt x="0" y="2290"/>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72" name="Google Shape;972;p31"/>
          <p:cNvSpPr/>
          <p:nvPr/>
        </p:nvSpPr>
        <p:spPr>
          <a:xfrm>
            <a:off x="8625020" y="5422641"/>
            <a:ext cx="21590" cy="2540"/>
          </a:xfrm>
          <a:custGeom>
            <a:avLst/>
            <a:gdLst/>
            <a:ahLst/>
            <a:cxnLst/>
            <a:rect l="l" t="t" r="r" b="b"/>
            <a:pathLst>
              <a:path w="21590" h="2539" extrusionOk="0">
                <a:moveTo>
                  <a:pt x="0" y="0"/>
                </a:moveTo>
                <a:lnTo>
                  <a:pt x="21362" y="229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73" name="Google Shape;973;p31"/>
          <p:cNvSpPr/>
          <p:nvPr/>
        </p:nvSpPr>
        <p:spPr>
          <a:xfrm>
            <a:off x="8646382" y="5422641"/>
            <a:ext cx="21590" cy="2540"/>
          </a:xfrm>
          <a:custGeom>
            <a:avLst/>
            <a:gdLst/>
            <a:ahLst/>
            <a:cxnLst/>
            <a:rect l="l" t="t" r="r" b="b"/>
            <a:pathLst>
              <a:path w="21590" h="2539" extrusionOk="0">
                <a:moveTo>
                  <a:pt x="0" y="2290"/>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74" name="Google Shape;974;p31"/>
          <p:cNvSpPr/>
          <p:nvPr/>
        </p:nvSpPr>
        <p:spPr>
          <a:xfrm>
            <a:off x="8667744" y="5422641"/>
            <a:ext cx="21590" cy="3810"/>
          </a:xfrm>
          <a:custGeom>
            <a:avLst/>
            <a:gdLst/>
            <a:ahLst/>
            <a:cxnLst/>
            <a:rect l="l" t="t" r="r" b="b"/>
            <a:pathLst>
              <a:path w="21590" h="3810" extrusionOk="0">
                <a:moveTo>
                  <a:pt x="0" y="0"/>
                </a:moveTo>
                <a:lnTo>
                  <a:pt x="21362" y="381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75" name="Google Shape;975;p31"/>
          <p:cNvSpPr/>
          <p:nvPr/>
        </p:nvSpPr>
        <p:spPr>
          <a:xfrm>
            <a:off x="8689106" y="5426459"/>
            <a:ext cx="20955" cy="1905"/>
          </a:xfrm>
          <a:custGeom>
            <a:avLst/>
            <a:gdLst/>
            <a:ahLst/>
            <a:cxnLst/>
            <a:rect l="l" t="t" r="r" b="b"/>
            <a:pathLst>
              <a:path w="20954" h="1904" extrusionOk="0">
                <a:moveTo>
                  <a:pt x="0" y="0"/>
                </a:moveTo>
                <a:lnTo>
                  <a:pt x="20599" y="152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76" name="Google Shape;976;p31"/>
          <p:cNvSpPr/>
          <p:nvPr/>
        </p:nvSpPr>
        <p:spPr>
          <a:xfrm>
            <a:off x="8709706" y="5427222"/>
            <a:ext cx="21590" cy="1270"/>
          </a:xfrm>
          <a:custGeom>
            <a:avLst/>
            <a:gdLst/>
            <a:ahLst/>
            <a:cxnLst/>
            <a:rect l="l" t="t" r="r" b="b"/>
            <a:pathLst>
              <a:path w="21590" h="1270" extrusionOk="0">
                <a:moveTo>
                  <a:pt x="0" y="763"/>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77" name="Google Shape;977;p31"/>
          <p:cNvSpPr/>
          <p:nvPr/>
        </p:nvSpPr>
        <p:spPr>
          <a:xfrm>
            <a:off x="8731068" y="5425695"/>
            <a:ext cx="21590" cy="1905"/>
          </a:xfrm>
          <a:custGeom>
            <a:avLst/>
            <a:gdLst/>
            <a:ahLst/>
            <a:cxnLst/>
            <a:rect l="l" t="t" r="r" b="b"/>
            <a:pathLst>
              <a:path w="21590" h="1904" extrusionOk="0">
                <a:moveTo>
                  <a:pt x="0" y="1527"/>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78" name="Google Shape;978;p31"/>
          <p:cNvSpPr/>
          <p:nvPr/>
        </p:nvSpPr>
        <p:spPr>
          <a:xfrm>
            <a:off x="8752430" y="5425695"/>
            <a:ext cx="21590" cy="1905"/>
          </a:xfrm>
          <a:custGeom>
            <a:avLst/>
            <a:gdLst/>
            <a:ahLst/>
            <a:cxnLst/>
            <a:rect l="l" t="t" r="r" b="b"/>
            <a:pathLst>
              <a:path w="21590" h="1904" extrusionOk="0">
                <a:moveTo>
                  <a:pt x="0" y="0"/>
                </a:moveTo>
                <a:lnTo>
                  <a:pt x="21362" y="1527"/>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79" name="Google Shape;979;p31"/>
          <p:cNvSpPr/>
          <p:nvPr/>
        </p:nvSpPr>
        <p:spPr>
          <a:xfrm>
            <a:off x="8773793" y="5427222"/>
            <a:ext cx="21590" cy="2540"/>
          </a:xfrm>
          <a:custGeom>
            <a:avLst/>
            <a:gdLst/>
            <a:ahLst/>
            <a:cxnLst/>
            <a:rect l="l" t="t" r="r" b="b"/>
            <a:pathLst>
              <a:path w="21590" h="2539" extrusionOk="0">
                <a:moveTo>
                  <a:pt x="0" y="0"/>
                </a:moveTo>
                <a:lnTo>
                  <a:pt x="21362" y="229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80" name="Google Shape;980;p31"/>
          <p:cNvSpPr/>
          <p:nvPr/>
        </p:nvSpPr>
        <p:spPr>
          <a:xfrm>
            <a:off x="8795155" y="5429513"/>
            <a:ext cx="20955" cy="0"/>
          </a:xfrm>
          <a:custGeom>
            <a:avLst/>
            <a:gdLst/>
            <a:ahLst/>
            <a:cxnLst/>
            <a:rect l="l" t="t" r="r" b="b"/>
            <a:pathLst>
              <a:path w="20954" h="120000" extrusionOk="0">
                <a:moveTo>
                  <a:pt x="0" y="0"/>
                </a:moveTo>
                <a:lnTo>
                  <a:pt x="20599"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81" name="Google Shape;981;p31"/>
          <p:cNvSpPr/>
          <p:nvPr/>
        </p:nvSpPr>
        <p:spPr>
          <a:xfrm>
            <a:off x="8815754" y="5426459"/>
            <a:ext cx="21590" cy="3175"/>
          </a:xfrm>
          <a:custGeom>
            <a:avLst/>
            <a:gdLst/>
            <a:ahLst/>
            <a:cxnLst/>
            <a:rect l="l" t="t" r="r" b="b"/>
            <a:pathLst>
              <a:path w="21590" h="3175" extrusionOk="0">
                <a:moveTo>
                  <a:pt x="0" y="3054"/>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82" name="Google Shape;982;p31"/>
          <p:cNvSpPr/>
          <p:nvPr/>
        </p:nvSpPr>
        <p:spPr>
          <a:xfrm>
            <a:off x="8837117" y="5421877"/>
            <a:ext cx="21590" cy="5080"/>
          </a:xfrm>
          <a:custGeom>
            <a:avLst/>
            <a:gdLst/>
            <a:ahLst/>
            <a:cxnLst/>
            <a:rect l="l" t="t" r="r" b="b"/>
            <a:pathLst>
              <a:path w="21590" h="5079" extrusionOk="0">
                <a:moveTo>
                  <a:pt x="0" y="4581"/>
                </a:moveTo>
                <a:lnTo>
                  <a:pt x="21362" y="0"/>
                </a:lnTo>
              </a:path>
            </a:pathLst>
          </a:custGeom>
          <a:noFill/>
          <a:ln w="36625" cap="flat" cmpd="sng">
            <a:solidFill>
              <a:srgbClr val="00008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983" name="Google Shape;983;p31"/>
          <p:cNvSpPr txBox="1">
            <a:spLocks noGrp="1"/>
          </p:cNvSpPr>
          <p:nvPr>
            <p:ph type="title"/>
          </p:nvPr>
        </p:nvSpPr>
        <p:spPr>
          <a:xfrm>
            <a:off x="457200" y="274638"/>
            <a:ext cx="8229600" cy="1143000"/>
          </a:xfrm>
          <a:prstGeom prst="rect">
            <a:avLst/>
          </a:prstGeom>
          <a:noFill/>
          <a:ln>
            <a:noFill/>
          </a:ln>
        </p:spPr>
        <p:txBody>
          <a:bodyPr spcFirstLastPara="1" wrap="square" lIns="0" tIns="0" rIns="0" bIns="0" anchor="ctr" anchorCtr="0">
            <a:spAutoFit/>
          </a:bodyPr>
          <a:lstStyle/>
          <a:p>
            <a:pPr marL="1867535" lvl="0" indent="0" algn="ctr" rtl="0">
              <a:lnSpc>
                <a:spcPct val="100000"/>
              </a:lnSpc>
              <a:spcBef>
                <a:spcPts val="0"/>
              </a:spcBef>
              <a:spcAft>
                <a:spcPts val="0"/>
              </a:spcAft>
              <a:buClr>
                <a:srgbClr val="000000"/>
              </a:buClr>
              <a:buSzPts val="2400"/>
              <a:buFont typeface="Arial"/>
              <a:buNone/>
            </a:pPr>
            <a:r>
              <a:rPr lang="en-US" sz="2400" b="1" dirty="0">
                <a:solidFill>
                  <a:srgbClr val="000000"/>
                </a:solidFill>
                <a:latin typeface="Arial"/>
                <a:ea typeface="Arial"/>
                <a:cs typeface="Arial"/>
                <a:sym typeface="Arial"/>
              </a:rPr>
              <a:t>Average Poudre River Flows</a:t>
            </a:r>
            <a:endParaRPr sz="2400" dirty="0">
              <a:latin typeface="Arial"/>
              <a:ea typeface="Arial"/>
              <a:cs typeface="Arial"/>
              <a:sym typeface="Arial"/>
            </a:endParaRPr>
          </a:p>
        </p:txBody>
      </p:sp>
      <p:sp>
        <p:nvSpPr>
          <p:cNvPr id="984" name="Google Shape;984;p31"/>
          <p:cNvSpPr txBox="1"/>
          <p:nvPr/>
        </p:nvSpPr>
        <p:spPr>
          <a:xfrm>
            <a:off x="400101" y="2435129"/>
            <a:ext cx="8135620" cy="4462440"/>
          </a:xfrm>
          <a:prstGeom prst="rect">
            <a:avLst/>
          </a:prstGeom>
          <a:noFill/>
          <a:ln>
            <a:noFill/>
          </a:ln>
        </p:spPr>
        <p:txBody>
          <a:bodyPr spcFirstLastPara="1" wrap="square" lIns="0" tIns="0" rIns="0" bIns="0" anchor="t" anchorCtr="0">
            <a:spAutoFit/>
          </a:bodyPr>
          <a:lstStyle/>
          <a:p>
            <a:pPr marL="0" marR="1041400" lvl="0" indent="0" algn="r" rtl="0">
              <a:lnSpc>
                <a:spcPct val="115681"/>
              </a:lnSpc>
              <a:spcBef>
                <a:spcPts val="0"/>
              </a:spcBef>
              <a:spcAft>
                <a:spcPts val="0"/>
              </a:spcAft>
              <a:buClr>
                <a:srgbClr val="000000"/>
              </a:buClr>
              <a:buSzPts val="2200"/>
              <a:buFont typeface="Arial"/>
              <a:buNone/>
            </a:pPr>
            <a:r>
              <a:rPr lang="en-US" sz="2200" b="1" i="0" u="none" strike="noStrike" cap="none" dirty="0">
                <a:solidFill>
                  <a:schemeClr val="dk1"/>
                </a:solidFill>
                <a:latin typeface="Arial"/>
                <a:ea typeface="Arial"/>
                <a:cs typeface="Arial"/>
                <a:sym typeface="Arial"/>
              </a:rPr>
              <a:t>months</a:t>
            </a:r>
            <a:endParaRPr sz="2200" b="0" i="0" u="none" strike="noStrike" cap="none" dirty="0">
              <a:solidFill>
                <a:schemeClr val="dk1"/>
              </a:solidFill>
              <a:latin typeface="Arial"/>
              <a:ea typeface="Arial"/>
              <a:cs typeface="Arial"/>
              <a:sym typeface="Arial"/>
            </a:endParaRPr>
          </a:p>
          <a:p>
            <a:pPr marL="12700" marR="0" lvl="0" indent="0" algn="l" rtl="0">
              <a:lnSpc>
                <a:spcPct val="114571"/>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1,000</a:t>
            </a:r>
            <a:endParaRPr sz="1750" b="0" i="0" u="none" strike="noStrike" cap="none" dirty="0">
              <a:solidFill>
                <a:schemeClr val="dk1"/>
              </a:solidFill>
              <a:latin typeface="Arial"/>
              <a:ea typeface="Arial"/>
              <a:cs typeface="Arial"/>
              <a:sym typeface="Arial"/>
            </a:endParaRPr>
          </a:p>
          <a:p>
            <a:pPr marL="0" marR="0" lvl="0" indent="0" algn="l" rtl="0">
              <a:lnSpc>
                <a:spcPct val="100000"/>
              </a:lnSpc>
              <a:spcBef>
                <a:spcPts val="14"/>
              </a:spcBef>
              <a:spcAft>
                <a:spcPts val="0"/>
              </a:spcAft>
              <a:buClr>
                <a:srgbClr val="000000"/>
              </a:buClr>
              <a:buSzPts val="1800"/>
              <a:buFont typeface="Arial"/>
              <a:buNone/>
            </a:pPr>
            <a:endParaRPr sz="1800" b="0" i="0" u="none" strike="noStrike" cap="none" dirty="0">
              <a:solidFill>
                <a:schemeClr val="dk1"/>
              </a:solidFill>
              <a:latin typeface="Times New Roman"/>
              <a:ea typeface="Times New Roman"/>
              <a:cs typeface="Times New Roman"/>
              <a:sym typeface="Times New Roman"/>
            </a:endParaRPr>
          </a:p>
          <a:p>
            <a:pPr marL="197485"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800</a:t>
            </a:r>
            <a:endParaRPr sz="1750" b="0" i="0" u="none" strike="noStrike" cap="none" dirty="0">
              <a:solidFill>
                <a:schemeClr val="dk1"/>
              </a:solidFill>
              <a:latin typeface="Arial"/>
              <a:ea typeface="Arial"/>
              <a:cs typeface="Arial"/>
              <a:sym typeface="Arial"/>
            </a:endParaRPr>
          </a:p>
          <a:p>
            <a:pPr marL="0" marR="0" lvl="0" indent="0" algn="l" rtl="0">
              <a:lnSpc>
                <a:spcPct val="100000"/>
              </a:lnSpc>
              <a:spcBef>
                <a:spcPts val="14"/>
              </a:spcBef>
              <a:spcAft>
                <a:spcPts val="0"/>
              </a:spcAft>
              <a:buClr>
                <a:srgbClr val="000000"/>
              </a:buClr>
              <a:buSzPts val="1800"/>
              <a:buFont typeface="Arial"/>
              <a:buNone/>
            </a:pPr>
            <a:endParaRPr sz="1800" b="0" i="0" u="none" strike="noStrike" cap="none" dirty="0">
              <a:solidFill>
                <a:schemeClr val="dk1"/>
              </a:solidFill>
              <a:latin typeface="Times New Roman"/>
              <a:ea typeface="Times New Roman"/>
              <a:cs typeface="Times New Roman"/>
              <a:sym typeface="Times New Roman"/>
            </a:endParaRPr>
          </a:p>
          <a:p>
            <a:pPr marL="197485"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600</a:t>
            </a:r>
            <a:endParaRPr sz="1750" b="0" i="0" u="none" strike="noStrike" cap="none" dirty="0">
              <a:solidFill>
                <a:schemeClr val="dk1"/>
              </a:solidFill>
              <a:latin typeface="Arial"/>
              <a:ea typeface="Arial"/>
              <a:cs typeface="Arial"/>
              <a:sym typeface="Arial"/>
            </a:endParaRPr>
          </a:p>
          <a:p>
            <a:pPr marL="0" marR="0" lvl="0" indent="0" algn="l" rtl="0">
              <a:lnSpc>
                <a:spcPct val="100000"/>
              </a:lnSpc>
              <a:spcBef>
                <a:spcPts val="12"/>
              </a:spcBef>
              <a:spcAft>
                <a:spcPts val="0"/>
              </a:spcAft>
              <a:buClr>
                <a:srgbClr val="000000"/>
              </a:buClr>
              <a:buSzPts val="1800"/>
              <a:buFont typeface="Arial"/>
              <a:buNone/>
            </a:pPr>
            <a:endParaRPr sz="1800" b="0" i="0" u="none" strike="noStrike" cap="none" dirty="0">
              <a:solidFill>
                <a:schemeClr val="dk1"/>
              </a:solidFill>
              <a:latin typeface="Times New Roman"/>
              <a:ea typeface="Times New Roman"/>
              <a:cs typeface="Times New Roman"/>
              <a:sym typeface="Times New Roman"/>
            </a:endParaRPr>
          </a:p>
          <a:p>
            <a:pPr marL="197485"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400</a:t>
            </a:r>
            <a:endParaRPr sz="1750" b="0" i="0" u="none" strike="noStrike" cap="none" dirty="0">
              <a:solidFill>
                <a:schemeClr val="dk1"/>
              </a:solidFill>
              <a:latin typeface="Arial"/>
              <a:ea typeface="Arial"/>
              <a:cs typeface="Arial"/>
              <a:sym typeface="Arial"/>
            </a:endParaRPr>
          </a:p>
          <a:p>
            <a:pPr marL="0" marR="0" lvl="0" indent="0" algn="l" rtl="0">
              <a:lnSpc>
                <a:spcPct val="100000"/>
              </a:lnSpc>
              <a:spcBef>
                <a:spcPts val="14"/>
              </a:spcBef>
              <a:spcAft>
                <a:spcPts val="0"/>
              </a:spcAft>
              <a:buClr>
                <a:srgbClr val="000000"/>
              </a:buClr>
              <a:buSzPts val="1800"/>
              <a:buFont typeface="Arial"/>
              <a:buNone/>
            </a:pPr>
            <a:endParaRPr sz="1800" b="0" i="0" u="none" strike="noStrike" cap="none" dirty="0">
              <a:solidFill>
                <a:schemeClr val="dk1"/>
              </a:solidFill>
              <a:latin typeface="Times New Roman"/>
              <a:ea typeface="Times New Roman"/>
              <a:cs typeface="Times New Roman"/>
              <a:sym typeface="Times New Roman"/>
            </a:endParaRPr>
          </a:p>
          <a:p>
            <a:pPr marL="197485"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200</a:t>
            </a:r>
            <a:endParaRPr sz="1750" b="0" i="0" u="none" strike="noStrike" cap="none" dirty="0">
              <a:solidFill>
                <a:schemeClr val="dk1"/>
              </a:solidFill>
              <a:latin typeface="Arial"/>
              <a:ea typeface="Arial"/>
              <a:cs typeface="Arial"/>
              <a:sym typeface="Arial"/>
            </a:endParaRPr>
          </a:p>
          <a:p>
            <a:pPr marL="0" marR="0" lvl="0" indent="0" algn="l" rtl="0">
              <a:lnSpc>
                <a:spcPct val="100000"/>
              </a:lnSpc>
              <a:spcBef>
                <a:spcPts val="14"/>
              </a:spcBef>
              <a:spcAft>
                <a:spcPts val="0"/>
              </a:spcAft>
              <a:buClr>
                <a:srgbClr val="000000"/>
              </a:buClr>
              <a:buSzPts val="1800"/>
              <a:buFont typeface="Arial"/>
              <a:buNone/>
            </a:pPr>
            <a:endParaRPr sz="1800" b="0" i="0" u="none" strike="noStrike" cap="none" dirty="0">
              <a:solidFill>
                <a:schemeClr val="dk1"/>
              </a:solidFill>
              <a:latin typeface="Times New Roman"/>
              <a:ea typeface="Times New Roman"/>
              <a:cs typeface="Times New Roman"/>
              <a:sym typeface="Times New Roman"/>
            </a:endParaRPr>
          </a:p>
          <a:p>
            <a:pPr marL="445134"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0</a:t>
            </a:r>
            <a:endParaRPr sz="17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32"/>
              </a:spcBef>
              <a:spcAft>
                <a:spcPts val="0"/>
              </a:spcAft>
              <a:buClr>
                <a:srgbClr val="000000"/>
              </a:buClr>
              <a:buSzPts val="1950"/>
              <a:buFont typeface="Arial"/>
              <a:buNone/>
            </a:pPr>
            <a:endParaRPr sz="1950" b="0" i="0" u="none" strike="noStrike" cap="none" dirty="0">
              <a:solidFill>
                <a:schemeClr val="dk1"/>
              </a:solidFill>
              <a:latin typeface="Times New Roman"/>
              <a:ea typeface="Times New Roman"/>
              <a:cs typeface="Times New Roman"/>
              <a:sym typeface="Times New Roman"/>
            </a:endParaRPr>
          </a:p>
          <a:p>
            <a:pPr marL="1061720" marR="0" lvl="0" indent="0" algn="ctr" rtl="0">
              <a:lnSpc>
                <a:spcPct val="100000"/>
              </a:lnSpc>
              <a:spcBef>
                <a:spcPts val="0"/>
              </a:spcBef>
              <a:spcAft>
                <a:spcPts val="0"/>
              </a:spcAft>
              <a:buClr>
                <a:srgbClr val="000000"/>
              </a:buClr>
              <a:buSzPts val="1750"/>
              <a:buFont typeface="Arial"/>
              <a:buNone/>
            </a:pPr>
            <a:r>
              <a:rPr lang="en-US" sz="1750" b="1" i="0" u="none" strike="noStrike" cap="none" dirty="0">
                <a:solidFill>
                  <a:schemeClr val="dk1"/>
                </a:solidFill>
                <a:latin typeface="Arial"/>
                <a:ea typeface="Arial"/>
                <a:cs typeface="Arial"/>
                <a:sym typeface="Arial"/>
              </a:rPr>
              <a:t>Date</a:t>
            </a:r>
            <a:endParaRPr sz="1750" b="0" i="0" u="none" strike="noStrike" cap="none" dirty="0">
              <a:solidFill>
                <a:schemeClr val="dk1"/>
              </a:solidFill>
              <a:latin typeface="Arial"/>
              <a:ea typeface="Arial"/>
              <a:cs typeface="Arial"/>
              <a:sym typeface="Arial"/>
            </a:endParaRPr>
          </a:p>
          <a:p>
            <a:pPr marL="186055" marR="0" lvl="0" indent="0" algn="l" rtl="0">
              <a:lnSpc>
                <a:spcPct val="100000"/>
              </a:lnSpc>
              <a:spcBef>
                <a:spcPts val="55"/>
              </a:spcBef>
              <a:spcAft>
                <a:spcPts val="0"/>
              </a:spcAft>
              <a:buClr>
                <a:srgbClr val="000000"/>
              </a:buClr>
              <a:buSzPts val="1600"/>
              <a:buFont typeface="Arial"/>
              <a:buNone/>
            </a:pPr>
            <a:r>
              <a:rPr lang="en-US" sz="1200" b="1" i="1" u="none" strike="noStrike" cap="none" dirty="0">
                <a:solidFill>
                  <a:schemeClr val="tx1"/>
                </a:solidFill>
                <a:latin typeface="Arial"/>
                <a:ea typeface="Arial"/>
                <a:cs typeface="Arial"/>
                <a:sym typeface="Arial"/>
              </a:rPr>
              <a:t>Source: Cache la Poudre River at the Mouth of the Canyon Gage (USGS 06752000)</a:t>
            </a:r>
            <a:endParaRPr sz="1200" b="0" i="1" u="none" strike="noStrike" cap="none" dirty="0">
              <a:solidFill>
                <a:schemeClr val="tx1"/>
              </a:solidFill>
              <a:latin typeface="Arial"/>
              <a:ea typeface="Arial"/>
              <a:cs typeface="Arial"/>
              <a:sym typeface="Arial"/>
            </a:endParaRPr>
          </a:p>
        </p:txBody>
      </p:sp>
      <p:sp>
        <p:nvSpPr>
          <p:cNvPr id="985" name="Google Shape;985;p31"/>
          <p:cNvSpPr txBox="1"/>
          <p:nvPr/>
        </p:nvSpPr>
        <p:spPr>
          <a:xfrm>
            <a:off x="400101" y="2204360"/>
            <a:ext cx="582295" cy="24892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1,200</a:t>
            </a:r>
            <a:endParaRPr sz="1750" b="0" i="0" u="none" strike="noStrike" cap="none" dirty="0">
              <a:solidFill>
                <a:schemeClr val="dk1"/>
              </a:solidFill>
              <a:latin typeface="Arial"/>
              <a:ea typeface="Arial"/>
              <a:cs typeface="Arial"/>
              <a:sym typeface="Arial"/>
            </a:endParaRPr>
          </a:p>
        </p:txBody>
      </p:sp>
      <p:sp>
        <p:nvSpPr>
          <p:cNvPr id="986" name="Google Shape;986;p31"/>
          <p:cNvSpPr txBox="1"/>
          <p:nvPr/>
        </p:nvSpPr>
        <p:spPr>
          <a:xfrm>
            <a:off x="400101" y="1672902"/>
            <a:ext cx="582295" cy="24892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1,400</a:t>
            </a:r>
            <a:endParaRPr sz="1750" b="0" i="0" u="none" strike="noStrike" cap="none" dirty="0">
              <a:solidFill>
                <a:schemeClr val="dk1"/>
              </a:solidFill>
              <a:latin typeface="Arial"/>
              <a:ea typeface="Arial"/>
              <a:cs typeface="Arial"/>
              <a:sym typeface="Arial"/>
            </a:endParaRPr>
          </a:p>
        </p:txBody>
      </p:sp>
      <p:sp>
        <p:nvSpPr>
          <p:cNvPr id="987" name="Google Shape;987;p31"/>
          <p:cNvSpPr txBox="1"/>
          <p:nvPr/>
        </p:nvSpPr>
        <p:spPr>
          <a:xfrm>
            <a:off x="400101" y="609987"/>
            <a:ext cx="582295" cy="77978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1,800</a:t>
            </a:r>
            <a:endParaRPr sz="1750" b="0" i="0" u="none" strike="noStrike" cap="none" dirty="0">
              <a:solidFill>
                <a:schemeClr val="dk1"/>
              </a:solidFill>
              <a:latin typeface="Arial"/>
              <a:ea typeface="Arial"/>
              <a:cs typeface="Arial"/>
              <a:sym typeface="Arial"/>
            </a:endParaRPr>
          </a:p>
          <a:p>
            <a:pPr marL="0" marR="0" lvl="0" indent="0" algn="l" rtl="0">
              <a:lnSpc>
                <a:spcPct val="100000"/>
              </a:lnSpc>
              <a:spcBef>
                <a:spcPts val="14"/>
              </a:spcBef>
              <a:spcAft>
                <a:spcPts val="0"/>
              </a:spcAft>
              <a:buClr>
                <a:srgbClr val="000000"/>
              </a:buClr>
              <a:buSzPts val="1800"/>
              <a:buFont typeface="Arial"/>
              <a:buNone/>
            </a:pPr>
            <a:endParaRPr sz="1800" b="0" i="0" u="none" strike="noStrike" cap="none" dirty="0">
              <a:solidFill>
                <a:schemeClr val="dk1"/>
              </a:solidFill>
              <a:latin typeface="Times New Roman"/>
              <a:ea typeface="Times New Roman"/>
              <a:cs typeface="Times New Roman"/>
              <a:sym typeface="Times New Roman"/>
            </a:endParaRPr>
          </a:p>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1,600</a:t>
            </a:r>
            <a:endParaRPr sz="1750" b="0" i="0" u="none" strike="noStrike" cap="none" dirty="0">
              <a:solidFill>
                <a:schemeClr val="dk1"/>
              </a:solidFill>
              <a:latin typeface="Arial"/>
              <a:ea typeface="Arial"/>
              <a:cs typeface="Arial"/>
              <a:sym typeface="Arial"/>
            </a:endParaRPr>
          </a:p>
        </p:txBody>
      </p:sp>
      <p:sp>
        <p:nvSpPr>
          <p:cNvPr id="988" name="Google Shape;988;p31"/>
          <p:cNvSpPr txBox="1"/>
          <p:nvPr/>
        </p:nvSpPr>
        <p:spPr>
          <a:xfrm rot="-5400000">
            <a:off x="948558" y="5736833"/>
            <a:ext cx="384810" cy="24828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Jan</a:t>
            </a:r>
            <a:endParaRPr sz="1750" b="0" i="0" u="none" strike="noStrike" cap="none" dirty="0">
              <a:solidFill>
                <a:schemeClr val="dk1"/>
              </a:solidFill>
              <a:latin typeface="Arial"/>
              <a:ea typeface="Arial"/>
              <a:cs typeface="Arial"/>
              <a:sym typeface="Arial"/>
            </a:endParaRPr>
          </a:p>
        </p:txBody>
      </p:sp>
      <p:sp>
        <p:nvSpPr>
          <p:cNvPr id="989" name="Google Shape;989;p31"/>
          <p:cNvSpPr txBox="1"/>
          <p:nvPr/>
        </p:nvSpPr>
        <p:spPr>
          <a:xfrm rot="-5400000">
            <a:off x="1594146" y="5749121"/>
            <a:ext cx="408940" cy="24828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Feb</a:t>
            </a:r>
            <a:endParaRPr sz="1750" b="0" i="0" u="none" strike="noStrike" cap="none" dirty="0">
              <a:solidFill>
                <a:schemeClr val="dk1"/>
              </a:solidFill>
              <a:latin typeface="Arial"/>
              <a:ea typeface="Arial"/>
              <a:cs typeface="Arial"/>
              <a:sym typeface="Arial"/>
            </a:endParaRPr>
          </a:p>
        </p:txBody>
      </p:sp>
      <p:sp>
        <p:nvSpPr>
          <p:cNvPr id="990" name="Google Shape;990;p31"/>
          <p:cNvSpPr txBox="1"/>
          <p:nvPr/>
        </p:nvSpPr>
        <p:spPr>
          <a:xfrm rot="-5400000">
            <a:off x="2251131" y="5749345"/>
            <a:ext cx="408940" cy="24828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Mar</a:t>
            </a:r>
            <a:endParaRPr sz="1750" b="0" i="0" u="none" strike="noStrike" cap="none" dirty="0">
              <a:solidFill>
                <a:schemeClr val="dk1"/>
              </a:solidFill>
              <a:latin typeface="Arial"/>
              <a:ea typeface="Arial"/>
              <a:cs typeface="Arial"/>
              <a:sym typeface="Arial"/>
            </a:endParaRPr>
          </a:p>
        </p:txBody>
      </p:sp>
      <p:sp>
        <p:nvSpPr>
          <p:cNvPr id="991" name="Google Shape;991;p31"/>
          <p:cNvSpPr txBox="1"/>
          <p:nvPr/>
        </p:nvSpPr>
        <p:spPr>
          <a:xfrm rot="-5400000">
            <a:off x="2927143" y="5730752"/>
            <a:ext cx="372110" cy="24828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Apr</a:t>
            </a:r>
            <a:endParaRPr sz="1750" b="0" i="0" u="none" strike="noStrike" cap="none" dirty="0">
              <a:solidFill>
                <a:schemeClr val="dk1"/>
              </a:solidFill>
              <a:latin typeface="Arial"/>
              <a:ea typeface="Arial"/>
              <a:cs typeface="Arial"/>
              <a:sym typeface="Arial"/>
            </a:endParaRPr>
          </a:p>
        </p:txBody>
      </p:sp>
      <p:sp>
        <p:nvSpPr>
          <p:cNvPr id="992" name="Google Shape;992;p31"/>
          <p:cNvSpPr txBox="1"/>
          <p:nvPr/>
        </p:nvSpPr>
        <p:spPr>
          <a:xfrm rot="-5400000">
            <a:off x="3547648" y="5768123"/>
            <a:ext cx="446405" cy="24828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May</a:t>
            </a:r>
            <a:endParaRPr sz="1750" b="0" i="0" u="none" strike="noStrike" cap="none" dirty="0">
              <a:solidFill>
                <a:schemeClr val="dk1"/>
              </a:solidFill>
              <a:latin typeface="Arial"/>
              <a:ea typeface="Arial"/>
              <a:cs typeface="Arial"/>
              <a:sym typeface="Arial"/>
            </a:endParaRPr>
          </a:p>
        </p:txBody>
      </p:sp>
      <p:sp>
        <p:nvSpPr>
          <p:cNvPr id="993" name="Google Shape;993;p31"/>
          <p:cNvSpPr txBox="1"/>
          <p:nvPr/>
        </p:nvSpPr>
        <p:spPr>
          <a:xfrm rot="-5400000">
            <a:off x="4235430" y="5736879"/>
            <a:ext cx="384810" cy="24828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Jun</a:t>
            </a:r>
            <a:endParaRPr sz="1750" b="0" i="0" u="none" strike="noStrike" cap="none" dirty="0">
              <a:solidFill>
                <a:schemeClr val="dk1"/>
              </a:solidFill>
              <a:latin typeface="Arial"/>
              <a:ea typeface="Arial"/>
              <a:cs typeface="Arial"/>
              <a:sym typeface="Arial"/>
            </a:endParaRPr>
          </a:p>
        </p:txBody>
      </p:sp>
      <p:sp>
        <p:nvSpPr>
          <p:cNvPr id="994" name="Google Shape;994;p31"/>
          <p:cNvSpPr txBox="1"/>
          <p:nvPr/>
        </p:nvSpPr>
        <p:spPr>
          <a:xfrm rot="-5400000">
            <a:off x="4930231" y="5700178"/>
            <a:ext cx="310515" cy="24828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Jul</a:t>
            </a:r>
            <a:endParaRPr sz="1750" b="0" i="0" u="none" strike="noStrike" cap="none" dirty="0">
              <a:solidFill>
                <a:schemeClr val="dk1"/>
              </a:solidFill>
              <a:latin typeface="Arial"/>
              <a:ea typeface="Arial"/>
              <a:cs typeface="Arial"/>
              <a:sym typeface="Arial"/>
            </a:endParaRPr>
          </a:p>
        </p:txBody>
      </p:sp>
      <p:sp>
        <p:nvSpPr>
          <p:cNvPr id="995" name="Google Shape;995;p31"/>
          <p:cNvSpPr txBox="1"/>
          <p:nvPr/>
        </p:nvSpPr>
        <p:spPr>
          <a:xfrm rot="-5400000">
            <a:off x="5532003" y="5755835"/>
            <a:ext cx="422275" cy="24828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Aug</a:t>
            </a:r>
            <a:endParaRPr sz="1750" b="0" i="0" u="none" strike="noStrike" cap="none" dirty="0">
              <a:solidFill>
                <a:schemeClr val="dk1"/>
              </a:solidFill>
              <a:latin typeface="Arial"/>
              <a:ea typeface="Arial"/>
              <a:cs typeface="Arial"/>
              <a:sym typeface="Arial"/>
            </a:endParaRPr>
          </a:p>
        </p:txBody>
      </p:sp>
      <p:sp>
        <p:nvSpPr>
          <p:cNvPr id="996" name="Google Shape;996;p31"/>
          <p:cNvSpPr txBox="1"/>
          <p:nvPr/>
        </p:nvSpPr>
        <p:spPr>
          <a:xfrm rot="-5400000">
            <a:off x="6189656" y="5755835"/>
            <a:ext cx="422275" cy="24828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Sep</a:t>
            </a:r>
            <a:endParaRPr sz="1750" b="0" i="0" u="none" strike="noStrike" cap="none" dirty="0">
              <a:solidFill>
                <a:schemeClr val="dk1"/>
              </a:solidFill>
              <a:latin typeface="Arial"/>
              <a:ea typeface="Arial"/>
              <a:cs typeface="Arial"/>
              <a:sym typeface="Arial"/>
            </a:endParaRPr>
          </a:p>
        </p:txBody>
      </p:sp>
      <p:sp>
        <p:nvSpPr>
          <p:cNvPr id="997" name="Google Shape;997;p31"/>
          <p:cNvSpPr txBox="1"/>
          <p:nvPr/>
        </p:nvSpPr>
        <p:spPr>
          <a:xfrm rot="-5400000">
            <a:off x="6871723" y="5730752"/>
            <a:ext cx="372110" cy="24828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Oct</a:t>
            </a:r>
            <a:endParaRPr sz="1750" b="0" i="0" u="none" strike="noStrike" cap="none" dirty="0">
              <a:solidFill>
                <a:schemeClr val="dk1"/>
              </a:solidFill>
              <a:latin typeface="Arial"/>
              <a:ea typeface="Arial"/>
              <a:cs typeface="Arial"/>
              <a:sym typeface="Arial"/>
            </a:endParaRPr>
          </a:p>
        </p:txBody>
      </p:sp>
      <p:sp>
        <p:nvSpPr>
          <p:cNvPr id="998" name="Google Shape;998;p31"/>
          <p:cNvSpPr txBox="1"/>
          <p:nvPr/>
        </p:nvSpPr>
        <p:spPr>
          <a:xfrm rot="-5400000">
            <a:off x="7504612" y="5755741"/>
            <a:ext cx="421640" cy="24828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Nov</a:t>
            </a:r>
            <a:endParaRPr sz="1750" b="0" i="0" u="none" strike="noStrike" cap="none" dirty="0">
              <a:solidFill>
                <a:schemeClr val="dk1"/>
              </a:solidFill>
              <a:latin typeface="Arial"/>
              <a:ea typeface="Arial"/>
              <a:cs typeface="Arial"/>
              <a:sym typeface="Arial"/>
            </a:endParaRPr>
          </a:p>
        </p:txBody>
      </p:sp>
      <p:sp>
        <p:nvSpPr>
          <p:cNvPr id="999" name="Google Shape;999;p31"/>
          <p:cNvSpPr txBox="1"/>
          <p:nvPr/>
        </p:nvSpPr>
        <p:spPr>
          <a:xfrm rot="-5400000">
            <a:off x="8162265" y="5755741"/>
            <a:ext cx="421640" cy="24828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Dec</a:t>
            </a:r>
            <a:endParaRPr sz="1750" b="0" i="0" u="none" strike="noStrike" cap="none" dirty="0">
              <a:solidFill>
                <a:schemeClr val="dk1"/>
              </a:solidFill>
              <a:latin typeface="Arial"/>
              <a:ea typeface="Arial"/>
              <a:cs typeface="Arial"/>
              <a:sym typeface="Arial"/>
            </a:endParaRPr>
          </a:p>
        </p:txBody>
      </p:sp>
      <p:sp>
        <p:nvSpPr>
          <p:cNvPr id="1000" name="Google Shape;1000;p31"/>
          <p:cNvSpPr txBox="1"/>
          <p:nvPr/>
        </p:nvSpPr>
        <p:spPr>
          <a:xfrm rot="-5400000">
            <a:off x="-297238" y="2996159"/>
            <a:ext cx="1063625" cy="24828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1" i="0" u="none" strike="noStrike" cap="none" dirty="0">
                <a:solidFill>
                  <a:schemeClr val="dk1"/>
                </a:solidFill>
                <a:latin typeface="Arial"/>
                <a:ea typeface="Arial"/>
                <a:cs typeface="Arial"/>
                <a:sym typeface="Arial"/>
              </a:rPr>
              <a:t>Flow (cfs)</a:t>
            </a:r>
            <a:endParaRPr sz="1750" b="0" i="0" u="none" strike="noStrike" cap="none" dirty="0">
              <a:solidFill>
                <a:schemeClr val="dk1"/>
              </a:solidFill>
              <a:latin typeface="Arial"/>
              <a:ea typeface="Arial"/>
              <a:cs typeface="Arial"/>
              <a:sym typeface="Arial"/>
            </a:endParaRPr>
          </a:p>
        </p:txBody>
      </p:sp>
      <p:sp>
        <p:nvSpPr>
          <p:cNvPr id="1001" name="Google Shape;1001;p31"/>
          <p:cNvSpPr/>
          <p:nvPr/>
        </p:nvSpPr>
        <p:spPr>
          <a:xfrm>
            <a:off x="5313103" y="1428677"/>
            <a:ext cx="3335654" cy="1713864"/>
          </a:xfrm>
          <a:custGeom>
            <a:avLst/>
            <a:gdLst/>
            <a:ahLst/>
            <a:cxnLst/>
            <a:rect l="l" t="t" r="r" b="b"/>
            <a:pathLst>
              <a:path w="3335654" h="1713864" extrusionOk="0">
                <a:moveTo>
                  <a:pt x="1667783" y="1713336"/>
                </a:moveTo>
                <a:lnTo>
                  <a:pt x="1581571" y="1711809"/>
                </a:lnTo>
                <a:lnTo>
                  <a:pt x="1496885" y="1708755"/>
                </a:lnTo>
                <a:lnTo>
                  <a:pt x="1454923" y="1706464"/>
                </a:lnTo>
                <a:lnTo>
                  <a:pt x="1413725" y="1703410"/>
                </a:lnTo>
                <a:lnTo>
                  <a:pt x="1331327" y="1695775"/>
                </a:lnTo>
                <a:lnTo>
                  <a:pt x="1250456" y="1685849"/>
                </a:lnTo>
                <a:lnTo>
                  <a:pt x="1171873" y="1674396"/>
                </a:lnTo>
                <a:lnTo>
                  <a:pt x="1094053" y="1660653"/>
                </a:lnTo>
                <a:lnTo>
                  <a:pt x="1018522" y="1645383"/>
                </a:lnTo>
                <a:lnTo>
                  <a:pt x="944517" y="1628585"/>
                </a:lnTo>
                <a:lnTo>
                  <a:pt x="837706" y="1599572"/>
                </a:lnTo>
                <a:lnTo>
                  <a:pt x="768279" y="1578193"/>
                </a:lnTo>
                <a:lnTo>
                  <a:pt x="701903" y="1555288"/>
                </a:lnTo>
                <a:lnTo>
                  <a:pt x="606536" y="1517112"/>
                </a:lnTo>
                <a:lnTo>
                  <a:pt x="516509" y="1476645"/>
                </a:lnTo>
                <a:lnTo>
                  <a:pt x="460051" y="1447631"/>
                </a:lnTo>
                <a:lnTo>
                  <a:pt x="406646" y="1417091"/>
                </a:lnTo>
                <a:lnTo>
                  <a:pt x="355529" y="1385023"/>
                </a:lnTo>
                <a:lnTo>
                  <a:pt x="307464" y="1352191"/>
                </a:lnTo>
                <a:lnTo>
                  <a:pt x="262450" y="1317833"/>
                </a:lnTo>
                <a:lnTo>
                  <a:pt x="220489" y="1282711"/>
                </a:lnTo>
                <a:lnTo>
                  <a:pt x="164031" y="1227738"/>
                </a:lnTo>
                <a:lnTo>
                  <a:pt x="130462" y="1189562"/>
                </a:lnTo>
                <a:lnTo>
                  <a:pt x="100707" y="1150622"/>
                </a:lnTo>
                <a:lnTo>
                  <a:pt x="74767" y="1110920"/>
                </a:lnTo>
                <a:lnTo>
                  <a:pt x="62560" y="1091068"/>
                </a:lnTo>
                <a:lnTo>
                  <a:pt x="33569" y="1029223"/>
                </a:lnTo>
                <a:lnTo>
                  <a:pt x="19073" y="986466"/>
                </a:lnTo>
                <a:lnTo>
                  <a:pt x="8392" y="943709"/>
                </a:lnTo>
                <a:lnTo>
                  <a:pt x="1525" y="900188"/>
                </a:lnTo>
                <a:lnTo>
                  <a:pt x="0" y="878046"/>
                </a:lnTo>
                <a:lnTo>
                  <a:pt x="0" y="834526"/>
                </a:lnTo>
                <a:lnTo>
                  <a:pt x="4577" y="790242"/>
                </a:lnTo>
                <a:lnTo>
                  <a:pt x="12969" y="747485"/>
                </a:lnTo>
                <a:lnTo>
                  <a:pt x="25939" y="704727"/>
                </a:lnTo>
                <a:lnTo>
                  <a:pt x="51879" y="642119"/>
                </a:lnTo>
                <a:lnTo>
                  <a:pt x="86974" y="581801"/>
                </a:lnTo>
                <a:lnTo>
                  <a:pt x="115203" y="542098"/>
                </a:lnTo>
                <a:lnTo>
                  <a:pt x="164031" y="484834"/>
                </a:lnTo>
                <a:lnTo>
                  <a:pt x="200652" y="448185"/>
                </a:lnTo>
                <a:lnTo>
                  <a:pt x="241088" y="412300"/>
                </a:lnTo>
                <a:lnTo>
                  <a:pt x="284576" y="377178"/>
                </a:lnTo>
                <a:lnTo>
                  <a:pt x="331115" y="343583"/>
                </a:lnTo>
                <a:lnTo>
                  <a:pt x="380706" y="311515"/>
                </a:lnTo>
                <a:lnTo>
                  <a:pt x="460051" y="264941"/>
                </a:lnTo>
                <a:lnTo>
                  <a:pt x="516509" y="235927"/>
                </a:lnTo>
                <a:lnTo>
                  <a:pt x="576018" y="208440"/>
                </a:lnTo>
                <a:lnTo>
                  <a:pt x="669860" y="169501"/>
                </a:lnTo>
                <a:lnTo>
                  <a:pt x="701903" y="158048"/>
                </a:lnTo>
                <a:lnTo>
                  <a:pt x="734709" y="145832"/>
                </a:lnTo>
                <a:lnTo>
                  <a:pt x="837706" y="113000"/>
                </a:lnTo>
                <a:lnTo>
                  <a:pt x="907896" y="93149"/>
                </a:lnTo>
                <a:lnTo>
                  <a:pt x="1018522" y="67189"/>
                </a:lnTo>
                <a:lnTo>
                  <a:pt x="1094053" y="51919"/>
                </a:lnTo>
                <a:lnTo>
                  <a:pt x="1171873" y="38175"/>
                </a:lnTo>
                <a:lnTo>
                  <a:pt x="1250456" y="26723"/>
                </a:lnTo>
                <a:lnTo>
                  <a:pt x="1331327" y="16797"/>
                </a:lnTo>
                <a:lnTo>
                  <a:pt x="1413725" y="9162"/>
                </a:lnTo>
                <a:lnTo>
                  <a:pt x="1454923" y="6871"/>
                </a:lnTo>
                <a:lnTo>
                  <a:pt x="1496885" y="3817"/>
                </a:lnTo>
                <a:lnTo>
                  <a:pt x="1581571" y="763"/>
                </a:lnTo>
                <a:lnTo>
                  <a:pt x="1624296" y="0"/>
                </a:lnTo>
                <a:lnTo>
                  <a:pt x="1710508" y="0"/>
                </a:lnTo>
                <a:lnTo>
                  <a:pt x="1753232" y="763"/>
                </a:lnTo>
                <a:lnTo>
                  <a:pt x="1837918" y="3817"/>
                </a:lnTo>
                <a:lnTo>
                  <a:pt x="1879880" y="6871"/>
                </a:lnTo>
                <a:lnTo>
                  <a:pt x="1921079" y="9162"/>
                </a:lnTo>
                <a:lnTo>
                  <a:pt x="2003476" y="16797"/>
                </a:lnTo>
                <a:lnTo>
                  <a:pt x="2084348" y="26723"/>
                </a:lnTo>
                <a:lnTo>
                  <a:pt x="2163693" y="38175"/>
                </a:lnTo>
                <a:lnTo>
                  <a:pt x="2240750" y="51919"/>
                </a:lnTo>
                <a:lnTo>
                  <a:pt x="2316281" y="67189"/>
                </a:lnTo>
                <a:lnTo>
                  <a:pt x="2390286" y="83987"/>
                </a:lnTo>
                <a:lnTo>
                  <a:pt x="2497860" y="113000"/>
                </a:lnTo>
                <a:lnTo>
                  <a:pt x="2566525" y="134379"/>
                </a:lnTo>
                <a:lnTo>
                  <a:pt x="2632900" y="158048"/>
                </a:lnTo>
                <a:lnTo>
                  <a:pt x="2665707" y="169501"/>
                </a:lnTo>
                <a:lnTo>
                  <a:pt x="2728268" y="195460"/>
                </a:lnTo>
                <a:lnTo>
                  <a:pt x="2818294" y="235927"/>
                </a:lnTo>
                <a:lnTo>
                  <a:pt x="2874752" y="264941"/>
                </a:lnTo>
                <a:lnTo>
                  <a:pt x="2928921" y="295481"/>
                </a:lnTo>
                <a:lnTo>
                  <a:pt x="2979275" y="327549"/>
                </a:lnTo>
                <a:lnTo>
                  <a:pt x="3027340" y="360380"/>
                </a:lnTo>
                <a:lnTo>
                  <a:pt x="3072353" y="394739"/>
                </a:lnTo>
                <a:lnTo>
                  <a:pt x="3114315" y="429861"/>
                </a:lnTo>
                <a:lnTo>
                  <a:pt x="3170772" y="484834"/>
                </a:lnTo>
                <a:lnTo>
                  <a:pt x="3204341" y="523010"/>
                </a:lnTo>
                <a:lnTo>
                  <a:pt x="3234096" y="561949"/>
                </a:lnTo>
                <a:lnTo>
                  <a:pt x="3272243" y="621504"/>
                </a:lnTo>
                <a:lnTo>
                  <a:pt x="3292842" y="662734"/>
                </a:lnTo>
                <a:lnTo>
                  <a:pt x="3308864" y="704727"/>
                </a:lnTo>
                <a:lnTo>
                  <a:pt x="3321834" y="747485"/>
                </a:lnTo>
                <a:lnTo>
                  <a:pt x="3330226" y="790242"/>
                </a:lnTo>
                <a:lnTo>
                  <a:pt x="3334804" y="834526"/>
                </a:lnTo>
                <a:lnTo>
                  <a:pt x="3335567" y="856668"/>
                </a:lnTo>
                <a:lnTo>
                  <a:pt x="3334804" y="878046"/>
                </a:lnTo>
                <a:lnTo>
                  <a:pt x="3330226" y="922330"/>
                </a:lnTo>
                <a:lnTo>
                  <a:pt x="3321834" y="965087"/>
                </a:lnTo>
                <a:lnTo>
                  <a:pt x="3308864" y="1007844"/>
                </a:lnTo>
                <a:lnTo>
                  <a:pt x="3292842" y="1049838"/>
                </a:lnTo>
                <a:lnTo>
                  <a:pt x="3272243" y="1091068"/>
                </a:lnTo>
                <a:lnTo>
                  <a:pt x="3260036" y="1110920"/>
                </a:lnTo>
                <a:lnTo>
                  <a:pt x="3247829" y="1131535"/>
                </a:lnTo>
                <a:lnTo>
                  <a:pt x="3219600" y="1170474"/>
                </a:lnTo>
                <a:lnTo>
                  <a:pt x="3170772" y="1227738"/>
                </a:lnTo>
                <a:lnTo>
                  <a:pt x="3134151" y="1264387"/>
                </a:lnTo>
                <a:lnTo>
                  <a:pt x="3093715" y="1300272"/>
                </a:lnTo>
                <a:lnTo>
                  <a:pt x="3050228" y="1335394"/>
                </a:lnTo>
                <a:lnTo>
                  <a:pt x="3003689" y="1368989"/>
                </a:lnTo>
                <a:lnTo>
                  <a:pt x="2928921" y="1417091"/>
                </a:lnTo>
                <a:lnTo>
                  <a:pt x="2874752" y="1447631"/>
                </a:lnTo>
                <a:lnTo>
                  <a:pt x="2818294" y="1476645"/>
                </a:lnTo>
                <a:lnTo>
                  <a:pt x="2758785" y="1504132"/>
                </a:lnTo>
                <a:lnTo>
                  <a:pt x="2665707" y="1543071"/>
                </a:lnTo>
                <a:lnTo>
                  <a:pt x="2566525" y="1578193"/>
                </a:lnTo>
                <a:lnTo>
                  <a:pt x="2497860" y="1599572"/>
                </a:lnTo>
                <a:lnTo>
                  <a:pt x="2426907" y="1619423"/>
                </a:lnTo>
                <a:lnTo>
                  <a:pt x="2316281" y="1645383"/>
                </a:lnTo>
                <a:lnTo>
                  <a:pt x="2240750" y="1660653"/>
                </a:lnTo>
                <a:lnTo>
                  <a:pt x="2163693" y="1674396"/>
                </a:lnTo>
                <a:lnTo>
                  <a:pt x="2084348" y="1685849"/>
                </a:lnTo>
                <a:lnTo>
                  <a:pt x="2003476" y="1695775"/>
                </a:lnTo>
                <a:lnTo>
                  <a:pt x="1921079" y="1703410"/>
                </a:lnTo>
                <a:lnTo>
                  <a:pt x="1879880" y="1706464"/>
                </a:lnTo>
                <a:lnTo>
                  <a:pt x="1837918" y="1708755"/>
                </a:lnTo>
                <a:lnTo>
                  <a:pt x="1753232" y="1711809"/>
                </a:lnTo>
                <a:lnTo>
                  <a:pt x="1667783" y="1713336"/>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02" name="Google Shape;1002;p31"/>
          <p:cNvSpPr/>
          <p:nvPr/>
        </p:nvSpPr>
        <p:spPr>
          <a:xfrm>
            <a:off x="5313103" y="1428676"/>
            <a:ext cx="3335654" cy="1713864"/>
          </a:xfrm>
          <a:custGeom>
            <a:avLst/>
            <a:gdLst/>
            <a:ahLst/>
            <a:cxnLst/>
            <a:rect l="l" t="t" r="r" b="b"/>
            <a:pathLst>
              <a:path w="3335654" h="1713864" extrusionOk="0">
                <a:moveTo>
                  <a:pt x="1667783" y="0"/>
                </a:moveTo>
                <a:lnTo>
                  <a:pt x="1624296" y="0"/>
                </a:lnTo>
                <a:lnTo>
                  <a:pt x="1581571" y="763"/>
                </a:lnTo>
                <a:lnTo>
                  <a:pt x="1538847" y="2290"/>
                </a:lnTo>
                <a:lnTo>
                  <a:pt x="1496885" y="3817"/>
                </a:lnTo>
                <a:lnTo>
                  <a:pt x="1454923" y="6871"/>
                </a:lnTo>
                <a:lnTo>
                  <a:pt x="1413725" y="9162"/>
                </a:lnTo>
                <a:lnTo>
                  <a:pt x="1372526" y="12979"/>
                </a:lnTo>
                <a:lnTo>
                  <a:pt x="1331327" y="16797"/>
                </a:lnTo>
                <a:lnTo>
                  <a:pt x="1250456" y="26723"/>
                </a:lnTo>
                <a:lnTo>
                  <a:pt x="1171873" y="38175"/>
                </a:lnTo>
                <a:lnTo>
                  <a:pt x="1094053" y="51919"/>
                </a:lnTo>
                <a:lnTo>
                  <a:pt x="1018522" y="67189"/>
                </a:lnTo>
                <a:lnTo>
                  <a:pt x="944517" y="83987"/>
                </a:lnTo>
                <a:lnTo>
                  <a:pt x="872801" y="103075"/>
                </a:lnTo>
                <a:lnTo>
                  <a:pt x="837706" y="113000"/>
                </a:lnTo>
                <a:lnTo>
                  <a:pt x="802611" y="123690"/>
                </a:lnTo>
                <a:lnTo>
                  <a:pt x="768279" y="134379"/>
                </a:lnTo>
                <a:lnTo>
                  <a:pt x="734709" y="145832"/>
                </a:lnTo>
                <a:lnTo>
                  <a:pt x="701903" y="158048"/>
                </a:lnTo>
                <a:lnTo>
                  <a:pt x="669860" y="169501"/>
                </a:lnTo>
                <a:lnTo>
                  <a:pt x="637816" y="182481"/>
                </a:lnTo>
                <a:lnTo>
                  <a:pt x="606536" y="195460"/>
                </a:lnTo>
                <a:lnTo>
                  <a:pt x="576018" y="208440"/>
                </a:lnTo>
                <a:lnTo>
                  <a:pt x="546263" y="222184"/>
                </a:lnTo>
                <a:lnTo>
                  <a:pt x="516509" y="235927"/>
                </a:lnTo>
                <a:lnTo>
                  <a:pt x="488280" y="250434"/>
                </a:lnTo>
                <a:lnTo>
                  <a:pt x="460051" y="264941"/>
                </a:lnTo>
                <a:lnTo>
                  <a:pt x="433349" y="280211"/>
                </a:lnTo>
                <a:lnTo>
                  <a:pt x="380706" y="311515"/>
                </a:lnTo>
                <a:lnTo>
                  <a:pt x="331115" y="343583"/>
                </a:lnTo>
                <a:lnTo>
                  <a:pt x="284576" y="377178"/>
                </a:lnTo>
                <a:lnTo>
                  <a:pt x="241088" y="412300"/>
                </a:lnTo>
                <a:lnTo>
                  <a:pt x="200652" y="448185"/>
                </a:lnTo>
                <a:lnTo>
                  <a:pt x="182342" y="466510"/>
                </a:lnTo>
                <a:lnTo>
                  <a:pt x="164031" y="484834"/>
                </a:lnTo>
                <a:lnTo>
                  <a:pt x="147247" y="503922"/>
                </a:lnTo>
                <a:lnTo>
                  <a:pt x="130462" y="523010"/>
                </a:lnTo>
                <a:lnTo>
                  <a:pt x="115203" y="542098"/>
                </a:lnTo>
                <a:lnTo>
                  <a:pt x="100707" y="561949"/>
                </a:lnTo>
                <a:lnTo>
                  <a:pt x="86974" y="581801"/>
                </a:lnTo>
                <a:lnTo>
                  <a:pt x="74767" y="601652"/>
                </a:lnTo>
                <a:lnTo>
                  <a:pt x="62560" y="621504"/>
                </a:lnTo>
                <a:lnTo>
                  <a:pt x="51879" y="642119"/>
                </a:lnTo>
                <a:lnTo>
                  <a:pt x="42724" y="662734"/>
                </a:lnTo>
                <a:lnTo>
                  <a:pt x="33569" y="683349"/>
                </a:lnTo>
                <a:lnTo>
                  <a:pt x="19073" y="726106"/>
                </a:lnTo>
                <a:lnTo>
                  <a:pt x="8392" y="768863"/>
                </a:lnTo>
                <a:lnTo>
                  <a:pt x="1525" y="812384"/>
                </a:lnTo>
                <a:lnTo>
                  <a:pt x="0" y="834526"/>
                </a:lnTo>
                <a:lnTo>
                  <a:pt x="0" y="856668"/>
                </a:lnTo>
                <a:lnTo>
                  <a:pt x="0" y="878046"/>
                </a:lnTo>
                <a:lnTo>
                  <a:pt x="4577" y="922330"/>
                </a:lnTo>
                <a:lnTo>
                  <a:pt x="12969" y="965087"/>
                </a:lnTo>
                <a:lnTo>
                  <a:pt x="25939" y="1007844"/>
                </a:lnTo>
                <a:lnTo>
                  <a:pt x="42724" y="1049838"/>
                </a:lnTo>
                <a:lnTo>
                  <a:pt x="51879" y="1070453"/>
                </a:lnTo>
                <a:lnTo>
                  <a:pt x="62560" y="1091068"/>
                </a:lnTo>
                <a:lnTo>
                  <a:pt x="74767" y="1110920"/>
                </a:lnTo>
                <a:lnTo>
                  <a:pt x="86974" y="1131535"/>
                </a:lnTo>
                <a:lnTo>
                  <a:pt x="100707" y="1150622"/>
                </a:lnTo>
                <a:lnTo>
                  <a:pt x="115203" y="1170474"/>
                </a:lnTo>
                <a:lnTo>
                  <a:pt x="130462" y="1189562"/>
                </a:lnTo>
                <a:lnTo>
                  <a:pt x="147247" y="1208650"/>
                </a:lnTo>
                <a:lnTo>
                  <a:pt x="164031" y="1227738"/>
                </a:lnTo>
                <a:lnTo>
                  <a:pt x="182342" y="1246062"/>
                </a:lnTo>
                <a:lnTo>
                  <a:pt x="200652" y="1264387"/>
                </a:lnTo>
                <a:lnTo>
                  <a:pt x="220489" y="1282711"/>
                </a:lnTo>
                <a:lnTo>
                  <a:pt x="262450" y="1317833"/>
                </a:lnTo>
                <a:lnTo>
                  <a:pt x="307464" y="1352191"/>
                </a:lnTo>
                <a:lnTo>
                  <a:pt x="355529" y="1385023"/>
                </a:lnTo>
                <a:lnTo>
                  <a:pt x="406646" y="1417091"/>
                </a:lnTo>
                <a:lnTo>
                  <a:pt x="433349" y="1432361"/>
                </a:lnTo>
                <a:lnTo>
                  <a:pt x="460051" y="1447631"/>
                </a:lnTo>
                <a:lnTo>
                  <a:pt x="488280" y="1462138"/>
                </a:lnTo>
                <a:lnTo>
                  <a:pt x="516509" y="1476645"/>
                </a:lnTo>
                <a:lnTo>
                  <a:pt x="546263" y="1490388"/>
                </a:lnTo>
                <a:lnTo>
                  <a:pt x="606536" y="1517112"/>
                </a:lnTo>
                <a:lnTo>
                  <a:pt x="669860" y="1543071"/>
                </a:lnTo>
                <a:lnTo>
                  <a:pt x="734709" y="1566740"/>
                </a:lnTo>
                <a:lnTo>
                  <a:pt x="802611" y="1588882"/>
                </a:lnTo>
                <a:lnTo>
                  <a:pt x="872801" y="1609497"/>
                </a:lnTo>
                <a:lnTo>
                  <a:pt x="907896" y="1619423"/>
                </a:lnTo>
                <a:lnTo>
                  <a:pt x="1018522" y="1645383"/>
                </a:lnTo>
                <a:lnTo>
                  <a:pt x="1094053" y="1660653"/>
                </a:lnTo>
                <a:lnTo>
                  <a:pt x="1171873" y="1674396"/>
                </a:lnTo>
                <a:lnTo>
                  <a:pt x="1250456" y="1685849"/>
                </a:lnTo>
                <a:lnTo>
                  <a:pt x="1331327" y="1695775"/>
                </a:lnTo>
                <a:lnTo>
                  <a:pt x="1372526" y="1699593"/>
                </a:lnTo>
                <a:lnTo>
                  <a:pt x="1413725" y="1703410"/>
                </a:lnTo>
                <a:lnTo>
                  <a:pt x="1454923" y="1706464"/>
                </a:lnTo>
                <a:lnTo>
                  <a:pt x="1496885" y="1708755"/>
                </a:lnTo>
                <a:lnTo>
                  <a:pt x="1538847" y="1710282"/>
                </a:lnTo>
                <a:lnTo>
                  <a:pt x="1581571" y="1711809"/>
                </a:lnTo>
                <a:lnTo>
                  <a:pt x="1624296" y="1712572"/>
                </a:lnTo>
                <a:lnTo>
                  <a:pt x="1667783" y="1713336"/>
                </a:lnTo>
                <a:lnTo>
                  <a:pt x="1710508" y="1712572"/>
                </a:lnTo>
                <a:lnTo>
                  <a:pt x="1753232" y="1711809"/>
                </a:lnTo>
                <a:lnTo>
                  <a:pt x="1795957" y="1710282"/>
                </a:lnTo>
                <a:lnTo>
                  <a:pt x="1837918" y="1708755"/>
                </a:lnTo>
                <a:lnTo>
                  <a:pt x="1879880" y="1706464"/>
                </a:lnTo>
                <a:lnTo>
                  <a:pt x="1921079" y="1703410"/>
                </a:lnTo>
                <a:lnTo>
                  <a:pt x="1963040" y="1699593"/>
                </a:lnTo>
                <a:lnTo>
                  <a:pt x="2003476" y="1695775"/>
                </a:lnTo>
                <a:lnTo>
                  <a:pt x="2084348" y="1685849"/>
                </a:lnTo>
                <a:lnTo>
                  <a:pt x="2163693" y="1674396"/>
                </a:lnTo>
                <a:lnTo>
                  <a:pt x="2240750" y="1660653"/>
                </a:lnTo>
                <a:lnTo>
                  <a:pt x="2316281" y="1645383"/>
                </a:lnTo>
                <a:lnTo>
                  <a:pt x="2390286" y="1628585"/>
                </a:lnTo>
                <a:lnTo>
                  <a:pt x="2462765" y="1609497"/>
                </a:lnTo>
                <a:lnTo>
                  <a:pt x="2532193" y="1588882"/>
                </a:lnTo>
                <a:lnTo>
                  <a:pt x="2566525" y="1578193"/>
                </a:lnTo>
                <a:lnTo>
                  <a:pt x="2600094" y="1566740"/>
                </a:lnTo>
                <a:lnTo>
                  <a:pt x="2632900" y="1555288"/>
                </a:lnTo>
                <a:lnTo>
                  <a:pt x="2665707" y="1543071"/>
                </a:lnTo>
                <a:lnTo>
                  <a:pt x="2696987" y="1530091"/>
                </a:lnTo>
                <a:lnTo>
                  <a:pt x="2728268" y="1517112"/>
                </a:lnTo>
                <a:lnTo>
                  <a:pt x="2758785" y="1504132"/>
                </a:lnTo>
                <a:lnTo>
                  <a:pt x="2788540" y="1490388"/>
                </a:lnTo>
                <a:lnTo>
                  <a:pt x="2818294" y="1476645"/>
                </a:lnTo>
                <a:lnTo>
                  <a:pt x="2846523" y="1462138"/>
                </a:lnTo>
                <a:lnTo>
                  <a:pt x="2874752" y="1447631"/>
                </a:lnTo>
                <a:lnTo>
                  <a:pt x="2902218" y="1432361"/>
                </a:lnTo>
                <a:lnTo>
                  <a:pt x="2928921" y="1417091"/>
                </a:lnTo>
                <a:lnTo>
                  <a:pt x="2954098" y="1401057"/>
                </a:lnTo>
                <a:lnTo>
                  <a:pt x="2979275" y="1385023"/>
                </a:lnTo>
                <a:lnTo>
                  <a:pt x="3027340" y="1352191"/>
                </a:lnTo>
                <a:lnTo>
                  <a:pt x="3072353" y="1317833"/>
                </a:lnTo>
                <a:lnTo>
                  <a:pt x="3114315" y="1282711"/>
                </a:lnTo>
                <a:lnTo>
                  <a:pt x="3152462" y="1246062"/>
                </a:lnTo>
                <a:lnTo>
                  <a:pt x="3170772" y="1227738"/>
                </a:lnTo>
                <a:lnTo>
                  <a:pt x="3187557" y="1208650"/>
                </a:lnTo>
                <a:lnTo>
                  <a:pt x="3204341" y="1189562"/>
                </a:lnTo>
                <a:lnTo>
                  <a:pt x="3219600" y="1170474"/>
                </a:lnTo>
                <a:lnTo>
                  <a:pt x="3234096" y="1150622"/>
                </a:lnTo>
                <a:lnTo>
                  <a:pt x="3247829" y="1131535"/>
                </a:lnTo>
                <a:lnTo>
                  <a:pt x="3260036" y="1110920"/>
                </a:lnTo>
                <a:lnTo>
                  <a:pt x="3272243" y="1091068"/>
                </a:lnTo>
                <a:lnTo>
                  <a:pt x="3292842" y="1049838"/>
                </a:lnTo>
                <a:lnTo>
                  <a:pt x="3308864" y="1007844"/>
                </a:lnTo>
                <a:lnTo>
                  <a:pt x="3321834" y="965087"/>
                </a:lnTo>
                <a:lnTo>
                  <a:pt x="3330226" y="922330"/>
                </a:lnTo>
                <a:lnTo>
                  <a:pt x="3334804" y="878046"/>
                </a:lnTo>
                <a:lnTo>
                  <a:pt x="3335567" y="856668"/>
                </a:lnTo>
                <a:lnTo>
                  <a:pt x="3334804" y="834526"/>
                </a:lnTo>
                <a:lnTo>
                  <a:pt x="3330226" y="790242"/>
                </a:lnTo>
                <a:lnTo>
                  <a:pt x="3321834" y="747485"/>
                </a:lnTo>
                <a:lnTo>
                  <a:pt x="3308864" y="704727"/>
                </a:lnTo>
                <a:lnTo>
                  <a:pt x="3292842" y="662734"/>
                </a:lnTo>
                <a:lnTo>
                  <a:pt x="3272243" y="621504"/>
                </a:lnTo>
                <a:lnTo>
                  <a:pt x="3260036" y="601652"/>
                </a:lnTo>
                <a:lnTo>
                  <a:pt x="3247829" y="581801"/>
                </a:lnTo>
                <a:lnTo>
                  <a:pt x="3234096" y="561949"/>
                </a:lnTo>
                <a:lnTo>
                  <a:pt x="3219600" y="542098"/>
                </a:lnTo>
                <a:lnTo>
                  <a:pt x="3204341" y="523010"/>
                </a:lnTo>
                <a:lnTo>
                  <a:pt x="3187557" y="503922"/>
                </a:lnTo>
                <a:lnTo>
                  <a:pt x="3170772" y="484834"/>
                </a:lnTo>
                <a:lnTo>
                  <a:pt x="3152462" y="466510"/>
                </a:lnTo>
                <a:lnTo>
                  <a:pt x="3134151" y="448185"/>
                </a:lnTo>
                <a:lnTo>
                  <a:pt x="3114315" y="429861"/>
                </a:lnTo>
                <a:lnTo>
                  <a:pt x="3072353" y="394739"/>
                </a:lnTo>
                <a:lnTo>
                  <a:pt x="3027340" y="360380"/>
                </a:lnTo>
                <a:lnTo>
                  <a:pt x="2979275" y="327549"/>
                </a:lnTo>
                <a:lnTo>
                  <a:pt x="2954098" y="311515"/>
                </a:lnTo>
                <a:lnTo>
                  <a:pt x="2928921" y="295481"/>
                </a:lnTo>
                <a:lnTo>
                  <a:pt x="2902218" y="280211"/>
                </a:lnTo>
                <a:lnTo>
                  <a:pt x="2874752" y="264941"/>
                </a:lnTo>
                <a:lnTo>
                  <a:pt x="2846523" y="250434"/>
                </a:lnTo>
                <a:lnTo>
                  <a:pt x="2818294" y="235927"/>
                </a:lnTo>
                <a:lnTo>
                  <a:pt x="2788540" y="222184"/>
                </a:lnTo>
                <a:lnTo>
                  <a:pt x="2758785" y="208440"/>
                </a:lnTo>
                <a:lnTo>
                  <a:pt x="2728268" y="195460"/>
                </a:lnTo>
                <a:lnTo>
                  <a:pt x="2696987" y="182481"/>
                </a:lnTo>
                <a:lnTo>
                  <a:pt x="2665707" y="169501"/>
                </a:lnTo>
                <a:lnTo>
                  <a:pt x="2632900" y="158048"/>
                </a:lnTo>
                <a:lnTo>
                  <a:pt x="2600094" y="145832"/>
                </a:lnTo>
                <a:lnTo>
                  <a:pt x="2566525" y="134379"/>
                </a:lnTo>
                <a:lnTo>
                  <a:pt x="2532193" y="123690"/>
                </a:lnTo>
                <a:lnTo>
                  <a:pt x="2497860" y="113000"/>
                </a:lnTo>
                <a:lnTo>
                  <a:pt x="2426907" y="93149"/>
                </a:lnTo>
                <a:lnTo>
                  <a:pt x="2316281" y="67189"/>
                </a:lnTo>
                <a:lnTo>
                  <a:pt x="2240750" y="51919"/>
                </a:lnTo>
                <a:lnTo>
                  <a:pt x="2163693" y="38175"/>
                </a:lnTo>
                <a:lnTo>
                  <a:pt x="2084348" y="26723"/>
                </a:lnTo>
                <a:lnTo>
                  <a:pt x="2003476" y="16797"/>
                </a:lnTo>
                <a:lnTo>
                  <a:pt x="1963040" y="12979"/>
                </a:lnTo>
                <a:lnTo>
                  <a:pt x="1921079" y="9162"/>
                </a:lnTo>
                <a:lnTo>
                  <a:pt x="1879880" y="6871"/>
                </a:lnTo>
                <a:lnTo>
                  <a:pt x="1837918" y="3817"/>
                </a:lnTo>
                <a:lnTo>
                  <a:pt x="1795957" y="2290"/>
                </a:lnTo>
                <a:lnTo>
                  <a:pt x="1753232" y="763"/>
                </a:lnTo>
                <a:lnTo>
                  <a:pt x="1710508" y="0"/>
                </a:lnTo>
                <a:lnTo>
                  <a:pt x="1667783" y="0"/>
                </a:lnTo>
              </a:path>
            </a:pathLst>
          </a:custGeom>
          <a:noFill/>
          <a:ln w="99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03" name="Google Shape;1003;p31"/>
          <p:cNvSpPr txBox="1"/>
          <p:nvPr/>
        </p:nvSpPr>
        <p:spPr>
          <a:xfrm>
            <a:off x="6005512" y="1720945"/>
            <a:ext cx="1932939" cy="338554"/>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chemeClr val="dk1"/>
                </a:solidFill>
                <a:latin typeface="Arial"/>
                <a:ea typeface="Arial"/>
                <a:cs typeface="Arial"/>
                <a:sym typeface="Arial"/>
              </a:rPr>
              <a:t>2/3</a:t>
            </a:r>
            <a:r>
              <a:rPr lang="en-US" sz="2175" b="1" i="0" u="none" strike="noStrike" cap="none" baseline="30000" dirty="0">
                <a:solidFill>
                  <a:schemeClr val="dk1"/>
                </a:solidFill>
                <a:latin typeface="Arial"/>
                <a:ea typeface="Arial"/>
                <a:cs typeface="Arial"/>
                <a:sym typeface="Arial"/>
              </a:rPr>
              <a:t>rds </a:t>
            </a:r>
            <a:endParaRPr sz="2200" b="0" i="0" u="none" strike="noStrike" cap="none" dirty="0">
              <a:solidFill>
                <a:schemeClr val="dk1"/>
              </a:solidFill>
              <a:latin typeface="Arial"/>
              <a:ea typeface="Arial"/>
              <a:cs typeface="Arial"/>
              <a:sym typeface="Arial"/>
            </a:endParaRPr>
          </a:p>
        </p:txBody>
      </p:sp>
      <p:sp>
        <p:nvSpPr>
          <p:cNvPr id="1004" name="Google Shape;1004;p31"/>
          <p:cNvSpPr txBox="1"/>
          <p:nvPr/>
        </p:nvSpPr>
        <p:spPr>
          <a:xfrm>
            <a:off x="6016533" y="1726453"/>
            <a:ext cx="2258198" cy="1015663"/>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None/>
            </a:pPr>
            <a:r>
              <a:rPr lang="en-US" sz="2200" b="1" i="0" u="none" strike="noStrike" cap="none" dirty="0">
                <a:solidFill>
                  <a:schemeClr val="dk1"/>
                </a:solidFill>
                <a:latin typeface="Arial"/>
                <a:ea typeface="Arial"/>
                <a:cs typeface="Arial"/>
                <a:sym typeface="Arial"/>
              </a:rPr>
              <a:t>          of runoff occurs in 2 months</a:t>
            </a:r>
            <a:endParaRPr sz="2200" b="0" i="0" u="none" strike="noStrike" cap="none" dirty="0">
              <a:solidFill>
                <a:schemeClr val="dk1"/>
              </a:solidFill>
              <a:latin typeface="Arial"/>
              <a:ea typeface="Arial"/>
              <a:cs typeface="Arial"/>
              <a:sym typeface="Arial"/>
            </a:endParaRPr>
          </a:p>
        </p:txBody>
      </p:sp>
      <p:pic>
        <p:nvPicPr>
          <p:cNvPr id="1005" name="Google Shape;1005;p31"/>
          <p:cNvPicPr preferRelativeResize="0"/>
          <p:nvPr/>
        </p:nvPicPr>
        <p:blipFill rotWithShape="1">
          <a:blip r:embed="rId57">
            <a:alphaModFix/>
          </a:blip>
          <a:srcRect/>
          <a:stretch/>
        </p:blipFill>
        <p:spPr>
          <a:xfrm>
            <a:off x="6541146" y="32967"/>
            <a:ext cx="2513308" cy="63412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32"/>
          <p:cNvSpPr/>
          <p:nvPr/>
        </p:nvSpPr>
        <p:spPr>
          <a:xfrm>
            <a:off x="9137650" y="0"/>
            <a:ext cx="6350" cy="6858000"/>
          </a:xfrm>
          <a:custGeom>
            <a:avLst/>
            <a:gdLst/>
            <a:ahLst/>
            <a:cxnLst/>
            <a:rect l="l" t="t" r="r" b="b"/>
            <a:pathLst>
              <a:path w="6350" h="6858000" extrusionOk="0">
                <a:moveTo>
                  <a:pt x="0" y="6858000"/>
                </a:moveTo>
                <a:lnTo>
                  <a:pt x="6350" y="6858000"/>
                </a:lnTo>
                <a:lnTo>
                  <a:pt x="6350" y="0"/>
                </a:lnTo>
                <a:lnTo>
                  <a:pt x="0" y="0"/>
                </a:lnTo>
                <a:lnTo>
                  <a:pt x="0" y="6858000"/>
                </a:lnTo>
                <a:close/>
              </a:path>
            </a:pathLst>
          </a:custGeom>
          <a:solidFill>
            <a:srgbClr val="0068A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11" name="Google Shape;1011;p32"/>
          <p:cNvSpPr/>
          <p:nvPr/>
        </p:nvSpPr>
        <p:spPr>
          <a:xfrm>
            <a:off x="0" y="0"/>
            <a:ext cx="6350" cy="6858000"/>
          </a:xfrm>
          <a:custGeom>
            <a:avLst/>
            <a:gdLst/>
            <a:ahLst/>
            <a:cxnLst/>
            <a:rect l="l" t="t" r="r" b="b"/>
            <a:pathLst>
              <a:path w="6350" h="6858000" extrusionOk="0">
                <a:moveTo>
                  <a:pt x="0" y="6858000"/>
                </a:moveTo>
                <a:lnTo>
                  <a:pt x="6350" y="6858000"/>
                </a:lnTo>
                <a:lnTo>
                  <a:pt x="6350" y="0"/>
                </a:lnTo>
                <a:lnTo>
                  <a:pt x="0" y="0"/>
                </a:lnTo>
                <a:lnTo>
                  <a:pt x="0" y="6858000"/>
                </a:lnTo>
                <a:close/>
              </a:path>
            </a:pathLst>
          </a:custGeom>
          <a:solidFill>
            <a:srgbClr val="0068A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12" name="Google Shape;1012;p32"/>
          <p:cNvSpPr/>
          <p:nvPr/>
        </p:nvSpPr>
        <p:spPr>
          <a:xfrm>
            <a:off x="6627812" y="6429375"/>
            <a:ext cx="285750" cy="20955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13" name="Google Shape;1013;p32"/>
          <p:cNvSpPr/>
          <p:nvPr/>
        </p:nvSpPr>
        <p:spPr>
          <a:xfrm>
            <a:off x="9137650" y="4267200"/>
            <a:ext cx="6350" cy="25908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14" name="Google Shape;1014;p32"/>
          <p:cNvSpPr/>
          <p:nvPr/>
        </p:nvSpPr>
        <p:spPr>
          <a:xfrm>
            <a:off x="3175" y="4267200"/>
            <a:ext cx="3175" cy="2590800"/>
          </a:xfrm>
          <a:custGeom>
            <a:avLst/>
            <a:gdLst/>
            <a:ahLst/>
            <a:cxnLst/>
            <a:rect l="l" t="t" r="r" b="b"/>
            <a:pathLst>
              <a:path w="3175" h="2590800" extrusionOk="0">
                <a:moveTo>
                  <a:pt x="0" y="2590800"/>
                </a:moveTo>
                <a:lnTo>
                  <a:pt x="3175" y="2590800"/>
                </a:lnTo>
                <a:lnTo>
                  <a:pt x="3175" y="0"/>
                </a:lnTo>
                <a:lnTo>
                  <a:pt x="0" y="0"/>
                </a:lnTo>
                <a:lnTo>
                  <a:pt x="0" y="2590800"/>
                </a:lnTo>
              </a:path>
            </a:pathLst>
          </a:cu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15" name="Google Shape;1015;p32"/>
          <p:cNvSpPr/>
          <p:nvPr/>
        </p:nvSpPr>
        <p:spPr>
          <a:xfrm>
            <a:off x="5853113" y="6048371"/>
            <a:ext cx="844550" cy="5191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16" name="Google Shape;1016;p32"/>
          <p:cNvSpPr/>
          <p:nvPr/>
        </p:nvSpPr>
        <p:spPr>
          <a:xfrm>
            <a:off x="5916612" y="6096000"/>
            <a:ext cx="717550" cy="436562"/>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17" name="Google Shape;1017;p32"/>
          <p:cNvSpPr/>
          <p:nvPr/>
        </p:nvSpPr>
        <p:spPr>
          <a:xfrm>
            <a:off x="6005512" y="6146800"/>
            <a:ext cx="546100" cy="328612"/>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18" name="Google Shape;1018;p32"/>
          <p:cNvSpPr/>
          <p:nvPr/>
        </p:nvSpPr>
        <p:spPr>
          <a:xfrm>
            <a:off x="6069030" y="6184900"/>
            <a:ext cx="415888" cy="252425"/>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19" name="Google Shape;1019;p32"/>
          <p:cNvSpPr/>
          <p:nvPr/>
        </p:nvSpPr>
        <p:spPr>
          <a:xfrm>
            <a:off x="6122987" y="6226175"/>
            <a:ext cx="304800" cy="169875"/>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20" name="Google Shape;1020;p32"/>
          <p:cNvSpPr/>
          <p:nvPr/>
        </p:nvSpPr>
        <p:spPr>
          <a:xfrm>
            <a:off x="5676900" y="5897562"/>
            <a:ext cx="608012" cy="255587"/>
          </a:xfrm>
          <a:prstGeom prst="rect">
            <a:avLst/>
          </a:prstGeom>
          <a:blipFill rotWithShape="1">
            <a:blip r:embed="rId1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21" name="Google Shape;1021;p32"/>
          <p:cNvSpPr/>
          <p:nvPr/>
        </p:nvSpPr>
        <p:spPr>
          <a:xfrm>
            <a:off x="5867400" y="6619875"/>
            <a:ext cx="704850" cy="104775"/>
          </a:xfrm>
          <a:prstGeom prst="rect">
            <a:avLst/>
          </a:prstGeom>
          <a:blipFill rotWithShape="1">
            <a:blip r:embed="rId1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22" name="Google Shape;1022;p32"/>
          <p:cNvSpPr/>
          <p:nvPr/>
        </p:nvSpPr>
        <p:spPr>
          <a:xfrm>
            <a:off x="5600700" y="6200775"/>
            <a:ext cx="141287" cy="342900"/>
          </a:xfrm>
          <a:prstGeom prst="rect">
            <a:avLst/>
          </a:prstGeom>
          <a:blipFill rotWithShape="1">
            <a:blip r:embed="rId1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23" name="Google Shape;1023;p32"/>
          <p:cNvSpPr/>
          <p:nvPr/>
        </p:nvSpPr>
        <p:spPr>
          <a:xfrm>
            <a:off x="5667372" y="5945188"/>
            <a:ext cx="1190625" cy="731837"/>
          </a:xfrm>
          <a:prstGeom prst="rect">
            <a:avLst/>
          </a:prstGeom>
          <a:blipFill rotWithShape="1">
            <a:blip r:embed="rId1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24" name="Google Shape;1024;p32"/>
          <p:cNvSpPr/>
          <p:nvPr/>
        </p:nvSpPr>
        <p:spPr>
          <a:xfrm>
            <a:off x="6410325" y="5907087"/>
            <a:ext cx="152400" cy="47625"/>
          </a:xfrm>
          <a:prstGeom prst="rect">
            <a:avLst/>
          </a:prstGeom>
          <a:blipFill rotWithShape="1">
            <a:blip r:embed="rId1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25" name="Google Shape;1025;p32"/>
          <p:cNvSpPr/>
          <p:nvPr/>
        </p:nvSpPr>
        <p:spPr>
          <a:xfrm>
            <a:off x="6208712" y="6267450"/>
            <a:ext cx="133350" cy="84150"/>
          </a:xfrm>
          <a:prstGeom prst="rect">
            <a:avLst/>
          </a:prstGeom>
          <a:blipFill rotWithShape="1">
            <a:blip r:embed="rId1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26" name="Google Shape;1026;p32"/>
          <p:cNvSpPr/>
          <p:nvPr/>
        </p:nvSpPr>
        <p:spPr>
          <a:xfrm>
            <a:off x="3600450" y="6245225"/>
            <a:ext cx="1012825" cy="598487"/>
          </a:xfrm>
          <a:prstGeom prst="rect">
            <a:avLst/>
          </a:prstGeom>
          <a:blipFill rotWithShape="1">
            <a:blip r:embed="rId1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27" name="Google Shape;1027;p32"/>
          <p:cNvSpPr/>
          <p:nvPr/>
        </p:nvSpPr>
        <p:spPr>
          <a:xfrm>
            <a:off x="3673475" y="6283325"/>
            <a:ext cx="862012" cy="527062"/>
          </a:xfrm>
          <a:prstGeom prst="rect">
            <a:avLst/>
          </a:prstGeom>
          <a:blipFill rotWithShape="1">
            <a:blip r:embed="rId1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28" name="Google Shape;1028;p32"/>
          <p:cNvSpPr/>
          <p:nvPr/>
        </p:nvSpPr>
        <p:spPr>
          <a:xfrm>
            <a:off x="3716337" y="6316662"/>
            <a:ext cx="795337" cy="474662"/>
          </a:xfrm>
          <a:prstGeom prst="rect">
            <a:avLst/>
          </a:prstGeom>
          <a:blipFill rotWithShape="1">
            <a:blip r:embed="rId1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29" name="Google Shape;1029;p32"/>
          <p:cNvSpPr/>
          <p:nvPr/>
        </p:nvSpPr>
        <p:spPr>
          <a:xfrm>
            <a:off x="3759200" y="6345237"/>
            <a:ext cx="704850" cy="409575"/>
          </a:xfrm>
          <a:prstGeom prst="rect">
            <a:avLst/>
          </a:prstGeom>
          <a:blipFill rotWithShape="1">
            <a:blip r:embed="rId1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30" name="Google Shape;1030;p32"/>
          <p:cNvSpPr/>
          <p:nvPr/>
        </p:nvSpPr>
        <p:spPr>
          <a:xfrm>
            <a:off x="3786187" y="6357937"/>
            <a:ext cx="655637" cy="381000"/>
          </a:xfrm>
          <a:prstGeom prst="rect">
            <a:avLst/>
          </a:prstGeom>
          <a:blipFill rotWithShape="1">
            <a:blip r:embed="rId2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31" name="Google Shape;1031;p32"/>
          <p:cNvSpPr/>
          <p:nvPr/>
        </p:nvSpPr>
        <p:spPr>
          <a:xfrm>
            <a:off x="3868737" y="6391275"/>
            <a:ext cx="485775" cy="304800"/>
          </a:xfrm>
          <a:prstGeom prst="rect">
            <a:avLst/>
          </a:prstGeom>
          <a:blipFill rotWithShape="1">
            <a:blip r:embed="rId2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32" name="Google Shape;1032;p32"/>
          <p:cNvSpPr/>
          <p:nvPr/>
        </p:nvSpPr>
        <p:spPr>
          <a:xfrm>
            <a:off x="3930651" y="6438900"/>
            <a:ext cx="360360" cy="214325"/>
          </a:xfrm>
          <a:prstGeom prst="rect">
            <a:avLst/>
          </a:prstGeom>
          <a:blipFill rotWithShape="1">
            <a:blip r:embed="rId2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33" name="Google Shape;1033;p32"/>
          <p:cNvSpPr/>
          <p:nvPr/>
        </p:nvSpPr>
        <p:spPr>
          <a:xfrm>
            <a:off x="4035425" y="6503987"/>
            <a:ext cx="142875" cy="95250"/>
          </a:xfrm>
          <a:prstGeom prst="rect">
            <a:avLst/>
          </a:prstGeom>
          <a:blipFill rotWithShape="1">
            <a:blip r:embed="rId2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34" name="Google Shape;1034;p32"/>
          <p:cNvSpPr/>
          <p:nvPr/>
        </p:nvSpPr>
        <p:spPr>
          <a:xfrm>
            <a:off x="4103687" y="6067425"/>
            <a:ext cx="712787" cy="295275"/>
          </a:xfrm>
          <a:prstGeom prst="rect">
            <a:avLst/>
          </a:prstGeom>
          <a:blipFill rotWithShape="1">
            <a:blip r:embed="rId2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35" name="Google Shape;1035;p32"/>
          <p:cNvSpPr/>
          <p:nvPr/>
        </p:nvSpPr>
        <p:spPr>
          <a:xfrm>
            <a:off x="3400425" y="6115050"/>
            <a:ext cx="1416050" cy="733425"/>
          </a:xfrm>
          <a:prstGeom prst="rect">
            <a:avLst/>
          </a:prstGeom>
          <a:blipFill rotWithShape="1">
            <a:blip r:embed="rId2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36" name="Google Shape;1036;p32"/>
          <p:cNvSpPr/>
          <p:nvPr/>
        </p:nvSpPr>
        <p:spPr>
          <a:xfrm>
            <a:off x="3305175" y="6076950"/>
            <a:ext cx="646112" cy="771525"/>
          </a:xfrm>
          <a:prstGeom prst="rect">
            <a:avLst/>
          </a:prstGeom>
          <a:blipFill rotWithShape="1">
            <a:blip r:embed="rId2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37" name="Google Shape;1037;p32"/>
          <p:cNvSpPr/>
          <p:nvPr/>
        </p:nvSpPr>
        <p:spPr>
          <a:xfrm>
            <a:off x="4741862" y="6419850"/>
            <a:ext cx="171450" cy="400050"/>
          </a:xfrm>
          <a:prstGeom prst="rect">
            <a:avLst/>
          </a:prstGeom>
          <a:blipFill rotWithShape="1">
            <a:blip r:embed="rId2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38" name="Google Shape;1038;p32"/>
          <p:cNvSpPr/>
          <p:nvPr/>
        </p:nvSpPr>
        <p:spPr>
          <a:xfrm>
            <a:off x="3282950" y="5849938"/>
            <a:ext cx="1325880" cy="238125"/>
          </a:xfrm>
          <a:custGeom>
            <a:avLst/>
            <a:gdLst/>
            <a:ahLst/>
            <a:cxnLst/>
            <a:rect l="l" t="t" r="r" b="b"/>
            <a:pathLst>
              <a:path w="1325879" h="238125" extrusionOk="0">
                <a:moveTo>
                  <a:pt x="822325" y="0"/>
                </a:moveTo>
                <a:lnTo>
                  <a:pt x="590550" y="19050"/>
                </a:lnTo>
                <a:lnTo>
                  <a:pt x="368300" y="57150"/>
                </a:lnTo>
                <a:lnTo>
                  <a:pt x="174625" y="123825"/>
                </a:lnTo>
                <a:lnTo>
                  <a:pt x="0" y="209550"/>
                </a:lnTo>
                <a:lnTo>
                  <a:pt x="30162" y="238125"/>
                </a:lnTo>
                <a:lnTo>
                  <a:pt x="193675" y="152400"/>
                </a:lnTo>
                <a:lnTo>
                  <a:pt x="387350" y="85725"/>
                </a:lnTo>
                <a:lnTo>
                  <a:pt x="600075" y="47625"/>
                </a:lnTo>
                <a:lnTo>
                  <a:pt x="822325" y="28575"/>
                </a:lnTo>
                <a:lnTo>
                  <a:pt x="1150143" y="28575"/>
                </a:lnTo>
                <a:lnTo>
                  <a:pt x="1092200" y="19050"/>
                </a:lnTo>
                <a:lnTo>
                  <a:pt x="822325" y="0"/>
                </a:lnTo>
                <a:close/>
              </a:path>
              <a:path w="1325879" h="238125" extrusionOk="0">
                <a:moveTo>
                  <a:pt x="1150143" y="28575"/>
                </a:moveTo>
                <a:lnTo>
                  <a:pt x="822325" y="28575"/>
                </a:lnTo>
                <a:lnTo>
                  <a:pt x="1082675" y="47625"/>
                </a:lnTo>
                <a:lnTo>
                  <a:pt x="1198562" y="66675"/>
                </a:lnTo>
                <a:lnTo>
                  <a:pt x="1314450" y="95250"/>
                </a:lnTo>
                <a:lnTo>
                  <a:pt x="1325562" y="66675"/>
                </a:lnTo>
                <a:lnTo>
                  <a:pt x="1208087" y="38100"/>
                </a:lnTo>
                <a:lnTo>
                  <a:pt x="1150143" y="28575"/>
                </a:lnTo>
                <a:close/>
              </a:path>
            </a:pathLst>
          </a:custGeom>
          <a:solidFill>
            <a:srgbClr val="0088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39" name="Google Shape;1039;p32"/>
          <p:cNvSpPr/>
          <p:nvPr/>
        </p:nvSpPr>
        <p:spPr>
          <a:xfrm>
            <a:off x="2963862" y="6116638"/>
            <a:ext cx="271780" cy="732155"/>
          </a:xfrm>
          <a:custGeom>
            <a:avLst/>
            <a:gdLst/>
            <a:ahLst/>
            <a:cxnLst/>
            <a:rect l="l" t="t" r="r" b="b"/>
            <a:pathLst>
              <a:path w="271780" h="732154" extrusionOk="0">
                <a:moveTo>
                  <a:pt x="242887" y="0"/>
                </a:moveTo>
                <a:lnTo>
                  <a:pt x="136525" y="95250"/>
                </a:lnTo>
                <a:lnTo>
                  <a:pt x="68262" y="190500"/>
                </a:lnTo>
                <a:lnTo>
                  <a:pt x="20637" y="303212"/>
                </a:lnTo>
                <a:lnTo>
                  <a:pt x="0" y="417512"/>
                </a:lnTo>
                <a:lnTo>
                  <a:pt x="9525" y="503237"/>
                </a:lnTo>
                <a:lnTo>
                  <a:pt x="39687" y="579437"/>
                </a:lnTo>
                <a:lnTo>
                  <a:pt x="77787" y="655637"/>
                </a:lnTo>
                <a:lnTo>
                  <a:pt x="136525" y="731837"/>
                </a:lnTo>
                <a:lnTo>
                  <a:pt x="193675" y="731837"/>
                </a:lnTo>
                <a:lnTo>
                  <a:pt x="136525" y="655637"/>
                </a:lnTo>
                <a:lnTo>
                  <a:pt x="87312" y="579437"/>
                </a:lnTo>
                <a:lnTo>
                  <a:pt x="58737" y="503237"/>
                </a:lnTo>
                <a:lnTo>
                  <a:pt x="49212" y="417512"/>
                </a:lnTo>
                <a:lnTo>
                  <a:pt x="68262" y="303212"/>
                </a:lnTo>
                <a:lnTo>
                  <a:pt x="106362" y="207962"/>
                </a:lnTo>
                <a:lnTo>
                  <a:pt x="184150" y="114300"/>
                </a:lnTo>
                <a:lnTo>
                  <a:pt x="271462" y="28575"/>
                </a:lnTo>
                <a:lnTo>
                  <a:pt x="242887" y="0"/>
                </a:lnTo>
                <a:close/>
              </a:path>
            </a:pathLst>
          </a:custGeom>
          <a:solidFill>
            <a:srgbClr val="0088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40" name="Google Shape;1040;p32"/>
          <p:cNvSpPr/>
          <p:nvPr/>
        </p:nvSpPr>
        <p:spPr>
          <a:xfrm>
            <a:off x="4684712" y="5954712"/>
            <a:ext cx="571500" cy="893762"/>
          </a:xfrm>
          <a:prstGeom prst="rect">
            <a:avLst/>
          </a:prstGeom>
          <a:blipFill rotWithShape="1">
            <a:blip r:embed="rId2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41" name="Google Shape;1041;p32"/>
          <p:cNvSpPr/>
          <p:nvPr/>
        </p:nvSpPr>
        <p:spPr>
          <a:xfrm>
            <a:off x="3679825" y="5764212"/>
            <a:ext cx="1711325" cy="674687"/>
          </a:xfrm>
          <a:prstGeom prst="rect">
            <a:avLst/>
          </a:prstGeom>
          <a:blipFill rotWithShape="1">
            <a:blip r:embed="rId2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42" name="Google Shape;1042;p32"/>
          <p:cNvSpPr/>
          <p:nvPr/>
        </p:nvSpPr>
        <p:spPr>
          <a:xfrm>
            <a:off x="5245100" y="6477000"/>
            <a:ext cx="155575" cy="371475"/>
          </a:xfrm>
          <a:prstGeom prst="rect">
            <a:avLst/>
          </a:prstGeom>
          <a:blipFill rotWithShape="1">
            <a:blip r:embed="rId3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43" name="Google Shape;1043;p32"/>
          <p:cNvSpPr/>
          <p:nvPr/>
        </p:nvSpPr>
        <p:spPr>
          <a:xfrm>
            <a:off x="2819400" y="5830888"/>
            <a:ext cx="763905" cy="1017905"/>
          </a:xfrm>
          <a:custGeom>
            <a:avLst/>
            <a:gdLst/>
            <a:ahLst/>
            <a:cxnLst/>
            <a:rect l="l" t="t" r="r" b="b"/>
            <a:pathLst>
              <a:path w="763904" h="1017904" extrusionOk="0">
                <a:moveTo>
                  <a:pt x="725487" y="0"/>
                </a:moveTo>
                <a:lnTo>
                  <a:pt x="569912" y="57150"/>
                </a:lnTo>
                <a:lnTo>
                  <a:pt x="434975" y="123825"/>
                </a:lnTo>
                <a:lnTo>
                  <a:pt x="309562" y="200025"/>
                </a:lnTo>
                <a:lnTo>
                  <a:pt x="203200" y="285750"/>
                </a:lnTo>
                <a:lnTo>
                  <a:pt x="115887" y="381000"/>
                </a:lnTo>
                <a:lnTo>
                  <a:pt x="58737" y="484187"/>
                </a:lnTo>
                <a:lnTo>
                  <a:pt x="9525" y="588962"/>
                </a:lnTo>
                <a:lnTo>
                  <a:pt x="0" y="703262"/>
                </a:lnTo>
                <a:lnTo>
                  <a:pt x="9525" y="788987"/>
                </a:lnTo>
                <a:lnTo>
                  <a:pt x="28575" y="865187"/>
                </a:lnTo>
                <a:lnTo>
                  <a:pt x="68262" y="941387"/>
                </a:lnTo>
                <a:lnTo>
                  <a:pt x="115887" y="1017587"/>
                </a:lnTo>
                <a:lnTo>
                  <a:pt x="153987" y="1017587"/>
                </a:lnTo>
                <a:lnTo>
                  <a:pt x="106362" y="941387"/>
                </a:lnTo>
                <a:lnTo>
                  <a:pt x="68262" y="865187"/>
                </a:lnTo>
                <a:lnTo>
                  <a:pt x="38100" y="788987"/>
                </a:lnTo>
                <a:lnTo>
                  <a:pt x="28575" y="703262"/>
                </a:lnTo>
                <a:lnTo>
                  <a:pt x="38100" y="588962"/>
                </a:lnTo>
                <a:lnTo>
                  <a:pt x="87312" y="484187"/>
                </a:lnTo>
                <a:lnTo>
                  <a:pt x="144462" y="390525"/>
                </a:lnTo>
                <a:lnTo>
                  <a:pt x="231775" y="295275"/>
                </a:lnTo>
                <a:lnTo>
                  <a:pt x="338137" y="209550"/>
                </a:lnTo>
                <a:lnTo>
                  <a:pt x="463550" y="133350"/>
                </a:lnTo>
                <a:lnTo>
                  <a:pt x="609600" y="76200"/>
                </a:lnTo>
                <a:lnTo>
                  <a:pt x="763587" y="19050"/>
                </a:lnTo>
                <a:lnTo>
                  <a:pt x="725487" y="0"/>
                </a:lnTo>
                <a:close/>
              </a:path>
            </a:pathLst>
          </a:custGeom>
          <a:solidFill>
            <a:srgbClr val="0088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44" name="Google Shape;1044;p32"/>
          <p:cNvSpPr/>
          <p:nvPr/>
        </p:nvSpPr>
        <p:spPr>
          <a:xfrm>
            <a:off x="6667500" y="5400675"/>
            <a:ext cx="1906587" cy="1160462"/>
          </a:xfrm>
          <a:prstGeom prst="rect">
            <a:avLst/>
          </a:prstGeom>
          <a:blipFill rotWithShape="1">
            <a:blip r:embed="rId3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45" name="Google Shape;1045;p32"/>
          <p:cNvSpPr/>
          <p:nvPr/>
        </p:nvSpPr>
        <p:spPr>
          <a:xfrm>
            <a:off x="6553200" y="5343525"/>
            <a:ext cx="863600" cy="1169987"/>
          </a:xfrm>
          <a:prstGeom prst="rect">
            <a:avLst/>
          </a:prstGeom>
          <a:blipFill rotWithShape="1">
            <a:blip r:embed="rId3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46" name="Google Shape;1046;p32"/>
          <p:cNvSpPr/>
          <p:nvPr/>
        </p:nvSpPr>
        <p:spPr>
          <a:xfrm>
            <a:off x="7607300" y="5334000"/>
            <a:ext cx="966787" cy="400050"/>
          </a:xfrm>
          <a:prstGeom prst="rect">
            <a:avLst/>
          </a:prstGeom>
          <a:blipFill rotWithShape="1">
            <a:blip r:embed="rId3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47" name="Google Shape;1047;p32"/>
          <p:cNvSpPr/>
          <p:nvPr/>
        </p:nvSpPr>
        <p:spPr>
          <a:xfrm>
            <a:off x="8328025" y="6361112"/>
            <a:ext cx="114300" cy="85725"/>
          </a:xfrm>
          <a:prstGeom prst="rect">
            <a:avLst/>
          </a:prstGeom>
          <a:blipFill rotWithShape="1">
            <a:blip r:embed="rId3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48" name="Google Shape;1048;p32"/>
          <p:cNvSpPr/>
          <p:nvPr/>
        </p:nvSpPr>
        <p:spPr>
          <a:xfrm>
            <a:off x="7151687" y="6465900"/>
            <a:ext cx="1119187" cy="171450"/>
          </a:xfrm>
          <a:prstGeom prst="rect">
            <a:avLst/>
          </a:prstGeom>
          <a:blipFill rotWithShape="1">
            <a:blip r:embed="rId3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49" name="Google Shape;1049;p32"/>
          <p:cNvSpPr/>
          <p:nvPr/>
        </p:nvSpPr>
        <p:spPr>
          <a:xfrm>
            <a:off x="8470900" y="5800725"/>
            <a:ext cx="227012" cy="541337"/>
          </a:xfrm>
          <a:prstGeom prst="rect">
            <a:avLst/>
          </a:prstGeom>
          <a:blipFill rotWithShape="1">
            <a:blip r:embed="rId3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50" name="Google Shape;1050;p32"/>
          <p:cNvSpPr/>
          <p:nvPr/>
        </p:nvSpPr>
        <p:spPr>
          <a:xfrm>
            <a:off x="8034337" y="5753100"/>
            <a:ext cx="131762" cy="142875"/>
          </a:xfrm>
          <a:prstGeom prst="rect">
            <a:avLst/>
          </a:prstGeom>
          <a:blipFill rotWithShape="1">
            <a:blip r:embed="rId3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51" name="Google Shape;1051;p32"/>
          <p:cNvSpPr/>
          <p:nvPr/>
        </p:nvSpPr>
        <p:spPr>
          <a:xfrm>
            <a:off x="7056439" y="5638800"/>
            <a:ext cx="1138555" cy="684530"/>
          </a:xfrm>
          <a:custGeom>
            <a:avLst/>
            <a:gdLst/>
            <a:ahLst/>
            <a:cxnLst/>
            <a:rect l="l" t="t" r="r" b="b"/>
            <a:pathLst>
              <a:path w="1138554" h="684529" extrusionOk="0">
                <a:moveTo>
                  <a:pt x="569912" y="0"/>
                </a:moveTo>
                <a:lnTo>
                  <a:pt x="455612" y="9525"/>
                </a:lnTo>
                <a:lnTo>
                  <a:pt x="350837" y="28575"/>
                </a:lnTo>
                <a:lnTo>
                  <a:pt x="255587" y="57150"/>
                </a:lnTo>
                <a:lnTo>
                  <a:pt x="169862" y="104775"/>
                </a:lnTo>
                <a:lnTo>
                  <a:pt x="95250" y="152400"/>
                </a:lnTo>
                <a:lnTo>
                  <a:pt x="47625" y="209550"/>
                </a:lnTo>
                <a:lnTo>
                  <a:pt x="9525" y="276225"/>
                </a:lnTo>
                <a:lnTo>
                  <a:pt x="0" y="342900"/>
                </a:lnTo>
                <a:lnTo>
                  <a:pt x="9525" y="407987"/>
                </a:lnTo>
                <a:lnTo>
                  <a:pt x="47625" y="474662"/>
                </a:lnTo>
                <a:lnTo>
                  <a:pt x="95250" y="531812"/>
                </a:lnTo>
                <a:lnTo>
                  <a:pt x="169862" y="588962"/>
                </a:lnTo>
                <a:lnTo>
                  <a:pt x="255587" y="627062"/>
                </a:lnTo>
                <a:lnTo>
                  <a:pt x="350837" y="655637"/>
                </a:lnTo>
                <a:lnTo>
                  <a:pt x="455612" y="674687"/>
                </a:lnTo>
                <a:lnTo>
                  <a:pt x="569912" y="684212"/>
                </a:lnTo>
                <a:lnTo>
                  <a:pt x="682625" y="674687"/>
                </a:lnTo>
                <a:lnTo>
                  <a:pt x="735012" y="665162"/>
                </a:lnTo>
                <a:lnTo>
                  <a:pt x="569912" y="665162"/>
                </a:lnTo>
                <a:lnTo>
                  <a:pt x="465137" y="655637"/>
                </a:lnTo>
                <a:lnTo>
                  <a:pt x="360362" y="636587"/>
                </a:lnTo>
                <a:lnTo>
                  <a:pt x="274637" y="608012"/>
                </a:lnTo>
                <a:lnTo>
                  <a:pt x="188912" y="569912"/>
                </a:lnTo>
                <a:lnTo>
                  <a:pt x="133350" y="522287"/>
                </a:lnTo>
                <a:lnTo>
                  <a:pt x="76200" y="465137"/>
                </a:lnTo>
                <a:lnTo>
                  <a:pt x="47625" y="407987"/>
                </a:lnTo>
                <a:lnTo>
                  <a:pt x="38100" y="342900"/>
                </a:lnTo>
                <a:lnTo>
                  <a:pt x="47625" y="276225"/>
                </a:lnTo>
                <a:lnTo>
                  <a:pt x="76200" y="219075"/>
                </a:lnTo>
                <a:lnTo>
                  <a:pt x="133350" y="161925"/>
                </a:lnTo>
                <a:lnTo>
                  <a:pt x="188912" y="114300"/>
                </a:lnTo>
                <a:lnTo>
                  <a:pt x="274637" y="76200"/>
                </a:lnTo>
                <a:lnTo>
                  <a:pt x="360362" y="47625"/>
                </a:lnTo>
                <a:lnTo>
                  <a:pt x="465137" y="28575"/>
                </a:lnTo>
                <a:lnTo>
                  <a:pt x="569912" y="19050"/>
                </a:lnTo>
                <a:lnTo>
                  <a:pt x="758825" y="19050"/>
                </a:lnTo>
                <a:lnTo>
                  <a:pt x="569912" y="0"/>
                </a:lnTo>
                <a:close/>
              </a:path>
              <a:path w="1138554" h="684529" extrusionOk="0">
                <a:moveTo>
                  <a:pt x="1128712" y="304800"/>
                </a:moveTo>
                <a:lnTo>
                  <a:pt x="1090612" y="314325"/>
                </a:lnTo>
                <a:lnTo>
                  <a:pt x="1100137" y="333375"/>
                </a:lnTo>
                <a:lnTo>
                  <a:pt x="1100137" y="342900"/>
                </a:lnTo>
                <a:lnTo>
                  <a:pt x="1090612" y="407987"/>
                </a:lnTo>
                <a:lnTo>
                  <a:pt x="1062037" y="465137"/>
                </a:lnTo>
                <a:lnTo>
                  <a:pt x="1004887" y="522287"/>
                </a:lnTo>
                <a:lnTo>
                  <a:pt x="949325" y="569912"/>
                </a:lnTo>
                <a:lnTo>
                  <a:pt x="863600" y="608012"/>
                </a:lnTo>
                <a:lnTo>
                  <a:pt x="777875" y="636587"/>
                </a:lnTo>
                <a:lnTo>
                  <a:pt x="673100" y="655637"/>
                </a:lnTo>
                <a:lnTo>
                  <a:pt x="569912" y="665162"/>
                </a:lnTo>
                <a:lnTo>
                  <a:pt x="735012" y="665162"/>
                </a:lnTo>
                <a:lnTo>
                  <a:pt x="787400" y="655637"/>
                </a:lnTo>
                <a:lnTo>
                  <a:pt x="892175" y="627062"/>
                </a:lnTo>
                <a:lnTo>
                  <a:pt x="968375" y="588962"/>
                </a:lnTo>
                <a:lnTo>
                  <a:pt x="1042987" y="531812"/>
                </a:lnTo>
                <a:lnTo>
                  <a:pt x="1090612" y="474662"/>
                </a:lnTo>
                <a:lnTo>
                  <a:pt x="1128712" y="407987"/>
                </a:lnTo>
                <a:lnTo>
                  <a:pt x="1138237" y="342900"/>
                </a:lnTo>
                <a:lnTo>
                  <a:pt x="1138237" y="323850"/>
                </a:lnTo>
                <a:lnTo>
                  <a:pt x="1128712" y="304800"/>
                </a:lnTo>
                <a:close/>
              </a:path>
              <a:path w="1138554" h="684529" extrusionOk="0">
                <a:moveTo>
                  <a:pt x="758825" y="19050"/>
                </a:moveTo>
                <a:lnTo>
                  <a:pt x="569912" y="19050"/>
                </a:lnTo>
                <a:lnTo>
                  <a:pt x="663575" y="28575"/>
                </a:lnTo>
                <a:lnTo>
                  <a:pt x="758825" y="47625"/>
                </a:lnTo>
                <a:lnTo>
                  <a:pt x="844550" y="76200"/>
                </a:lnTo>
                <a:lnTo>
                  <a:pt x="920750" y="104775"/>
                </a:lnTo>
                <a:lnTo>
                  <a:pt x="930275" y="76200"/>
                </a:lnTo>
                <a:lnTo>
                  <a:pt x="758825" y="19050"/>
                </a:lnTo>
                <a:close/>
              </a:path>
            </a:pathLst>
          </a:custGeom>
          <a:solidFill>
            <a:srgbClr val="0088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52" name="Google Shape;1052;p32"/>
          <p:cNvSpPr/>
          <p:nvPr/>
        </p:nvSpPr>
        <p:spPr>
          <a:xfrm>
            <a:off x="6904037" y="5572125"/>
            <a:ext cx="1443037" cy="846137"/>
          </a:xfrm>
          <a:prstGeom prst="rect">
            <a:avLst/>
          </a:prstGeom>
          <a:blipFill rotWithShape="1">
            <a:blip r:embed="rId3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53" name="Google Shape;1053;p32"/>
          <p:cNvSpPr/>
          <p:nvPr/>
        </p:nvSpPr>
        <p:spPr>
          <a:xfrm>
            <a:off x="7245350" y="5543550"/>
            <a:ext cx="579437" cy="104775"/>
          </a:xfrm>
          <a:prstGeom prst="rect">
            <a:avLst/>
          </a:prstGeom>
          <a:blipFill rotWithShape="1">
            <a:blip r:embed="rId3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54" name="Google Shape;1054;p32"/>
          <p:cNvSpPr/>
          <p:nvPr/>
        </p:nvSpPr>
        <p:spPr>
          <a:xfrm>
            <a:off x="7085012" y="5648325"/>
            <a:ext cx="104775" cy="76200"/>
          </a:xfrm>
          <a:prstGeom prst="rect">
            <a:avLst/>
          </a:prstGeom>
          <a:blipFill rotWithShape="1">
            <a:blip r:embed="rId4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55" name="Google Shape;1055;p32"/>
          <p:cNvSpPr/>
          <p:nvPr/>
        </p:nvSpPr>
        <p:spPr>
          <a:xfrm>
            <a:off x="7216775" y="5727700"/>
            <a:ext cx="822325" cy="506412"/>
          </a:xfrm>
          <a:prstGeom prst="rect">
            <a:avLst/>
          </a:prstGeom>
          <a:blipFill rotWithShape="1">
            <a:blip r:embed="rId4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56" name="Google Shape;1056;p32"/>
          <p:cNvSpPr/>
          <p:nvPr/>
        </p:nvSpPr>
        <p:spPr>
          <a:xfrm>
            <a:off x="7267575" y="5762625"/>
            <a:ext cx="708025" cy="430212"/>
          </a:xfrm>
          <a:prstGeom prst="rect">
            <a:avLst/>
          </a:prstGeom>
          <a:blipFill rotWithShape="1">
            <a:blip r:embed="rId4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57" name="Google Shape;1057;p32"/>
          <p:cNvSpPr/>
          <p:nvPr/>
        </p:nvSpPr>
        <p:spPr>
          <a:xfrm>
            <a:off x="7318375" y="5794387"/>
            <a:ext cx="612775" cy="369874"/>
          </a:xfrm>
          <a:prstGeom prst="rect">
            <a:avLst/>
          </a:prstGeom>
          <a:blipFill rotWithShape="1">
            <a:blip r:embed="rId4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58" name="Google Shape;1058;p32"/>
          <p:cNvSpPr/>
          <p:nvPr/>
        </p:nvSpPr>
        <p:spPr>
          <a:xfrm>
            <a:off x="7388225" y="5838825"/>
            <a:ext cx="473075" cy="280987"/>
          </a:xfrm>
          <a:prstGeom prst="rect">
            <a:avLst/>
          </a:prstGeom>
          <a:blipFill rotWithShape="1">
            <a:blip r:embed="rId4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59" name="Google Shape;1059;p32"/>
          <p:cNvSpPr/>
          <p:nvPr/>
        </p:nvSpPr>
        <p:spPr>
          <a:xfrm>
            <a:off x="7445375" y="5870575"/>
            <a:ext cx="352425" cy="220662"/>
          </a:xfrm>
          <a:prstGeom prst="rect">
            <a:avLst/>
          </a:prstGeom>
          <a:blipFill rotWithShape="1">
            <a:blip r:embed="rId4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60" name="Google Shape;1060;p32"/>
          <p:cNvSpPr/>
          <p:nvPr/>
        </p:nvSpPr>
        <p:spPr>
          <a:xfrm>
            <a:off x="7521575" y="5918200"/>
            <a:ext cx="200025" cy="128587"/>
          </a:xfrm>
          <a:prstGeom prst="rect">
            <a:avLst/>
          </a:prstGeom>
          <a:blipFill rotWithShape="1">
            <a:blip r:embed="rId4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61" name="Google Shape;1061;p32"/>
          <p:cNvSpPr/>
          <p:nvPr/>
        </p:nvSpPr>
        <p:spPr>
          <a:xfrm>
            <a:off x="8382000" y="5057775"/>
            <a:ext cx="608012" cy="152400"/>
          </a:xfrm>
          <a:prstGeom prst="rect">
            <a:avLst/>
          </a:prstGeom>
          <a:blipFill rotWithShape="1">
            <a:blip r:embed="rId4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62" name="Google Shape;1062;p32"/>
          <p:cNvSpPr/>
          <p:nvPr/>
        </p:nvSpPr>
        <p:spPr>
          <a:xfrm>
            <a:off x="8437562" y="4800600"/>
            <a:ext cx="409575" cy="85725"/>
          </a:xfrm>
          <a:prstGeom prst="rect">
            <a:avLst/>
          </a:prstGeom>
          <a:blipFill rotWithShape="1">
            <a:blip r:embed="rId4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63" name="Google Shape;1063;p32"/>
          <p:cNvSpPr/>
          <p:nvPr/>
        </p:nvSpPr>
        <p:spPr>
          <a:xfrm>
            <a:off x="8961437" y="4867275"/>
            <a:ext cx="95250" cy="247650"/>
          </a:xfrm>
          <a:prstGeom prst="rect">
            <a:avLst/>
          </a:prstGeom>
          <a:blipFill rotWithShape="1">
            <a:blip r:embed="rId4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64" name="Google Shape;1064;p32"/>
          <p:cNvSpPr/>
          <p:nvPr/>
        </p:nvSpPr>
        <p:spPr>
          <a:xfrm>
            <a:off x="8532812" y="5153025"/>
            <a:ext cx="304800" cy="28575"/>
          </a:xfrm>
          <a:prstGeom prst="rect">
            <a:avLst/>
          </a:prstGeom>
          <a:blipFill rotWithShape="1">
            <a:blip r:embed="rId5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65" name="Google Shape;1065;p32"/>
          <p:cNvSpPr/>
          <p:nvPr/>
        </p:nvSpPr>
        <p:spPr>
          <a:xfrm>
            <a:off x="8420100" y="4829175"/>
            <a:ext cx="255587" cy="295275"/>
          </a:xfrm>
          <a:prstGeom prst="rect">
            <a:avLst/>
          </a:prstGeom>
          <a:blipFill rotWithShape="1">
            <a:blip r:embed="rId5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66" name="Google Shape;1066;p32"/>
          <p:cNvSpPr/>
          <p:nvPr/>
        </p:nvSpPr>
        <p:spPr>
          <a:xfrm>
            <a:off x="8713787" y="4829175"/>
            <a:ext cx="295275" cy="333375"/>
          </a:xfrm>
          <a:prstGeom prst="rect">
            <a:avLst/>
          </a:prstGeom>
          <a:blipFill rotWithShape="1">
            <a:blip r:embed="rId5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67" name="Google Shape;1067;p32"/>
          <p:cNvSpPr/>
          <p:nvPr/>
        </p:nvSpPr>
        <p:spPr>
          <a:xfrm>
            <a:off x="8485187" y="4854575"/>
            <a:ext cx="474662" cy="295275"/>
          </a:xfrm>
          <a:prstGeom prst="rect">
            <a:avLst/>
          </a:prstGeom>
          <a:blipFill rotWithShape="1">
            <a:blip r:embed="rId5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68" name="Google Shape;1068;p32"/>
          <p:cNvSpPr/>
          <p:nvPr/>
        </p:nvSpPr>
        <p:spPr>
          <a:xfrm>
            <a:off x="8542337" y="4897437"/>
            <a:ext cx="360362" cy="209550"/>
          </a:xfrm>
          <a:prstGeom prst="rect">
            <a:avLst/>
          </a:prstGeom>
          <a:blipFill rotWithShape="1">
            <a:blip r:embed="rId5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69" name="Google Shape;1069;p32"/>
          <p:cNvSpPr/>
          <p:nvPr/>
        </p:nvSpPr>
        <p:spPr>
          <a:xfrm>
            <a:off x="8577264" y="4919662"/>
            <a:ext cx="288921" cy="161936"/>
          </a:xfrm>
          <a:prstGeom prst="rect">
            <a:avLst/>
          </a:prstGeom>
          <a:blipFill rotWithShape="1">
            <a:blip r:embed="rId5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70" name="Google Shape;1070;p32"/>
          <p:cNvSpPr/>
          <p:nvPr/>
        </p:nvSpPr>
        <p:spPr>
          <a:xfrm>
            <a:off x="8621712" y="4935537"/>
            <a:ext cx="198437" cy="130187"/>
          </a:xfrm>
          <a:prstGeom prst="rect">
            <a:avLst/>
          </a:prstGeom>
          <a:blipFill rotWithShape="1">
            <a:blip r:embed="rId5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71" name="Google Shape;1071;p32"/>
          <p:cNvSpPr/>
          <p:nvPr/>
        </p:nvSpPr>
        <p:spPr>
          <a:xfrm>
            <a:off x="8664575" y="4960937"/>
            <a:ext cx="115887" cy="74612"/>
          </a:xfrm>
          <a:prstGeom prst="rect">
            <a:avLst/>
          </a:prstGeom>
          <a:blipFill rotWithShape="1">
            <a:blip r:embed="rId5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72" name="Google Shape;1072;p32"/>
          <p:cNvSpPr/>
          <p:nvPr/>
        </p:nvSpPr>
        <p:spPr>
          <a:xfrm>
            <a:off x="6350" y="6350"/>
            <a:ext cx="9131300" cy="6845300"/>
          </a:xfrm>
          <a:custGeom>
            <a:avLst/>
            <a:gdLst/>
            <a:ahLst/>
            <a:cxnLst/>
            <a:rect l="l" t="t" r="r" b="b"/>
            <a:pathLst>
              <a:path w="9131300" h="6845300" extrusionOk="0">
                <a:moveTo>
                  <a:pt x="0" y="0"/>
                </a:moveTo>
                <a:lnTo>
                  <a:pt x="9131300" y="0"/>
                </a:lnTo>
                <a:lnTo>
                  <a:pt x="9131300" y="6845300"/>
                </a:lnTo>
                <a:lnTo>
                  <a:pt x="0" y="684530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73" name="Google Shape;1073;p32"/>
          <p:cNvSpPr/>
          <p:nvPr/>
        </p:nvSpPr>
        <p:spPr>
          <a:xfrm>
            <a:off x="1024212" y="874761"/>
            <a:ext cx="7960359" cy="5270500"/>
          </a:xfrm>
          <a:custGeom>
            <a:avLst/>
            <a:gdLst/>
            <a:ahLst/>
            <a:cxnLst/>
            <a:rect l="l" t="t" r="r" b="b"/>
            <a:pathLst>
              <a:path w="7960359" h="5270500" extrusionOk="0">
                <a:moveTo>
                  <a:pt x="0" y="0"/>
                </a:moveTo>
                <a:lnTo>
                  <a:pt x="7960042" y="0"/>
                </a:lnTo>
                <a:lnTo>
                  <a:pt x="7960042" y="5269960"/>
                </a:lnTo>
                <a:lnTo>
                  <a:pt x="0" y="5269960"/>
                </a:lnTo>
                <a:lnTo>
                  <a:pt x="0" y="0"/>
                </a:lnTo>
                <a:close/>
              </a:path>
            </a:pathLst>
          </a:custGeom>
          <a:solidFill>
            <a:srgbClr val="C1C1C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74" name="Google Shape;1074;p32"/>
          <p:cNvSpPr/>
          <p:nvPr/>
        </p:nvSpPr>
        <p:spPr>
          <a:xfrm>
            <a:off x="5555827" y="5267155"/>
            <a:ext cx="3428365" cy="0"/>
          </a:xfrm>
          <a:custGeom>
            <a:avLst/>
            <a:gdLst/>
            <a:ahLst/>
            <a:cxnLst/>
            <a:rect l="l" t="t" r="r" b="b"/>
            <a:pathLst>
              <a:path w="3428365" h="120000" extrusionOk="0">
                <a:moveTo>
                  <a:pt x="0" y="0"/>
                </a:moveTo>
                <a:lnTo>
                  <a:pt x="3427936"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75" name="Google Shape;1075;p32"/>
          <p:cNvSpPr/>
          <p:nvPr/>
        </p:nvSpPr>
        <p:spPr>
          <a:xfrm>
            <a:off x="4892999" y="5267155"/>
            <a:ext cx="220979" cy="0"/>
          </a:xfrm>
          <a:custGeom>
            <a:avLst/>
            <a:gdLst/>
            <a:ahLst/>
            <a:cxnLst/>
            <a:rect l="l" t="t" r="r" b="b"/>
            <a:pathLst>
              <a:path w="220979" h="120000" extrusionOk="0">
                <a:moveTo>
                  <a:pt x="0" y="0"/>
                </a:moveTo>
                <a:lnTo>
                  <a:pt x="220942"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76" name="Google Shape;1076;p32"/>
          <p:cNvSpPr/>
          <p:nvPr/>
        </p:nvSpPr>
        <p:spPr>
          <a:xfrm>
            <a:off x="4230170" y="5267156"/>
            <a:ext cx="220979" cy="0"/>
          </a:xfrm>
          <a:custGeom>
            <a:avLst/>
            <a:gdLst/>
            <a:ahLst/>
            <a:cxnLst/>
            <a:rect l="l" t="t" r="r" b="b"/>
            <a:pathLst>
              <a:path w="220979" h="120000" extrusionOk="0">
                <a:moveTo>
                  <a:pt x="0" y="0"/>
                </a:moveTo>
                <a:lnTo>
                  <a:pt x="220942"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77" name="Google Shape;1077;p32"/>
          <p:cNvSpPr/>
          <p:nvPr/>
        </p:nvSpPr>
        <p:spPr>
          <a:xfrm>
            <a:off x="981547" y="5267156"/>
            <a:ext cx="2805430" cy="0"/>
          </a:xfrm>
          <a:custGeom>
            <a:avLst/>
            <a:gdLst/>
            <a:ahLst/>
            <a:cxnLst/>
            <a:rect l="l" t="t" r="r" b="b"/>
            <a:pathLst>
              <a:path w="2805429" h="120000" extrusionOk="0">
                <a:moveTo>
                  <a:pt x="0" y="0"/>
                </a:moveTo>
                <a:lnTo>
                  <a:pt x="2805213"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78" name="Google Shape;1078;p32"/>
          <p:cNvSpPr/>
          <p:nvPr/>
        </p:nvSpPr>
        <p:spPr>
          <a:xfrm>
            <a:off x="4892999" y="4388067"/>
            <a:ext cx="4091304" cy="0"/>
          </a:xfrm>
          <a:custGeom>
            <a:avLst/>
            <a:gdLst/>
            <a:ahLst/>
            <a:cxnLst/>
            <a:rect l="l" t="t" r="r" b="b"/>
            <a:pathLst>
              <a:path w="4091304" h="120000" extrusionOk="0">
                <a:moveTo>
                  <a:pt x="0" y="0"/>
                </a:moveTo>
                <a:lnTo>
                  <a:pt x="4090765"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79" name="Google Shape;1079;p32"/>
          <p:cNvSpPr/>
          <p:nvPr/>
        </p:nvSpPr>
        <p:spPr>
          <a:xfrm>
            <a:off x="4230170" y="4388067"/>
            <a:ext cx="220979" cy="0"/>
          </a:xfrm>
          <a:custGeom>
            <a:avLst/>
            <a:gdLst/>
            <a:ahLst/>
            <a:cxnLst/>
            <a:rect l="l" t="t" r="r" b="b"/>
            <a:pathLst>
              <a:path w="220979" h="120000" extrusionOk="0">
                <a:moveTo>
                  <a:pt x="0" y="0"/>
                </a:moveTo>
                <a:lnTo>
                  <a:pt x="220942"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80" name="Google Shape;1080;p32"/>
          <p:cNvSpPr/>
          <p:nvPr/>
        </p:nvSpPr>
        <p:spPr>
          <a:xfrm>
            <a:off x="981547" y="4388067"/>
            <a:ext cx="2805430" cy="0"/>
          </a:xfrm>
          <a:custGeom>
            <a:avLst/>
            <a:gdLst/>
            <a:ahLst/>
            <a:cxnLst/>
            <a:rect l="l" t="t" r="r" b="b"/>
            <a:pathLst>
              <a:path w="2805429" h="120000" extrusionOk="0">
                <a:moveTo>
                  <a:pt x="0" y="0"/>
                </a:moveTo>
                <a:lnTo>
                  <a:pt x="2805213"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81" name="Google Shape;1081;p32"/>
          <p:cNvSpPr/>
          <p:nvPr/>
        </p:nvSpPr>
        <p:spPr>
          <a:xfrm>
            <a:off x="4892999" y="3510502"/>
            <a:ext cx="4091304" cy="0"/>
          </a:xfrm>
          <a:custGeom>
            <a:avLst/>
            <a:gdLst/>
            <a:ahLst/>
            <a:cxnLst/>
            <a:rect l="l" t="t" r="r" b="b"/>
            <a:pathLst>
              <a:path w="4091304" h="120000" extrusionOk="0">
                <a:moveTo>
                  <a:pt x="0" y="0"/>
                </a:moveTo>
                <a:lnTo>
                  <a:pt x="4090765"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82" name="Google Shape;1082;p32"/>
          <p:cNvSpPr/>
          <p:nvPr/>
        </p:nvSpPr>
        <p:spPr>
          <a:xfrm>
            <a:off x="4230170" y="3510502"/>
            <a:ext cx="220979" cy="0"/>
          </a:xfrm>
          <a:custGeom>
            <a:avLst/>
            <a:gdLst/>
            <a:ahLst/>
            <a:cxnLst/>
            <a:rect l="l" t="t" r="r" b="b"/>
            <a:pathLst>
              <a:path w="220979" h="120000" extrusionOk="0">
                <a:moveTo>
                  <a:pt x="0" y="0"/>
                </a:moveTo>
                <a:lnTo>
                  <a:pt x="220942"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83" name="Google Shape;1083;p32"/>
          <p:cNvSpPr/>
          <p:nvPr/>
        </p:nvSpPr>
        <p:spPr>
          <a:xfrm>
            <a:off x="981547" y="3510502"/>
            <a:ext cx="2805430" cy="0"/>
          </a:xfrm>
          <a:custGeom>
            <a:avLst/>
            <a:gdLst/>
            <a:ahLst/>
            <a:cxnLst/>
            <a:rect l="l" t="t" r="r" b="b"/>
            <a:pathLst>
              <a:path w="2805429" h="120000" extrusionOk="0">
                <a:moveTo>
                  <a:pt x="0" y="0"/>
                </a:moveTo>
                <a:lnTo>
                  <a:pt x="2805213"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84" name="Google Shape;1084;p32"/>
          <p:cNvSpPr/>
          <p:nvPr/>
        </p:nvSpPr>
        <p:spPr>
          <a:xfrm>
            <a:off x="4892999" y="2631414"/>
            <a:ext cx="4091304" cy="0"/>
          </a:xfrm>
          <a:custGeom>
            <a:avLst/>
            <a:gdLst/>
            <a:ahLst/>
            <a:cxnLst/>
            <a:rect l="l" t="t" r="r" b="b"/>
            <a:pathLst>
              <a:path w="4091304" h="120000" extrusionOk="0">
                <a:moveTo>
                  <a:pt x="0" y="0"/>
                </a:moveTo>
                <a:lnTo>
                  <a:pt x="4090765"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85" name="Google Shape;1085;p32"/>
          <p:cNvSpPr/>
          <p:nvPr/>
        </p:nvSpPr>
        <p:spPr>
          <a:xfrm>
            <a:off x="981547" y="2631413"/>
            <a:ext cx="3469640" cy="0"/>
          </a:xfrm>
          <a:custGeom>
            <a:avLst/>
            <a:gdLst/>
            <a:ahLst/>
            <a:cxnLst/>
            <a:rect l="l" t="t" r="r" b="b"/>
            <a:pathLst>
              <a:path w="3469640" h="120000" extrusionOk="0">
                <a:moveTo>
                  <a:pt x="0" y="0"/>
                </a:moveTo>
                <a:lnTo>
                  <a:pt x="3469565"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86" name="Google Shape;1086;p32"/>
          <p:cNvSpPr/>
          <p:nvPr/>
        </p:nvSpPr>
        <p:spPr>
          <a:xfrm>
            <a:off x="4892999" y="1753849"/>
            <a:ext cx="4091304" cy="0"/>
          </a:xfrm>
          <a:custGeom>
            <a:avLst/>
            <a:gdLst/>
            <a:ahLst/>
            <a:cxnLst/>
            <a:rect l="l" t="t" r="r" b="b"/>
            <a:pathLst>
              <a:path w="4091304" h="120000" extrusionOk="0">
                <a:moveTo>
                  <a:pt x="0" y="0"/>
                </a:moveTo>
                <a:lnTo>
                  <a:pt x="4090765"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87" name="Google Shape;1087;p32"/>
          <p:cNvSpPr/>
          <p:nvPr/>
        </p:nvSpPr>
        <p:spPr>
          <a:xfrm>
            <a:off x="981547" y="1753848"/>
            <a:ext cx="3469640" cy="0"/>
          </a:xfrm>
          <a:custGeom>
            <a:avLst/>
            <a:gdLst/>
            <a:ahLst/>
            <a:cxnLst/>
            <a:rect l="l" t="t" r="r" b="b"/>
            <a:pathLst>
              <a:path w="3469640" h="120000" extrusionOk="0">
                <a:moveTo>
                  <a:pt x="0" y="0"/>
                </a:moveTo>
                <a:lnTo>
                  <a:pt x="3469565"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88" name="Google Shape;1088;p32"/>
          <p:cNvSpPr/>
          <p:nvPr/>
        </p:nvSpPr>
        <p:spPr>
          <a:xfrm>
            <a:off x="1024211" y="874761"/>
            <a:ext cx="7960359" cy="0"/>
          </a:xfrm>
          <a:custGeom>
            <a:avLst/>
            <a:gdLst/>
            <a:ahLst/>
            <a:cxnLst/>
            <a:rect l="l" t="t" r="r" b="b"/>
            <a:pathLst>
              <a:path w="7960359" h="120000" extrusionOk="0">
                <a:moveTo>
                  <a:pt x="0" y="0"/>
                </a:moveTo>
                <a:lnTo>
                  <a:pt x="7960042" y="0"/>
                </a:lnTo>
              </a:path>
            </a:pathLst>
          </a:custGeom>
          <a:noFill/>
          <a:ln w="12175" cap="flat" cmpd="sng">
            <a:solidFill>
              <a:srgbClr val="81818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89" name="Google Shape;1089;p32"/>
          <p:cNvSpPr/>
          <p:nvPr/>
        </p:nvSpPr>
        <p:spPr>
          <a:xfrm>
            <a:off x="8984253" y="874761"/>
            <a:ext cx="0" cy="5270500"/>
          </a:xfrm>
          <a:custGeom>
            <a:avLst/>
            <a:gdLst/>
            <a:ahLst/>
            <a:cxnLst/>
            <a:rect l="l" t="t" r="r" b="b"/>
            <a:pathLst>
              <a:path w="120000" h="5270500" extrusionOk="0">
                <a:moveTo>
                  <a:pt x="0" y="0"/>
                </a:moveTo>
                <a:lnTo>
                  <a:pt x="0" y="5269960"/>
                </a:lnTo>
              </a:path>
            </a:pathLst>
          </a:custGeom>
          <a:noFill/>
          <a:ln w="12175" cap="flat" cmpd="sng">
            <a:solidFill>
              <a:srgbClr val="81818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90" name="Google Shape;1090;p32"/>
          <p:cNvSpPr/>
          <p:nvPr/>
        </p:nvSpPr>
        <p:spPr>
          <a:xfrm>
            <a:off x="1024211" y="6144722"/>
            <a:ext cx="7960359" cy="0"/>
          </a:xfrm>
          <a:custGeom>
            <a:avLst/>
            <a:gdLst/>
            <a:ahLst/>
            <a:cxnLst/>
            <a:rect l="l" t="t" r="r" b="b"/>
            <a:pathLst>
              <a:path w="7960359" h="120000" extrusionOk="0">
                <a:moveTo>
                  <a:pt x="7960042" y="0"/>
                </a:moveTo>
                <a:lnTo>
                  <a:pt x="0" y="0"/>
                </a:lnTo>
              </a:path>
            </a:pathLst>
          </a:custGeom>
          <a:noFill/>
          <a:ln w="12175" cap="flat" cmpd="sng">
            <a:solidFill>
              <a:srgbClr val="81818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91" name="Google Shape;1091;p32"/>
          <p:cNvSpPr/>
          <p:nvPr/>
        </p:nvSpPr>
        <p:spPr>
          <a:xfrm>
            <a:off x="1024211" y="874761"/>
            <a:ext cx="0" cy="5270500"/>
          </a:xfrm>
          <a:custGeom>
            <a:avLst/>
            <a:gdLst/>
            <a:ahLst/>
            <a:cxnLst/>
            <a:rect l="l" t="t" r="r" b="b"/>
            <a:pathLst>
              <a:path w="120000" h="5270500" extrusionOk="0">
                <a:moveTo>
                  <a:pt x="0" y="5269960"/>
                </a:moveTo>
                <a:lnTo>
                  <a:pt x="0" y="0"/>
                </a:lnTo>
              </a:path>
            </a:pathLst>
          </a:custGeom>
          <a:noFill/>
          <a:ln w="12175" cap="flat" cmpd="sng">
            <a:solidFill>
              <a:srgbClr val="81818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92" name="Google Shape;1092;p32"/>
          <p:cNvSpPr/>
          <p:nvPr/>
        </p:nvSpPr>
        <p:spPr>
          <a:xfrm>
            <a:off x="1133922" y="5981702"/>
            <a:ext cx="441959" cy="163195"/>
          </a:xfrm>
          <a:custGeom>
            <a:avLst/>
            <a:gdLst/>
            <a:ahLst/>
            <a:cxnLst/>
            <a:rect l="l" t="t" r="r" b="b"/>
            <a:pathLst>
              <a:path w="441959" h="163195" extrusionOk="0">
                <a:moveTo>
                  <a:pt x="0" y="0"/>
                </a:moveTo>
                <a:lnTo>
                  <a:pt x="441885" y="0"/>
                </a:lnTo>
                <a:lnTo>
                  <a:pt x="441885" y="163019"/>
                </a:lnTo>
                <a:lnTo>
                  <a:pt x="0" y="163019"/>
                </a:lnTo>
                <a:lnTo>
                  <a:pt x="0" y="0"/>
                </a:lnTo>
                <a:close/>
              </a:path>
            </a:pathLst>
          </a:custGeom>
          <a:solidFill>
            <a:srgbClr val="9999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93" name="Google Shape;1093;p32"/>
          <p:cNvSpPr/>
          <p:nvPr/>
        </p:nvSpPr>
        <p:spPr>
          <a:xfrm>
            <a:off x="1133922" y="5981702"/>
            <a:ext cx="441959" cy="163195"/>
          </a:xfrm>
          <a:custGeom>
            <a:avLst/>
            <a:gdLst/>
            <a:ahLst/>
            <a:cxnLst/>
            <a:rect l="l" t="t" r="r" b="b"/>
            <a:pathLst>
              <a:path w="441959" h="163195" extrusionOk="0">
                <a:moveTo>
                  <a:pt x="0" y="0"/>
                </a:moveTo>
                <a:lnTo>
                  <a:pt x="441885" y="0"/>
                </a:lnTo>
                <a:lnTo>
                  <a:pt x="441885" y="163014"/>
                </a:lnTo>
              </a:path>
              <a:path w="441959" h="163195" extrusionOk="0">
                <a:moveTo>
                  <a:pt x="0" y="163014"/>
                </a:moveTo>
                <a:lnTo>
                  <a:pt x="0" y="0"/>
                </a:lnTo>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94" name="Google Shape;1094;p32"/>
          <p:cNvSpPr/>
          <p:nvPr/>
        </p:nvSpPr>
        <p:spPr>
          <a:xfrm>
            <a:off x="1796750" y="5993891"/>
            <a:ext cx="443865" cy="151130"/>
          </a:xfrm>
          <a:custGeom>
            <a:avLst/>
            <a:gdLst/>
            <a:ahLst/>
            <a:cxnLst/>
            <a:rect l="l" t="t" r="r" b="b"/>
            <a:pathLst>
              <a:path w="443864" h="151129" extrusionOk="0">
                <a:moveTo>
                  <a:pt x="0" y="0"/>
                </a:moveTo>
                <a:lnTo>
                  <a:pt x="443409" y="0"/>
                </a:lnTo>
                <a:lnTo>
                  <a:pt x="443409" y="150831"/>
                </a:lnTo>
                <a:lnTo>
                  <a:pt x="0" y="150831"/>
                </a:lnTo>
                <a:lnTo>
                  <a:pt x="0" y="0"/>
                </a:lnTo>
                <a:close/>
              </a:path>
            </a:pathLst>
          </a:custGeom>
          <a:solidFill>
            <a:srgbClr val="9999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95" name="Google Shape;1095;p32"/>
          <p:cNvSpPr/>
          <p:nvPr/>
        </p:nvSpPr>
        <p:spPr>
          <a:xfrm>
            <a:off x="1796750" y="5993891"/>
            <a:ext cx="443865" cy="151130"/>
          </a:xfrm>
          <a:custGeom>
            <a:avLst/>
            <a:gdLst/>
            <a:ahLst/>
            <a:cxnLst/>
            <a:rect l="l" t="t" r="r" b="b"/>
            <a:pathLst>
              <a:path w="443864" h="151129" extrusionOk="0">
                <a:moveTo>
                  <a:pt x="0" y="0"/>
                </a:moveTo>
                <a:lnTo>
                  <a:pt x="443409" y="0"/>
                </a:lnTo>
                <a:lnTo>
                  <a:pt x="443409" y="150826"/>
                </a:lnTo>
              </a:path>
              <a:path w="443864" h="151129" extrusionOk="0">
                <a:moveTo>
                  <a:pt x="0" y="150826"/>
                </a:moveTo>
                <a:lnTo>
                  <a:pt x="0" y="0"/>
                </a:lnTo>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96" name="Google Shape;1096;p32"/>
          <p:cNvSpPr/>
          <p:nvPr/>
        </p:nvSpPr>
        <p:spPr>
          <a:xfrm>
            <a:off x="2461103" y="5925331"/>
            <a:ext cx="441959" cy="219710"/>
          </a:xfrm>
          <a:custGeom>
            <a:avLst/>
            <a:gdLst/>
            <a:ahLst/>
            <a:cxnLst/>
            <a:rect l="l" t="t" r="r" b="b"/>
            <a:pathLst>
              <a:path w="441960" h="219710" extrusionOk="0">
                <a:moveTo>
                  <a:pt x="0" y="0"/>
                </a:moveTo>
                <a:lnTo>
                  <a:pt x="441885" y="0"/>
                </a:lnTo>
                <a:lnTo>
                  <a:pt x="441885" y="219391"/>
                </a:lnTo>
                <a:lnTo>
                  <a:pt x="0" y="219391"/>
                </a:lnTo>
                <a:lnTo>
                  <a:pt x="0" y="0"/>
                </a:lnTo>
                <a:close/>
              </a:path>
            </a:pathLst>
          </a:custGeom>
          <a:solidFill>
            <a:srgbClr val="9999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97" name="Google Shape;1097;p32"/>
          <p:cNvSpPr/>
          <p:nvPr/>
        </p:nvSpPr>
        <p:spPr>
          <a:xfrm>
            <a:off x="2461103" y="5925331"/>
            <a:ext cx="441959" cy="219710"/>
          </a:xfrm>
          <a:custGeom>
            <a:avLst/>
            <a:gdLst/>
            <a:ahLst/>
            <a:cxnLst/>
            <a:rect l="l" t="t" r="r" b="b"/>
            <a:pathLst>
              <a:path w="441960" h="219710" extrusionOk="0">
                <a:moveTo>
                  <a:pt x="0" y="0"/>
                </a:moveTo>
                <a:lnTo>
                  <a:pt x="441885" y="0"/>
                </a:lnTo>
                <a:lnTo>
                  <a:pt x="441885" y="219386"/>
                </a:lnTo>
              </a:path>
              <a:path w="441960" h="219710" extrusionOk="0">
                <a:moveTo>
                  <a:pt x="0" y="219386"/>
                </a:moveTo>
                <a:lnTo>
                  <a:pt x="0" y="0"/>
                </a:lnTo>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98" name="Google Shape;1098;p32"/>
          <p:cNvSpPr/>
          <p:nvPr/>
        </p:nvSpPr>
        <p:spPr>
          <a:xfrm>
            <a:off x="3123931" y="5597768"/>
            <a:ext cx="441959" cy="547370"/>
          </a:xfrm>
          <a:custGeom>
            <a:avLst/>
            <a:gdLst/>
            <a:ahLst/>
            <a:cxnLst/>
            <a:rect l="l" t="t" r="r" b="b"/>
            <a:pathLst>
              <a:path w="441960" h="547370" extrusionOk="0">
                <a:moveTo>
                  <a:pt x="0" y="0"/>
                </a:moveTo>
                <a:lnTo>
                  <a:pt x="441885" y="0"/>
                </a:lnTo>
                <a:lnTo>
                  <a:pt x="441885" y="546954"/>
                </a:lnTo>
                <a:lnTo>
                  <a:pt x="0" y="546954"/>
                </a:lnTo>
                <a:lnTo>
                  <a:pt x="0" y="0"/>
                </a:lnTo>
                <a:close/>
              </a:path>
            </a:pathLst>
          </a:custGeom>
          <a:solidFill>
            <a:srgbClr val="9999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099" name="Google Shape;1099;p32"/>
          <p:cNvSpPr/>
          <p:nvPr/>
        </p:nvSpPr>
        <p:spPr>
          <a:xfrm>
            <a:off x="3123931" y="5597768"/>
            <a:ext cx="441959" cy="547370"/>
          </a:xfrm>
          <a:custGeom>
            <a:avLst/>
            <a:gdLst/>
            <a:ahLst/>
            <a:cxnLst/>
            <a:rect l="l" t="t" r="r" b="b"/>
            <a:pathLst>
              <a:path w="441960" h="547370" extrusionOk="0">
                <a:moveTo>
                  <a:pt x="0" y="0"/>
                </a:moveTo>
                <a:lnTo>
                  <a:pt x="441885" y="0"/>
                </a:lnTo>
                <a:lnTo>
                  <a:pt x="441885" y="546949"/>
                </a:lnTo>
              </a:path>
              <a:path w="441960" h="547370" extrusionOk="0">
                <a:moveTo>
                  <a:pt x="0" y="546949"/>
                </a:moveTo>
                <a:lnTo>
                  <a:pt x="0" y="0"/>
                </a:lnTo>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00" name="Google Shape;1100;p32"/>
          <p:cNvSpPr/>
          <p:nvPr/>
        </p:nvSpPr>
        <p:spPr>
          <a:xfrm>
            <a:off x="3786760" y="3281971"/>
            <a:ext cx="443865" cy="2863215"/>
          </a:xfrm>
          <a:custGeom>
            <a:avLst/>
            <a:gdLst/>
            <a:ahLst/>
            <a:cxnLst/>
            <a:rect l="l" t="t" r="r" b="b"/>
            <a:pathLst>
              <a:path w="443864" h="2863215" extrusionOk="0">
                <a:moveTo>
                  <a:pt x="0" y="0"/>
                </a:moveTo>
                <a:lnTo>
                  <a:pt x="443409" y="0"/>
                </a:lnTo>
                <a:lnTo>
                  <a:pt x="443409" y="2862751"/>
                </a:lnTo>
                <a:lnTo>
                  <a:pt x="0" y="2862751"/>
                </a:lnTo>
                <a:lnTo>
                  <a:pt x="0" y="0"/>
                </a:lnTo>
                <a:close/>
              </a:path>
            </a:pathLst>
          </a:custGeom>
          <a:solidFill>
            <a:srgbClr val="9999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01" name="Google Shape;1101;p32"/>
          <p:cNvSpPr/>
          <p:nvPr/>
        </p:nvSpPr>
        <p:spPr>
          <a:xfrm>
            <a:off x="3786760" y="3281971"/>
            <a:ext cx="443865" cy="2863215"/>
          </a:xfrm>
          <a:custGeom>
            <a:avLst/>
            <a:gdLst/>
            <a:ahLst/>
            <a:cxnLst/>
            <a:rect l="l" t="t" r="r" b="b"/>
            <a:pathLst>
              <a:path w="443864" h="2863215" extrusionOk="0">
                <a:moveTo>
                  <a:pt x="0" y="0"/>
                </a:moveTo>
                <a:lnTo>
                  <a:pt x="443409" y="0"/>
                </a:lnTo>
                <a:lnTo>
                  <a:pt x="443409" y="2862745"/>
                </a:lnTo>
              </a:path>
              <a:path w="443864" h="2863215" extrusionOk="0">
                <a:moveTo>
                  <a:pt x="0" y="2862745"/>
                </a:moveTo>
                <a:lnTo>
                  <a:pt x="0" y="0"/>
                </a:lnTo>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02" name="Google Shape;1102;p32"/>
          <p:cNvSpPr/>
          <p:nvPr/>
        </p:nvSpPr>
        <p:spPr>
          <a:xfrm>
            <a:off x="4451112" y="1415621"/>
            <a:ext cx="441959" cy="4729480"/>
          </a:xfrm>
          <a:custGeom>
            <a:avLst/>
            <a:gdLst/>
            <a:ahLst/>
            <a:cxnLst/>
            <a:rect l="l" t="t" r="r" b="b"/>
            <a:pathLst>
              <a:path w="441960" h="4729480" extrusionOk="0">
                <a:moveTo>
                  <a:pt x="0" y="0"/>
                </a:moveTo>
                <a:lnTo>
                  <a:pt x="441885" y="0"/>
                </a:lnTo>
                <a:lnTo>
                  <a:pt x="441885" y="4729100"/>
                </a:lnTo>
                <a:lnTo>
                  <a:pt x="0" y="4729100"/>
                </a:lnTo>
                <a:lnTo>
                  <a:pt x="0" y="0"/>
                </a:lnTo>
                <a:close/>
              </a:path>
            </a:pathLst>
          </a:custGeom>
          <a:solidFill>
            <a:srgbClr val="9999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03" name="Google Shape;1103;p32"/>
          <p:cNvSpPr/>
          <p:nvPr/>
        </p:nvSpPr>
        <p:spPr>
          <a:xfrm>
            <a:off x="4451112" y="1415621"/>
            <a:ext cx="441959" cy="4729480"/>
          </a:xfrm>
          <a:custGeom>
            <a:avLst/>
            <a:gdLst/>
            <a:ahLst/>
            <a:cxnLst/>
            <a:rect l="l" t="t" r="r" b="b"/>
            <a:pathLst>
              <a:path w="441960" h="4729480" extrusionOk="0">
                <a:moveTo>
                  <a:pt x="0" y="0"/>
                </a:moveTo>
                <a:lnTo>
                  <a:pt x="441885" y="0"/>
                </a:lnTo>
                <a:lnTo>
                  <a:pt x="441885" y="4729095"/>
                </a:lnTo>
              </a:path>
              <a:path w="441960" h="4729480" extrusionOk="0">
                <a:moveTo>
                  <a:pt x="0" y="4729095"/>
                </a:moveTo>
                <a:lnTo>
                  <a:pt x="0" y="0"/>
                </a:lnTo>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04" name="Google Shape;1104;p32"/>
          <p:cNvSpPr/>
          <p:nvPr/>
        </p:nvSpPr>
        <p:spPr>
          <a:xfrm>
            <a:off x="5113941" y="4383498"/>
            <a:ext cx="441959" cy="1761489"/>
          </a:xfrm>
          <a:custGeom>
            <a:avLst/>
            <a:gdLst/>
            <a:ahLst/>
            <a:cxnLst/>
            <a:rect l="l" t="t" r="r" b="b"/>
            <a:pathLst>
              <a:path w="441960" h="1761489" extrusionOk="0">
                <a:moveTo>
                  <a:pt x="0" y="0"/>
                </a:moveTo>
                <a:lnTo>
                  <a:pt x="441885" y="0"/>
                </a:lnTo>
                <a:lnTo>
                  <a:pt x="441885" y="1761224"/>
                </a:lnTo>
                <a:lnTo>
                  <a:pt x="0" y="1761224"/>
                </a:lnTo>
                <a:lnTo>
                  <a:pt x="0" y="0"/>
                </a:lnTo>
                <a:close/>
              </a:path>
            </a:pathLst>
          </a:custGeom>
          <a:solidFill>
            <a:srgbClr val="9999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05" name="Google Shape;1105;p32"/>
          <p:cNvSpPr/>
          <p:nvPr/>
        </p:nvSpPr>
        <p:spPr>
          <a:xfrm>
            <a:off x="5113941" y="4383498"/>
            <a:ext cx="441959" cy="1761489"/>
          </a:xfrm>
          <a:custGeom>
            <a:avLst/>
            <a:gdLst/>
            <a:ahLst/>
            <a:cxnLst/>
            <a:rect l="l" t="t" r="r" b="b"/>
            <a:pathLst>
              <a:path w="441960" h="1761489" extrusionOk="0">
                <a:moveTo>
                  <a:pt x="0" y="0"/>
                </a:moveTo>
                <a:lnTo>
                  <a:pt x="441885" y="0"/>
                </a:lnTo>
                <a:lnTo>
                  <a:pt x="441885" y="1761219"/>
                </a:lnTo>
              </a:path>
              <a:path w="441960" h="1761489" extrusionOk="0">
                <a:moveTo>
                  <a:pt x="0" y="1761219"/>
                </a:moveTo>
                <a:lnTo>
                  <a:pt x="0" y="0"/>
                </a:lnTo>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06" name="Google Shape;1106;p32"/>
          <p:cNvSpPr/>
          <p:nvPr/>
        </p:nvSpPr>
        <p:spPr>
          <a:xfrm>
            <a:off x="5776771" y="5497213"/>
            <a:ext cx="443865" cy="647700"/>
          </a:xfrm>
          <a:custGeom>
            <a:avLst/>
            <a:gdLst/>
            <a:ahLst/>
            <a:cxnLst/>
            <a:rect l="l" t="t" r="r" b="b"/>
            <a:pathLst>
              <a:path w="443864" h="647700" extrusionOk="0">
                <a:moveTo>
                  <a:pt x="0" y="0"/>
                </a:moveTo>
                <a:lnTo>
                  <a:pt x="443409" y="0"/>
                </a:lnTo>
                <a:lnTo>
                  <a:pt x="443409" y="647508"/>
                </a:lnTo>
                <a:lnTo>
                  <a:pt x="0" y="647508"/>
                </a:lnTo>
                <a:lnTo>
                  <a:pt x="0" y="0"/>
                </a:lnTo>
                <a:close/>
              </a:path>
            </a:pathLst>
          </a:custGeom>
          <a:solidFill>
            <a:srgbClr val="9999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07" name="Google Shape;1107;p32"/>
          <p:cNvSpPr/>
          <p:nvPr/>
        </p:nvSpPr>
        <p:spPr>
          <a:xfrm>
            <a:off x="5776771" y="5497213"/>
            <a:ext cx="443865" cy="647700"/>
          </a:xfrm>
          <a:custGeom>
            <a:avLst/>
            <a:gdLst/>
            <a:ahLst/>
            <a:cxnLst/>
            <a:rect l="l" t="t" r="r" b="b"/>
            <a:pathLst>
              <a:path w="443864" h="647700" extrusionOk="0">
                <a:moveTo>
                  <a:pt x="0" y="0"/>
                </a:moveTo>
                <a:lnTo>
                  <a:pt x="443409" y="0"/>
                </a:lnTo>
                <a:lnTo>
                  <a:pt x="443409" y="647503"/>
                </a:lnTo>
              </a:path>
              <a:path w="443864" h="647700" extrusionOk="0">
                <a:moveTo>
                  <a:pt x="0" y="647503"/>
                </a:moveTo>
                <a:lnTo>
                  <a:pt x="0" y="0"/>
                </a:lnTo>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08" name="Google Shape;1108;p32"/>
          <p:cNvSpPr/>
          <p:nvPr/>
        </p:nvSpPr>
        <p:spPr>
          <a:xfrm>
            <a:off x="6441123" y="5769929"/>
            <a:ext cx="441959" cy="375285"/>
          </a:xfrm>
          <a:custGeom>
            <a:avLst/>
            <a:gdLst/>
            <a:ahLst/>
            <a:cxnLst/>
            <a:rect l="l" t="t" r="r" b="b"/>
            <a:pathLst>
              <a:path w="441959" h="375285" extrusionOk="0">
                <a:moveTo>
                  <a:pt x="0" y="0"/>
                </a:moveTo>
                <a:lnTo>
                  <a:pt x="441885" y="0"/>
                </a:lnTo>
                <a:lnTo>
                  <a:pt x="441885" y="374793"/>
                </a:lnTo>
                <a:lnTo>
                  <a:pt x="0" y="374793"/>
                </a:lnTo>
                <a:lnTo>
                  <a:pt x="0" y="0"/>
                </a:lnTo>
                <a:close/>
              </a:path>
            </a:pathLst>
          </a:custGeom>
          <a:solidFill>
            <a:srgbClr val="9999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09" name="Google Shape;1109;p32"/>
          <p:cNvSpPr/>
          <p:nvPr/>
        </p:nvSpPr>
        <p:spPr>
          <a:xfrm>
            <a:off x="6441123" y="5769929"/>
            <a:ext cx="441959" cy="375285"/>
          </a:xfrm>
          <a:custGeom>
            <a:avLst/>
            <a:gdLst/>
            <a:ahLst/>
            <a:cxnLst/>
            <a:rect l="l" t="t" r="r" b="b"/>
            <a:pathLst>
              <a:path w="441959" h="375285" extrusionOk="0">
                <a:moveTo>
                  <a:pt x="0" y="0"/>
                </a:moveTo>
                <a:lnTo>
                  <a:pt x="441885" y="0"/>
                </a:lnTo>
                <a:lnTo>
                  <a:pt x="441885" y="374788"/>
                </a:lnTo>
              </a:path>
              <a:path w="441959" h="375285" extrusionOk="0">
                <a:moveTo>
                  <a:pt x="0" y="374788"/>
                </a:moveTo>
                <a:lnTo>
                  <a:pt x="0" y="0"/>
                </a:lnTo>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10" name="Google Shape;1110;p32"/>
          <p:cNvSpPr/>
          <p:nvPr/>
        </p:nvSpPr>
        <p:spPr>
          <a:xfrm>
            <a:off x="7103952" y="5827824"/>
            <a:ext cx="441959" cy="317500"/>
          </a:xfrm>
          <a:custGeom>
            <a:avLst/>
            <a:gdLst/>
            <a:ahLst/>
            <a:cxnLst/>
            <a:rect l="l" t="t" r="r" b="b"/>
            <a:pathLst>
              <a:path w="441959" h="317500" extrusionOk="0">
                <a:moveTo>
                  <a:pt x="0" y="0"/>
                </a:moveTo>
                <a:lnTo>
                  <a:pt x="441885" y="0"/>
                </a:lnTo>
                <a:lnTo>
                  <a:pt x="441885" y="316898"/>
                </a:lnTo>
                <a:lnTo>
                  <a:pt x="0" y="316898"/>
                </a:lnTo>
                <a:lnTo>
                  <a:pt x="0" y="0"/>
                </a:lnTo>
                <a:close/>
              </a:path>
            </a:pathLst>
          </a:custGeom>
          <a:solidFill>
            <a:srgbClr val="9999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11" name="Google Shape;1111;p32"/>
          <p:cNvSpPr/>
          <p:nvPr/>
        </p:nvSpPr>
        <p:spPr>
          <a:xfrm>
            <a:off x="7103952" y="5827824"/>
            <a:ext cx="441959" cy="317500"/>
          </a:xfrm>
          <a:custGeom>
            <a:avLst/>
            <a:gdLst/>
            <a:ahLst/>
            <a:cxnLst/>
            <a:rect l="l" t="t" r="r" b="b"/>
            <a:pathLst>
              <a:path w="441959" h="317500" extrusionOk="0">
                <a:moveTo>
                  <a:pt x="0" y="0"/>
                </a:moveTo>
                <a:lnTo>
                  <a:pt x="441885" y="0"/>
                </a:lnTo>
                <a:lnTo>
                  <a:pt x="441885" y="316893"/>
                </a:lnTo>
              </a:path>
              <a:path w="441959" h="317500" extrusionOk="0">
                <a:moveTo>
                  <a:pt x="0" y="316893"/>
                </a:moveTo>
                <a:lnTo>
                  <a:pt x="0" y="0"/>
                </a:lnTo>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12" name="Google Shape;1112;p32"/>
          <p:cNvSpPr/>
          <p:nvPr/>
        </p:nvSpPr>
        <p:spPr>
          <a:xfrm>
            <a:off x="7766781" y="5910095"/>
            <a:ext cx="443865" cy="234950"/>
          </a:xfrm>
          <a:custGeom>
            <a:avLst/>
            <a:gdLst/>
            <a:ahLst/>
            <a:cxnLst/>
            <a:rect l="l" t="t" r="r" b="b"/>
            <a:pathLst>
              <a:path w="443865" h="234950" extrusionOk="0">
                <a:moveTo>
                  <a:pt x="0" y="0"/>
                </a:moveTo>
                <a:lnTo>
                  <a:pt x="443409" y="0"/>
                </a:lnTo>
                <a:lnTo>
                  <a:pt x="443409" y="234626"/>
                </a:lnTo>
                <a:lnTo>
                  <a:pt x="0" y="234626"/>
                </a:lnTo>
                <a:lnTo>
                  <a:pt x="0" y="0"/>
                </a:lnTo>
                <a:close/>
              </a:path>
            </a:pathLst>
          </a:custGeom>
          <a:solidFill>
            <a:srgbClr val="9999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13" name="Google Shape;1113;p32"/>
          <p:cNvSpPr/>
          <p:nvPr/>
        </p:nvSpPr>
        <p:spPr>
          <a:xfrm>
            <a:off x="7766781" y="5910095"/>
            <a:ext cx="443865" cy="234950"/>
          </a:xfrm>
          <a:custGeom>
            <a:avLst/>
            <a:gdLst/>
            <a:ahLst/>
            <a:cxnLst/>
            <a:rect l="l" t="t" r="r" b="b"/>
            <a:pathLst>
              <a:path w="443865" h="234950" extrusionOk="0">
                <a:moveTo>
                  <a:pt x="0" y="0"/>
                </a:moveTo>
                <a:lnTo>
                  <a:pt x="443409" y="0"/>
                </a:lnTo>
                <a:lnTo>
                  <a:pt x="443409" y="234621"/>
                </a:lnTo>
              </a:path>
              <a:path w="443865" h="234950" extrusionOk="0">
                <a:moveTo>
                  <a:pt x="0" y="234621"/>
                </a:moveTo>
                <a:lnTo>
                  <a:pt x="0" y="0"/>
                </a:lnTo>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14" name="Google Shape;1114;p32"/>
          <p:cNvSpPr/>
          <p:nvPr/>
        </p:nvSpPr>
        <p:spPr>
          <a:xfrm>
            <a:off x="8431134" y="5961896"/>
            <a:ext cx="441959" cy="182880"/>
          </a:xfrm>
          <a:custGeom>
            <a:avLst/>
            <a:gdLst/>
            <a:ahLst/>
            <a:cxnLst/>
            <a:rect l="l" t="t" r="r" b="b"/>
            <a:pathLst>
              <a:path w="441959" h="182879" extrusionOk="0">
                <a:moveTo>
                  <a:pt x="0" y="0"/>
                </a:moveTo>
                <a:lnTo>
                  <a:pt x="441885" y="0"/>
                </a:lnTo>
                <a:lnTo>
                  <a:pt x="441885" y="182826"/>
                </a:lnTo>
                <a:lnTo>
                  <a:pt x="0" y="182826"/>
                </a:lnTo>
                <a:lnTo>
                  <a:pt x="0" y="0"/>
                </a:lnTo>
                <a:close/>
              </a:path>
            </a:pathLst>
          </a:custGeom>
          <a:solidFill>
            <a:srgbClr val="9999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15" name="Google Shape;1115;p32"/>
          <p:cNvSpPr/>
          <p:nvPr/>
        </p:nvSpPr>
        <p:spPr>
          <a:xfrm>
            <a:off x="8431134" y="5961896"/>
            <a:ext cx="441959" cy="182880"/>
          </a:xfrm>
          <a:custGeom>
            <a:avLst/>
            <a:gdLst/>
            <a:ahLst/>
            <a:cxnLst/>
            <a:rect l="l" t="t" r="r" b="b"/>
            <a:pathLst>
              <a:path w="441959" h="182879" extrusionOk="0">
                <a:moveTo>
                  <a:pt x="0" y="0"/>
                </a:moveTo>
                <a:lnTo>
                  <a:pt x="441885" y="0"/>
                </a:lnTo>
                <a:lnTo>
                  <a:pt x="441885" y="182820"/>
                </a:lnTo>
              </a:path>
              <a:path w="441959" h="182879" extrusionOk="0">
                <a:moveTo>
                  <a:pt x="0" y="182820"/>
                </a:moveTo>
                <a:lnTo>
                  <a:pt x="0" y="0"/>
                </a:lnTo>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16" name="Google Shape;1116;p32"/>
          <p:cNvSpPr/>
          <p:nvPr/>
        </p:nvSpPr>
        <p:spPr>
          <a:xfrm>
            <a:off x="1024212" y="874761"/>
            <a:ext cx="0" cy="5313045"/>
          </a:xfrm>
          <a:custGeom>
            <a:avLst/>
            <a:gdLst/>
            <a:ahLst/>
            <a:cxnLst/>
            <a:rect l="l" t="t" r="r" b="b"/>
            <a:pathLst>
              <a:path w="120000" h="5313045" extrusionOk="0">
                <a:moveTo>
                  <a:pt x="0" y="5312620"/>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17" name="Google Shape;1117;p32"/>
          <p:cNvSpPr/>
          <p:nvPr/>
        </p:nvSpPr>
        <p:spPr>
          <a:xfrm>
            <a:off x="981546" y="6144721"/>
            <a:ext cx="8002905" cy="0"/>
          </a:xfrm>
          <a:custGeom>
            <a:avLst/>
            <a:gdLst/>
            <a:ahLst/>
            <a:cxnLst/>
            <a:rect l="l" t="t" r="r" b="b"/>
            <a:pathLst>
              <a:path w="8002905" h="120000" extrusionOk="0">
                <a:moveTo>
                  <a:pt x="0" y="0"/>
                </a:moveTo>
                <a:lnTo>
                  <a:pt x="8002707"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18" name="Google Shape;1118;p32"/>
          <p:cNvSpPr/>
          <p:nvPr/>
        </p:nvSpPr>
        <p:spPr>
          <a:xfrm>
            <a:off x="1687040" y="6144722"/>
            <a:ext cx="0" cy="43180"/>
          </a:xfrm>
          <a:custGeom>
            <a:avLst/>
            <a:gdLst/>
            <a:ahLst/>
            <a:cxnLst/>
            <a:rect l="l" t="t" r="r" b="b"/>
            <a:pathLst>
              <a:path w="120000" h="43179" extrusionOk="0">
                <a:moveTo>
                  <a:pt x="0" y="42659"/>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19" name="Google Shape;1119;p32"/>
          <p:cNvSpPr/>
          <p:nvPr/>
        </p:nvSpPr>
        <p:spPr>
          <a:xfrm>
            <a:off x="2351393" y="6144722"/>
            <a:ext cx="0" cy="43180"/>
          </a:xfrm>
          <a:custGeom>
            <a:avLst/>
            <a:gdLst/>
            <a:ahLst/>
            <a:cxnLst/>
            <a:rect l="l" t="t" r="r" b="b"/>
            <a:pathLst>
              <a:path w="120000" h="43179" extrusionOk="0">
                <a:moveTo>
                  <a:pt x="0" y="42659"/>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20" name="Google Shape;1120;p32"/>
          <p:cNvSpPr/>
          <p:nvPr/>
        </p:nvSpPr>
        <p:spPr>
          <a:xfrm>
            <a:off x="3014222" y="6144722"/>
            <a:ext cx="0" cy="43180"/>
          </a:xfrm>
          <a:custGeom>
            <a:avLst/>
            <a:gdLst/>
            <a:ahLst/>
            <a:cxnLst/>
            <a:rect l="l" t="t" r="r" b="b"/>
            <a:pathLst>
              <a:path w="120000" h="43179" extrusionOk="0">
                <a:moveTo>
                  <a:pt x="0" y="42659"/>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21" name="Google Shape;1121;p32"/>
          <p:cNvSpPr/>
          <p:nvPr/>
        </p:nvSpPr>
        <p:spPr>
          <a:xfrm>
            <a:off x="3677051" y="6144722"/>
            <a:ext cx="0" cy="43180"/>
          </a:xfrm>
          <a:custGeom>
            <a:avLst/>
            <a:gdLst/>
            <a:ahLst/>
            <a:cxnLst/>
            <a:rect l="l" t="t" r="r" b="b"/>
            <a:pathLst>
              <a:path w="120000" h="43179" extrusionOk="0">
                <a:moveTo>
                  <a:pt x="0" y="42659"/>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22" name="Google Shape;1122;p32"/>
          <p:cNvSpPr/>
          <p:nvPr/>
        </p:nvSpPr>
        <p:spPr>
          <a:xfrm>
            <a:off x="4341403" y="6144722"/>
            <a:ext cx="0" cy="43180"/>
          </a:xfrm>
          <a:custGeom>
            <a:avLst/>
            <a:gdLst/>
            <a:ahLst/>
            <a:cxnLst/>
            <a:rect l="l" t="t" r="r" b="b"/>
            <a:pathLst>
              <a:path w="120000" h="43179" extrusionOk="0">
                <a:moveTo>
                  <a:pt x="0" y="42659"/>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23" name="Google Shape;1123;p32"/>
          <p:cNvSpPr/>
          <p:nvPr/>
        </p:nvSpPr>
        <p:spPr>
          <a:xfrm>
            <a:off x="5004232" y="6144722"/>
            <a:ext cx="0" cy="43180"/>
          </a:xfrm>
          <a:custGeom>
            <a:avLst/>
            <a:gdLst/>
            <a:ahLst/>
            <a:cxnLst/>
            <a:rect l="l" t="t" r="r" b="b"/>
            <a:pathLst>
              <a:path w="120000" h="43179" extrusionOk="0">
                <a:moveTo>
                  <a:pt x="0" y="42659"/>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24" name="Google Shape;1124;p32"/>
          <p:cNvSpPr/>
          <p:nvPr/>
        </p:nvSpPr>
        <p:spPr>
          <a:xfrm>
            <a:off x="5667061" y="6144722"/>
            <a:ext cx="0" cy="43180"/>
          </a:xfrm>
          <a:custGeom>
            <a:avLst/>
            <a:gdLst/>
            <a:ahLst/>
            <a:cxnLst/>
            <a:rect l="l" t="t" r="r" b="b"/>
            <a:pathLst>
              <a:path w="120000" h="43179" extrusionOk="0">
                <a:moveTo>
                  <a:pt x="0" y="42659"/>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25" name="Google Shape;1125;p32"/>
          <p:cNvSpPr/>
          <p:nvPr/>
        </p:nvSpPr>
        <p:spPr>
          <a:xfrm>
            <a:off x="6331414" y="6144722"/>
            <a:ext cx="0" cy="43180"/>
          </a:xfrm>
          <a:custGeom>
            <a:avLst/>
            <a:gdLst/>
            <a:ahLst/>
            <a:cxnLst/>
            <a:rect l="l" t="t" r="r" b="b"/>
            <a:pathLst>
              <a:path w="120000" h="43179" extrusionOk="0">
                <a:moveTo>
                  <a:pt x="0" y="42659"/>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26" name="Google Shape;1126;p32"/>
          <p:cNvSpPr/>
          <p:nvPr/>
        </p:nvSpPr>
        <p:spPr>
          <a:xfrm>
            <a:off x="6994243" y="6144722"/>
            <a:ext cx="0" cy="43180"/>
          </a:xfrm>
          <a:custGeom>
            <a:avLst/>
            <a:gdLst/>
            <a:ahLst/>
            <a:cxnLst/>
            <a:rect l="l" t="t" r="r" b="b"/>
            <a:pathLst>
              <a:path w="120000" h="43179" extrusionOk="0">
                <a:moveTo>
                  <a:pt x="0" y="42659"/>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27" name="Google Shape;1127;p32"/>
          <p:cNvSpPr/>
          <p:nvPr/>
        </p:nvSpPr>
        <p:spPr>
          <a:xfrm>
            <a:off x="7657072" y="6144722"/>
            <a:ext cx="0" cy="43180"/>
          </a:xfrm>
          <a:custGeom>
            <a:avLst/>
            <a:gdLst/>
            <a:ahLst/>
            <a:cxnLst/>
            <a:rect l="l" t="t" r="r" b="b"/>
            <a:pathLst>
              <a:path w="120000" h="43179" extrusionOk="0">
                <a:moveTo>
                  <a:pt x="0" y="42659"/>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28" name="Google Shape;1128;p32"/>
          <p:cNvSpPr/>
          <p:nvPr/>
        </p:nvSpPr>
        <p:spPr>
          <a:xfrm>
            <a:off x="8321425" y="6144722"/>
            <a:ext cx="0" cy="43180"/>
          </a:xfrm>
          <a:custGeom>
            <a:avLst/>
            <a:gdLst/>
            <a:ahLst/>
            <a:cxnLst/>
            <a:rect l="l" t="t" r="r" b="b"/>
            <a:pathLst>
              <a:path w="120000" h="43179" extrusionOk="0">
                <a:moveTo>
                  <a:pt x="0" y="42659"/>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29" name="Google Shape;1129;p32"/>
          <p:cNvSpPr/>
          <p:nvPr/>
        </p:nvSpPr>
        <p:spPr>
          <a:xfrm>
            <a:off x="8984253" y="6144722"/>
            <a:ext cx="0" cy="43180"/>
          </a:xfrm>
          <a:custGeom>
            <a:avLst/>
            <a:gdLst/>
            <a:ahLst/>
            <a:cxnLst/>
            <a:rect l="l" t="t" r="r" b="b"/>
            <a:pathLst>
              <a:path w="120000" h="43179" extrusionOk="0">
                <a:moveTo>
                  <a:pt x="0" y="42659"/>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30" name="Google Shape;1130;p32"/>
          <p:cNvSpPr txBox="1"/>
          <p:nvPr/>
        </p:nvSpPr>
        <p:spPr>
          <a:xfrm>
            <a:off x="400518" y="290504"/>
            <a:ext cx="6776720" cy="1561966"/>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434"/>
              </a:spcBef>
              <a:spcAft>
                <a:spcPts val="0"/>
              </a:spcAft>
              <a:buClr>
                <a:srgbClr val="000000"/>
              </a:buClr>
              <a:buSzPts val="1100"/>
              <a:buFont typeface="Arial"/>
              <a:buNone/>
            </a:pPr>
            <a:endParaRPr sz="1100" b="0" i="0" u="none" strike="noStrike" cap="none" dirty="0">
              <a:solidFill>
                <a:schemeClr val="dk1"/>
              </a:solidFill>
              <a:latin typeface="Arial"/>
              <a:ea typeface="Arial"/>
              <a:cs typeface="Arial"/>
              <a:sym typeface="Arial"/>
            </a:endParaRPr>
          </a:p>
          <a:p>
            <a:pPr marL="12700" marR="0" lvl="0" indent="0" algn="l" rtl="0">
              <a:lnSpc>
                <a:spcPct val="100000"/>
              </a:lnSpc>
              <a:spcBef>
                <a:spcPts val="434"/>
              </a:spcBef>
              <a:spcAft>
                <a:spcPts val="0"/>
              </a:spcAft>
              <a:buClr>
                <a:srgbClr val="000000"/>
              </a:buClr>
              <a:buSzPts val="1100"/>
              <a:buFont typeface="Arial"/>
              <a:buNone/>
            </a:pPr>
            <a:endParaRPr sz="1100" b="0" i="0" u="none" strike="noStrike" cap="none" dirty="0">
              <a:solidFill>
                <a:schemeClr val="dk1"/>
              </a:solidFill>
              <a:latin typeface="Arial"/>
              <a:ea typeface="Arial"/>
              <a:cs typeface="Arial"/>
              <a:sym typeface="Arial"/>
            </a:endParaRPr>
          </a:p>
          <a:p>
            <a:pPr marL="12700" marR="0" lvl="0" indent="0" algn="l" rtl="0">
              <a:lnSpc>
                <a:spcPct val="100000"/>
              </a:lnSpc>
              <a:spcBef>
                <a:spcPts val="434"/>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120,000</a:t>
            </a:r>
            <a:endParaRPr dirty="0"/>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Times New Roman"/>
              <a:ea typeface="Times New Roman"/>
              <a:cs typeface="Times New Roman"/>
              <a:sym typeface="Times New Roman"/>
            </a:endParaRPr>
          </a:p>
          <a:p>
            <a:pPr marL="1774825"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39%</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a:p>
            <a:pPr marL="12700" marR="0" lvl="0" indent="0" algn="l" rtl="0">
              <a:lnSpc>
                <a:spcPct val="100000"/>
              </a:lnSpc>
              <a:spcBef>
                <a:spcPts val="93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100,000</a:t>
            </a:r>
            <a:endParaRPr sz="1100" b="0" i="0" u="none" strike="noStrike" cap="none" dirty="0">
              <a:solidFill>
                <a:schemeClr val="dk1"/>
              </a:solidFill>
              <a:latin typeface="Arial"/>
              <a:ea typeface="Arial"/>
              <a:cs typeface="Arial"/>
              <a:sym typeface="Arial"/>
            </a:endParaRPr>
          </a:p>
        </p:txBody>
      </p:sp>
      <p:sp>
        <p:nvSpPr>
          <p:cNvPr id="1131" name="Google Shape;1131;p32"/>
          <p:cNvSpPr txBox="1"/>
          <p:nvPr/>
        </p:nvSpPr>
        <p:spPr>
          <a:xfrm>
            <a:off x="1217148" y="5708771"/>
            <a:ext cx="283210" cy="20383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1%</a:t>
            </a:r>
            <a:endParaRPr sz="1400" b="0" i="0" u="none" strike="noStrike" cap="none" dirty="0">
              <a:solidFill>
                <a:schemeClr val="dk1"/>
              </a:solidFill>
              <a:latin typeface="Arial"/>
              <a:ea typeface="Arial"/>
              <a:cs typeface="Arial"/>
              <a:sym typeface="Arial"/>
            </a:endParaRPr>
          </a:p>
        </p:txBody>
      </p:sp>
      <p:sp>
        <p:nvSpPr>
          <p:cNvPr id="1132" name="Google Shape;1132;p32"/>
          <p:cNvSpPr txBox="1"/>
          <p:nvPr/>
        </p:nvSpPr>
        <p:spPr>
          <a:xfrm>
            <a:off x="1879941" y="5720960"/>
            <a:ext cx="283210" cy="20383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1%</a:t>
            </a:r>
            <a:endParaRPr sz="1400" b="0" i="0" u="none" strike="noStrike" cap="none" dirty="0">
              <a:solidFill>
                <a:schemeClr val="dk1"/>
              </a:solidFill>
              <a:latin typeface="Arial"/>
              <a:ea typeface="Arial"/>
              <a:cs typeface="Arial"/>
              <a:sym typeface="Arial"/>
            </a:endParaRPr>
          </a:p>
        </p:txBody>
      </p:sp>
      <p:sp>
        <p:nvSpPr>
          <p:cNvPr id="1133" name="Google Shape;1133;p32"/>
          <p:cNvSpPr txBox="1"/>
          <p:nvPr/>
        </p:nvSpPr>
        <p:spPr>
          <a:xfrm>
            <a:off x="2544258" y="5652400"/>
            <a:ext cx="283210" cy="20383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2%</a:t>
            </a:r>
            <a:endParaRPr sz="1400" b="0" i="0" u="none" strike="noStrike" cap="none" dirty="0">
              <a:solidFill>
                <a:schemeClr val="dk1"/>
              </a:solidFill>
              <a:latin typeface="Arial"/>
              <a:ea typeface="Arial"/>
              <a:cs typeface="Arial"/>
              <a:sym typeface="Arial"/>
            </a:endParaRPr>
          </a:p>
        </p:txBody>
      </p:sp>
      <p:sp>
        <p:nvSpPr>
          <p:cNvPr id="1134" name="Google Shape;1134;p32"/>
          <p:cNvSpPr txBox="1"/>
          <p:nvPr/>
        </p:nvSpPr>
        <p:spPr>
          <a:xfrm>
            <a:off x="3207050" y="5324838"/>
            <a:ext cx="283210" cy="20383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5%</a:t>
            </a:r>
            <a:endParaRPr sz="1400" b="0" i="0" u="none" strike="noStrike" cap="none" dirty="0">
              <a:solidFill>
                <a:schemeClr val="dk1"/>
              </a:solidFill>
              <a:latin typeface="Arial"/>
              <a:ea typeface="Arial"/>
              <a:cs typeface="Arial"/>
              <a:sym typeface="Arial"/>
            </a:endParaRPr>
          </a:p>
        </p:txBody>
      </p:sp>
      <p:sp>
        <p:nvSpPr>
          <p:cNvPr id="1135" name="Google Shape;1135;p32"/>
          <p:cNvSpPr txBox="1"/>
          <p:nvPr/>
        </p:nvSpPr>
        <p:spPr>
          <a:xfrm>
            <a:off x="478175" y="2549225"/>
            <a:ext cx="3724910" cy="104521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80,000</a:t>
            </a: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Times New Roman"/>
              <a:ea typeface="Times New Roman"/>
              <a:cs typeface="Times New Roman"/>
              <a:sym typeface="Times New Roman"/>
            </a:endParaRPr>
          </a:p>
          <a:p>
            <a:pPr marL="0" marR="5080" lvl="0" indent="0" algn="r" rtl="0">
              <a:lnSpc>
                <a:spcPct val="100000"/>
              </a:lnSpc>
              <a:spcBef>
                <a:spcPts val="975"/>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23%</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1"/>
              </a:spcBef>
              <a:spcAft>
                <a:spcPts val="0"/>
              </a:spcAft>
              <a:buClr>
                <a:srgbClr val="000000"/>
              </a:buClr>
              <a:buSzPts val="1450"/>
              <a:buFont typeface="Arial"/>
              <a:buNone/>
            </a:pPr>
            <a:endParaRPr sz="1450" b="0" i="0" u="none" strike="noStrike" cap="none" dirty="0">
              <a:solidFill>
                <a:schemeClr val="dk1"/>
              </a:solidFill>
              <a:latin typeface="Times New Roman"/>
              <a:ea typeface="Times New Roman"/>
              <a:cs typeface="Times New Roman"/>
              <a:sym typeface="Times New Roman"/>
            </a:endParaRPr>
          </a:p>
          <a:p>
            <a:pPr marL="1270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60,000</a:t>
            </a:r>
            <a:endParaRPr sz="1100" b="0" i="0" u="none" strike="noStrike" cap="none" dirty="0">
              <a:solidFill>
                <a:schemeClr val="dk1"/>
              </a:solidFill>
              <a:latin typeface="Arial"/>
              <a:ea typeface="Arial"/>
              <a:cs typeface="Arial"/>
              <a:sym typeface="Arial"/>
            </a:endParaRPr>
          </a:p>
        </p:txBody>
      </p:sp>
      <p:sp>
        <p:nvSpPr>
          <p:cNvPr id="1136" name="Google Shape;1136;p32"/>
          <p:cNvSpPr txBox="1"/>
          <p:nvPr/>
        </p:nvSpPr>
        <p:spPr>
          <a:xfrm>
            <a:off x="478175" y="4110570"/>
            <a:ext cx="5052060" cy="361315"/>
          </a:xfrm>
          <a:prstGeom prst="rect">
            <a:avLst/>
          </a:prstGeom>
          <a:noFill/>
          <a:ln>
            <a:noFill/>
          </a:ln>
        </p:spPr>
        <p:txBody>
          <a:bodyPr spcFirstLastPara="1" wrap="square" lIns="0" tIns="0" rIns="0" bIns="0" anchor="t" anchorCtr="0">
            <a:spAutoFit/>
          </a:bodyPr>
          <a:lstStyle/>
          <a:p>
            <a:pPr marL="0" marR="5080" lvl="0" indent="0" algn="r" rtl="0">
              <a:lnSpc>
                <a:spcPct val="117071"/>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14%</a:t>
            </a:r>
            <a:endParaRPr sz="1400" b="0" i="0" u="none" strike="noStrike" cap="none" dirty="0">
              <a:solidFill>
                <a:schemeClr val="dk1"/>
              </a:solidFill>
              <a:latin typeface="Arial"/>
              <a:ea typeface="Arial"/>
              <a:cs typeface="Arial"/>
              <a:sym typeface="Arial"/>
            </a:endParaRPr>
          </a:p>
          <a:p>
            <a:pPr marL="12700" marR="0" lvl="0" indent="0" algn="l" rtl="0">
              <a:lnSpc>
                <a:spcPct val="116363"/>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40,000</a:t>
            </a:r>
            <a:endParaRPr sz="1100" b="0" i="0" u="none" strike="noStrike" cap="none" dirty="0">
              <a:solidFill>
                <a:schemeClr val="dk1"/>
              </a:solidFill>
              <a:latin typeface="Arial"/>
              <a:ea typeface="Arial"/>
              <a:cs typeface="Arial"/>
              <a:sym typeface="Arial"/>
            </a:endParaRPr>
          </a:p>
        </p:txBody>
      </p:sp>
      <p:sp>
        <p:nvSpPr>
          <p:cNvPr id="1137" name="Google Shape;1137;p32"/>
          <p:cNvSpPr txBox="1"/>
          <p:nvPr/>
        </p:nvSpPr>
        <p:spPr>
          <a:xfrm>
            <a:off x="5859743" y="5224284"/>
            <a:ext cx="283210" cy="20383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5%</a:t>
            </a:r>
            <a:endParaRPr sz="1400" b="0" i="0" u="none" strike="noStrike" cap="none" dirty="0">
              <a:solidFill>
                <a:schemeClr val="dk1"/>
              </a:solidFill>
              <a:latin typeface="Arial"/>
              <a:ea typeface="Arial"/>
              <a:cs typeface="Arial"/>
              <a:sym typeface="Arial"/>
            </a:endParaRPr>
          </a:p>
        </p:txBody>
      </p:sp>
      <p:sp>
        <p:nvSpPr>
          <p:cNvPr id="1138" name="Google Shape;1138;p32"/>
          <p:cNvSpPr txBox="1"/>
          <p:nvPr/>
        </p:nvSpPr>
        <p:spPr>
          <a:xfrm>
            <a:off x="6524059" y="5496999"/>
            <a:ext cx="283210" cy="20383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3%</a:t>
            </a:r>
            <a:endParaRPr sz="1400" b="0" i="0" u="none" strike="noStrike" cap="none" dirty="0">
              <a:solidFill>
                <a:schemeClr val="dk1"/>
              </a:solidFill>
              <a:latin typeface="Arial"/>
              <a:ea typeface="Arial"/>
              <a:cs typeface="Arial"/>
              <a:sym typeface="Arial"/>
            </a:endParaRPr>
          </a:p>
        </p:txBody>
      </p:sp>
      <p:sp>
        <p:nvSpPr>
          <p:cNvPr id="1139" name="Google Shape;1139;p32"/>
          <p:cNvSpPr txBox="1"/>
          <p:nvPr/>
        </p:nvSpPr>
        <p:spPr>
          <a:xfrm>
            <a:off x="7186851" y="5554893"/>
            <a:ext cx="283210" cy="20383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3%</a:t>
            </a:r>
            <a:endParaRPr sz="1400" b="0" i="0" u="none" strike="noStrike" cap="none" dirty="0">
              <a:solidFill>
                <a:schemeClr val="dk1"/>
              </a:solidFill>
              <a:latin typeface="Arial"/>
              <a:ea typeface="Arial"/>
              <a:cs typeface="Arial"/>
              <a:sym typeface="Arial"/>
            </a:endParaRPr>
          </a:p>
        </p:txBody>
      </p:sp>
      <p:sp>
        <p:nvSpPr>
          <p:cNvPr id="1140" name="Google Shape;1140;p32"/>
          <p:cNvSpPr txBox="1"/>
          <p:nvPr/>
        </p:nvSpPr>
        <p:spPr>
          <a:xfrm>
            <a:off x="7849644" y="5637165"/>
            <a:ext cx="283210" cy="20383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2%</a:t>
            </a:r>
            <a:endParaRPr sz="1400" b="0" i="0" u="none" strike="noStrike" cap="none" dirty="0">
              <a:solidFill>
                <a:schemeClr val="dk1"/>
              </a:solidFill>
              <a:latin typeface="Arial"/>
              <a:ea typeface="Arial"/>
              <a:cs typeface="Arial"/>
              <a:sym typeface="Arial"/>
            </a:endParaRPr>
          </a:p>
        </p:txBody>
      </p:sp>
      <p:sp>
        <p:nvSpPr>
          <p:cNvPr id="1141" name="Google Shape;1141;p32"/>
          <p:cNvSpPr txBox="1"/>
          <p:nvPr/>
        </p:nvSpPr>
        <p:spPr>
          <a:xfrm>
            <a:off x="8513960" y="5688965"/>
            <a:ext cx="283210" cy="20383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2%</a:t>
            </a:r>
            <a:endParaRPr sz="1400" b="0" i="0" u="none" strike="noStrike" cap="none" dirty="0">
              <a:solidFill>
                <a:schemeClr val="dk1"/>
              </a:solidFill>
              <a:latin typeface="Arial"/>
              <a:ea typeface="Arial"/>
              <a:cs typeface="Arial"/>
              <a:sym typeface="Arial"/>
            </a:endParaRPr>
          </a:p>
        </p:txBody>
      </p:sp>
      <p:sp>
        <p:nvSpPr>
          <p:cNvPr id="1142" name="Google Shape;1142;p32"/>
          <p:cNvSpPr txBox="1"/>
          <p:nvPr/>
        </p:nvSpPr>
        <p:spPr>
          <a:xfrm>
            <a:off x="828616" y="6062628"/>
            <a:ext cx="103505" cy="16573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0</a:t>
            </a:r>
            <a:endParaRPr sz="1100" b="0" i="0" u="none" strike="noStrike" cap="none" dirty="0">
              <a:solidFill>
                <a:schemeClr val="dk1"/>
              </a:solidFill>
              <a:latin typeface="Arial"/>
              <a:ea typeface="Arial"/>
              <a:cs typeface="Arial"/>
              <a:sym typeface="Arial"/>
            </a:endParaRPr>
          </a:p>
        </p:txBody>
      </p:sp>
      <p:sp>
        <p:nvSpPr>
          <p:cNvPr id="1143" name="Google Shape;1143;p32"/>
          <p:cNvSpPr txBox="1"/>
          <p:nvPr/>
        </p:nvSpPr>
        <p:spPr>
          <a:xfrm>
            <a:off x="478175" y="5185048"/>
            <a:ext cx="453390" cy="16573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20,000</a:t>
            </a:r>
            <a:endParaRPr sz="1100" b="0" i="0" u="none" strike="noStrike" cap="none" dirty="0">
              <a:solidFill>
                <a:schemeClr val="dk1"/>
              </a:solidFill>
              <a:latin typeface="Arial"/>
              <a:ea typeface="Arial"/>
              <a:cs typeface="Arial"/>
              <a:sym typeface="Arial"/>
            </a:endParaRPr>
          </a:p>
        </p:txBody>
      </p:sp>
      <p:sp>
        <p:nvSpPr>
          <p:cNvPr id="1144" name="Google Shape;1144;p32"/>
          <p:cNvSpPr txBox="1"/>
          <p:nvPr/>
        </p:nvSpPr>
        <p:spPr>
          <a:xfrm>
            <a:off x="1212578" y="6265259"/>
            <a:ext cx="290195" cy="16573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JAN</a:t>
            </a:r>
            <a:endParaRPr sz="1100" b="0" i="0" u="none" strike="noStrike" cap="none" dirty="0">
              <a:solidFill>
                <a:schemeClr val="dk1"/>
              </a:solidFill>
              <a:latin typeface="Arial"/>
              <a:ea typeface="Arial"/>
              <a:cs typeface="Arial"/>
              <a:sym typeface="Arial"/>
            </a:endParaRPr>
          </a:p>
        </p:txBody>
      </p:sp>
      <p:sp>
        <p:nvSpPr>
          <p:cNvPr id="1145" name="Google Shape;1145;p32"/>
          <p:cNvSpPr txBox="1"/>
          <p:nvPr/>
        </p:nvSpPr>
        <p:spPr>
          <a:xfrm>
            <a:off x="1870845" y="6265259"/>
            <a:ext cx="297180" cy="16573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FEB</a:t>
            </a:r>
            <a:endParaRPr sz="1100" b="0" i="0" u="none" strike="noStrike" cap="none" dirty="0">
              <a:solidFill>
                <a:schemeClr val="dk1"/>
              </a:solidFill>
              <a:latin typeface="Arial"/>
              <a:ea typeface="Arial"/>
              <a:cs typeface="Arial"/>
              <a:sym typeface="Arial"/>
            </a:endParaRPr>
          </a:p>
        </p:txBody>
      </p:sp>
      <p:sp>
        <p:nvSpPr>
          <p:cNvPr id="1146" name="Google Shape;1146;p32"/>
          <p:cNvSpPr txBox="1"/>
          <p:nvPr/>
        </p:nvSpPr>
        <p:spPr>
          <a:xfrm>
            <a:off x="2515376" y="6265259"/>
            <a:ext cx="334010" cy="16573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MAR</a:t>
            </a:r>
            <a:endParaRPr sz="1100" b="0" i="0" u="none" strike="noStrike" cap="none" dirty="0">
              <a:solidFill>
                <a:schemeClr val="dk1"/>
              </a:solidFill>
              <a:latin typeface="Arial"/>
              <a:ea typeface="Arial"/>
              <a:cs typeface="Arial"/>
              <a:sym typeface="Arial"/>
            </a:endParaRPr>
          </a:p>
        </p:txBody>
      </p:sp>
      <p:sp>
        <p:nvSpPr>
          <p:cNvPr id="1147" name="Google Shape;1147;p32"/>
          <p:cNvSpPr txBox="1"/>
          <p:nvPr/>
        </p:nvSpPr>
        <p:spPr>
          <a:xfrm>
            <a:off x="3190324" y="6265259"/>
            <a:ext cx="312420" cy="16573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APR</a:t>
            </a:r>
            <a:endParaRPr sz="1100" b="0" i="0" u="none" strike="noStrike" cap="none" dirty="0">
              <a:solidFill>
                <a:schemeClr val="dk1"/>
              </a:solidFill>
              <a:latin typeface="Arial"/>
              <a:ea typeface="Arial"/>
              <a:cs typeface="Arial"/>
              <a:sym typeface="Arial"/>
            </a:endParaRPr>
          </a:p>
        </p:txBody>
      </p:sp>
      <p:sp>
        <p:nvSpPr>
          <p:cNvPr id="1148" name="Google Shape;1148;p32"/>
          <p:cNvSpPr txBox="1"/>
          <p:nvPr/>
        </p:nvSpPr>
        <p:spPr>
          <a:xfrm>
            <a:off x="3847050" y="6265259"/>
            <a:ext cx="326390" cy="16573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MAY</a:t>
            </a:r>
            <a:endParaRPr sz="1100" b="0" i="0" u="none" strike="noStrike" cap="none" dirty="0">
              <a:solidFill>
                <a:schemeClr val="dk1"/>
              </a:solidFill>
              <a:latin typeface="Arial"/>
              <a:ea typeface="Arial"/>
              <a:cs typeface="Arial"/>
              <a:sym typeface="Arial"/>
            </a:endParaRPr>
          </a:p>
        </p:txBody>
      </p:sp>
      <p:sp>
        <p:nvSpPr>
          <p:cNvPr id="1149" name="Google Shape;1149;p32"/>
          <p:cNvSpPr txBox="1"/>
          <p:nvPr/>
        </p:nvSpPr>
        <p:spPr>
          <a:xfrm>
            <a:off x="4523541" y="6265259"/>
            <a:ext cx="297815" cy="16573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JUN</a:t>
            </a:r>
            <a:endParaRPr sz="1100" b="0" i="0" u="none" strike="noStrike" cap="none" dirty="0">
              <a:solidFill>
                <a:schemeClr val="dk1"/>
              </a:solidFill>
              <a:latin typeface="Arial"/>
              <a:ea typeface="Arial"/>
              <a:cs typeface="Arial"/>
              <a:sym typeface="Arial"/>
            </a:endParaRPr>
          </a:p>
        </p:txBody>
      </p:sp>
      <p:sp>
        <p:nvSpPr>
          <p:cNvPr id="1150" name="Google Shape;1150;p32"/>
          <p:cNvSpPr txBox="1"/>
          <p:nvPr/>
        </p:nvSpPr>
        <p:spPr>
          <a:xfrm>
            <a:off x="5200031" y="6265259"/>
            <a:ext cx="274320" cy="16573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JUL</a:t>
            </a:r>
            <a:endParaRPr sz="1100" b="0" i="0" u="none" strike="noStrike" cap="none" dirty="0">
              <a:solidFill>
                <a:schemeClr val="dk1"/>
              </a:solidFill>
              <a:latin typeface="Arial"/>
              <a:ea typeface="Arial"/>
              <a:cs typeface="Arial"/>
              <a:sym typeface="Arial"/>
            </a:endParaRPr>
          </a:p>
        </p:txBody>
      </p:sp>
      <p:sp>
        <p:nvSpPr>
          <p:cNvPr id="1151" name="Google Shape;1151;p32"/>
          <p:cNvSpPr txBox="1"/>
          <p:nvPr/>
        </p:nvSpPr>
        <p:spPr>
          <a:xfrm>
            <a:off x="5835450" y="6265259"/>
            <a:ext cx="327660" cy="16573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AUG</a:t>
            </a:r>
            <a:endParaRPr sz="1100" b="0" i="0" u="none" strike="noStrike" cap="none" dirty="0">
              <a:solidFill>
                <a:schemeClr val="dk1"/>
              </a:solidFill>
              <a:latin typeface="Arial"/>
              <a:ea typeface="Arial"/>
              <a:cs typeface="Arial"/>
              <a:sym typeface="Arial"/>
            </a:endParaRPr>
          </a:p>
        </p:txBody>
      </p:sp>
      <p:sp>
        <p:nvSpPr>
          <p:cNvPr id="1152" name="Google Shape;1152;p32"/>
          <p:cNvSpPr txBox="1"/>
          <p:nvPr/>
        </p:nvSpPr>
        <p:spPr>
          <a:xfrm>
            <a:off x="6510399" y="6265259"/>
            <a:ext cx="304800" cy="16573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SEP</a:t>
            </a:r>
            <a:endParaRPr sz="1100" b="0" i="0" u="none" strike="noStrike" cap="none" dirty="0">
              <a:solidFill>
                <a:schemeClr val="dk1"/>
              </a:solidFill>
              <a:latin typeface="Arial"/>
              <a:ea typeface="Arial"/>
              <a:cs typeface="Arial"/>
              <a:sym typeface="Arial"/>
            </a:endParaRPr>
          </a:p>
        </p:txBody>
      </p:sp>
      <p:sp>
        <p:nvSpPr>
          <p:cNvPr id="1153" name="Google Shape;1153;p32"/>
          <p:cNvSpPr txBox="1"/>
          <p:nvPr/>
        </p:nvSpPr>
        <p:spPr>
          <a:xfrm>
            <a:off x="7165583" y="6265259"/>
            <a:ext cx="320675" cy="16573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OCT</a:t>
            </a:r>
            <a:endParaRPr sz="1100" b="0" i="0" u="none" strike="noStrike" cap="none" dirty="0">
              <a:solidFill>
                <a:schemeClr val="dk1"/>
              </a:solidFill>
              <a:latin typeface="Arial"/>
              <a:ea typeface="Arial"/>
              <a:cs typeface="Arial"/>
              <a:sym typeface="Arial"/>
            </a:endParaRPr>
          </a:p>
        </p:txBody>
      </p:sp>
      <p:sp>
        <p:nvSpPr>
          <p:cNvPr id="1154" name="Google Shape;1154;p32"/>
          <p:cNvSpPr txBox="1"/>
          <p:nvPr/>
        </p:nvSpPr>
        <p:spPr>
          <a:xfrm>
            <a:off x="7825392" y="6265259"/>
            <a:ext cx="329565" cy="16573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NOV</a:t>
            </a:r>
            <a:endParaRPr sz="1100" b="0" i="0" u="none" strike="noStrike" cap="none" dirty="0">
              <a:solidFill>
                <a:schemeClr val="dk1"/>
              </a:solidFill>
              <a:latin typeface="Arial"/>
              <a:ea typeface="Arial"/>
              <a:cs typeface="Arial"/>
              <a:sym typeface="Arial"/>
            </a:endParaRPr>
          </a:p>
        </p:txBody>
      </p:sp>
      <p:sp>
        <p:nvSpPr>
          <p:cNvPr id="1155" name="Google Shape;1155;p32"/>
          <p:cNvSpPr txBox="1"/>
          <p:nvPr/>
        </p:nvSpPr>
        <p:spPr>
          <a:xfrm>
            <a:off x="8492772" y="6265259"/>
            <a:ext cx="320040" cy="16573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DEC</a:t>
            </a:r>
            <a:endParaRPr sz="1100" b="0" i="0" u="none" strike="noStrike" cap="none" dirty="0">
              <a:solidFill>
                <a:schemeClr val="dk1"/>
              </a:solidFill>
              <a:latin typeface="Arial"/>
              <a:ea typeface="Arial"/>
              <a:cs typeface="Arial"/>
              <a:sym typeface="Arial"/>
            </a:endParaRPr>
          </a:p>
        </p:txBody>
      </p:sp>
      <p:sp>
        <p:nvSpPr>
          <p:cNvPr id="1156" name="Google Shape;1156;p32"/>
          <p:cNvSpPr txBox="1"/>
          <p:nvPr/>
        </p:nvSpPr>
        <p:spPr>
          <a:xfrm>
            <a:off x="4764230" y="6508291"/>
            <a:ext cx="480695" cy="17780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Arial"/>
                <a:ea typeface="Arial"/>
                <a:cs typeface="Arial"/>
                <a:sym typeface="Arial"/>
              </a:rPr>
              <a:t>Month</a:t>
            </a:r>
            <a:endParaRPr sz="1200" b="0" i="0" u="none" strike="noStrike" cap="none" dirty="0">
              <a:solidFill>
                <a:schemeClr val="dk1"/>
              </a:solidFill>
              <a:latin typeface="Arial"/>
              <a:ea typeface="Arial"/>
              <a:cs typeface="Arial"/>
              <a:sym typeface="Arial"/>
            </a:endParaRPr>
          </a:p>
        </p:txBody>
      </p:sp>
      <p:sp>
        <p:nvSpPr>
          <p:cNvPr id="1157" name="Google Shape;1157;p32"/>
          <p:cNvSpPr txBox="1"/>
          <p:nvPr/>
        </p:nvSpPr>
        <p:spPr>
          <a:xfrm rot="-5400000">
            <a:off x="-1021358" y="3413856"/>
            <a:ext cx="2567305" cy="17780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Arial"/>
                <a:ea typeface="Arial"/>
                <a:cs typeface="Arial"/>
                <a:sym typeface="Arial"/>
              </a:rPr>
              <a:t>Monthly Average Runoff (acre-feet)</a:t>
            </a:r>
            <a:endParaRPr sz="1200" b="0" i="0" u="none" strike="noStrike" cap="none" dirty="0">
              <a:solidFill>
                <a:schemeClr val="dk1"/>
              </a:solidFill>
              <a:latin typeface="Arial"/>
              <a:ea typeface="Arial"/>
              <a:cs typeface="Arial"/>
              <a:sym typeface="Arial"/>
            </a:endParaRPr>
          </a:p>
        </p:txBody>
      </p:sp>
      <p:pic>
        <p:nvPicPr>
          <p:cNvPr id="1158" name="Google Shape;1158;p32"/>
          <p:cNvPicPr preferRelativeResize="0"/>
          <p:nvPr/>
        </p:nvPicPr>
        <p:blipFill rotWithShape="1">
          <a:blip r:embed="rId58">
            <a:alphaModFix/>
          </a:blip>
          <a:srcRect/>
          <a:stretch/>
        </p:blipFill>
        <p:spPr>
          <a:xfrm>
            <a:off x="6533933" y="875325"/>
            <a:ext cx="2513308" cy="634127"/>
          </a:xfrm>
          <a:prstGeom prst="rect">
            <a:avLst/>
          </a:prstGeom>
          <a:noFill/>
          <a:ln>
            <a:noFill/>
          </a:ln>
        </p:spPr>
      </p:pic>
      <p:sp>
        <p:nvSpPr>
          <p:cNvPr id="1159" name="Google Shape;1159;p32"/>
          <p:cNvSpPr txBox="1"/>
          <p:nvPr/>
        </p:nvSpPr>
        <p:spPr>
          <a:xfrm>
            <a:off x="1133922" y="158926"/>
            <a:ext cx="6981917"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dirty="0">
                <a:solidFill>
                  <a:srgbClr val="000000"/>
                </a:solidFill>
                <a:latin typeface="Calibri"/>
                <a:ea typeface="Calibri"/>
                <a:cs typeface="Calibri"/>
                <a:sym typeface="Calibri"/>
              </a:rPr>
              <a:t>Cache la Poudre River Monthly Average Native Runoff at the Mouth of the Canyon (1950-2005)</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r>
              <a:rPr lang="en-US" dirty="0"/>
              <a:t>Native Poudre Water</a:t>
            </a:r>
            <a:endParaRPr dirty="0"/>
          </a:p>
        </p:txBody>
      </p:sp>
      <p:sp>
        <p:nvSpPr>
          <p:cNvPr id="1165" name="Google Shape;1165;p8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360"/>
              </a:spcBef>
              <a:spcAft>
                <a:spcPts val="0"/>
              </a:spcAft>
              <a:buClr>
                <a:srgbClr val="0070C0"/>
              </a:buClr>
              <a:buSzPts val="1800"/>
              <a:buFont typeface="Noto Sans Symbols"/>
              <a:buChar char="❑"/>
            </a:pPr>
            <a:r>
              <a:rPr lang="en-US" dirty="0"/>
              <a:t>Lack of water in the late summer and winter months to meet demands</a:t>
            </a:r>
            <a:endParaRPr dirty="0"/>
          </a:p>
          <a:p>
            <a:pPr marL="457200" lvl="0" indent="-342900" algn="l" rtl="0">
              <a:lnSpc>
                <a:spcPct val="100000"/>
              </a:lnSpc>
              <a:spcBef>
                <a:spcPts val="360"/>
              </a:spcBef>
              <a:spcAft>
                <a:spcPts val="0"/>
              </a:spcAft>
              <a:buClr>
                <a:srgbClr val="0070C0"/>
              </a:buClr>
              <a:buSzPts val="1800"/>
              <a:buFont typeface="Noto Sans Symbols"/>
              <a:buChar char="❑"/>
            </a:pPr>
            <a:r>
              <a:rPr lang="en-US" dirty="0"/>
              <a:t>Extreme variability in the supply from year to year</a:t>
            </a:r>
            <a:endParaRPr dirty="0"/>
          </a:p>
          <a:p>
            <a:pPr marL="457200" lvl="0" indent="-342900" algn="l" rtl="0">
              <a:lnSpc>
                <a:spcPct val="100000"/>
              </a:lnSpc>
              <a:spcBef>
                <a:spcPts val="360"/>
              </a:spcBef>
              <a:spcAft>
                <a:spcPts val="0"/>
              </a:spcAft>
              <a:buClr>
                <a:srgbClr val="0070C0"/>
              </a:buClr>
              <a:buSzPts val="1800"/>
              <a:buFont typeface="Noto Sans Symbols"/>
              <a:buChar char="❑"/>
            </a:pPr>
            <a:r>
              <a:rPr lang="en-US" dirty="0"/>
              <a:t>Reservoirs were built to re-time the water so that it is available to meet irrigation and municipal demands</a:t>
            </a:r>
            <a:endParaRPr dirty="0"/>
          </a:p>
          <a:p>
            <a:pPr marL="457200" lvl="0" indent="-228600" algn="l" rtl="0">
              <a:lnSpc>
                <a:spcPct val="100000"/>
              </a:lnSpc>
              <a:spcBef>
                <a:spcPts val="360"/>
              </a:spcBef>
              <a:spcAft>
                <a:spcPts val="0"/>
              </a:spcAft>
              <a:buClr>
                <a:schemeClr val="dk1"/>
              </a:buClr>
              <a:buSzPts val="1800"/>
              <a:buNone/>
            </a:pPr>
            <a:endParaRPr dirty="0"/>
          </a:p>
        </p:txBody>
      </p:sp>
      <p:pic>
        <p:nvPicPr>
          <p:cNvPr id="1166" name="Google Shape;1166;p85"/>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34"/>
          <p:cNvSpPr/>
          <p:nvPr/>
        </p:nvSpPr>
        <p:spPr>
          <a:xfrm>
            <a:off x="6627812" y="6429375"/>
            <a:ext cx="285750" cy="20955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72" name="Google Shape;1172;p34"/>
          <p:cNvSpPr/>
          <p:nvPr/>
        </p:nvSpPr>
        <p:spPr>
          <a:xfrm>
            <a:off x="5853113" y="6048371"/>
            <a:ext cx="844550" cy="519125"/>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73" name="Google Shape;1173;p34"/>
          <p:cNvSpPr/>
          <p:nvPr/>
        </p:nvSpPr>
        <p:spPr>
          <a:xfrm>
            <a:off x="5916612" y="6096000"/>
            <a:ext cx="717550" cy="436562"/>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74" name="Google Shape;1174;p34"/>
          <p:cNvSpPr/>
          <p:nvPr/>
        </p:nvSpPr>
        <p:spPr>
          <a:xfrm>
            <a:off x="6005512" y="6146800"/>
            <a:ext cx="546100" cy="328612"/>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75" name="Google Shape;1175;p34"/>
          <p:cNvSpPr/>
          <p:nvPr/>
        </p:nvSpPr>
        <p:spPr>
          <a:xfrm>
            <a:off x="6069030" y="6184900"/>
            <a:ext cx="415888" cy="252425"/>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76" name="Google Shape;1176;p34"/>
          <p:cNvSpPr/>
          <p:nvPr/>
        </p:nvSpPr>
        <p:spPr>
          <a:xfrm>
            <a:off x="6122987" y="6226175"/>
            <a:ext cx="304800" cy="169875"/>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77" name="Google Shape;1177;p34"/>
          <p:cNvSpPr/>
          <p:nvPr/>
        </p:nvSpPr>
        <p:spPr>
          <a:xfrm>
            <a:off x="5676900" y="5897562"/>
            <a:ext cx="608012" cy="255587"/>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78" name="Google Shape;1178;p34"/>
          <p:cNvSpPr/>
          <p:nvPr/>
        </p:nvSpPr>
        <p:spPr>
          <a:xfrm>
            <a:off x="5867400" y="6619875"/>
            <a:ext cx="704850" cy="104775"/>
          </a:xfrm>
          <a:prstGeom prst="rect">
            <a:avLst/>
          </a:prstGeom>
          <a:blipFill rotWithShape="1">
            <a:blip r:embed="rId1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79" name="Google Shape;1179;p34"/>
          <p:cNvSpPr/>
          <p:nvPr/>
        </p:nvSpPr>
        <p:spPr>
          <a:xfrm>
            <a:off x="5600700" y="6200775"/>
            <a:ext cx="141287" cy="342900"/>
          </a:xfrm>
          <a:prstGeom prst="rect">
            <a:avLst/>
          </a:prstGeom>
          <a:blipFill rotWithShape="1">
            <a:blip r:embed="rId1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80" name="Google Shape;1180;p34"/>
          <p:cNvSpPr/>
          <p:nvPr/>
        </p:nvSpPr>
        <p:spPr>
          <a:xfrm>
            <a:off x="5667372" y="5945188"/>
            <a:ext cx="1190625" cy="731837"/>
          </a:xfrm>
          <a:prstGeom prst="rect">
            <a:avLst/>
          </a:prstGeom>
          <a:blipFill rotWithShape="1">
            <a:blip r:embed="rId1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81" name="Google Shape;1181;p34"/>
          <p:cNvSpPr/>
          <p:nvPr/>
        </p:nvSpPr>
        <p:spPr>
          <a:xfrm>
            <a:off x="6410325" y="5907087"/>
            <a:ext cx="152400" cy="47625"/>
          </a:xfrm>
          <a:prstGeom prst="rect">
            <a:avLst/>
          </a:prstGeom>
          <a:blipFill rotWithShape="1">
            <a:blip r:embed="rId1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82" name="Google Shape;1182;p34"/>
          <p:cNvSpPr/>
          <p:nvPr/>
        </p:nvSpPr>
        <p:spPr>
          <a:xfrm>
            <a:off x="6208712" y="6267450"/>
            <a:ext cx="133350" cy="84150"/>
          </a:xfrm>
          <a:prstGeom prst="rect">
            <a:avLst/>
          </a:prstGeom>
          <a:blipFill rotWithShape="1">
            <a:blip r:embed="rId1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83" name="Google Shape;1183;p34"/>
          <p:cNvSpPr/>
          <p:nvPr/>
        </p:nvSpPr>
        <p:spPr>
          <a:xfrm>
            <a:off x="3600450" y="6245225"/>
            <a:ext cx="1012825" cy="598487"/>
          </a:xfrm>
          <a:prstGeom prst="rect">
            <a:avLst/>
          </a:prstGeom>
          <a:blipFill rotWithShape="1">
            <a:blip r:embed="rId1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84" name="Google Shape;1184;p34"/>
          <p:cNvSpPr/>
          <p:nvPr/>
        </p:nvSpPr>
        <p:spPr>
          <a:xfrm>
            <a:off x="3673475" y="6283325"/>
            <a:ext cx="862012" cy="527062"/>
          </a:xfrm>
          <a:prstGeom prst="rect">
            <a:avLst/>
          </a:prstGeom>
          <a:blipFill rotWithShape="1">
            <a:blip r:embed="rId1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85" name="Google Shape;1185;p34"/>
          <p:cNvSpPr/>
          <p:nvPr/>
        </p:nvSpPr>
        <p:spPr>
          <a:xfrm>
            <a:off x="3716337" y="6316662"/>
            <a:ext cx="795337" cy="474662"/>
          </a:xfrm>
          <a:prstGeom prst="rect">
            <a:avLst/>
          </a:prstGeom>
          <a:blipFill rotWithShape="1">
            <a:blip r:embed="rId1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86" name="Google Shape;1186;p34"/>
          <p:cNvSpPr/>
          <p:nvPr/>
        </p:nvSpPr>
        <p:spPr>
          <a:xfrm>
            <a:off x="3759200" y="6345237"/>
            <a:ext cx="704850" cy="409575"/>
          </a:xfrm>
          <a:prstGeom prst="rect">
            <a:avLst/>
          </a:prstGeom>
          <a:blipFill rotWithShape="1">
            <a:blip r:embed="rId1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87" name="Google Shape;1187;p34"/>
          <p:cNvSpPr/>
          <p:nvPr/>
        </p:nvSpPr>
        <p:spPr>
          <a:xfrm>
            <a:off x="3786187" y="6357937"/>
            <a:ext cx="655637" cy="381000"/>
          </a:xfrm>
          <a:prstGeom prst="rect">
            <a:avLst/>
          </a:prstGeom>
          <a:blipFill rotWithShape="1">
            <a:blip r:embed="rId1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88" name="Google Shape;1188;p34"/>
          <p:cNvSpPr/>
          <p:nvPr/>
        </p:nvSpPr>
        <p:spPr>
          <a:xfrm>
            <a:off x="3868737" y="6391275"/>
            <a:ext cx="485775" cy="304800"/>
          </a:xfrm>
          <a:prstGeom prst="rect">
            <a:avLst/>
          </a:prstGeom>
          <a:blipFill rotWithShape="1">
            <a:blip r:embed="rId2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89" name="Google Shape;1189;p34"/>
          <p:cNvSpPr/>
          <p:nvPr/>
        </p:nvSpPr>
        <p:spPr>
          <a:xfrm>
            <a:off x="3930651" y="6438900"/>
            <a:ext cx="360360" cy="214325"/>
          </a:xfrm>
          <a:prstGeom prst="rect">
            <a:avLst/>
          </a:prstGeom>
          <a:blipFill rotWithShape="1">
            <a:blip r:embed="rId2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90" name="Google Shape;1190;p34"/>
          <p:cNvSpPr/>
          <p:nvPr/>
        </p:nvSpPr>
        <p:spPr>
          <a:xfrm>
            <a:off x="4035425" y="6503987"/>
            <a:ext cx="142875" cy="95250"/>
          </a:xfrm>
          <a:prstGeom prst="rect">
            <a:avLst/>
          </a:prstGeom>
          <a:blipFill rotWithShape="1">
            <a:blip r:embed="rId2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91" name="Google Shape;1191;p34"/>
          <p:cNvSpPr/>
          <p:nvPr/>
        </p:nvSpPr>
        <p:spPr>
          <a:xfrm>
            <a:off x="4103687" y="6067425"/>
            <a:ext cx="712787" cy="295275"/>
          </a:xfrm>
          <a:prstGeom prst="rect">
            <a:avLst/>
          </a:prstGeom>
          <a:blipFill rotWithShape="1">
            <a:blip r:embed="rId2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92" name="Google Shape;1192;p34"/>
          <p:cNvSpPr/>
          <p:nvPr/>
        </p:nvSpPr>
        <p:spPr>
          <a:xfrm>
            <a:off x="3400425" y="6115050"/>
            <a:ext cx="1416050" cy="733425"/>
          </a:xfrm>
          <a:prstGeom prst="rect">
            <a:avLst/>
          </a:prstGeom>
          <a:blipFill rotWithShape="1">
            <a:blip r:embed="rId2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93" name="Google Shape;1193;p34"/>
          <p:cNvSpPr/>
          <p:nvPr/>
        </p:nvSpPr>
        <p:spPr>
          <a:xfrm>
            <a:off x="3305175" y="6076950"/>
            <a:ext cx="646112" cy="771525"/>
          </a:xfrm>
          <a:prstGeom prst="rect">
            <a:avLst/>
          </a:prstGeom>
          <a:blipFill rotWithShape="1">
            <a:blip r:embed="rId2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94" name="Google Shape;1194;p34"/>
          <p:cNvSpPr/>
          <p:nvPr/>
        </p:nvSpPr>
        <p:spPr>
          <a:xfrm>
            <a:off x="4741862" y="6419850"/>
            <a:ext cx="171450" cy="400050"/>
          </a:xfrm>
          <a:prstGeom prst="rect">
            <a:avLst/>
          </a:prstGeom>
          <a:blipFill rotWithShape="1">
            <a:blip r:embed="rId2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95" name="Google Shape;1195;p34"/>
          <p:cNvSpPr/>
          <p:nvPr/>
        </p:nvSpPr>
        <p:spPr>
          <a:xfrm>
            <a:off x="3282950" y="5849938"/>
            <a:ext cx="1325880" cy="238125"/>
          </a:xfrm>
          <a:custGeom>
            <a:avLst/>
            <a:gdLst/>
            <a:ahLst/>
            <a:cxnLst/>
            <a:rect l="l" t="t" r="r" b="b"/>
            <a:pathLst>
              <a:path w="1325879" h="238125" extrusionOk="0">
                <a:moveTo>
                  <a:pt x="822325" y="0"/>
                </a:moveTo>
                <a:lnTo>
                  <a:pt x="590550" y="19050"/>
                </a:lnTo>
                <a:lnTo>
                  <a:pt x="368300" y="57150"/>
                </a:lnTo>
                <a:lnTo>
                  <a:pt x="174625" y="123825"/>
                </a:lnTo>
                <a:lnTo>
                  <a:pt x="0" y="209550"/>
                </a:lnTo>
                <a:lnTo>
                  <a:pt x="30162" y="238125"/>
                </a:lnTo>
                <a:lnTo>
                  <a:pt x="193675" y="152400"/>
                </a:lnTo>
                <a:lnTo>
                  <a:pt x="387350" y="85725"/>
                </a:lnTo>
                <a:lnTo>
                  <a:pt x="600075" y="47625"/>
                </a:lnTo>
                <a:lnTo>
                  <a:pt x="822325" y="28575"/>
                </a:lnTo>
                <a:lnTo>
                  <a:pt x="1150143" y="28575"/>
                </a:lnTo>
                <a:lnTo>
                  <a:pt x="1092200" y="19050"/>
                </a:lnTo>
                <a:lnTo>
                  <a:pt x="822325" y="0"/>
                </a:lnTo>
                <a:close/>
              </a:path>
              <a:path w="1325879" h="238125" extrusionOk="0">
                <a:moveTo>
                  <a:pt x="1150143" y="28575"/>
                </a:moveTo>
                <a:lnTo>
                  <a:pt x="822325" y="28575"/>
                </a:lnTo>
                <a:lnTo>
                  <a:pt x="1082675" y="47625"/>
                </a:lnTo>
                <a:lnTo>
                  <a:pt x="1198562" y="66675"/>
                </a:lnTo>
                <a:lnTo>
                  <a:pt x="1314450" y="95250"/>
                </a:lnTo>
                <a:lnTo>
                  <a:pt x="1325562" y="66675"/>
                </a:lnTo>
                <a:lnTo>
                  <a:pt x="1208087" y="38100"/>
                </a:lnTo>
                <a:lnTo>
                  <a:pt x="1150143" y="28575"/>
                </a:lnTo>
                <a:close/>
              </a:path>
            </a:pathLst>
          </a:custGeom>
          <a:solidFill>
            <a:srgbClr val="0088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96" name="Google Shape;1196;p34"/>
          <p:cNvSpPr/>
          <p:nvPr/>
        </p:nvSpPr>
        <p:spPr>
          <a:xfrm>
            <a:off x="2963862" y="6116638"/>
            <a:ext cx="271780" cy="732155"/>
          </a:xfrm>
          <a:custGeom>
            <a:avLst/>
            <a:gdLst/>
            <a:ahLst/>
            <a:cxnLst/>
            <a:rect l="l" t="t" r="r" b="b"/>
            <a:pathLst>
              <a:path w="271780" h="732154" extrusionOk="0">
                <a:moveTo>
                  <a:pt x="242887" y="0"/>
                </a:moveTo>
                <a:lnTo>
                  <a:pt x="136525" y="95250"/>
                </a:lnTo>
                <a:lnTo>
                  <a:pt x="68262" y="190500"/>
                </a:lnTo>
                <a:lnTo>
                  <a:pt x="20637" y="303212"/>
                </a:lnTo>
                <a:lnTo>
                  <a:pt x="0" y="417512"/>
                </a:lnTo>
                <a:lnTo>
                  <a:pt x="9525" y="503237"/>
                </a:lnTo>
                <a:lnTo>
                  <a:pt x="39687" y="579437"/>
                </a:lnTo>
                <a:lnTo>
                  <a:pt x="77787" y="655637"/>
                </a:lnTo>
                <a:lnTo>
                  <a:pt x="136525" y="731837"/>
                </a:lnTo>
                <a:lnTo>
                  <a:pt x="193675" y="731837"/>
                </a:lnTo>
                <a:lnTo>
                  <a:pt x="136525" y="655637"/>
                </a:lnTo>
                <a:lnTo>
                  <a:pt x="87312" y="579437"/>
                </a:lnTo>
                <a:lnTo>
                  <a:pt x="58737" y="503237"/>
                </a:lnTo>
                <a:lnTo>
                  <a:pt x="49212" y="417512"/>
                </a:lnTo>
                <a:lnTo>
                  <a:pt x="68262" y="303212"/>
                </a:lnTo>
                <a:lnTo>
                  <a:pt x="106362" y="207962"/>
                </a:lnTo>
                <a:lnTo>
                  <a:pt x="184150" y="114300"/>
                </a:lnTo>
                <a:lnTo>
                  <a:pt x="271462" y="28575"/>
                </a:lnTo>
                <a:lnTo>
                  <a:pt x="242887" y="0"/>
                </a:lnTo>
                <a:close/>
              </a:path>
            </a:pathLst>
          </a:custGeom>
          <a:solidFill>
            <a:srgbClr val="0088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97" name="Google Shape;1197;p34"/>
          <p:cNvSpPr/>
          <p:nvPr/>
        </p:nvSpPr>
        <p:spPr>
          <a:xfrm>
            <a:off x="4684712" y="5954712"/>
            <a:ext cx="571500" cy="893762"/>
          </a:xfrm>
          <a:prstGeom prst="rect">
            <a:avLst/>
          </a:prstGeom>
          <a:blipFill rotWithShape="1">
            <a:blip r:embed="rId2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98" name="Google Shape;1198;p34"/>
          <p:cNvSpPr/>
          <p:nvPr/>
        </p:nvSpPr>
        <p:spPr>
          <a:xfrm>
            <a:off x="3679825" y="5764212"/>
            <a:ext cx="1711325" cy="674687"/>
          </a:xfrm>
          <a:prstGeom prst="rect">
            <a:avLst/>
          </a:prstGeom>
          <a:blipFill rotWithShape="1">
            <a:blip r:embed="rId2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199" name="Google Shape;1199;p34"/>
          <p:cNvSpPr/>
          <p:nvPr/>
        </p:nvSpPr>
        <p:spPr>
          <a:xfrm>
            <a:off x="5245100" y="6477000"/>
            <a:ext cx="155575" cy="371475"/>
          </a:xfrm>
          <a:prstGeom prst="rect">
            <a:avLst/>
          </a:prstGeom>
          <a:blipFill rotWithShape="1">
            <a:blip r:embed="rId2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00" name="Google Shape;1200;p34"/>
          <p:cNvSpPr/>
          <p:nvPr/>
        </p:nvSpPr>
        <p:spPr>
          <a:xfrm>
            <a:off x="2819400" y="5830888"/>
            <a:ext cx="763905" cy="1017905"/>
          </a:xfrm>
          <a:custGeom>
            <a:avLst/>
            <a:gdLst/>
            <a:ahLst/>
            <a:cxnLst/>
            <a:rect l="l" t="t" r="r" b="b"/>
            <a:pathLst>
              <a:path w="763904" h="1017904" extrusionOk="0">
                <a:moveTo>
                  <a:pt x="725487" y="0"/>
                </a:moveTo>
                <a:lnTo>
                  <a:pt x="569912" y="57150"/>
                </a:lnTo>
                <a:lnTo>
                  <a:pt x="434975" y="123825"/>
                </a:lnTo>
                <a:lnTo>
                  <a:pt x="309562" y="200025"/>
                </a:lnTo>
                <a:lnTo>
                  <a:pt x="203200" y="285750"/>
                </a:lnTo>
                <a:lnTo>
                  <a:pt x="115887" y="381000"/>
                </a:lnTo>
                <a:lnTo>
                  <a:pt x="58737" y="484187"/>
                </a:lnTo>
                <a:lnTo>
                  <a:pt x="9525" y="588962"/>
                </a:lnTo>
                <a:lnTo>
                  <a:pt x="0" y="703262"/>
                </a:lnTo>
                <a:lnTo>
                  <a:pt x="9525" y="788987"/>
                </a:lnTo>
                <a:lnTo>
                  <a:pt x="28575" y="865187"/>
                </a:lnTo>
                <a:lnTo>
                  <a:pt x="68262" y="941387"/>
                </a:lnTo>
                <a:lnTo>
                  <a:pt x="115887" y="1017587"/>
                </a:lnTo>
                <a:lnTo>
                  <a:pt x="153987" y="1017587"/>
                </a:lnTo>
                <a:lnTo>
                  <a:pt x="106362" y="941387"/>
                </a:lnTo>
                <a:lnTo>
                  <a:pt x="68262" y="865187"/>
                </a:lnTo>
                <a:lnTo>
                  <a:pt x="38100" y="788987"/>
                </a:lnTo>
                <a:lnTo>
                  <a:pt x="28575" y="703262"/>
                </a:lnTo>
                <a:lnTo>
                  <a:pt x="38100" y="588962"/>
                </a:lnTo>
                <a:lnTo>
                  <a:pt x="87312" y="484187"/>
                </a:lnTo>
                <a:lnTo>
                  <a:pt x="144462" y="390525"/>
                </a:lnTo>
                <a:lnTo>
                  <a:pt x="231775" y="295275"/>
                </a:lnTo>
                <a:lnTo>
                  <a:pt x="338137" y="209550"/>
                </a:lnTo>
                <a:lnTo>
                  <a:pt x="463550" y="133350"/>
                </a:lnTo>
                <a:lnTo>
                  <a:pt x="609600" y="76200"/>
                </a:lnTo>
                <a:lnTo>
                  <a:pt x="763587" y="19050"/>
                </a:lnTo>
                <a:lnTo>
                  <a:pt x="725487" y="0"/>
                </a:lnTo>
                <a:close/>
              </a:path>
            </a:pathLst>
          </a:custGeom>
          <a:solidFill>
            <a:srgbClr val="0088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01" name="Google Shape;1201;p34"/>
          <p:cNvSpPr/>
          <p:nvPr/>
        </p:nvSpPr>
        <p:spPr>
          <a:xfrm>
            <a:off x="6667500" y="5400675"/>
            <a:ext cx="1906587" cy="1160462"/>
          </a:xfrm>
          <a:prstGeom prst="rect">
            <a:avLst/>
          </a:prstGeom>
          <a:blipFill rotWithShape="1">
            <a:blip r:embed="rId3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02" name="Google Shape;1202;p34"/>
          <p:cNvSpPr/>
          <p:nvPr/>
        </p:nvSpPr>
        <p:spPr>
          <a:xfrm>
            <a:off x="6553200" y="5343525"/>
            <a:ext cx="863600" cy="1169987"/>
          </a:xfrm>
          <a:prstGeom prst="rect">
            <a:avLst/>
          </a:prstGeom>
          <a:blipFill rotWithShape="1">
            <a:blip r:embed="rId3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03" name="Google Shape;1203;p34"/>
          <p:cNvSpPr/>
          <p:nvPr/>
        </p:nvSpPr>
        <p:spPr>
          <a:xfrm>
            <a:off x="7607300" y="5334000"/>
            <a:ext cx="966787" cy="400050"/>
          </a:xfrm>
          <a:prstGeom prst="rect">
            <a:avLst/>
          </a:prstGeom>
          <a:blipFill rotWithShape="1">
            <a:blip r:embed="rId3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04" name="Google Shape;1204;p34"/>
          <p:cNvSpPr/>
          <p:nvPr/>
        </p:nvSpPr>
        <p:spPr>
          <a:xfrm>
            <a:off x="8328025" y="6361112"/>
            <a:ext cx="114300" cy="85725"/>
          </a:xfrm>
          <a:prstGeom prst="rect">
            <a:avLst/>
          </a:prstGeom>
          <a:blipFill rotWithShape="1">
            <a:blip r:embed="rId3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05" name="Google Shape;1205;p34"/>
          <p:cNvSpPr/>
          <p:nvPr/>
        </p:nvSpPr>
        <p:spPr>
          <a:xfrm>
            <a:off x="7151687" y="6465900"/>
            <a:ext cx="1119187" cy="171450"/>
          </a:xfrm>
          <a:prstGeom prst="rect">
            <a:avLst/>
          </a:prstGeom>
          <a:blipFill rotWithShape="1">
            <a:blip r:embed="rId3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06" name="Google Shape;1206;p34"/>
          <p:cNvSpPr/>
          <p:nvPr/>
        </p:nvSpPr>
        <p:spPr>
          <a:xfrm>
            <a:off x="8470900" y="5800725"/>
            <a:ext cx="227012" cy="541337"/>
          </a:xfrm>
          <a:prstGeom prst="rect">
            <a:avLst/>
          </a:prstGeom>
          <a:blipFill rotWithShape="1">
            <a:blip r:embed="rId3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07" name="Google Shape;1207;p34"/>
          <p:cNvSpPr/>
          <p:nvPr/>
        </p:nvSpPr>
        <p:spPr>
          <a:xfrm>
            <a:off x="8034337" y="5753100"/>
            <a:ext cx="131762" cy="142875"/>
          </a:xfrm>
          <a:prstGeom prst="rect">
            <a:avLst/>
          </a:prstGeom>
          <a:blipFill rotWithShape="1">
            <a:blip r:embed="rId3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08" name="Google Shape;1208;p34"/>
          <p:cNvSpPr/>
          <p:nvPr/>
        </p:nvSpPr>
        <p:spPr>
          <a:xfrm>
            <a:off x="7056439" y="5638800"/>
            <a:ext cx="1138555" cy="684530"/>
          </a:xfrm>
          <a:custGeom>
            <a:avLst/>
            <a:gdLst/>
            <a:ahLst/>
            <a:cxnLst/>
            <a:rect l="l" t="t" r="r" b="b"/>
            <a:pathLst>
              <a:path w="1138554" h="684529" extrusionOk="0">
                <a:moveTo>
                  <a:pt x="569912" y="0"/>
                </a:moveTo>
                <a:lnTo>
                  <a:pt x="455612" y="9525"/>
                </a:lnTo>
                <a:lnTo>
                  <a:pt x="350837" y="28575"/>
                </a:lnTo>
                <a:lnTo>
                  <a:pt x="255587" y="57150"/>
                </a:lnTo>
                <a:lnTo>
                  <a:pt x="169862" y="104775"/>
                </a:lnTo>
                <a:lnTo>
                  <a:pt x="95250" y="152400"/>
                </a:lnTo>
                <a:lnTo>
                  <a:pt x="47625" y="209550"/>
                </a:lnTo>
                <a:lnTo>
                  <a:pt x="9525" y="276225"/>
                </a:lnTo>
                <a:lnTo>
                  <a:pt x="0" y="342900"/>
                </a:lnTo>
                <a:lnTo>
                  <a:pt x="9525" y="407987"/>
                </a:lnTo>
                <a:lnTo>
                  <a:pt x="47625" y="474662"/>
                </a:lnTo>
                <a:lnTo>
                  <a:pt x="95250" y="531812"/>
                </a:lnTo>
                <a:lnTo>
                  <a:pt x="169862" y="588962"/>
                </a:lnTo>
                <a:lnTo>
                  <a:pt x="255587" y="627062"/>
                </a:lnTo>
                <a:lnTo>
                  <a:pt x="350837" y="655637"/>
                </a:lnTo>
                <a:lnTo>
                  <a:pt x="455612" y="674687"/>
                </a:lnTo>
                <a:lnTo>
                  <a:pt x="569912" y="684212"/>
                </a:lnTo>
                <a:lnTo>
                  <a:pt x="682625" y="674687"/>
                </a:lnTo>
                <a:lnTo>
                  <a:pt x="735012" y="665162"/>
                </a:lnTo>
                <a:lnTo>
                  <a:pt x="569912" y="665162"/>
                </a:lnTo>
                <a:lnTo>
                  <a:pt x="465137" y="655637"/>
                </a:lnTo>
                <a:lnTo>
                  <a:pt x="360362" y="636587"/>
                </a:lnTo>
                <a:lnTo>
                  <a:pt x="274637" y="608012"/>
                </a:lnTo>
                <a:lnTo>
                  <a:pt x="188912" y="569912"/>
                </a:lnTo>
                <a:lnTo>
                  <a:pt x="133350" y="522287"/>
                </a:lnTo>
                <a:lnTo>
                  <a:pt x="76200" y="465137"/>
                </a:lnTo>
                <a:lnTo>
                  <a:pt x="47625" y="407987"/>
                </a:lnTo>
                <a:lnTo>
                  <a:pt x="38100" y="342900"/>
                </a:lnTo>
                <a:lnTo>
                  <a:pt x="47625" y="276225"/>
                </a:lnTo>
                <a:lnTo>
                  <a:pt x="76200" y="219075"/>
                </a:lnTo>
                <a:lnTo>
                  <a:pt x="133350" y="161925"/>
                </a:lnTo>
                <a:lnTo>
                  <a:pt x="188912" y="114300"/>
                </a:lnTo>
                <a:lnTo>
                  <a:pt x="274637" y="76200"/>
                </a:lnTo>
                <a:lnTo>
                  <a:pt x="360362" y="47625"/>
                </a:lnTo>
                <a:lnTo>
                  <a:pt x="465137" y="28575"/>
                </a:lnTo>
                <a:lnTo>
                  <a:pt x="569912" y="19050"/>
                </a:lnTo>
                <a:lnTo>
                  <a:pt x="758825" y="19050"/>
                </a:lnTo>
                <a:lnTo>
                  <a:pt x="569912" y="0"/>
                </a:lnTo>
                <a:close/>
              </a:path>
              <a:path w="1138554" h="684529" extrusionOk="0">
                <a:moveTo>
                  <a:pt x="1128712" y="304800"/>
                </a:moveTo>
                <a:lnTo>
                  <a:pt x="1090612" y="314325"/>
                </a:lnTo>
                <a:lnTo>
                  <a:pt x="1100137" y="333375"/>
                </a:lnTo>
                <a:lnTo>
                  <a:pt x="1100137" y="342900"/>
                </a:lnTo>
                <a:lnTo>
                  <a:pt x="1090612" y="407987"/>
                </a:lnTo>
                <a:lnTo>
                  <a:pt x="1062037" y="465137"/>
                </a:lnTo>
                <a:lnTo>
                  <a:pt x="1004887" y="522287"/>
                </a:lnTo>
                <a:lnTo>
                  <a:pt x="949325" y="569912"/>
                </a:lnTo>
                <a:lnTo>
                  <a:pt x="863600" y="608012"/>
                </a:lnTo>
                <a:lnTo>
                  <a:pt x="777875" y="636587"/>
                </a:lnTo>
                <a:lnTo>
                  <a:pt x="673100" y="655637"/>
                </a:lnTo>
                <a:lnTo>
                  <a:pt x="569912" y="665162"/>
                </a:lnTo>
                <a:lnTo>
                  <a:pt x="735012" y="665162"/>
                </a:lnTo>
                <a:lnTo>
                  <a:pt x="787400" y="655637"/>
                </a:lnTo>
                <a:lnTo>
                  <a:pt x="892175" y="627062"/>
                </a:lnTo>
                <a:lnTo>
                  <a:pt x="968375" y="588962"/>
                </a:lnTo>
                <a:lnTo>
                  <a:pt x="1042987" y="531812"/>
                </a:lnTo>
                <a:lnTo>
                  <a:pt x="1090612" y="474662"/>
                </a:lnTo>
                <a:lnTo>
                  <a:pt x="1128712" y="407987"/>
                </a:lnTo>
                <a:lnTo>
                  <a:pt x="1138237" y="342900"/>
                </a:lnTo>
                <a:lnTo>
                  <a:pt x="1138237" y="323850"/>
                </a:lnTo>
                <a:lnTo>
                  <a:pt x="1128712" y="304800"/>
                </a:lnTo>
                <a:close/>
              </a:path>
              <a:path w="1138554" h="684529" extrusionOk="0">
                <a:moveTo>
                  <a:pt x="758825" y="19050"/>
                </a:moveTo>
                <a:lnTo>
                  <a:pt x="569912" y="19050"/>
                </a:lnTo>
                <a:lnTo>
                  <a:pt x="663575" y="28575"/>
                </a:lnTo>
                <a:lnTo>
                  <a:pt x="758825" y="47625"/>
                </a:lnTo>
                <a:lnTo>
                  <a:pt x="844550" y="76200"/>
                </a:lnTo>
                <a:lnTo>
                  <a:pt x="920750" y="104775"/>
                </a:lnTo>
                <a:lnTo>
                  <a:pt x="930275" y="76200"/>
                </a:lnTo>
                <a:lnTo>
                  <a:pt x="758825" y="19050"/>
                </a:lnTo>
                <a:close/>
              </a:path>
            </a:pathLst>
          </a:custGeom>
          <a:solidFill>
            <a:srgbClr val="0088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09" name="Google Shape;1209;p34"/>
          <p:cNvSpPr/>
          <p:nvPr/>
        </p:nvSpPr>
        <p:spPr>
          <a:xfrm>
            <a:off x="6904037" y="5572125"/>
            <a:ext cx="1443037" cy="846137"/>
          </a:xfrm>
          <a:prstGeom prst="rect">
            <a:avLst/>
          </a:prstGeom>
          <a:blipFill rotWithShape="1">
            <a:blip r:embed="rId3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10" name="Google Shape;1210;p34"/>
          <p:cNvSpPr/>
          <p:nvPr/>
        </p:nvSpPr>
        <p:spPr>
          <a:xfrm>
            <a:off x="7245350" y="5543550"/>
            <a:ext cx="579437" cy="104775"/>
          </a:xfrm>
          <a:prstGeom prst="rect">
            <a:avLst/>
          </a:prstGeom>
          <a:blipFill rotWithShape="1">
            <a:blip r:embed="rId3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11" name="Google Shape;1211;p34"/>
          <p:cNvSpPr/>
          <p:nvPr/>
        </p:nvSpPr>
        <p:spPr>
          <a:xfrm>
            <a:off x="7085012" y="5648325"/>
            <a:ext cx="104775" cy="76200"/>
          </a:xfrm>
          <a:prstGeom prst="rect">
            <a:avLst/>
          </a:prstGeom>
          <a:blipFill rotWithShape="1">
            <a:blip r:embed="rId3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12" name="Google Shape;1212;p34"/>
          <p:cNvSpPr/>
          <p:nvPr/>
        </p:nvSpPr>
        <p:spPr>
          <a:xfrm>
            <a:off x="7216775" y="5727700"/>
            <a:ext cx="822325" cy="506412"/>
          </a:xfrm>
          <a:prstGeom prst="rect">
            <a:avLst/>
          </a:prstGeom>
          <a:blipFill rotWithShape="1">
            <a:blip r:embed="rId4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13" name="Google Shape;1213;p34"/>
          <p:cNvSpPr/>
          <p:nvPr/>
        </p:nvSpPr>
        <p:spPr>
          <a:xfrm>
            <a:off x="7267575" y="5762625"/>
            <a:ext cx="708025" cy="430212"/>
          </a:xfrm>
          <a:prstGeom prst="rect">
            <a:avLst/>
          </a:prstGeom>
          <a:blipFill rotWithShape="1">
            <a:blip r:embed="rId4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14" name="Google Shape;1214;p34"/>
          <p:cNvSpPr/>
          <p:nvPr/>
        </p:nvSpPr>
        <p:spPr>
          <a:xfrm>
            <a:off x="7318375" y="5794387"/>
            <a:ext cx="612775" cy="369874"/>
          </a:xfrm>
          <a:prstGeom prst="rect">
            <a:avLst/>
          </a:prstGeom>
          <a:blipFill rotWithShape="1">
            <a:blip r:embed="rId4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15" name="Google Shape;1215;p34"/>
          <p:cNvSpPr/>
          <p:nvPr/>
        </p:nvSpPr>
        <p:spPr>
          <a:xfrm>
            <a:off x="7388225" y="5838825"/>
            <a:ext cx="473075" cy="280987"/>
          </a:xfrm>
          <a:prstGeom prst="rect">
            <a:avLst/>
          </a:prstGeom>
          <a:blipFill rotWithShape="1">
            <a:blip r:embed="rId4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16" name="Google Shape;1216;p34"/>
          <p:cNvSpPr/>
          <p:nvPr/>
        </p:nvSpPr>
        <p:spPr>
          <a:xfrm>
            <a:off x="7445375" y="5870575"/>
            <a:ext cx="352425" cy="220662"/>
          </a:xfrm>
          <a:prstGeom prst="rect">
            <a:avLst/>
          </a:prstGeom>
          <a:blipFill rotWithShape="1">
            <a:blip r:embed="rId4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17" name="Google Shape;1217;p34"/>
          <p:cNvSpPr/>
          <p:nvPr/>
        </p:nvSpPr>
        <p:spPr>
          <a:xfrm>
            <a:off x="7521575" y="5918200"/>
            <a:ext cx="200025" cy="128587"/>
          </a:xfrm>
          <a:prstGeom prst="rect">
            <a:avLst/>
          </a:prstGeom>
          <a:blipFill rotWithShape="1">
            <a:blip r:embed="rId4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18" name="Google Shape;1218;p34"/>
          <p:cNvSpPr/>
          <p:nvPr/>
        </p:nvSpPr>
        <p:spPr>
          <a:xfrm>
            <a:off x="8382000" y="5057775"/>
            <a:ext cx="608012" cy="152400"/>
          </a:xfrm>
          <a:prstGeom prst="rect">
            <a:avLst/>
          </a:prstGeom>
          <a:blipFill rotWithShape="1">
            <a:blip r:embed="rId4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19" name="Google Shape;1219;p34"/>
          <p:cNvSpPr/>
          <p:nvPr/>
        </p:nvSpPr>
        <p:spPr>
          <a:xfrm>
            <a:off x="8437562" y="4800600"/>
            <a:ext cx="409575" cy="85725"/>
          </a:xfrm>
          <a:prstGeom prst="rect">
            <a:avLst/>
          </a:prstGeom>
          <a:blipFill rotWithShape="1">
            <a:blip r:embed="rId4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20" name="Google Shape;1220;p34"/>
          <p:cNvSpPr/>
          <p:nvPr/>
        </p:nvSpPr>
        <p:spPr>
          <a:xfrm>
            <a:off x="8961437" y="4867275"/>
            <a:ext cx="95250" cy="247650"/>
          </a:xfrm>
          <a:prstGeom prst="rect">
            <a:avLst/>
          </a:prstGeom>
          <a:blipFill rotWithShape="1">
            <a:blip r:embed="rId4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21" name="Google Shape;1221;p34"/>
          <p:cNvSpPr/>
          <p:nvPr/>
        </p:nvSpPr>
        <p:spPr>
          <a:xfrm>
            <a:off x="8532812" y="5153025"/>
            <a:ext cx="304800" cy="28575"/>
          </a:xfrm>
          <a:prstGeom prst="rect">
            <a:avLst/>
          </a:prstGeom>
          <a:blipFill rotWithShape="1">
            <a:blip r:embed="rId4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22" name="Google Shape;1222;p34"/>
          <p:cNvSpPr/>
          <p:nvPr/>
        </p:nvSpPr>
        <p:spPr>
          <a:xfrm>
            <a:off x="8420100" y="4829175"/>
            <a:ext cx="255587" cy="295275"/>
          </a:xfrm>
          <a:prstGeom prst="rect">
            <a:avLst/>
          </a:prstGeom>
          <a:blipFill rotWithShape="1">
            <a:blip r:embed="rId5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23" name="Google Shape;1223;p34"/>
          <p:cNvSpPr/>
          <p:nvPr/>
        </p:nvSpPr>
        <p:spPr>
          <a:xfrm>
            <a:off x="8713787" y="4829175"/>
            <a:ext cx="295275" cy="333375"/>
          </a:xfrm>
          <a:prstGeom prst="rect">
            <a:avLst/>
          </a:prstGeom>
          <a:blipFill rotWithShape="1">
            <a:blip r:embed="rId5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24" name="Google Shape;1224;p34"/>
          <p:cNvSpPr/>
          <p:nvPr/>
        </p:nvSpPr>
        <p:spPr>
          <a:xfrm>
            <a:off x="8485187" y="4854575"/>
            <a:ext cx="474662" cy="295275"/>
          </a:xfrm>
          <a:prstGeom prst="rect">
            <a:avLst/>
          </a:prstGeom>
          <a:blipFill rotWithShape="1">
            <a:blip r:embed="rId5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25" name="Google Shape;1225;p34"/>
          <p:cNvSpPr/>
          <p:nvPr/>
        </p:nvSpPr>
        <p:spPr>
          <a:xfrm>
            <a:off x="8542337" y="4897437"/>
            <a:ext cx="360362" cy="209550"/>
          </a:xfrm>
          <a:prstGeom prst="rect">
            <a:avLst/>
          </a:prstGeom>
          <a:blipFill rotWithShape="1">
            <a:blip r:embed="rId5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26" name="Google Shape;1226;p34"/>
          <p:cNvSpPr/>
          <p:nvPr/>
        </p:nvSpPr>
        <p:spPr>
          <a:xfrm>
            <a:off x="8577264" y="4919662"/>
            <a:ext cx="288921" cy="161936"/>
          </a:xfrm>
          <a:prstGeom prst="rect">
            <a:avLst/>
          </a:prstGeom>
          <a:blipFill rotWithShape="1">
            <a:blip r:embed="rId5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27" name="Google Shape;1227;p34"/>
          <p:cNvSpPr/>
          <p:nvPr/>
        </p:nvSpPr>
        <p:spPr>
          <a:xfrm>
            <a:off x="8621712" y="4935537"/>
            <a:ext cx="198437" cy="130187"/>
          </a:xfrm>
          <a:prstGeom prst="rect">
            <a:avLst/>
          </a:prstGeom>
          <a:blipFill rotWithShape="1">
            <a:blip r:embed="rId5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28" name="Google Shape;1228;p34"/>
          <p:cNvSpPr/>
          <p:nvPr/>
        </p:nvSpPr>
        <p:spPr>
          <a:xfrm>
            <a:off x="8664575" y="4960937"/>
            <a:ext cx="115887" cy="74612"/>
          </a:xfrm>
          <a:prstGeom prst="rect">
            <a:avLst/>
          </a:prstGeom>
          <a:blipFill rotWithShape="1">
            <a:blip r:embed="rId5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29" name="Google Shape;1229;p34"/>
          <p:cNvSpPr/>
          <p:nvPr/>
        </p:nvSpPr>
        <p:spPr>
          <a:xfrm>
            <a:off x="0" y="0"/>
            <a:ext cx="9144000" cy="6858000"/>
          </a:xfrm>
          <a:custGeom>
            <a:avLst/>
            <a:gdLst/>
            <a:ahLst/>
            <a:cxnLst/>
            <a:rect l="l" t="t" r="r" b="b"/>
            <a:pathLst>
              <a:path w="9144000" h="6858000" extrusionOk="0">
                <a:moveTo>
                  <a:pt x="0" y="6858000"/>
                </a:moveTo>
                <a:lnTo>
                  <a:pt x="9144000" y="6858000"/>
                </a:lnTo>
                <a:lnTo>
                  <a:pt x="9144000" y="0"/>
                </a:lnTo>
                <a:lnTo>
                  <a:pt x="0" y="0"/>
                </a:lnTo>
                <a:lnTo>
                  <a:pt x="0" y="685800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30" name="Google Shape;1230;p34"/>
          <p:cNvSpPr/>
          <p:nvPr/>
        </p:nvSpPr>
        <p:spPr>
          <a:xfrm>
            <a:off x="1140593" y="692683"/>
            <a:ext cx="7723505" cy="4869815"/>
          </a:xfrm>
          <a:custGeom>
            <a:avLst/>
            <a:gdLst/>
            <a:ahLst/>
            <a:cxnLst/>
            <a:rect l="l" t="t" r="r" b="b"/>
            <a:pathLst>
              <a:path w="7723505" h="4869815" extrusionOk="0">
                <a:moveTo>
                  <a:pt x="0" y="0"/>
                </a:moveTo>
                <a:lnTo>
                  <a:pt x="7723226" y="0"/>
                </a:lnTo>
                <a:lnTo>
                  <a:pt x="7723226" y="4869325"/>
                </a:lnTo>
                <a:lnTo>
                  <a:pt x="0" y="4869325"/>
                </a:lnTo>
                <a:lnTo>
                  <a:pt x="0" y="0"/>
                </a:lnTo>
                <a:close/>
              </a:path>
            </a:pathLst>
          </a:custGeom>
          <a:solidFill>
            <a:srgbClr val="C1C1C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31" name="Google Shape;1231;p34"/>
          <p:cNvSpPr/>
          <p:nvPr/>
        </p:nvSpPr>
        <p:spPr>
          <a:xfrm>
            <a:off x="1070402" y="4953249"/>
            <a:ext cx="7793990" cy="0"/>
          </a:xfrm>
          <a:custGeom>
            <a:avLst/>
            <a:gdLst/>
            <a:ahLst/>
            <a:cxnLst/>
            <a:rect l="l" t="t" r="r" b="b"/>
            <a:pathLst>
              <a:path w="7793990" h="120000" extrusionOk="0">
                <a:moveTo>
                  <a:pt x="0" y="0"/>
                </a:moveTo>
                <a:lnTo>
                  <a:pt x="7793417"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32" name="Google Shape;1232;p34"/>
          <p:cNvSpPr/>
          <p:nvPr/>
        </p:nvSpPr>
        <p:spPr>
          <a:xfrm>
            <a:off x="1070402" y="4344487"/>
            <a:ext cx="7793990" cy="0"/>
          </a:xfrm>
          <a:custGeom>
            <a:avLst/>
            <a:gdLst/>
            <a:ahLst/>
            <a:cxnLst/>
            <a:rect l="l" t="t" r="r" b="b"/>
            <a:pathLst>
              <a:path w="7793990" h="120000" extrusionOk="0">
                <a:moveTo>
                  <a:pt x="0" y="0"/>
                </a:moveTo>
                <a:lnTo>
                  <a:pt x="7793417"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33" name="Google Shape;1233;p34"/>
          <p:cNvSpPr/>
          <p:nvPr/>
        </p:nvSpPr>
        <p:spPr>
          <a:xfrm>
            <a:off x="1070402" y="3735725"/>
            <a:ext cx="7793990" cy="0"/>
          </a:xfrm>
          <a:custGeom>
            <a:avLst/>
            <a:gdLst/>
            <a:ahLst/>
            <a:cxnLst/>
            <a:rect l="l" t="t" r="r" b="b"/>
            <a:pathLst>
              <a:path w="7793990" h="120000" extrusionOk="0">
                <a:moveTo>
                  <a:pt x="0" y="0"/>
                </a:moveTo>
                <a:lnTo>
                  <a:pt x="7793417"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34" name="Google Shape;1234;p34"/>
          <p:cNvSpPr/>
          <p:nvPr/>
        </p:nvSpPr>
        <p:spPr>
          <a:xfrm>
            <a:off x="1070402" y="3127746"/>
            <a:ext cx="7793990" cy="0"/>
          </a:xfrm>
          <a:custGeom>
            <a:avLst/>
            <a:gdLst/>
            <a:ahLst/>
            <a:cxnLst/>
            <a:rect l="l" t="t" r="r" b="b"/>
            <a:pathLst>
              <a:path w="7793990" h="120000" extrusionOk="0">
                <a:moveTo>
                  <a:pt x="0" y="0"/>
                </a:moveTo>
                <a:lnTo>
                  <a:pt x="7793417"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35" name="Google Shape;1235;p34"/>
          <p:cNvSpPr/>
          <p:nvPr/>
        </p:nvSpPr>
        <p:spPr>
          <a:xfrm>
            <a:off x="1070402" y="2518984"/>
            <a:ext cx="7793990" cy="0"/>
          </a:xfrm>
          <a:custGeom>
            <a:avLst/>
            <a:gdLst/>
            <a:ahLst/>
            <a:cxnLst/>
            <a:rect l="l" t="t" r="r" b="b"/>
            <a:pathLst>
              <a:path w="7793990" h="120000" extrusionOk="0">
                <a:moveTo>
                  <a:pt x="0" y="0"/>
                </a:moveTo>
                <a:lnTo>
                  <a:pt x="7793417"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36" name="Google Shape;1236;p34"/>
          <p:cNvSpPr/>
          <p:nvPr/>
        </p:nvSpPr>
        <p:spPr>
          <a:xfrm>
            <a:off x="1070402" y="1910222"/>
            <a:ext cx="7793990" cy="0"/>
          </a:xfrm>
          <a:custGeom>
            <a:avLst/>
            <a:gdLst/>
            <a:ahLst/>
            <a:cxnLst/>
            <a:rect l="l" t="t" r="r" b="b"/>
            <a:pathLst>
              <a:path w="7793990" h="120000" extrusionOk="0">
                <a:moveTo>
                  <a:pt x="0" y="0"/>
                </a:moveTo>
                <a:lnTo>
                  <a:pt x="7793417"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37" name="Google Shape;1237;p34"/>
          <p:cNvSpPr/>
          <p:nvPr/>
        </p:nvSpPr>
        <p:spPr>
          <a:xfrm>
            <a:off x="1070402" y="1301460"/>
            <a:ext cx="7793990" cy="0"/>
          </a:xfrm>
          <a:custGeom>
            <a:avLst/>
            <a:gdLst/>
            <a:ahLst/>
            <a:cxnLst/>
            <a:rect l="l" t="t" r="r" b="b"/>
            <a:pathLst>
              <a:path w="7793990" h="120000" extrusionOk="0">
                <a:moveTo>
                  <a:pt x="0" y="0"/>
                </a:moveTo>
                <a:lnTo>
                  <a:pt x="7793417"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38" name="Google Shape;1238;p34"/>
          <p:cNvSpPr/>
          <p:nvPr/>
        </p:nvSpPr>
        <p:spPr>
          <a:xfrm>
            <a:off x="1070402" y="692698"/>
            <a:ext cx="7793990" cy="0"/>
          </a:xfrm>
          <a:custGeom>
            <a:avLst/>
            <a:gdLst/>
            <a:ahLst/>
            <a:cxnLst/>
            <a:rect l="l" t="t" r="r" b="b"/>
            <a:pathLst>
              <a:path w="7793990" h="120000" extrusionOk="0">
                <a:moveTo>
                  <a:pt x="0" y="0"/>
                </a:moveTo>
                <a:lnTo>
                  <a:pt x="7793417"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39" name="Google Shape;1239;p34"/>
          <p:cNvSpPr/>
          <p:nvPr/>
        </p:nvSpPr>
        <p:spPr>
          <a:xfrm>
            <a:off x="1140593" y="692683"/>
            <a:ext cx="7723505" cy="0"/>
          </a:xfrm>
          <a:custGeom>
            <a:avLst/>
            <a:gdLst/>
            <a:ahLst/>
            <a:cxnLst/>
            <a:rect l="l" t="t" r="r" b="b"/>
            <a:pathLst>
              <a:path w="7723505" h="120000" extrusionOk="0">
                <a:moveTo>
                  <a:pt x="0" y="0"/>
                </a:moveTo>
                <a:lnTo>
                  <a:pt x="7723226" y="0"/>
                </a:lnTo>
              </a:path>
            </a:pathLst>
          </a:custGeom>
          <a:noFill/>
          <a:ln w="12525" cap="flat" cmpd="sng">
            <a:solidFill>
              <a:srgbClr val="81818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40" name="Google Shape;1240;p34"/>
          <p:cNvSpPr/>
          <p:nvPr/>
        </p:nvSpPr>
        <p:spPr>
          <a:xfrm>
            <a:off x="8863820" y="692685"/>
            <a:ext cx="0" cy="4869815"/>
          </a:xfrm>
          <a:custGeom>
            <a:avLst/>
            <a:gdLst/>
            <a:ahLst/>
            <a:cxnLst/>
            <a:rect l="l" t="t" r="r" b="b"/>
            <a:pathLst>
              <a:path w="120000" h="4869815" extrusionOk="0">
                <a:moveTo>
                  <a:pt x="0" y="0"/>
                </a:moveTo>
                <a:lnTo>
                  <a:pt x="0" y="4869325"/>
                </a:lnTo>
              </a:path>
            </a:pathLst>
          </a:custGeom>
          <a:noFill/>
          <a:ln w="12200" cap="flat" cmpd="sng">
            <a:solidFill>
              <a:srgbClr val="81818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41" name="Google Shape;1241;p34"/>
          <p:cNvSpPr/>
          <p:nvPr/>
        </p:nvSpPr>
        <p:spPr>
          <a:xfrm>
            <a:off x="1140592" y="5562011"/>
            <a:ext cx="7723505" cy="0"/>
          </a:xfrm>
          <a:custGeom>
            <a:avLst/>
            <a:gdLst/>
            <a:ahLst/>
            <a:cxnLst/>
            <a:rect l="l" t="t" r="r" b="b"/>
            <a:pathLst>
              <a:path w="7723505" h="120000" extrusionOk="0">
                <a:moveTo>
                  <a:pt x="7723226" y="0"/>
                </a:moveTo>
                <a:lnTo>
                  <a:pt x="0" y="0"/>
                </a:lnTo>
              </a:path>
            </a:pathLst>
          </a:custGeom>
          <a:noFill/>
          <a:ln w="12525" cap="flat" cmpd="sng">
            <a:solidFill>
              <a:srgbClr val="81818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42" name="Google Shape;1242;p34"/>
          <p:cNvSpPr/>
          <p:nvPr/>
        </p:nvSpPr>
        <p:spPr>
          <a:xfrm>
            <a:off x="1140593" y="692688"/>
            <a:ext cx="0" cy="4869815"/>
          </a:xfrm>
          <a:custGeom>
            <a:avLst/>
            <a:gdLst/>
            <a:ahLst/>
            <a:cxnLst/>
            <a:rect l="l" t="t" r="r" b="b"/>
            <a:pathLst>
              <a:path w="120000" h="4869815" extrusionOk="0">
                <a:moveTo>
                  <a:pt x="0" y="4869325"/>
                </a:moveTo>
                <a:lnTo>
                  <a:pt x="0" y="0"/>
                </a:lnTo>
              </a:path>
            </a:pathLst>
          </a:custGeom>
          <a:noFill/>
          <a:ln w="12200" cap="flat" cmpd="sng">
            <a:solidFill>
              <a:srgbClr val="81818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43" name="Google Shape;1243;p34"/>
          <p:cNvSpPr/>
          <p:nvPr/>
        </p:nvSpPr>
        <p:spPr>
          <a:xfrm>
            <a:off x="1140593" y="692689"/>
            <a:ext cx="0" cy="4941570"/>
          </a:xfrm>
          <a:custGeom>
            <a:avLst/>
            <a:gdLst/>
            <a:ahLst/>
            <a:cxnLst/>
            <a:rect l="l" t="t" r="r" b="b"/>
            <a:pathLst>
              <a:path w="120000" h="4941570" extrusionOk="0">
                <a:moveTo>
                  <a:pt x="0" y="4941422"/>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44" name="Google Shape;1244;p34"/>
          <p:cNvSpPr/>
          <p:nvPr/>
        </p:nvSpPr>
        <p:spPr>
          <a:xfrm>
            <a:off x="1070402" y="5562022"/>
            <a:ext cx="7793990" cy="0"/>
          </a:xfrm>
          <a:custGeom>
            <a:avLst/>
            <a:gdLst/>
            <a:ahLst/>
            <a:cxnLst/>
            <a:rect l="l" t="t" r="r" b="b"/>
            <a:pathLst>
              <a:path w="7793990" h="120000" extrusionOk="0">
                <a:moveTo>
                  <a:pt x="0" y="0"/>
                </a:moveTo>
                <a:lnTo>
                  <a:pt x="7793417"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45" name="Google Shape;1245;p34"/>
          <p:cNvSpPr/>
          <p:nvPr/>
        </p:nvSpPr>
        <p:spPr>
          <a:xfrm>
            <a:off x="1132471" y="1259057"/>
            <a:ext cx="7739470" cy="4375071"/>
          </a:xfrm>
          <a:prstGeom prst="rect">
            <a:avLst/>
          </a:prstGeom>
          <a:blipFill rotWithShape="1">
            <a:blip r:embed="rId5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46" name="Google Shape;1246;p34"/>
          <p:cNvSpPr/>
          <p:nvPr/>
        </p:nvSpPr>
        <p:spPr>
          <a:xfrm>
            <a:off x="3764338" y="5562038"/>
            <a:ext cx="0" cy="72390"/>
          </a:xfrm>
          <a:custGeom>
            <a:avLst/>
            <a:gdLst/>
            <a:ahLst/>
            <a:cxnLst/>
            <a:rect l="l" t="t" r="r" b="b"/>
            <a:pathLst>
              <a:path w="120000" h="72389" extrusionOk="0">
                <a:moveTo>
                  <a:pt x="0" y="72080"/>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47" name="Google Shape;1247;p34"/>
          <p:cNvSpPr/>
          <p:nvPr/>
        </p:nvSpPr>
        <p:spPr>
          <a:xfrm>
            <a:off x="4420465" y="5562039"/>
            <a:ext cx="0" cy="72390"/>
          </a:xfrm>
          <a:custGeom>
            <a:avLst/>
            <a:gdLst/>
            <a:ahLst/>
            <a:cxnLst/>
            <a:rect l="l" t="t" r="r" b="b"/>
            <a:pathLst>
              <a:path w="120000" h="72389" extrusionOk="0">
                <a:moveTo>
                  <a:pt x="0" y="72080"/>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48" name="Google Shape;1248;p34"/>
          <p:cNvSpPr/>
          <p:nvPr/>
        </p:nvSpPr>
        <p:spPr>
          <a:xfrm>
            <a:off x="5731957" y="5562042"/>
            <a:ext cx="0" cy="72390"/>
          </a:xfrm>
          <a:custGeom>
            <a:avLst/>
            <a:gdLst/>
            <a:ahLst/>
            <a:cxnLst/>
            <a:rect l="l" t="t" r="r" b="b"/>
            <a:pathLst>
              <a:path w="120000" h="72389" extrusionOk="0">
                <a:moveTo>
                  <a:pt x="0" y="72080"/>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49" name="Google Shape;1249;p34"/>
          <p:cNvSpPr txBox="1"/>
          <p:nvPr/>
        </p:nvSpPr>
        <p:spPr>
          <a:xfrm>
            <a:off x="2860145" y="170063"/>
            <a:ext cx="3341009" cy="492443"/>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Poudre River Flows</a:t>
            </a:r>
            <a:endParaRPr sz="3200" b="0" i="0" u="none" strike="noStrike" cap="none" dirty="0">
              <a:solidFill>
                <a:schemeClr val="dk1"/>
              </a:solidFill>
              <a:latin typeface="Calibri"/>
              <a:ea typeface="Calibri"/>
              <a:cs typeface="Calibri"/>
              <a:sym typeface="Calibri"/>
            </a:endParaRPr>
          </a:p>
        </p:txBody>
      </p:sp>
      <p:sp>
        <p:nvSpPr>
          <p:cNvPr id="1250" name="Google Shape;1250;p34"/>
          <p:cNvSpPr txBox="1"/>
          <p:nvPr/>
        </p:nvSpPr>
        <p:spPr>
          <a:xfrm>
            <a:off x="577795" y="4528311"/>
            <a:ext cx="6600190" cy="1337289"/>
          </a:xfrm>
          <a:prstGeom prst="rect">
            <a:avLst/>
          </a:prstGeom>
          <a:noFill/>
          <a:ln>
            <a:noFill/>
          </a:ln>
        </p:spPr>
        <p:txBody>
          <a:bodyPr spcFirstLastPara="1" wrap="square" lIns="0" tIns="0" rIns="0" bIns="0" anchor="t" anchorCtr="0">
            <a:spAutoFit/>
          </a:bodyPr>
          <a:lstStyle/>
          <a:p>
            <a:pPr marL="0" marR="5080" lvl="0" indent="0" algn="r" rtl="0">
              <a:lnSpc>
                <a:spcPct val="116363"/>
              </a:lnSpc>
              <a:spcBef>
                <a:spcPts val="0"/>
              </a:spcBef>
              <a:spcAft>
                <a:spcPts val="0"/>
              </a:spcAft>
              <a:buClr>
                <a:srgbClr val="000000"/>
              </a:buClr>
              <a:buSzPts val="2200"/>
              <a:buFont typeface="Arial"/>
              <a:buNone/>
            </a:pPr>
            <a:endParaRPr sz="2200" b="0" i="0" u="none" strike="noStrike" cap="none" dirty="0">
              <a:solidFill>
                <a:schemeClr val="dk1"/>
              </a:solidFill>
              <a:latin typeface="Arial"/>
              <a:ea typeface="Arial"/>
              <a:cs typeface="Arial"/>
              <a:sym typeface="Arial"/>
            </a:endParaRPr>
          </a:p>
          <a:p>
            <a:pPr marL="12700" marR="0" lvl="0" indent="0" algn="l" rtl="0">
              <a:lnSpc>
                <a:spcPct val="115555"/>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500</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45"/>
              </a:spcBef>
              <a:spcAft>
                <a:spcPts val="0"/>
              </a:spcAft>
              <a:buClr>
                <a:srgbClr val="000000"/>
              </a:buClr>
              <a:buSzPts val="2250"/>
              <a:buFont typeface="Arial"/>
              <a:buNone/>
            </a:pPr>
            <a:endParaRPr sz="2250" b="0" i="0" u="none" strike="noStrike" cap="none" dirty="0">
              <a:solidFill>
                <a:schemeClr val="dk1"/>
              </a:solidFill>
              <a:latin typeface="Times New Roman"/>
              <a:ea typeface="Times New Roman"/>
              <a:cs typeface="Times New Roman"/>
              <a:sym typeface="Times New Roman"/>
            </a:endParaRPr>
          </a:p>
          <a:p>
            <a:pPr marL="26416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0</a:t>
            </a:r>
            <a:endParaRPr sz="1800" b="0" i="0" u="none" strike="noStrike" cap="none" dirty="0">
              <a:solidFill>
                <a:schemeClr val="dk1"/>
              </a:solidFill>
              <a:latin typeface="Arial"/>
              <a:ea typeface="Arial"/>
              <a:cs typeface="Arial"/>
              <a:sym typeface="Arial"/>
            </a:endParaRPr>
          </a:p>
        </p:txBody>
      </p:sp>
      <p:sp>
        <p:nvSpPr>
          <p:cNvPr id="1251" name="Google Shape;1251;p34"/>
          <p:cNvSpPr txBox="1"/>
          <p:nvPr/>
        </p:nvSpPr>
        <p:spPr>
          <a:xfrm>
            <a:off x="389450" y="4222427"/>
            <a:ext cx="591185" cy="25781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1,000</a:t>
            </a:r>
            <a:endParaRPr sz="1800" b="0" i="0" u="none" strike="noStrike" cap="none" dirty="0">
              <a:solidFill>
                <a:schemeClr val="dk1"/>
              </a:solidFill>
              <a:latin typeface="Arial"/>
              <a:ea typeface="Arial"/>
              <a:cs typeface="Arial"/>
              <a:sym typeface="Arial"/>
            </a:endParaRPr>
          </a:p>
        </p:txBody>
      </p:sp>
      <p:sp>
        <p:nvSpPr>
          <p:cNvPr id="1252" name="Google Shape;1252;p34"/>
          <p:cNvSpPr txBox="1"/>
          <p:nvPr/>
        </p:nvSpPr>
        <p:spPr>
          <a:xfrm>
            <a:off x="389450" y="3613714"/>
            <a:ext cx="591185" cy="25781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1,500</a:t>
            </a:r>
            <a:endParaRPr sz="1800" b="0" i="0" u="none" strike="noStrike" cap="none" dirty="0">
              <a:solidFill>
                <a:schemeClr val="dk1"/>
              </a:solidFill>
              <a:latin typeface="Arial"/>
              <a:ea typeface="Arial"/>
              <a:cs typeface="Arial"/>
              <a:sym typeface="Arial"/>
            </a:endParaRPr>
          </a:p>
        </p:txBody>
      </p:sp>
      <p:sp>
        <p:nvSpPr>
          <p:cNvPr id="1253" name="Google Shape;1253;p34"/>
          <p:cNvSpPr txBox="1"/>
          <p:nvPr/>
        </p:nvSpPr>
        <p:spPr>
          <a:xfrm>
            <a:off x="389450" y="3005697"/>
            <a:ext cx="591185" cy="25781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2,000</a:t>
            </a:r>
            <a:endParaRPr sz="1800" b="0" i="0" u="none" strike="noStrike" cap="none" dirty="0">
              <a:solidFill>
                <a:schemeClr val="dk1"/>
              </a:solidFill>
              <a:latin typeface="Arial"/>
              <a:ea typeface="Arial"/>
              <a:cs typeface="Arial"/>
              <a:sym typeface="Arial"/>
            </a:endParaRPr>
          </a:p>
        </p:txBody>
      </p:sp>
      <p:sp>
        <p:nvSpPr>
          <p:cNvPr id="1254" name="Google Shape;1254;p34"/>
          <p:cNvSpPr txBox="1"/>
          <p:nvPr/>
        </p:nvSpPr>
        <p:spPr>
          <a:xfrm>
            <a:off x="389450" y="2396984"/>
            <a:ext cx="591185" cy="25781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2,500</a:t>
            </a:r>
            <a:endParaRPr sz="1800" b="0" i="0" u="none" strike="noStrike" cap="none" dirty="0">
              <a:solidFill>
                <a:schemeClr val="dk1"/>
              </a:solidFill>
              <a:latin typeface="Arial"/>
              <a:ea typeface="Arial"/>
              <a:cs typeface="Arial"/>
              <a:sym typeface="Arial"/>
            </a:endParaRPr>
          </a:p>
        </p:txBody>
      </p:sp>
      <p:sp>
        <p:nvSpPr>
          <p:cNvPr id="1255" name="Google Shape;1255;p34"/>
          <p:cNvSpPr txBox="1"/>
          <p:nvPr/>
        </p:nvSpPr>
        <p:spPr>
          <a:xfrm>
            <a:off x="389450" y="1788272"/>
            <a:ext cx="591185" cy="25781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3,000</a:t>
            </a:r>
            <a:endParaRPr sz="1800" b="0" i="0" u="none" strike="noStrike" cap="none" dirty="0">
              <a:solidFill>
                <a:schemeClr val="dk1"/>
              </a:solidFill>
              <a:latin typeface="Arial"/>
              <a:ea typeface="Arial"/>
              <a:cs typeface="Arial"/>
              <a:sym typeface="Arial"/>
            </a:endParaRPr>
          </a:p>
        </p:txBody>
      </p:sp>
      <p:sp>
        <p:nvSpPr>
          <p:cNvPr id="1256" name="Google Shape;1256;p34"/>
          <p:cNvSpPr txBox="1"/>
          <p:nvPr/>
        </p:nvSpPr>
        <p:spPr>
          <a:xfrm>
            <a:off x="389450" y="570846"/>
            <a:ext cx="591185" cy="86614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4,000</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45"/>
              </a:spcBef>
              <a:spcAft>
                <a:spcPts val="0"/>
              </a:spcAft>
              <a:buClr>
                <a:srgbClr val="000000"/>
              </a:buClr>
              <a:buSzPts val="2250"/>
              <a:buFont typeface="Arial"/>
              <a:buNone/>
            </a:pPr>
            <a:endParaRPr sz="2250" b="0" i="0" u="none" strike="noStrike" cap="none" dirty="0">
              <a:solidFill>
                <a:schemeClr val="dk1"/>
              </a:solidFill>
              <a:latin typeface="Times New Roman"/>
              <a:ea typeface="Times New Roman"/>
              <a:cs typeface="Times New Roman"/>
              <a:sym typeface="Times New Roman"/>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3,500</a:t>
            </a:r>
            <a:endParaRPr sz="1800" b="0" i="0" u="none" strike="noStrike" cap="none" dirty="0">
              <a:solidFill>
                <a:schemeClr val="dk1"/>
              </a:solidFill>
              <a:latin typeface="Arial"/>
              <a:ea typeface="Arial"/>
              <a:cs typeface="Arial"/>
              <a:sym typeface="Arial"/>
            </a:endParaRPr>
          </a:p>
        </p:txBody>
      </p:sp>
      <p:sp>
        <p:nvSpPr>
          <p:cNvPr id="1257" name="Google Shape;1257;p34"/>
          <p:cNvSpPr txBox="1"/>
          <p:nvPr/>
        </p:nvSpPr>
        <p:spPr>
          <a:xfrm rot="-5400000">
            <a:off x="953785" y="5801195"/>
            <a:ext cx="400050" cy="25146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Jan</a:t>
            </a:r>
            <a:endParaRPr sz="1750" b="0" i="0" u="none" strike="noStrike" cap="none" dirty="0">
              <a:solidFill>
                <a:schemeClr val="dk1"/>
              </a:solidFill>
              <a:latin typeface="Arial"/>
              <a:ea typeface="Arial"/>
              <a:cs typeface="Arial"/>
              <a:sym typeface="Arial"/>
            </a:endParaRPr>
          </a:p>
        </p:txBody>
      </p:sp>
      <p:sp>
        <p:nvSpPr>
          <p:cNvPr id="1258" name="Google Shape;1258;p34"/>
          <p:cNvSpPr txBox="1"/>
          <p:nvPr/>
        </p:nvSpPr>
        <p:spPr>
          <a:xfrm rot="-5400000">
            <a:off x="1597133" y="5813664"/>
            <a:ext cx="425450" cy="25146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Feb</a:t>
            </a:r>
            <a:endParaRPr sz="1750" b="0" i="0" u="none" strike="noStrike" cap="none" dirty="0">
              <a:solidFill>
                <a:schemeClr val="dk1"/>
              </a:solidFill>
              <a:latin typeface="Arial"/>
              <a:ea typeface="Arial"/>
              <a:cs typeface="Arial"/>
              <a:sym typeface="Arial"/>
            </a:endParaRPr>
          </a:p>
        </p:txBody>
      </p:sp>
      <p:sp>
        <p:nvSpPr>
          <p:cNvPr id="1259" name="Google Shape;1259;p34"/>
          <p:cNvSpPr txBox="1"/>
          <p:nvPr/>
        </p:nvSpPr>
        <p:spPr>
          <a:xfrm rot="-5400000">
            <a:off x="2252503" y="5813664"/>
            <a:ext cx="425450" cy="25146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Mar</a:t>
            </a:r>
            <a:endParaRPr sz="1750" b="0" i="0" u="none" strike="noStrike" cap="none" dirty="0">
              <a:solidFill>
                <a:schemeClr val="dk1"/>
              </a:solidFill>
              <a:latin typeface="Arial"/>
              <a:ea typeface="Arial"/>
              <a:cs typeface="Arial"/>
              <a:sym typeface="Arial"/>
            </a:endParaRPr>
          </a:p>
        </p:txBody>
      </p:sp>
      <p:sp>
        <p:nvSpPr>
          <p:cNvPr id="1260" name="Google Shape;1260;p34"/>
          <p:cNvSpPr txBox="1"/>
          <p:nvPr/>
        </p:nvSpPr>
        <p:spPr>
          <a:xfrm rot="-5400000">
            <a:off x="2927917" y="5794296"/>
            <a:ext cx="386715" cy="25146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Apr</a:t>
            </a:r>
            <a:endParaRPr sz="1750" b="0" i="0" u="none" strike="noStrike" cap="none" dirty="0">
              <a:solidFill>
                <a:schemeClr val="dk1"/>
              </a:solidFill>
              <a:latin typeface="Arial"/>
              <a:ea typeface="Arial"/>
              <a:cs typeface="Arial"/>
              <a:sym typeface="Arial"/>
            </a:endParaRPr>
          </a:p>
        </p:txBody>
      </p:sp>
      <p:sp>
        <p:nvSpPr>
          <p:cNvPr id="1261" name="Google Shape;1261;p34"/>
          <p:cNvSpPr txBox="1"/>
          <p:nvPr/>
        </p:nvSpPr>
        <p:spPr>
          <a:xfrm rot="-5400000">
            <a:off x="3545231" y="5832567"/>
            <a:ext cx="464184" cy="25146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May</a:t>
            </a:r>
            <a:endParaRPr sz="1750" b="0" i="0" u="none" strike="noStrike" cap="none" dirty="0">
              <a:solidFill>
                <a:schemeClr val="dk1"/>
              </a:solidFill>
              <a:latin typeface="Arial"/>
              <a:ea typeface="Arial"/>
              <a:cs typeface="Arial"/>
              <a:sym typeface="Arial"/>
            </a:endParaRPr>
          </a:p>
        </p:txBody>
      </p:sp>
      <p:sp>
        <p:nvSpPr>
          <p:cNvPr id="1262" name="Google Shape;1262;p34"/>
          <p:cNvSpPr txBox="1"/>
          <p:nvPr/>
        </p:nvSpPr>
        <p:spPr>
          <a:xfrm rot="-5400000">
            <a:off x="4233345" y="5800964"/>
            <a:ext cx="400050" cy="25146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Jun</a:t>
            </a:r>
            <a:endParaRPr sz="1750" b="0" i="0" u="none" strike="noStrike" cap="none" dirty="0">
              <a:solidFill>
                <a:schemeClr val="dk1"/>
              </a:solidFill>
              <a:latin typeface="Arial"/>
              <a:ea typeface="Arial"/>
              <a:cs typeface="Arial"/>
              <a:sym typeface="Arial"/>
            </a:endParaRPr>
          </a:p>
        </p:txBody>
      </p:sp>
      <p:sp>
        <p:nvSpPr>
          <p:cNvPr id="1263" name="Google Shape;1263;p34"/>
          <p:cNvSpPr txBox="1"/>
          <p:nvPr/>
        </p:nvSpPr>
        <p:spPr>
          <a:xfrm rot="-5400000">
            <a:off x="4927451" y="5762229"/>
            <a:ext cx="322580" cy="25146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Jul</a:t>
            </a:r>
            <a:endParaRPr sz="1750" b="0" i="0" u="none" strike="noStrike" cap="none" dirty="0">
              <a:solidFill>
                <a:schemeClr val="dk1"/>
              </a:solidFill>
              <a:latin typeface="Arial"/>
              <a:ea typeface="Arial"/>
              <a:cs typeface="Arial"/>
              <a:sym typeface="Arial"/>
            </a:endParaRPr>
          </a:p>
        </p:txBody>
      </p:sp>
      <p:sp>
        <p:nvSpPr>
          <p:cNvPr id="1264" name="Google Shape;1264;p34"/>
          <p:cNvSpPr txBox="1"/>
          <p:nvPr/>
        </p:nvSpPr>
        <p:spPr>
          <a:xfrm rot="-5400000">
            <a:off x="5525713" y="5820014"/>
            <a:ext cx="438150" cy="25146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Aug</a:t>
            </a:r>
            <a:endParaRPr sz="1750" b="0" i="0" u="none" strike="noStrike" cap="none" dirty="0">
              <a:solidFill>
                <a:schemeClr val="dk1"/>
              </a:solidFill>
              <a:latin typeface="Arial"/>
              <a:ea typeface="Arial"/>
              <a:cs typeface="Arial"/>
              <a:sym typeface="Arial"/>
            </a:endParaRPr>
          </a:p>
        </p:txBody>
      </p:sp>
      <p:sp>
        <p:nvSpPr>
          <p:cNvPr id="1265" name="Google Shape;1265;p34"/>
          <p:cNvSpPr txBox="1"/>
          <p:nvPr/>
        </p:nvSpPr>
        <p:spPr>
          <a:xfrm rot="-5400000">
            <a:off x="6181761" y="5820014"/>
            <a:ext cx="438150" cy="25146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Sep</a:t>
            </a:r>
            <a:endParaRPr sz="1750" b="0" i="0" u="none" strike="noStrike" cap="none" dirty="0">
              <a:solidFill>
                <a:schemeClr val="dk1"/>
              </a:solidFill>
              <a:latin typeface="Arial"/>
              <a:ea typeface="Arial"/>
              <a:cs typeface="Arial"/>
              <a:sym typeface="Arial"/>
            </a:endParaRPr>
          </a:p>
        </p:txBody>
      </p:sp>
      <p:sp>
        <p:nvSpPr>
          <p:cNvPr id="1266" name="Google Shape;1266;p34"/>
          <p:cNvSpPr txBox="1"/>
          <p:nvPr/>
        </p:nvSpPr>
        <p:spPr>
          <a:xfrm rot="-5400000">
            <a:off x="6863843" y="5793979"/>
            <a:ext cx="386080" cy="25146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Oct</a:t>
            </a:r>
            <a:endParaRPr sz="1750" b="0" i="0" u="none" strike="noStrike" cap="none" dirty="0">
              <a:solidFill>
                <a:schemeClr val="dk1"/>
              </a:solidFill>
              <a:latin typeface="Arial"/>
              <a:ea typeface="Arial"/>
              <a:cs typeface="Arial"/>
              <a:sym typeface="Arial"/>
            </a:endParaRPr>
          </a:p>
        </p:txBody>
      </p:sp>
      <p:sp>
        <p:nvSpPr>
          <p:cNvPr id="1267" name="Google Shape;1267;p34"/>
          <p:cNvSpPr txBox="1"/>
          <p:nvPr/>
        </p:nvSpPr>
        <p:spPr>
          <a:xfrm rot="-5400000">
            <a:off x="7492861" y="5819867"/>
            <a:ext cx="438784" cy="25146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Nov</a:t>
            </a:r>
            <a:endParaRPr sz="1750" b="0" i="0" u="none" strike="noStrike" cap="none" dirty="0">
              <a:solidFill>
                <a:schemeClr val="dk1"/>
              </a:solidFill>
              <a:latin typeface="Arial"/>
              <a:ea typeface="Arial"/>
              <a:cs typeface="Arial"/>
              <a:sym typeface="Arial"/>
            </a:endParaRPr>
          </a:p>
        </p:txBody>
      </p:sp>
      <p:sp>
        <p:nvSpPr>
          <p:cNvPr id="1268" name="Google Shape;1268;p34"/>
          <p:cNvSpPr txBox="1"/>
          <p:nvPr/>
        </p:nvSpPr>
        <p:spPr>
          <a:xfrm rot="-5400000">
            <a:off x="8148909" y="5819867"/>
            <a:ext cx="438784" cy="25146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Arial"/>
                <a:ea typeface="Arial"/>
                <a:cs typeface="Arial"/>
                <a:sym typeface="Arial"/>
              </a:rPr>
              <a:t>Dec</a:t>
            </a:r>
            <a:endParaRPr sz="1750" b="0" i="0" u="none" strike="noStrike" cap="none" dirty="0">
              <a:solidFill>
                <a:schemeClr val="dk1"/>
              </a:solidFill>
              <a:latin typeface="Arial"/>
              <a:ea typeface="Arial"/>
              <a:cs typeface="Arial"/>
              <a:sym typeface="Arial"/>
            </a:endParaRPr>
          </a:p>
        </p:txBody>
      </p:sp>
      <p:sp>
        <p:nvSpPr>
          <p:cNvPr id="1269" name="Google Shape;1269;p34"/>
          <p:cNvSpPr txBox="1"/>
          <p:nvPr/>
        </p:nvSpPr>
        <p:spPr>
          <a:xfrm>
            <a:off x="916939" y="6277322"/>
            <a:ext cx="7961630" cy="561692"/>
          </a:xfrm>
          <a:prstGeom prst="rect">
            <a:avLst/>
          </a:prstGeom>
          <a:noFill/>
          <a:ln>
            <a:noFill/>
          </a:ln>
        </p:spPr>
        <p:txBody>
          <a:bodyPr spcFirstLastPara="1" wrap="square" lIns="0" tIns="0" rIns="0" bIns="0" anchor="t" anchorCtr="0">
            <a:spAutoFit/>
          </a:bodyPr>
          <a:lstStyle/>
          <a:p>
            <a:pPr marL="208915"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Arial"/>
                <a:ea typeface="Arial"/>
                <a:cs typeface="Arial"/>
                <a:sym typeface="Arial"/>
              </a:rPr>
              <a:t>Month</a:t>
            </a:r>
            <a:endParaRPr sz="1800" b="0" i="0" u="none" strike="noStrike" cap="none" dirty="0">
              <a:solidFill>
                <a:schemeClr val="dk1"/>
              </a:solidFill>
              <a:latin typeface="Arial"/>
              <a:ea typeface="Arial"/>
              <a:cs typeface="Arial"/>
              <a:sym typeface="Arial"/>
            </a:endParaRPr>
          </a:p>
          <a:p>
            <a:pPr marL="12700" marR="0" lvl="0" indent="0" algn="l" rtl="0">
              <a:lnSpc>
                <a:spcPct val="100000"/>
              </a:lnSpc>
              <a:spcBef>
                <a:spcPts val="300"/>
              </a:spcBef>
              <a:spcAft>
                <a:spcPts val="0"/>
              </a:spcAft>
              <a:buClr>
                <a:srgbClr val="000000"/>
              </a:buClr>
              <a:buSzPts val="1600"/>
              <a:buFont typeface="Arial"/>
              <a:buNone/>
            </a:pPr>
            <a:r>
              <a:rPr lang="en-US" sz="1600" b="0" i="1" u="none" strike="noStrike" cap="none" dirty="0">
                <a:solidFill>
                  <a:schemeClr val="dk1"/>
                </a:solidFill>
                <a:latin typeface="Calibri"/>
                <a:ea typeface="Calibri"/>
                <a:cs typeface="Calibri"/>
                <a:sym typeface="Calibri"/>
              </a:rPr>
              <a:t>Source: Cache la Poudre River at the Mouth of the Canyon Gage (USGS 06752000)</a:t>
            </a:r>
            <a:endParaRPr sz="1600" b="0" i="1" u="none" strike="noStrike" cap="none" dirty="0">
              <a:solidFill>
                <a:schemeClr val="dk1"/>
              </a:solidFill>
              <a:latin typeface="Calibri"/>
              <a:ea typeface="Calibri"/>
              <a:cs typeface="Calibri"/>
              <a:sym typeface="Calibri"/>
            </a:endParaRPr>
          </a:p>
        </p:txBody>
      </p:sp>
      <p:sp>
        <p:nvSpPr>
          <p:cNvPr id="1270" name="Google Shape;1270;p34"/>
          <p:cNvSpPr txBox="1"/>
          <p:nvPr/>
        </p:nvSpPr>
        <p:spPr>
          <a:xfrm rot="-5400000">
            <a:off x="-316851" y="3002615"/>
            <a:ext cx="1108710" cy="25146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750"/>
              <a:buFont typeface="Arial"/>
              <a:buNone/>
            </a:pPr>
            <a:r>
              <a:rPr lang="en-US" sz="1750" b="1" i="0" u="none" strike="noStrike" cap="none" dirty="0">
                <a:solidFill>
                  <a:schemeClr val="dk1"/>
                </a:solidFill>
                <a:latin typeface="Arial"/>
                <a:ea typeface="Arial"/>
                <a:cs typeface="Arial"/>
                <a:sym typeface="Arial"/>
              </a:rPr>
              <a:t>Flow (cfs)</a:t>
            </a:r>
            <a:endParaRPr sz="1750" b="0" i="0" u="none" strike="noStrike" cap="none" dirty="0">
              <a:solidFill>
                <a:schemeClr val="dk1"/>
              </a:solidFill>
              <a:latin typeface="Arial"/>
              <a:ea typeface="Arial"/>
              <a:cs typeface="Arial"/>
              <a:sym typeface="Arial"/>
            </a:endParaRPr>
          </a:p>
        </p:txBody>
      </p:sp>
      <p:sp>
        <p:nvSpPr>
          <p:cNvPr id="1271" name="Google Shape;1271;p34"/>
          <p:cNvSpPr txBox="1"/>
          <p:nvPr/>
        </p:nvSpPr>
        <p:spPr>
          <a:xfrm>
            <a:off x="1995873" y="1594092"/>
            <a:ext cx="1408321" cy="677108"/>
          </a:xfrm>
          <a:prstGeom prst="rect">
            <a:avLst/>
          </a:prstGeom>
          <a:noFill/>
          <a:ln>
            <a:noFill/>
          </a:ln>
        </p:spPr>
        <p:txBody>
          <a:bodyPr spcFirstLastPara="1" wrap="square" lIns="0" tIns="0" rIns="0" bIns="0" anchor="t" anchorCtr="0">
            <a:spAutoFit/>
          </a:bodyPr>
          <a:lstStyle/>
          <a:p>
            <a:pPr marL="355600" marR="5080" lvl="0" indent="-343535" algn="r" rtl="0">
              <a:lnSpc>
                <a:spcPct val="100000"/>
              </a:lnSpc>
              <a:spcBef>
                <a:spcPts val="0"/>
              </a:spcBef>
              <a:spcAft>
                <a:spcPts val="0"/>
              </a:spcAft>
              <a:buClr>
                <a:srgbClr val="000000"/>
              </a:buClr>
              <a:buSzPts val="2200"/>
              <a:buFont typeface="Arial"/>
              <a:buNone/>
            </a:pPr>
            <a:r>
              <a:rPr lang="en-US" sz="2200" b="1" i="0" u="none" strike="noStrike" cap="none" dirty="0">
                <a:solidFill>
                  <a:srgbClr val="FF00FF"/>
                </a:solidFill>
                <a:latin typeface="Arial"/>
                <a:ea typeface="Arial"/>
                <a:cs typeface="Arial"/>
                <a:sym typeface="Arial"/>
              </a:rPr>
              <a:t>Wet  Year</a:t>
            </a:r>
            <a:endParaRPr dirty="0"/>
          </a:p>
          <a:p>
            <a:pPr marL="355600" marR="5080" lvl="0" indent="-343535" algn="r" rtl="0">
              <a:lnSpc>
                <a:spcPct val="100000"/>
              </a:lnSpc>
              <a:spcBef>
                <a:spcPts val="0"/>
              </a:spcBef>
              <a:spcAft>
                <a:spcPts val="0"/>
              </a:spcAft>
              <a:buClr>
                <a:srgbClr val="000000"/>
              </a:buClr>
              <a:buSzPts val="2200"/>
              <a:buFont typeface="Arial"/>
              <a:buNone/>
            </a:pPr>
            <a:r>
              <a:rPr lang="en-US" sz="2200" b="1" i="0" u="none" strike="noStrike" cap="none" dirty="0">
                <a:solidFill>
                  <a:srgbClr val="FF00FF"/>
                </a:solidFill>
                <a:latin typeface="Arial"/>
                <a:ea typeface="Arial"/>
                <a:cs typeface="Arial"/>
                <a:sym typeface="Arial"/>
              </a:rPr>
              <a:t>(1980)</a:t>
            </a:r>
            <a:endParaRPr sz="2200" b="0" i="0" u="none" strike="noStrike" cap="none" dirty="0">
              <a:solidFill>
                <a:schemeClr val="dk1"/>
              </a:solidFill>
              <a:latin typeface="Arial"/>
              <a:ea typeface="Arial"/>
              <a:cs typeface="Arial"/>
              <a:sym typeface="Arial"/>
            </a:endParaRPr>
          </a:p>
        </p:txBody>
      </p:sp>
      <p:sp>
        <p:nvSpPr>
          <p:cNvPr id="1272" name="Google Shape;1272;p34"/>
          <p:cNvSpPr txBox="1"/>
          <p:nvPr/>
        </p:nvSpPr>
        <p:spPr>
          <a:xfrm>
            <a:off x="5863681" y="3080304"/>
            <a:ext cx="1779905" cy="677108"/>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rgbClr val="000066"/>
                </a:solidFill>
                <a:latin typeface="Arial"/>
                <a:ea typeface="Arial"/>
                <a:cs typeface="Arial"/>
                <a:sym typeface="Arial"/>
              </a:rPr>
              <a:t>Average Year (1993)</a:t>
            </a:r>
            <a:endParaRPr sz="2200" b="0" i="0" u="none" strike="noStrike" cap="none" dirty="0">
              <a:solidFill>
                <a:schemeClr val="dk1"/>
              </a:solidFill>
              <a:latin typeface="Arial"/>
              <a:ea typeface="Arial"/>
              <a:cs typeface="Arial"/>
              <a:sym typeface="Arial"/>
            </a:endParaRPr>
          </a:p>
        </p:txBody>
      </p:sp>
      <p:sp>
        <p:nvSpPr>
          <p:cNvPr id="1273" name="Google Shape;1273;p34"/>
          <p:cNvSpPr txBox="1"/>
          <p:nvPr/>
        </p:nvSpPr>
        <p:spPr>
          <a:xfrm>
            <a:off x="6093620" y="4085468"/>
            <a:ext cx="1549966" cy="677108"/>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rgbClr val="FFFF00"/>
                </a:solidFill>
                <a:latin typeface="Arial"/>
                <a:ea typeface="Arial"/>
                <a:cs typeface="Arial"/>
                <a:sym typeface="Arial"/>
              </a:rPr>
              <a:t>Dry Year (2002)</a:t>
            </a:r>
            <a:endParaRPr sz="2200" b="0" i="0" u="none" strike="noStrike" cap="none" dirty="0">
              <a:solidFill>
                <a:schemeClr val="dk1"/>
              </a:solidFill>
              <a:latin typeface="Arial"/>
              <a:ea typeface="Arial"/>
              <a:cs typeface="Arial"/>
              <a:sym typeface="Arial"/>
            </a:endParaRPr>
          </a:p>
        </p:txBody>
      </p:sp>
      <p:pic>
        <p:nvPicPr>
          <p:cNvPr id="1274" name="Google Shape;1274;p34"/>
          <p:cNvPicPr preferRelativeResize="0"/>
          <p:nvPr/>
        </p:nvPicPr>
        <p:blipFill rotWithShape="1">
          <a:blip r:embed="rId58">
            <a:alphaModFix/>
          </a:blip>
          <a:srcRect/>
          <a:stretch/>
        </p:blipFill>
        <p:spPr>
          <a:xfrm>
            <a:off x="6551612" y="10918"/>
            <a:ext cx="2513308" cy="63412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p35"/>
          <p:cNvSpPr/>
          <p:nvPr/>
        </p:nvSpPr>
        <p:spPr>
          <a:xfrm>
            <a:off x="7523988" y="153924"/>
            <a:ext cx="729983" cy="73761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80" name="Google Shape;1280;p35"/>
          <p:cNvSpPr/>
          <p:nvPr/>
        </p:nvSpPr>
        <p:spPr>
          <a:xfrm>
            <a:off x="4285488" y="701040"/>
            <a:ext cx="729995" cy="73761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81" name="Google Shape;1281;p35"/>
          <p:cNvSpPr txBox="1"/>
          <p:nvPr/>
        </p:nvSpPr>
        <p:spPr>
          <a:xfrm>
            <a:off x="1319212" y="424041"/>
            <a:ext cx="6505575" cy="553998"/>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Arial"/>
                <a:ea typeface="Arial"/>
                <a:cs typeface="Arial"/>
                <a:sym typeface="Arial"/>
              </a:rPr>
              <a:t>Colorado Big	Thompson Project</a:t>
            </a:r>
            <a:endParaRPr sz="1400" b="0" i="0" u="none" strike="noStrike" cap="none" dirty="0">
              <a:solidFill>
                <a:srgbClr val="000000"/>
              </a:solidFill>
              <a:latin typeface="Arial"/>
              <a:ea typeface="Arial"/>
              <a:cs typeface="Arial"/>
              <a:sym typeface="Arial"/>
            </a:endParaRPr>
          </a:p>
        </p:txBody>
      </p:sp>
      <p:sp>
        <p:nvSpPr>
          <p:cNvPr id="1282" name="Google Shape;1282;p35"/>
          <p:cNvSpPr/>
          <p:nvPr/>
        </p:nvSpPr>
        <p:spPr>
          <a:xfrm>
            <a:off x="638555" y="1514855"/>
            <a:ext cx="652272" cy="661416"/>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83" name="Google Shape;1283;p35"/>
          <p:cNvSpPr/>
          <p:nvPr/>
        </p:nvSpPr>
        <p:spPr>
          <a:xfrm>
            <a:off x="2057400" y="1676401"/>
            <a:ext cx="4648200" cy="46482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pic>
        <p:nvPicPr>
          <p:cNvPr id="1284" name="Google Shape;1284;p35"/>
          <p:cNvPicPr preferRelativeResize="0"/>
          <p:nvPr/>
        </p:nvPicPr>
        <p:blipFill rotWithShape="1">
          <a:blip r:embed="rId6">
            <a:alphaModFix/>
          </a:blip>
          <a:srcRect/>
          <a:stretch/>
        </p:blipFill>
        <p:spPr>
          <a:xfrm>
            <a:off x="6630692" y="6212249"/>
            <a:ext cx="2513308" cy="63412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89" name="Google Shape;1289;p36"/>
          <p:cNvSpPr/>
          <p:nvPr/>
        </p:nvSpPr>
        <p:spPr>
          <a:xfrm>
            <a:off x="8043671" y="153924"/>
            <a:ext cx="729995" cy="73761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90" name="Google Shape;1290;p36"/>
          <p:cNvSpPr/>
          <p:nvPr/>
        </p:nvSpPr>
        <p:spPr>
          <a:xfrm>
            <a:off x="4285488" y="701040"/>
            <a:ext cx="729995" cy="73761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91" name="Google Shape;1291;p36"/>
          <p:cNvSpPr txBox="1"/>
          <p:nvPr/>
        </p:nvSpPr>
        <p:spPr>
          <a:xfrm>
            <a:off x="800100" y="515849"/>
            <a:ext cx="7543800" cy="553998"/>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Arial"/>
                <a:ea typeface="Arial"/>
                <a:cs typeface="Arial"/>
                <a:sym typeface="Arial"/>
              </a:rPr>
              <a:t>Colorado Big	Thompson Project CBT</a:t>
            </a:r>
            <a:endParaRPr sz="1400" b="0" i="0" u="none" strike="noStrike" cap="none" dirty="0">
              <a:solidFill>
                <a:srgbClr val="000000"/>
              </a:solidFill>
              <a:latin typeface="Arial"/>
              <a:ea typeface="Arial"/>
              <a:cs typeface="Arial"/>
              <a:sym typeface="Arial"/>
            </a:endParaRPr>
          </a:p>
        </p:txBody>
      </p:sp>
      <p:sp>
        <p:nvSpPr>
          <p:cNvPr id="1292" name="Google Shape;1292;p36"/>
          <p:cNvSpPr/>
          <p:nvPr/>
        </p:nvSpPr>
        <p:spPr>
          <a:xfrm>
            <a:off x="6498335" y="2385059"/>
            <a:ext cx="574547" cy="58216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93" name="Google Shape;1293;p36"/>
          <p:cNvSpPr/>
          <p:nvPr/>
        </p:nvSpPr>
        <p:spPr>
          <a:xfrm>
            <a:off x="7569707" y="3323844"/>
            <a:ext cx="574547" cy="58216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94" name="Google Shape;1294;p36"/>
          <p:cNvSpPr/>
          <p:nvPr/>
        </p:nvSpPr>
        <p:spPr>
          <a:xfrm>
            <a:off x="8142731" y="4689347"/>
            <a:ext cx="574547" cy="58216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95" name="Google Shape;1295;p36"/>
          <p:cNvSpPr/>
          <p:nvPr/>
        </p:nvSpPr>
        <p:spPr>
          <a:xfrm>
            <a:off x="1164335" y="5201411"/>
            <a:ext cx="573023" cy="58216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96" name="Google Shape;1296;p36"/>
          <p:cNvSpPr txBox="1">
            <a:spLocks noGrp="1"/>
          </p:cNvSpPr>
          <p:nvPr>
            <p:ph type="body" idx="1"/>
          </p:nvPr>
        </p:nvSpPr>
        <p:spPr>
          <a:xfrm>
            <a:off x="426722" y="1660546"/>
            <a:ext cx="8229600" cy="3908762"/>
          </a:xfrm>
          <a:prstGeom prst="rect">
            <a:avLst/>
          </a:prstGeom>
          <a:noFill/>
          <a:ln>
            <a:noFill/>
          </a:ln>
        </p:spPr>
        <p:txBody>
          <a:bodyPr spcFirstLastPara="1" wrap="square" lIns="0" tIns="0" rIns="0" bIns="0" anchor="t" anchorCtr="0">
            <a:spAutoFit/>
          </a:bodyPr>
          <a:lstStyle/>
          <a:p>
            <a:pPr marL="1076959" marR="46990" lvl="0" indent="-457199" algn="l" rtl="0">
              <a:lnSpc>
                <a:spcPct val="100000"/>
              </a:lnSpc>
              <a:spcBef>
                <a:spcPts val="0"/>
              </a:spcBef>
              <a:spcAft>
                <a:spcPts val="0"/>
              </a:spcAft>
              <a:buClr>
                <a:srgbClr val="0070C0"/>
              </a:buClr>
              <a:buSzPts val="1820"/>
              <a:buFont typeface="Noto Sans Symbols"/>
              <a:buChar char="❑"/>
            </a:pPr>
            <a:r>
              <a:rPr lang="en-US" sz="2800" dirty="0">
                <a:solidFill>
                  <a:schemeClr val="dk1"/>
                </a:solidFill>
                <a:latin typeface="Calibri"/>
                <a:ea typeface="Calibri"/>
                <a:cs typeface="Calibri"/>
                <a:sym typeface="Calibri"/>
              </a:rPr>
              <a:t>Roughly 25% of the water in the Poudre is diverted from the Colorado River via the Colorado Big Thompson Project</a:t>
            </a:r>
            <a:endParaRPr dirty="0"/>
          </a:p>
          <a:p>
            <a:pPr marL="1076959" marR="46990" lvl="0" indent="-457199" algn="l" rtl="0">
              <a:lnSpc>
                <a:spcPct val="100000"/>
              </a:lnSpc>
              <a:spcBef>
                <a:spcPts val="1200"/>
              </a:spcBef>
              <a:spcAft>
                <a:spcPts val="0"/>
              </a:spcAft>
              <a:buClr>
                <a:srgbClr val="0070C0"/>
              </a:buClr>
              <a:buSzPts val="1820"/>
              <a:buFont typeface="Noto Sans Symbols"/>
              <a:buChar char="❑"/>
            </a:pPr>
            <a:r>
              <a:rPr lang="en-US" sz="2800" dirty="0">
                <a:solidFill>
                  <a:schemeClr val="dk1"/>
                </a:solidFill>
                <a:latin typeface="Calibri"/>
                <a:ea typeface="Calibri"/>
                <a:cs typeface="Calibri"/>
                <a:sym typeface="Calibri"/>
              </a:rPr>
              <a:t>Helps to fill in supply in years when annual supplies in native rivers are low</a:t>
            </a:r>
            <a:endParaRPr sz="2800" dirty="0"/>
          </a:p>
          <a:p>
            <a:pPr marL="1076959" marR="46990" lvl="0" indent="-457199" algn="l" rtl="0">
              <a:lnSpc>
                <a:spcPct val="100000"/>
              </a:lnSpc>
              <a:spcBef>
                <a:spcPts val="1200"/>
              </a:spcBef>
              <a:spcAft>
                <a:spcPts val="1200"/>
              </a:spcAft>
              <a:buClr>
                <a:srgbClr val="0070C0"/>
              </a:buClr>
              <a:buSzPts val="1820"/>
              <a:buFont typeface="Noto Sans Symbols"/>
              <a:buChar char="❑"/>
            </a:pPr>
            <a:r>
              <a:rPr lang="en-US" sz="2800" dirty="0">
                <a:solidFill>
                  <a:schemeClr val="dk1"/>
                </a:solidFill>
                <a:latin typeface="Calibri"/>
                <a:ea typeface="Calibri"/>
                <a:cs typeface="Calibri"/>
                <a:sym typeface="Calibri"/>
              </a:rPr>
              <a:t>Helps to fill in supply during months when flows in native rivers are low (late-summer, and for municipalities, winter too)</a:t>
            </a:r>
            <a:endParaRPr sz="2800" dirty="0"/>
          </a:p>
        </p:txBody>
      </p:sp>
      <p:pic>
        <p:nvPicPr>
          <p:cNvPr id="1297" name="Google Shape;1297;p36"/>
          <p:cNvPicPr preferRelativeResize="0"/>
          <p:nvPr/>
        </p:nvPicPr>
        <p:blipFill rotWithShape="1">
          <a:blip r:embed="rId5">
            <a:alphaModFix/>
          </a:blip>
          <a:srcRect/>
          <a:stretch/>
        </p:blipFill>
        <p:spPr>
          <a:xfrm>
            <a:off x="0" y="6177378"/>
            <a:ext cx="2513308" cy="63412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1302" name="Google Shape;1302;p37"/>
          <p:cNvSpPr/>
          <p:nvPr/>
        </p:nvSpPr>
        <p:spPr>
          <a:xfrm>
            <a:off x="7967471" y="0"/>
            <a:ext cx="729983" cy="679703"/>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03" name="Google Shape;1303;p37"/>
          <p:cNvSpPr/>
          <p:nvPr/>
        </p:nvSpPr>
        <p:spPr>
          <a:xfrm>
            <a:off x="4209288" y="487680"/>
            <a:ext cx="729983" cy="737615"/>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04" name="Google Shape;1304;p37"/>
          <p:cNvSpPr txBox="1"/>
          <p:nvPr/>
        </p:nvSpPr>
        <p:spPr>
          <a:xfrm>
            <a:off x="800100" y="279754"/>
            <a:ext cx="7543800" cy="553998"/>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Arial"/>
                <a:ea typeface="Arial"/>
                <a:cs typeface="Arial"/>
                <a:sym typeface="Arial"/>
              </a:rPr>
              <a:t>Colorado Big	Thompson Project CBT</a:t>
            </a:r>
            <a:endParaRPr sz="1400" b="0" i="0" u="none" strike="noStrike" cap="none" dirty="0">
              <a:solidFill>
                <a:srgbClr val="000000"/>
              </a:solidFill>
              <a:latin typeface="Arial"/>
              <a:ea typeface="Arial"/>
              <a:cs typeface="Arial"/>
              <a:sym typeface="Arial"/>
            </a:endParaRPr>
          </a:p>
        </p:txBody>
      </p:sp>
      <p:sp>
        <p:nvSpPr>
          <p:cNvPr id="1305" name="Google Shape;1305;p37"/>
          <p:cNvSpPr/>
          <p:nvPr/>
        </p:nvSpPr>
        <p:spPr>
          <a:xfrm>
            <a:off x="3656076" y="1958339"/>
            <a:ext cx="574547" cy="582167"/>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06" name="Google Shape;1306;p37"/>
          <p:cNvSpPr/>
          <p:nvPr/>
        </p:nvSpPr>
        <p:spPr>
          <a:xfrm>
            <a:off x="2679191" y="3686556"/>
            <a:ext cx="573023" cy="582167"/>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07" name="Google Shape;1307;p37"/>
          <p:cNvSpPr/>
          <p:nvPr/>
        </p:nvSpPr>
        <p:spPr>
          <a:xfrm>
            <a:off x="5113019" y="4198620"/>
            <a:ext cx="574547" cy="582167"/>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08" name="Google Shape;1308;p37"/>
          <p:cNvSpPr/>
          <p:nvPr/>
        </p:nvSpPr>
        <p:spPr>
          <a:xfrm>
            <a:off x="138683" y="4710684"/>
            <a:ext cx="573023" cy="582167"/>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09" name="Google Shape;1309;p37"/>
          <p:cNvSpPr/>
          <p:nvPr/>
        </p:nvSpPr>
        <p:spPr>
          <a:xfrm>
            <a:off x="236220" y="4710684"/>
            <a:ext cx="1292351" cy="582167"/>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10" name="Google Shape;1310;p37"/>
          <p:cNvSpPr/>
          <p:nvPr/>
        </p:nvSpPr>
        <p:spPr>
          <a:xfrm>
            <a:off x="5503163" y="4710684"/>
            <a:ext cx="574547" cy="582167"/>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11" name="Google Shape;1311;p37"/>
          <p:cNvSpPr/>
          <p:nvPr/>
        </p:nvSpPr>
        <p:spPr>
          <a:xfrm>
            <a:off x="138683" y="5222747"/>
            <a:ext cx="1389887" cy="582167"/>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12" name="Google Shape;1312;p37"/>
          <p:cNvSpPr/>
          <p:nvPr/>
        </p:nvSpPr>
        <p:spPr>
          <a:xfrm>
            <a:off x="4511039" y="5222747"/>
            <a:ext cx="574547" cy="582167"/>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13" name="Google Shape;1313;p37"/>
          <p:cNvSpPr txBox="1"/>
          <p:nvPr/>
        </p:nvSpPr>
        <p:spPr>
          <a:xfrm>
            <a:off x="711706" y="1243034"/>
            <a:ext cx="7905750" cy="3046988"/>
          </a:xfrm>
          <a:prstGeom prst="rect">
            <a:avLst/>
          </a:prstGeom>
          <a:solidFill>
            <a:schemeClr val="lt1"/>
          </a:solidFill>
          <a:ln>
            <a:noFill/>
          </a:ln>
        </p:spPr>
        <p:txBody>
          <a:bodyPr spcFirstLastPara="1" wrap="square" lIns="0" tIns="0" rIns="0" bIns="0" anchor="t" anchorCtr="0">
            <a:spAutoFit/>
          </a:bodyPr>
          <a:lstStyle/>
          <a:p>
            <a:pPr marL="469900" marR="5080" lvl="0" indent="-457200" algn="l" rtl="0">
              <a:lnSpc>
                <a:spcPct val="100000"/>
              </a:lnSpc>
              <a:spcBef>
                <a:spcPts val="0"/>
              </a:spcBef>
              <a:spcAft>
                <a:spcPts val="0"/>
              </a:spcAft>
              <a:buClr>
                <a:srgbClr val="0070C0"/>
              </a:buClr>
              <a:buSzPts val="1820"/>
              <a:buFont typeface="Noto Sans Symbols"/>
              <a:buChar char="❑"/>
            </a:pPr>
            <a:r>
              <a:rPr lang="en-US" sz="2800" b="0" i="0" u="none" strike="noStrike" cap="none" dirty="0">
                <a:solidFill>
                  <a:schemeClr val="dk1"/>
                </a:solidFill>
                <a:latin typeface="Arial"/>
                <a:ea typeface="Arial"/>
                <a:cs typeface="Arial"/>
                <a:sym typeface="Arial"/>
              </a:rPr>
              <a:t>Horsetooth Reservoir is part of the CBT Project, serving the Poudre</a:t>
            </a:r>
            <a:endParaRPr dirty="0"/>
          </a:p>
          <a:p>
            <a:pPr marL="469900" marR="5080" lvl="0" indent="-457200" algn="l" rtl="0">
              <a:lnSpc>
                <a:spcPct val="100000"/>
              </a:lnSpc>
              <a:spcBef>
                <a:spcPts val="1200"/>
              </a:spcBef>
              <a:spcAft>
                <a:spcPts val="0"/>
              </a:spcAft>
              <a:buClr>
                <a:srgbClr val="0070C0"/>
              </a:buClr>
              <a:buSzPts val="1820"/>
              <a:buFont typeface="Noto Sans Symbols"/>
              <a:buChar char="❑"/>
            </a:pPr>
            <a:r>
              <a:rPr lang="en-US" sz="2800" b="0" i="0" u="none" strike="noStrike" cap="none" dirty="0">
                <a:solidFill>
                  <a:schemeClr val="dk1"/>
                </a:solidFill>
                <a:latin typeface="Arial"/>
                <a:ea typeface="Arial"/>
                <a:cs typeface="Arial"/>
                <a:sym typeface="Arial"/>
              </a:rPr>
              <a:t>About 60% of the CBT project water is released into the Poudre via Horsetooth</a:t>
            </a:r>
            <a:endParaRPr sz="2800" b="0" i="0" u="none" strike="noStrike" cap="none" dirty="0">
              <a:solidFill>
                <a:schemeClr val="dk1"/>
              </a:solidFill>
              <a:latin typeface="Arial"/>
              <a:ea typeface="Arial"/>
              <a:cs typeface="Arial"/>
              <a:sym typeface="Arial"/>
            </a:endParaRPr>
          </a:p>
          <a:p>
            <a:pPr marL="469900" marR="5080" lvl="0" indent="-457200" algn="l" rtl="0">
              <a:lnSpc>
                <a:spcPct val="100000"/>
              </a:lnSpc>
              <a:spcBef>
                <a:spcPts val="1200"/>
              </a:spcBef>
              <a:spcAft>
                <a:spcPts val="1200"/>
              </a:spcAft>
              <a:buClr>
                <a:srgbClr val="0070C0"/>
              </a:buClr>
              <a:buSzPts val="1820"/>
              <a:buFont typeface="Noto Sans Symbols"/>
              <a:buChar char="❑"/>
            </a:pPr>
            <a:r>
              <a:rPr lang="en-US" sz="2800" b="0" i="0" u="none" strike="noStrike" cap="none" dirty="0">
                <a:solidFill>
                  <a:schemeClr val="dk1"/>
                </a:solidFill>
                <a:latin typeface="Arial"/>
                <a:ea typeface="Arial"/>
                <a:cs typeface="Arial"/>
                <a:sym typeface="Arial"/>
              </a:rPr>
              <a:t>Horsetooth releases made from April through October, mostly in late summer</a:t>
            </a:r>
            <a:endParaRPr sz="2800" b="0" i="0" u="none" strike="noStrike" cap="none" dirty="0">
              <a:solidFill>
                <a:schemeClr val="dk1"/>
              </a:solidFill>
              <a:latin typeface="Arial"/>
              <a:ea typeface="Arial"/>
              <a:cs typeface="Arial"/>
              <a:sym typeface="Arial"/>
            </a:endParaRPr>
          </a:p>
        </p:txBody>
      </p:sp>
      <p:sp>
        <p:nvSpPr>
          <p:cNvPr id="1314" name="Google Shape;1314;p37"/>
          <p:cNvSpPr/>
          <p:nvPr/>
        </p:nvSpPr>
        <p:spPr>
          <a:xfrm>
            <a:off x="5745892" y="4314901"/>
            <a:ext cx="3130798" cy="2016118"/>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pic>
        <p:nvPicPr>
          <p:cNvPr id="1315" name="Google Shape;1315;p37"/>
          <p:cNvPicPr preferRelativeResize="0"/>
          <p:nvPr/>
        </p:nvPicPr>
        <p:blipFill rotWithShape="1">
          <a:blip r:embed="rId10">
            <a:alphaModFix/>
          </a:blip>
          <a:srcRect/>
          <a:stretch/>
        </p:blipFill>
        <p:spPr>
          <a:xfrm>
            <a:off x="0" y="6177378"/>
            <a:ext cx="2513308" cy="63412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19"/>
        <p:cNvGrpSpPr/>
        <p:nvPr/>
      </p:nvGrpSpPr>
      <p:grpSpPr>
        <a:xfrm>
          <a:off x="0" y="0"/>
          <a:ext cx="0" cy="0"/>
          <a:chOff x="0" y="0"/>
          <a:chExt cx="0" cy="0"/>
        </a:xfrm>
      </p:grpSpPr>
      <p:sp>
        <p:nvSpPr>
          <p:cNvPr id="1320" name="Google Shape;1320;p38"/>
          <p:cNvSpPr/>
          <p:nvPr/>
        </p:nvSpPr>
        <p:spPr>
          <a:xfrm>
            <a:off x="7182611" y="153924"/>
            <a:ext cx="729995" cy="73761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21" name="Google Shape;1321;p38"/>
          <p:cNvSpPr/>
          <p:nvPr/>
        </p:nvSpPr>
        <p:spPr>
          <a:xfrm>
            <a:off x="4285488" y="701040"/>
            <a:ext cx="729995" cy="73761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22" name="Google Shape;1322;p38"/>
          <p:cNvSpPr txBox="1">
            <a:spLocks noGrp="1"/>
          </p:cNvSpPr>
          <p:nvPr>
            <p:ph type="title"/>
          </p:nvPr>
        </p:nvSpPr>
        <p:spPr>
          <a:xfrm>
            <a:off x="511293" y="397953"/>
            <a:ext cx="6825273" cy="730550"/>
          </a:xfrm>
          <a:prstGeom prst="rect">
            <a:avLst/>
          </a:prstGeom>
          <a:noFill/>
          <a:ln>
            <a:noFill/>
          </a:ln>
        </p:spPr>
        <p:txBody>
          <a:bodyPr spcFirstLastPara="1" wrap="square" lIns="0" tIns="52925" rIns="0" bIns="0" anchor="ctr" anchorCtr="0">
            <a:spAutoFit/>
          </a:bodyPr>
          <a:lstStyle/>
          <a:p>
            <a:pPr marL="1038225" lvl="0" indent="0" algn="ctr" rtl="0">
              <a:lnSpc>
                <a:spcPct val="100000"/>
              </a:lnSpc>
              <a:spcBef>
                <a:spcPts val="0"/>
              </a:spcBef>
              <a:spcAft>
                <a:spcPts val="0"/>
              </a:spcAft>
              <a:buClr>
                <a:schemeClr val="dk1"/>
              </a:buClr>
              <a:buSzPts val="3600"/>
              <a:buFont typeface="Calibri"/>
              <a:buNone/>
            </a:pPr>
            <a:r>
              <a:rPr lang="en-US" dirty="0"/>
              <a:t>Transbasin Diversions</a:t>
            </a:r>
            <a:endParaRPr dirty="0"/>
          </a:p>
        </p:txBody>
      </p:sp>
      <p:sp>
        <p:nvSpPr>
          <p:cNvPr id="1323" name="Google Shape;1323;p38"/>
          <p:cNvSpPr/>
          <p:nvPr/>
        </p:nvSpPr>
        <p:spPr>
          <a:xfrm>
            <a:off x="1308925" y="1281047"/>
            <a:ext cx="5953125" cy="30480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24" name="Google Shape;1324;p38"/>
          <p:cNvSpPr txBox="1"/>
          <p:nvPr/>
        </p:nvSpPr>
        <p:spPr>
          <a:xfrm>
            <a:off x="511293" y="4543137"/>
            <a:ext cx="7848600" cy="1107996"/>
          </a:xfrm>
          <a:prstGeom prst="rect">
            <a:avLst/>
          </a:prstGeom>
          <a:noFill/>
          <a:ln>
            <a:noFill/>
          </a:ln>
        </p:spPr>
        <p:txBody>
          <a:bodyPr spcFirstLastPara="1" wrap="square" lIns="0" tIns="0" rIns="0" bIns="0" anchor="t" anchorCtr="0">
            <a:spAutoFit/>
          </a:bodyPr>
          <a:lstStyle/>
          <a:p>
            <a:pPr marL="12700" marR="508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Roughly 10% of the water in the Poudre is diverted from these other transbasin diversions, constructed in the late 1800 ‘s and early 1900’s</a:t>
            </a:r>
            <a:endParaRPr sz="2400" b="0" i="0" u="none" strike="noStrike" cap="none" dirty="0">
              <a:solidFill>
                <a:schemeClr val="dk1"/>
              </a:solidFill>
              <a:latin typeface="Arial"/>
              <a:ea typeface="Arial"/>
              <a:cs typeface="Arial"/>
              <a:sym typeface="Arial"/>
            </a:endParaRPr>
          </a:p>
        </p:txBody>
      </p:sp>
      <p:pic>
        <p:nvPicPr>
          <p:cNvPr id="1325" name="Google Shape;1325;p38"/>
          <p:cNvPicPr preferRelativeResize="0"/>
          <p:nvPr/>
        </p:nvPicPr>
        <p:blipFill rotWithShape="1">
          <a:blip r:embed="rId5">
            <a:alphaModFix/>
          </a:blip>
          <a:srcRect/>
          <a:stretch/>
        </p:blipFill>
        <p:spPr>
          <a:xfrm>
            <a:off x="0" y="6177378"/>
            <a:ext cx="2513308" cy="63412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p39"/>
          <p:cNvSpPr/>
          <p:nvPr/>
        </p:nvSpPr>
        <p:spPr>
          <a:xfrm>
            <a:off x="7473695" y="381000"/>
            <a:ext cx="809243" cy="819911"/>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31" name="Google Shape;1331;p39"/>
          <p:cNvSpPr txBox="1">
            <a:spLocks noGrp="1"/>
          </p:cNvSpPr>
          <p:nvPr>
            <p:ph type="title"/>
          </p:nvPr>
        </p:nvSpPr>
        <p:spPr>
          <a:xfrm>
            <a:off x="457200" y="1"/>
            <a:ext cx="8229600" cy="1143000"/>
          </a:xfrm>
          <a:prstGeom prst="rect">
            <a:avLst/>
          </a:prstGeom>
          <a:noFill/>
          <a:ln>
            <a:noFill/>
          </a:ln>
        </p:spPr>
        <p:txBody>
          <a:bodyPr spcFirstLastPara="1" wrap="square" lIns="0" tIns="304775" rIns="0" bIns="0" anchor="ctr" anchorCtr="0">
            <a:spAutoFit/>
          </a:bodyPr>
          <a:lstStyle/>
          <a:p>
            <a:pPr marL="716280" lvl="0" indent="0" algn="ctr" rtl="0">
              <a:lnSpc>
                <a:spcPct val="100000"/>
              </a:lnSpc>
              <a:spcBef>
                <a:spcPts val="0"/>
              </a:spcBef>
              <a:spcAft>
                <a:spcPts val="0"/>
              </a:spcAft>
              <a:buClr>
                <a:schemeClr val="dk1"/>
              </a:buClr>
              <a:buSzPts val="4400"/>
              <a:buFont typeface="Calibri"/>
              <a:buNone/>
            </a:pPr>
            <a:r>
              <a:rPr lang="en-US" dirty="0">
                <a:solidFill>
                  <a:schemeClr val="dk1"/>
                </a:solidFill>
                <a:latin typeface="Calibri"/>
                <a:ea typeface="Calibri"/>
                <a:cs typeface="Calibri"/>
                <a:sym typeface="Calibri"/>
              </a:rPr>
              <a:t>Other Transbasin Diversions</a:t>
            </a:r>
            <a:endParaRPr dirty="0"/>
          </a:p>
        </p:txBody>
      </p:sp>
      <p:sp>
        <p:nvSpPr>
          <p:cNvPr id="1332" name="Google Shape;1332;p39"/>
          <p:cNvSpPr/>
          <p:nvPr/>
        </p:nvSpPr>
        <p:spPr>
          <a:xfrm>
            <a:off x="4751831" y="1958339"/>
            <a:ext cx="574547" cy="58216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33" name="Google Shape;1333;p39"/>
          <p:cNvSpPr txBox="1"/>
          <p:nvPr/>
        </p:nvSpPr>
        <p:spPr>
          <a:xfrm>
            <a:off x="756598" y="1484825"/>
            <a:ext cx="7326006" cy="861774"/>
          </a:xfrm>
          <a:prstGeom prst="rect">
            <a:avLst/>
          </a:prstGeom>
          <a:noFill/>
          <a:ln>
            <a:noFill/>
          </a:ln>
        </p:spPr>
        <p:txBody>
          <a:bodyPr spcFirstLastPara="1" wrap="square" lIns="0" tIns="0" rIns="0" bIns="0" anchor="t" anchorCtr="0">
            <a:spAutoFit/>
          </a:bodyPr>
          <a:lstStyle/>
          <a:p>
            <a:pPr marL="12700" marR="5080" lvl="0" indent="0" algn="l" rtl="0">
              <a:lnSpc>
                <a:spcPct val="100000"/>
              </a:lnSpc>
              <a:spcBef>
                <a:spcPts val="0"/>
              </a:spcBef>
              <a:spcAft>
                <a:spcPts val="0"/>
              </a:spcAft>
              <a:buNone/>
            </a:pPr>
            <a:r>
              <a:rPr lang="en-US" sz="2800" b="0" i="0" u="none" strike="noStrike" cap="none" dirty="0">
                <a:solidFill>
                  <a:schemeClr val="dk1"/>
                </a:solidFill>
                <a:latin typeface="Calibri"/>
                <a:ea typeface="Calibri"/>
                <a:cs typeface="Calibri"/>
                <a:sym typeface="Calibri"/>
              </a:rPr>
              <a:t>Grand River Ditch</a:t>
            </a:r>
            <a:endParaRPr dirty="0"/>
          </a:p>
          <a:p>
            <a:pPr marL="469900" marR="5080" lvl="0" indent="-457200" algn="l" rtl="0">
              <a:lnSpc>
                <a:spcPct val="100000"/>
              </a:lnSpc>
              <a:spcBef>
                <a:spcPts val="0"/>
              </a:spcBef>
              <a:spcAft>
                <a:spcPts val="0"/>
              </a:spcAft>
              <a:buClr>
                <a:srgbClr val="0070C0"/>
              </a:buClr>
              <a:buSzPts val="1820"/>
              <a:buFont typeface="Noto Sans Symbols"/>
              <a:buChar char="❑"/>
            </a:pPr>
            <a:r>
              <a:rPr lang="en-US" sz="2800" b="0" i="0" u="none" strike="noStrike" cap="none" dirty="0">
                <a:solidFill>
                  <a:schemeClr val="dk1"/>
                </a:solidFill>
                <a:latin typeface="Calibri"/>
                <a:ea typeface="Calibri"/>
                <a:cs typeface="Calibri"/>
                <a:sym typeface="Calibri"/>
              </a:rPr>
              <a:t>Diverts water from the Colorado River Basin</a:t>
            </a:r>
            <a:endParaRPr sz="2800" b="0" i="0" u="none" strike="noStrike" cap="none" dirty="0">
              <a:solidFill>
                <a:schemeClr val="dk1"/>
              </a:solidFill>
              <a:latin typeface="Calibri"/>
              <a:ea typeface="Calibri"/>
              <a:cs typeface="Calibri"/>
              <a:sym typeface="Calibri"/>
            </a:endParaRPr>
          </a:p>
        </p:txBody>
      </p:sp>
      <p:sp>
        <p:nvSpPr>
          <p:cNvPr id="1334" name="Google Shape;1334;p39"/>
          <p:cNvSpPr/>
          <p:nvPr/>
        </p:nvSpPr>
        <p:spPr>
          <a:xfrm>
            <a:off x="2362201" y="2829075"/>
            <a:ext cx="4114800" cy="2666987"/>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pic>
        <p:nvPicPr>
          <p:cNvPr id="1335" name="Google Shape;1335;p39"/>
          <p:cNvPicPr preferRelativeResize="0"/>
          <p:nvPr/>
        </p:nvPicPr>
        <p:blipFill rotWithShape="1">
          <a:blip r:embed="rId6">
            <a:alphaModFix/>
          </a:blip>
          <a:srcRect/>
          <a:stretch/>
        </p:blipFill>
        <p:spPr>
          <a:xfrm>
            <a:off x="0" y="6177378"/>
            <a:ext cx="2513308" cy="63412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4"/>
          <p:cNvSpPr txBox="1">
            <a:spLocks noGrp="1"/>
          </p:cNvSpPr>
          <p:nvPr>
            <p:ph type="title"/>
          </p:nvPr>
        </p:nvSpPr>
        <p:spPr>
          <a:xfrm>
            <a:off x="533400" y="0"/>
            <a:ext cx="8077200" cy="16303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alibri"/>
              <a:buNone/>
            </a:pPr>
            <a:r>
              <a:rPr lang="en-US" sz="4000" dirty="0">
                <a:solidFill>
                  <a:srgbClr val="0070C0"/>
                </a:solidFill>
              </a:rPr>
              <a:t>Division of Water Resources</a:t>
            </a:r>
            <a:br>
              <a:rPr lang="en-US" sz="4000" dirty="0"/>
            </a:br>
            <a:r>
              <a:rPr lang="en-US" sz="3200" dirty="0"/>
              <a:t>Mission</a:t>
            </a:r>
            <a:endParaRPr sz="3200" dirty="0"/>
          </a:p>
        </p:txBody>
      </p:sp>
      <p:sp>
        <p:nvSpPr>
          <p:cNvPr id="134" name="Google Shape;134;p4"/>
          <p:cNvSpPr txBox="1">
            <a:spLocks noGrp="1"/>
          </p:cNvSpPr>
          <p:nvPr>
            <p:ph type="body" idx="1"/>
          </p:nvPr>
        </p:nvSpPr>
        <p:spPr>
          <a:xfrm>
            <a:off x="228600" y="1760048"/>
            <a:ext cx="8585391" cy="4183552"/>
          </a:xfrm>
          <a:prstGeom prst="rect">
            <a:avLst/>
          </a:prstGeom>
          <a:noFill/>
          <a:ln>
            <a:noFill/>
          </a:ln>
        </p:spPr>
        <p:txBody>
          <a:bodyPr spcFirstLastPara="1" wrap="square" lIns="91425" tIns="45700" rIns="91425" bIns="45700" anchor="t" anchorCtr="0">
            <a:normAutofit fontScale="92500"/>
          </a:bodyPr>
          <a:lstStyle/>
          <a:p>
            <a:pPr marL="342900">
              <a:spcBef>
                <a:spcPts val="0"/>
              </a:spcBef>
              <a:buSzPts val="3200"/>
            </a:pPr>
            <a:r>
              <a:rPr lang="en-US" sz="2400" dirty="0"/>
              <a:t>Provide competent and dependable distribution of water in accordance with statutes, decrees and interstate compacts.</a:t>
            </a:r>
          </a:p>
          <a:p>
            <a:pPr marL="342900">
              <a:spcBef>
                <a:spcPts val="0"/>
              </a:spcBef>
              <a:buSzPts val="3200"/>
            </a:pPr>
            <a:r>
              <a:rPr lang="en-US" sz="2400" dirty="0"/>
              <a:t>Ensure public safety through safe dams and properly permitted and constructed water wells.</a:t>
            </a:r>
          </a:p>
          <a:p>
            <a:pPr marL="342900">
              <a:spcBef>
                <a:spcPts val="0"/>
              </a:spcBef>
              <a:buSzPts val="3200"/>
            </a:pPr>
            <a:r>
              <a:rPr lang="en-US" sz="2400" dirty="0"/>
              <a:t>Maintain and provide accurate and timely information concerning water.</a:t>
            </a:r>
          </a:p>
          <a:p>
            <a:pPr marL="342900">
              <a:spcBef>
                <a:spcPts val="0"/>
              </a:spcBef>
              <a:buSzPts val="3200"/>
            </a:pPr>
            <a:r>
              <a:rPr lang="en-US" sz="2400" dirty="0"/>
              <a:t>Promote stewardship of all human, fiscal and natural resources.</a:t>
            </a:r>
          </a:p>
          <a:p>
            <a:pPr marL="342900">
              <a:spcBef>
                <a:spcPts val="0"/>
              </a:spcBef>
              <a:buSzPts val="3200"/>
            </a:pPr>
            <a:r>
              <a:rPr lang="en-US" sz="2400" dirty="0"/>
              <a:t>Serve the public through the generation of creative solutions to problems.</a:t>
            </a:r>
          </a:p>
          <a:p>
            <a:pPr marL="342900">
              <a:spcBef>
                <a:spcPts val="0"/>
              </a:spcBef>
              <a:buSzPts val="3200"/>
            </a:pPr>
            <a:r>
              <a:rPr lang="en-US" sz="2400" dirty="0"/>
              <a:t>Help the public understand complex water issues.</a:t>
            </a:r>
          </a:p>
          <a:p>
            <a:pPr marL="342900">
              <a:spcBef>
                <a:spcPts val="0"/>
              </a:spcBef>
              <a:buSzPts val="3200"/>
            </a:pPr>
            <a:r>
              <a:rPr lang="en-US" sz="2400" dirty="0"/>
              <a:t>Promote stability in the use of the state's limited water resources.</a:t>
            </a:r>
          </a:p>
          <a:p>
            <a:pPr marL="342900">
              <a:spcBef>
                <a:spcPts val="0"/>
              </a:spcBef>
              <a:buSzPts val="3200"/>
            </a:pPr>
            <a:r>
              <a:rPr lang="en-US" sz="2400" dirty="0"/>
              <a:t>Apply modern technology to its greatest advantage.</a:t>
            </a:r>
            <a:endParaRPr lang="en-US" dirty="0"/>
          </a:p>
        </p:txBody>
      </p:sp>
      <p:pic>
        <p:nvPicPr>
          <p:cNvPr id="135" name="Google Shape;135;p4"/>
          <p:cNvPicPr preferRelativeResize="0"/>
          <p:nvPr/>
        </p:nvPicPr>
        <p:blipFill rotWithShape="1">
          <a:blip r:embed="rId3">
            <a:alphaModFix/>
          </a:blip>
          <a:srcRect/>
          <a:stretch/>
        </p:blipFill>
        <p:spPr>
          <a:xfrm>
            <a:off x="0" y="6177378"/>
            <a:ext cx="2513308" cy="634127"/>
          </a:xfrm>
          <a:prstGeom prst="rect">
            <a:avLst/>
          </a:prstGeom>
          <a:noFill/>
          <a:ln>
            <a:noFill/>
          </a:ln>
        </p:spPr>
      </p:pic>
    </p:spTree>
    <p:extLst>
      <p:ext uri="{BB962C8B-B14F-4D97-AF65-F5344CB8AC3E}">
        <p14:creationId xmlns:p14="http://schemas.microsoft.com/office/powerpoint/2010/main" val="22436933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0" name="Google Shape;1340;p40"/>
          <p:cNvSpPr/>
          <p:nvPr/>
        </p:nvSpPr>
        <p:spPr>
          <a:xfrm>
            <a:off x="7473695" y="381000"/>
            <a:ext cx="809243" cy="819911"/>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41" name="Google Shape;1341;p40"/>
          <p:cNvSpPr txBox="1">
            <a:spLocks noGrp="1"/>
          </p:cNvSpPr>
          <p:nvPr>
            <p:ph type="title"/>
          </p:nvPr>
        </p:nvSpPr>
        <p:spPr>
          <a:xfrm>
            <a:off x="548638" y="46495"/>
            <a:ext cx="8229600" cy="984860"/>
          </a:xfrm>
          <a:prstGeom prst="rect">
            <a:avLst/>
          </a:prstGeom>
          <a:noFill/>
          <a:ln>
            <a:noFill/>
          </a:ln>
        </p:spPr>
        <p:txBody>
          <a:bodyPr spcFirstLastPara="1" wrap="square" lIns="0" tIns="304775" rIns="0" bIns="0" anchor="ctr" anchorCtr="0">
            <a:spAutoFit/>
          </a:bodyPr>
          <a:lstStyle/>
          <a:p>
            <a:pPr marL="716280" lvl="0" indent="0" algn="ctr" rtl="0">
              <a:lnSpc>
                <a:spcPct val="100000"/>
              </a:lnSpc>
              <a:spcBef>
                <a:spcPts val="0"/>
              </a:spcBef>
              <a:spcAft>
                <a:spcPts val="0"/>
              </a:spcAft>
              <a:buClr>
                <a:schemeClr val="dk1"/>
              </a:buClr>
              <a:buSzPts val="4400"/>
              <a:buFont typeface="Calibri"/>
              <a:buNone/>
            </a:pPr>
            <a:r>
              <a:rPr lang="en-US" dirty="0">
                <a:solidFill>
                  <a:schemeClr val="dk1"/>
                </a:solidFill>
                <a:latin typeface="Calibri"/>
                <a:ea typeface="Calibri"/>
                <a:cs typeface="Calibri"/>
                <a:sym typeface="Calibri"/>
              </a:rPr>
              <a:t>Other Transbasin Diversions</a:t>
            </a:r>
            <a:endParaRPr dirty="0"/>
          </a:p>
        </p:txBody>
      </p:sp>
      <p:sp>
        <p:nvSpPr>
          <p:cNvPr id="1342" name="Google Shape;1342;p40"/>
          <p:cNvSpPr/>
          <p:nvPr/>
        </p:nvSpPr>
        <p:spPr>
          <a:xfrm>
            <a:off x="7475219" y="1958339"/>
            <a:ext cx="574547" cy="58216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43" name="Google Shape;1343;p40"/>
          <p:cNvSpPr txBox="1"/>
          <p:nvPr/>
        </p:nvSpPr>
        <p:spPr>
          <a:xfrm>
            <a:off x="1094234" y="1678732"/>
            <a:ext cx="6953250" cy="861774"/>
          </a:xfrm>
          <a:prstGeom prst="rect">
            <a:avLst/>
          </a:prstGeom>
          <a:noFill/>
          <a:ln>
            <a:noFill/>
          </a:ln>
        </p:spPr>
        <p:txBody>
          <a:bodyPr spcFirstLastPara="1" wrap="square" lIns="0" tIns="0" rIns="0" bIns="0" anchor="t" anchorCtr="0">
            <a:spAutoFit/>
          </a:bodyPr>
          <a:lstStyle/>
          <a:p>
            <a:pPr marL="12700" marR="5080" lvl="0" indent="0" algn="l" rtl="0">
              <a:lnSpc>
                <a:spcPct val="100000"/>
              </a:lnSpc>
              <a:spcBef>
                <a:spcPts val="0"/>
              </a:spcBef>
              <a:spcAft>
                <a:spcPts val="0"/>
              </a:spcAft>
              <a:buNone/>
            </a:pPr>
            <a:r>
              <a:rPr lang="en-US" sz="2800" b="0" i="0" u="none" strike="noStrike" cap="none" dirty="0">
                <a:solidFill>
                  <a:schemeClr val="dk1"/>
                </a:solidFill>
                <a:latin typeface="Calibri"/>
                <a:ea typeface="Calibri"/>
                <a:cs typeface="Calibri"/>
                <a:sym typeface="Calibri"/>
              </a:rPr>
              <a:t>Laramie-Poudre Tunnel</a:t>
            </a:r>
            <a:endParaRPr dirty="0"/>
          </a:p>
          <a:p>
            <a:pPr marL="469900" marR="5080" lvl="0" indent="-457200" algn="l" rtl="0">
              <a:lnSpc>
                <a:spcPct val="100000"/>
              </a:lnSpc>
              <a:spcBef>
                <a:spcPts val="0"/>
              </a:spcBef>
              <a:spcAft>
                <a:spcPts val="0"/>
              </a:spcAft>
              <a:buClr>
                <a:srgbClr val="0070C0"/>
              </a:buClr>
              <a:buSzPts val="1820"/>
              <a:buFont typeface="Noto Sans Symbols"/>
              <a:buChar char="❑"/>
            </a:pPr>
            <a:r>
              <a:rPr lang="en-US" sz="2800" b="0" i="0" u="none" strike="noStrike" cap="none" dirty="0">
                <a:solidFill>
                  <a:schemeClr val="dk1"/>
                </a:solidFill>
                <a:latin typeface="Calibri"/>
                <a:ea typeface="Calibri"/>
                <a:cs typeface="Calibri"/>
                <a:sym typeface="Calibri"/>
              </a:rPr>
              <a:t>Diverts water from the Laramie River Basin</a:t>
            </a:r>
            <a:endParaRPr sz="2800" b="0" i="0" u="none" strike="noStrike" cap="none" dirty="0">
              <a:solidFill>
                <a:schemeClr val="dk1"/>
              </a:solidFill>
              <a:latin typeface="Calibri"/>
              <a:ea typeface="Calibri"/>
              <a:cs typeface="Calibri"/>
              <a:sym typeface="Calibri"/>
            </a:endParaRPr>
          </a:p>
        </p:txBody>
      </p:sp>
      <p:sp>
        <p:nvSpPr>
          <p:cNvPr id="1344" name="Google Shape;1344;p40"/>
          <p:cNvSpPr/>
          <p:nvPr/>
        </p:nvSpPr>
        <p:spPr>
          <a:xfrm>
            <a:off x="2818284" y="3113157"/>
            <a:ext cx="3505149" cy="2491569"/>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pic>
        <p:nvPicPr>
          <p:cNvPr id="1345" name="Google Shape;1345;p40"/>
          <p:cNvPicPr preferRelativeResize="0"/>
          <p:nvPr/>
        </p:nvPicPr>
        <p:blipFill rotWithShape="1">
          <a:blip r:embed="rId6">
            <a:alphaModFix/>
          </a:blip>
          <a:srcRect/>
          <a:stretch/>
        </p:blipFill>
        <p:spPr>
          <a:xfrm>
            <a:off x="0" y="6177378"/>
            <a:ext cx="2513308" cy="63412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350" name="Google Shape;1350;p41"/>
          <p:cNvSpPr/>
          <p:nvPr/>
        </p:nvSpPr>
        <p:spPr>
          <a:xfrm>
            <a:off x="7473695" y="381000"/>
            <a:ext cx="809243" cy="819911"/>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51" name="Google Shape;1351;p41"/>
          <p:cNvSpPr txBox="1">
            <a:spLocks noGrp="1"/>
          </p:cNvSpPr>
          <p:nvPr>
            <p:ph type="title"/>
          </p:nvPr>
        </p:nvSpPr>
        <p:spPr>
          <a:xfrm>
            <a:off x="390144" y="103156"/>
            <a:ext cx="8229600" cy="1143000"/>
          </a:xfrm>
          <a:prstGeom prst="rect">
            <a:avLst/>
          </a:prstGeom>
          <a:noFill/>
          <a:ln>
            <a:noFill/>
          </a:ln>
        </p:spPr>
        <p:txBody>
          <a:bodyPr spcFirstLastPara="1" wrap="square" lIns="0" tIns="304775" rIns="0" bIns="0" anchor="ctr" anchorCtr="0">
            <a:spAutoFit/>
          </a:bodyPr>
          <a:lstStyle/>
          <a:p>
            <a:pPr marL="716280" lvl="0" indent="0" algn="ctr" rtl="0">
              <a:lnSpc>
                <a:spcPct val="100000"/>
              </a:lnSpc>
              <a:spcBef>
                <a:spcPts val="0"/>
              </a:spcBef>
              <a:spcAft>
                <a:spcPts val="0"/>
              </a:spcAft>
              <a:buClr>
                <a:schemeClr val="dk1"/>
              </a:buClr>
              <a:buSzPts val="4400"/>
              <a:buFont typeface="Calibri"/>
              <a:buNone/>
            </a:pPr>
            <a:r>
              <a:rPr lang="en-US" dirty="0">
                <a:solidFill>
                  <a:schemeClr val="dk1"/>
                </a:solidFill>
                <a:latin typeface="Calibri"/>
                <a:ea typeface="Calibri"/>
                <a:cs typeface="Calibri"/>
                <a:sym typeface="Calibri"/>
              </a:rPr>
              <a:t>Other Transbasin Diversions</a:t>
            </a:r>
            <a:endParaRPr dirty="0"/>
          </a:p>
        </p:txBody>
      </p:sp>
      <p:sp>
        <p:nvSpPr>
          <p:cNvPr id="1352" name="Google Shape;1352;p41"/>
          <p:cNvSpPr/>
          <p:nvPr/>
        </p:nvSpPr>
        <p:spPr>
          <a:xfrm>
            <a:off x="5439155" y="1514855"/>
            <a:ext cx="652272" cy="661416"/>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53" name="Google Shape;1353;p41"/>
          <p:cNvSpPr/>
          <p:nvPr/>
        </p:nvSpPr>
        <p:spPr>
          <a:xfrm>
            <a:off x="3598164" y="2104643"/>
            <a:ext cx="574547" cy="582167"/>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54" name="Google Shape;1354;p41"/>
          <p:cNvSpPr/>
          <p:nvPr/>
        </p:nvSpPr>
        <p:spPr>
          <a:xfrm>
            <a:off x="4504944" y="2616708"/>
            <a:ext cx="574547" cy="582167"/>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55" name="Google Shape;1355;p41"/>
          <p:cNvSpPr/>
          <p:nvPr/>
        </p:nvSpPr>
        <p:spPr>
          <a:xfrm>
            <a:off x="4747259" y="3128771"/>
            <a:ext cx="574547" cy="582167"/>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56" name="Google Shape;1356;p41"/>
          <p:cNvSpPr/>
          <p:nvPr/>
        </p:nvSpPr>
        <p:spPr>
          <a:xfrm>
            <a:off x="3835907" y="3640835"/>
            <a:ext cx="574547" cy="582167"/>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57" name="Google Shape;1357;p41"/>
          <p:cNvSpPr/>
          <p:nvPr/>
        </p:nvSpPr>
        <p:spPr>
          <a:xfrm>
            <a:off x="3598164" y="4152900"/>
            <a:ext cx="574547" cy="582167"/>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58" name="Google Shape;1358;p41"/>
          <p:cNvSpPr/>
          <p:nvPr/>
        </p:nvSpPr>
        <p:spPr>
          <a:xfrm>
            <a:off x="783335" y="4664964"/>
            <a:ext cx="574547" cy="582167"/>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59" name="Google Shape;1359;p41"/>
          <p:cNvSpPr/>
          <p:nvPr/>
        </p:nvSpPr>
        <p:spPr>
          <a:xfrm>
            <a:off x="1069848" y="5177027"/>
            <a:ext cx="573023" cy="582167"/>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60" name="Google Shape;1360;p41"/>
          <p:cNvSpPr txBox="1"/>
          <p:nvPr/>
        </p:nvSpPr>
        <p:spPr>
          <a:xfrm>
            <a:off x="1014349" y="1770840"/>
            <a:ext cx="5167630" cy="3095719"/>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dk1"/>
                </a:solidFill>
                <a:latin typeface="Calibri"/>
                <a:ea typeface="Calibri"/>
                <a:cs typeface="Calibri"/>
                <a:sym typeface="Calibri"/>
              </a:rPr>
              <a:t>Other Transbasin Diversions</a:t>
            </a:r>
            <a:endParaRPr sz="3200" b="0" i="0" u="none" strike="noStrike" cap="none" dirty="0">
              <a:solidFill>
                <a:schemeClr val="dk1"/>
              </a:solidFill>
              <a:latin typeface="Calibri"/>
              <a:ea typeface="Calibri"/>
              <a:cs typeface="Calibri"/>
              <a:sym typeface="Calibri"/>
            </a:endParaRPr>
          </a:p>
          <a:p>
            <a:pPr marL="927100" marR="0" lvl="0" indent="-457200" algn="l" rtl="0">
              <a:lnSpc>
                <a:spcPct val="100000"/>
              </a:lnSpc>
              <a:spcBef>
                <a:spcPts val="685"/>
              </a:spcBef>
              <a:spcAft>
                <a:spcPts val="0"/>
              </a:spcAft>
              <a:buClr>
                <a:srgbClr val="0070C0"/>
              </a:buClr>
              <a:buSzPts val="1820"/>
              <a:buFont typeface="Noto Sans Symbols"/>
              <a:buChar char="❑"/>
            </a:pPr>
            <a:r>
              <a:rPr lang="en-US" sz="2800" b="0" i="0" u="none" strike="noStrike" cap="none" dirty="0">
                <a:solidFill>
                  <a:schemeClr val="dk1"/>
                </a:solidFill>
                <a:latin typeface="Calibri"/>
                <a:ea typeface="Calibri"/>
                <a:cs typeface="Calibri"/>
                <a:sym typeface="Calibri"/>
              </a:rPr>
              <a:t>Michigan Ditch</a:t>
            </a:r>
            <a:endParaRPr sz="2800" b="0" i="0" u="none" strike="noStrike" cap="none" dirty="0">
              <a:solidFill>
                <a:schemeClr val="dk1"/>
              </a:solidFill>
              <a:latin typeface="Calibri"/>
              <a:ea typeface="Calibri"/>
              <a:cs typeface="Calibri"/>
              <a:sym typeface="Calibri"/>
            </a:endParaRPr>
          </a:p>
          <a:p>
            <a:pPr marL="927100" marR="0" lvl="0" indent="-457200" algn="l" rtl="0">
              <a:lnSpc>
                <a:spcPct val="100000"/>
              </a:lnSpc>
              <a:spcBef>
                <a:spcPts val="670"/>
              </a:spcBef>
              <a:spcAft>
                <a:spcPts val="0"/>
              </a:spcAft>
              <a:buClr>
                <a:srgbClr val="0070C0"/>
              </a:buClr>
              <a:buSzPts val="1820"/>
              <a:buFont typeface="Noto Sans Symbols"/>
              <a:buChar char="❑"/>
            </a:pPr>
            <a:r>
              <a:rPr lang="en-US" sz="2800" b="0" i="0" u="none" strike="noStrike" cap="none" dirty="0">
                <a:solidFill>
                  <a:schemeClr val="dk1"/>
                </a:solidFill>
                <a:latin typeface="Calibri"/>
                <a:ea typeface="Calibri"/>
                <a:cs typeface="Calibri"/>
                <a:sym typeface="Calibri"/>
              </a:rPr>
              <a:t>Wilson Supply Ditch</a:t>
            </a:r>
            <a:endParaRPr sz="2800" b="0" i="0" u="none" strike="noStrike" cap="none" dirty="0">
              <a:solidFill>
                <a:schemeClr val="dk1"/>
              </a:solidFill>
              <a:latin typeface="Calibri"/>
              <a:ea typeface="Calibri"/>
              <a:cs typeface="Calibri"/>
              <a:sym typeface="Calibri"/>
            </a:endParaRPr>
          </a:p>
          <a:p>
            <a:pPr marL="927100" marR="0" lvl="0" indent="-457200" algn="l" rtl="0">
              <a:lnSpc>
                <a:spcPct val="100000"/>
              </a:lnSpc>
              <a:spcBef>
                <a:spcPts val="670"/>
              </a:spcBef>
              <a:spcAft>
                <a:spcPts val="0"/>
              </a:spcAft>
              <a:buClr>
                <a:srgbClr val="0070C0"/>
              </a:buClr>
              <a:buSzPts val="1820"/>
              <a:buFont typeface="Noto Sans Symbols"/>
              <a:buChar char="❑"/>
            </a:pPr>
            <a:r>
              <a:rPr lang="en-US" sz="2800" b="0" i="0" u="none" strike="noStrike" cap="none" dirty="0">
                <a:solidFill>
                  <a:schemeClr val="dk1"/>
                </a:solidFill>
                <a:latin typeface="Calibri"/>
                <a:ea typeface="Calibri"/>
                <a:cs typeface="Calibri"/>
                <a:sym typeface="Calibri"/>
              </a:rPr>
              <a:t>Deadman Creek Ditch</a:t>
            </a:r>
            <a:endParaRPr sz="2800" b="0" i="0" u="none" strike="noStrike" cap="none" dirty="0">
              <a:solidFill>
                <a:schemeClr val="dk1"/>
              </a:solidFill>
              <a:latin typeface="Calibri"/>
              <a:ea typeface="Calibri"/>
              <a:cs typeface="Calibri"/>
              <a:sym typeface="Calibri"/>
            </a:endParaRPr>
          </a:p>
          <a:p>
            <a:pPr marL="927100" marR="0" lvl="0" indent="-457200" algn="l" rtl="0">
              <a:lnSpc>
                <a:spcPct val="100000"/>
              </a:lnSpc>
              <a:spcBef>
                <a:spcPts val="670"/>
              </a:spcBef>
              <a:spcAft>
                <a:spcPts val="0"/>
              </a:spcAft>
              <a:buClr>
                <a:srgbClr val="0070C0"/>
              </a:buClr>
              <a:buSzPts val="1820"/>
              <a:buFont typeface="Noto Sans Symbols"/>
              <a:buChar char="❑"/>
            </a:pPr>
            <a:r>
              <a:rPr lang="en-US" sz="2800" b="0" i="0" u="none" strike="noStrike" cap="none" dirty="0">
                <a:solidFill>
                  <a:schemeClr val="dk1"/>
                </a:solidFill>
                <a:latin typeface="Calibri"/>
                <a:ea typeface="Calibri"/>
                <a:cs typeface="Calibri"/>
                <a:sym typeface="Calibri"/>
              </a:rPr>
              <a:t>Bob Creek Ditch</a:t>
            </a:r>
            <a:endParaRPr sz="2800" b="0" i="0" u="none" strike="noStrike" cap="none" dirty="0">
              <a:solidFill>
                <a:schemeClr val="dk1"/>
              </a:solidFill>
              <a:latin typeface="Calibri"/>
              <a:ea typeface="Calibri"/>
              <a:cs typeface="Calibri"/>
              <a:sym typeface="Calibri"/>
            </a:endParaRPr>
          </a:p>
          <a:p>
            <a:pPr marL="927100" marR="0" lvl="0" indent="-457200" algn="l" rtl="0">
              <a:lnSpc>
                <a:spcPct val="100000"/>
              </a:lnSpc>
              <a:spcBef>
                <a:spcPts val="670"/>
              </a:spcBef>
              <a:spcAft>
                <a:spcPts val="0"/>
              </a:spcAft>
              <a:buClr>
                <a:srgbClr val="0070C0"/>
              </a:buClr>
              <a:buSzPts val="1820"/>
              <a:buFont typeface="Noto Sans Symbols"/>
              <a:buChar char="❑"/>
            </a:pPr>
            <a:r>
              <a:rPr lang="en-US" sz="2800" b="0" i="0" u="none" strike="noStrike" cap="none" dirty="0">
                <a:solidFill>
                  <a:schemeClr val="dk1"/>
                </a:solidFill>
                <a:latin typeface="Calibri"/>
                <a:ea typeface="Calibri"/>
                <a:cs typeface="Calibri"/>
                <a:sym typeface="Calibri"/>
              </a:rPr>
              <a:t>Cameron Ditch</a:t>
            </a:r>
            <a:endParaRPr sz="2800" b="0" i="0" u="none" strike="noStrike" cap="none" dirty="0">
              <a:solidFill>
                <a:schemeClr val="dk1"/>
              </a:solidFill>
              <a:latin typeface="Calibri"/>
              <a:ea typeface="Calibri"/>
              <a:cs typeface="Calibri"/>
              <a:sym typeface="Calibri"/>
            </a:endParaRPr>
          </a:p>
        </p:txBody>
      </p:sp>
      <p:sp>
        <p:nvSpPr>
          <p:cNvPr id="1361" name="Google Shape;1361;p41"/>
          <p:cNvSpPr/>
          <p:nvPr/>
        </p:nvSpPr>
        <p:spPr>
          <a:xfrm>
            <a:off x="5257812" y="2514663"/>
            <a:ext cx="3665021" cy="2716149"/>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pic>
        <p:nvPicPr>
          <p:cNvPr id="1362" name="Google Shape;1362;p41"/>
          <p:cNvPicPr preferRelativeResize="0"/>
          <p:nvPr/>
        </p:nvPicPr>
        <p:blipFill rotWithShape="1">
          <a:blip r:embed="rId7">
            <a:alphaModFix/>
          </a:blip>
          <a:srcRect/>
          <a:stretch/>
        </p:blipFill>
        <p:spPr>
          <a:xfrm>
            <a:off x="0" y="6177378"/>
            <a:ext cx="2513308" cy="63412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sp>
        <p:nvSpPr>
          <p:cNvPr id="1374" name="Google Shape;1374;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r>
              <a:rPr lang="en-US" dirty="0"/>
              <a:t>Agricultural Uses</a:t>
            </a:r>
            <a:endParaRPr dirty="0"/>
          </a:p>
        </p:txBody>
      </p:sp>
      <p:sp>
        <p:nvSpPr>
          <p:cNvPr id="1375" name="Google Shape;1375;p8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360"/>
              </a:spcBef>
              <a:spcAft>
                <a:spcPts val="0"/>
              </a:spcAft>
              <a:buSzPts val="3200"/>
              <a:buNone/>
            </a:pPr>
            <a:r>
              <a:rPr lang="en-US" u="sng" dirty="0"/>
              <a:t>Four Large Irrigation Systems</a:t>
            </a:r>
            <a:endParaRPr dirty="0"/>
          </a:p>
          <a:p>
            <a:pPr marL="457200" lvl="0" indent="-342900" algn="l" rtl="0">
              <a:lnSpc>
                <a:spcPct val="100000"/>
              </a:lnSpc>
              <a:spcBef>
                <a:spcPts val="360"/>
              </a:spcBef>
              <a:spcAft>
                <a:spcPts val="0"/>
              </a:spcAft>
              <a:buClr>
                <a:srgbClr val="0070C0"/>
              </a:buClr>
              <a:buSzPts val="2080"/>
              <a:buFont typeface="Noto Sans Symbols"/>
              <a:buChar char="❑"/>
            </a:pPr>
            <a:r>
              <a:rPr lang="en-US" dirty="0"/>
              <a:t>North Poudre Irrigation Company</a:t>
            </a:r>
            <a:endParaRPr dirty="0"/>
          </a:p>
          <a:p>
            <a:pPr marL="457200" lvl="0" indent="-342900" algn="l" rtl="0">
              <a:lnSpc>
                <a:spcPct val="100000"/>
              </a:lnSpc>
              <a:spcBef>
                <a:spcPts val="360"/>
              </a:spcBef>
              <a:spcAft>
                <a:spcPts val="0"/>
              </a:spcAft>
              <a:buClr>
                <a:srgbClr val="0070C0"/>
              </a:buClr>
              <a:buSzPts val="2080"/>
              <a:buFont typeface="Noto Sans Symbols"/>
              <a:buChar char="❑"/>
            </a:pPr>
            <a:r>
              <a:rPr lang="en-US" dirty="0"/>
              <a:t>Water Supply and Storage Company</a:t>
            </a:r>
            <a:endParaRPr dirty="0"/>
          </a:p>
          <a:p>
            <a:pPr marL="457200" lvl="0" indent="-342900" algn="l" rtl="0">
              <a:lnSpc>
                <a:spcPct val="100000"/>
              </a:lnSpc>
              <a:spcBef>
                <a:spcPts val="360"/>
              </a:spcBef>
              <a:spcAft>
                <a:spcPts val="0"/>
              </a:spcAft>
              <a:buClr>
                <a:srgbClr val="0070C0"/>
              </a:buClr>
              <a:buSzPts val="2080"/>
              <a:buFont typeface="Noto Sans Symbols"/>
              <a:buChar char="❑"/>
            </a:pPr>
            <a:r>
              <a:rPr lang="en-US" dirty="0"/>
              <a:t>Larimer and Weld Irrigation Company</a:t>
            </a:r>
            <a:endParaRPr dirty="0"/>
          </a:p>
          <a:p>
            <a:pPr marL="457200" lvl="0" indent="-342900" algn="l" rtl="0">
              <a:lnSpc>
                <a:spcPct val="100000"/>
              </a:lnSpc>
              <a:spcBef>
                <a:spcPts val="360"/>
              </a:spcBef>
              <a:spcAft>
                <a:spcPts val="0"/>
              </a:spcAft>
              <a:buClr>
                <a:srgbClr val="0070C0"/>
              </a:buClr>
              <a:buSzPts val="2080"/>
              <a:buFont typeface="Noto Sans Symbols"/>
              <a:buChar char="❑"/>
            </a:pPr>
            <a:r>
              <a:rPr lang="en-US" dirty="0"/>
              <a:t>New Cache Irrigating Company (Greeley No 2)</a:t>
            </a:r>
            <a:endParaRPr dirty="0"/>
          </a:p>
          <a:p>
            <a:pPr marL="114300" lvl="0" indent="0" algn="l" rtl="0">
              <a:lnSpc>
                <a:spcPct val="100000"/>
              </a:lnSpc>
              <a:spcBef>
                <a:spcPts val="360"/>
              </a:spcBef>
              <a:spcAft>
                <a:spcPts val="0"/>
              </a:spcAft>
              <a:buSzPts val="1800"/>
              <a:buNone/>
            </a:pPr>
            <a:endParaRPr dirty="0"/>
          </a:p>
          <a:p>
            <a:pPr marL="114300" lvl="0" indent="0" algn="l" rtl="0">
              <a:lnSpc>
                <a:spcPct val="100000"/>
              </a:lnSpc>
              <a:spcBef>
                <a:spcPts val="360"/>
              </a:spcBef>
              <a:spcAft>
                <a:spcPts val="0"/>
              </a:spcAft>
              <a:buSzPts val="1800"/>
              <a:buNone/>
            </a:pPr>
            <a:r>
              <a:rPr lang="en-US" dirty="0"/>
              <a:t>Many Smaller Irrigation Companies</a:t>
            </a:r>
            <a:endParaRPr dirty="0"/>
          </a:p>
          <a:p>
            <a:pPr marL="457200" lvl="0" indent="-228600" algn="l" rtl="0">
              <a:lnSpc>
                <a:spcPct val="100000"/>
              </a:lnSpc>
              <a:spcBef>
                <a:spcPts val="360"/>
              </a:spcBef>
              <a:spcAft>
                <a:spcPts val="0"/>
              </a:spcAft>
              <a:buClr>
                <a:schemeClr val="dk1"/>
              </a:buClr>
              <a:buSzPts val="1800"/>
              <a:buNone/>
            </a:pPr>
            <a:endParaRPr dirty="0"/>
          </a:p>
        </p:txBody>
      </p:sp>
      <p:pic>
        <p:nvPicPr>
          <p:cNvPr id="1376" name="Google Shape;1376;p87"/>
          <p:cNvPicPr preferRelativeResize="0"/>
          <p:nvPr/>
        </p:nvPicPr>
        <p:blipFill rotWithShape="1">
          <a:blip r:embed="rId3">
            <a:alphaModFix/>
          </a:blip>
          <a:srcRect/>
          <a:stretch/>
        </p:blipFill>
        <p:spPr>
          <a:xfrm>
            <a:off x="0" y="6223873"/>
            <a:ext cx="2513308" cy="63412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p45"/>
          <p:cNvSpPr/>
          <p:nvPr/>
        </p:nvSpPr>
        <p:spPr>
          <a:xfrm>
            <a:off x="0" y="-13276"/>
            <a:ext cx="9134856" cy="6839711"/>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82" name="Google Shape;1382;p45"/>
          <p:cNvSpPr txBox="1"/>
          <p:nvPr/>
        </p:nvSpPr>
        <p:spPr>
          <a:xfrm>
            <a:off x="4829452" y="818634"/>
            <a:ext cx="4101485" cy="2381806"/>
          </a:xfrm>
          <a:prstGeom prst="rect">
            <a:avLst/>
          </a:prstGeom>
          <a:solidFill>
            <a:srgbClr val="DDD9C3"/>
          </a:solidFill>
          <a:ln>
            <a:noFill/>
          </a:ln>
        </p:spPr>
        <p:txBody>
          <a:bodyPr spcFirstLastPara="1" wrap="square" lIns="0" tIns="0" rIns="0" bIns="0" anchor="t" anchorCtr="0">
            <a:spAutoFit/>
          </a:bodyPr>
          <a:lstStyle/>
          <a:p>
            <a:pPr marL="85725" marR="416559" lvl="0" indent="-13969" algn="l" rtl="0">
              <a:lnSpc>
                <a:spcPct val="113700"/>
              </a:lnSpc>
              <a:spcBef>
                <a:spcPts val="0"/>
              </a:spcBef>
              <a:spcAft>
                <a:spcPts val="0"/>
              </a:spcAft>
              <a:buClr>
                <a:srgbClr val="000000"/>
              </a:buClr>
              <a:buSzPts val="2000"/>
              <a:buFont typeface="Arial"/>
              <a:buNone/>
            </a:pPr>
            <a:r>
              <a:rPr lang="en-US" sz="2000" b="1" i="0" u="sng" strike="noStrike" cap="none" dirty="0">
                <a:solidFill>
                  <a:schemeClr val="dk1"/>
                </a:solidFill>
                <a:latin typeface="Calibri"/>
                <a:ea typeface="Calibri"/>
                <a:cs typeface="Calibri"/>
                <a:sym typeface="Calibri"/>
              </a:rPr>
              <a:t>Irrigation Company Service Areas</a:t>
            </a:r>
            <a:endParaRPr dirty="0"/>
          </a:p>
          <a:p>
            <a:pPr marL="85725" marR="416559" lvl="0" indent="-13969" algn="l" rtl="0">
              <a:lnSpc>
                <a:spcPct val="113700"/>
              </a:lnSpc>
              <a:spcBef>
                <a:spcPts val="0"/>
              </a:spcBef>
              <a:spcAft>
                <a:spcPts val="0"/>
              </a:spcAft>
              <a:buClr>
                <a:srgbClr val="000000"/>
              </a:buClr>
              <a:buSzPts val="950"/>
              <a:buFont typeface="Arial"/>
              <a:buNone/>
            </a:pPr>
            <a:endParaRPr sz="950" b="1" i="0" u="none" strike="noStrike" cap="none" dirty="0">
              <a:solidFill>
                <a:srgbClr val="0070C0"/>
              </a:solidFill>
              <a:latin typeface="Calibri"/>
              <a:ea typeface="Calibri"/>
              <a:cs typeface="Calibri"/>
              <a:sym typeface="Calibri"/>
            </a:endParaRPr>
          </a:p>
          <a:p>
            <a:pPr marL="85725" marR="416559" lvl="0" indent="-13969" algn="l" rtl="0">
              <a:lnSpc>
                <a:spcPct val="113700"/>
              </a:lnSpc>
              <a:spcBef>
                <a:spcPts val="0"/>
              </a:spcBef>
              <a:spcAft>
                <a:spcPts val="0"/>
              </a:spcAft>
              <a:buClr>
                <a:srgbClr val="000000"/>
              </a:buClr>
              <a:buSzPts val="950"/>
              <a:buFont typeface="Arial"/>
              <a:buNone/>
            </a:pPr>
            <a:r>
              <a:rPr lang="en-US" sz="950" b="1" i="0" u="none" strike="noStrike" cap="none" dirty="0">
                <a:solidFill>
                  <a:srgbClr val="0070C0"/>
                </a:solidFill>
                <a:latin typeface="Calibri"/>
                <a:ea typeface="Calibri"/>
                <a:cs typeface="Calibri"/>
                <a:sym typeface="Calibri"/>
              </a:rPr>
              <a:t>Fort Collins</a:t>
            </a:r>
            <a:endParaRPr dirty="0"/>
          </a:p>
          <a:p>
            <a:pPr marL="85725" marR="416559" lvl="0" indent="-13969" algn="l" rtl="0">
              <a:lnSpc>
                <a:spcPct val="113700"/>
              </a:lnSpc>
              <a:spcBef>
                <a:spcPts val="0"/>
              </a:spcBef>
              <a:spcAft>
                <a:spcPts val="0"/>
              </a:spcAft>
              <a:buClr>
                <a:srgbClr val="000000"/>
              </a:buClr>
              <a:buSzPts val="950"/>
              <a:buFont typeface="Arial"/>
              <a:buNone/>
            </a:pPr>
            <a:endParaRPr sz="950" b="0" i="0" u="none" strike="noStrike" cap="none" dirty="0">
              <a:solidFill>
                <a:srgbClr val="F95E50"/>
              </a:solidFill>
              <a:latin typeface="Calibri"/>
              <a:ea typeface="Calibri"/>
              <a:cs typeface="Calibri"/>
              <a:sym typeface="Calibri"/>
            </a:endParaRPr>
          </a:p>
          <a:p>
            <a:pPr marL="85725" marR="416559" lvl="0" indent="-13969" algn="l" rtl="0">
              <a:lnSpc>
                <a:spcPct val="113700"/>
              </a:lnSpc>
              <a:spcBef>
                <a:spcPts val="0"/>
              </a:spcBef>
              <a:spcAft>
                <a:spcPts val="0"/>
              </a:spcAft>
              <a:buClr>
                <a:srgbClr val="000000"/>
              </a:buClr>
              <a:buSzPts val="950"/>
              <a:buFont typeface="Arial"/>
              <a:buNone/>
            </a:pPr>
            <a:r>
              <a:rPr lang="en-US" sz="950" b="1" i="0" u="none" strike="noStrike" cap="none" dirty="0">
                <a:solidFill>
                  <a:srgbClr val="F95E50"/>
                </a:solidFill>
                <a:latin typeface="Calibri"/>
                <a:ea typeface="Calibri"/>
                <a:cs typeface="Calibri"/>
                <a:sym typeface="Calibri"/>
              </a:rPr>
              <a:t>N</a:t>
            </a:r>
            <a:r>
              <a:rPr lang="en-US" sz="950" b="1" i="0" u="none" strike="noStrike" cap="none" dirty="0">
                <a:solidFill>
                  <a:srgbClr val="F9344B"/>
                </a:solidFill>
                <a:latin typeface="Calibri"/>
                <a:ea typeface="Calibri"/>
                <a:cs typeface="Calibri"/>
                <a:sym typeface="Calibri"/>
              </a:rPr>
              <a:t>o</a:t>
            </a:r>
            <a:r>
              <a:rPr lang="en-US" sz="950" b="1" i="0" u="none" strike="noStrike" cap="none" dirty="0">
                <a:solidFill>
                  <a:srgbClr val="F91C2D"/>
                </a:solidFill>
                <a:latin typeface="Calibri"/>
                <a:ea typeface="Calibri"/>
                <a:cs typeface="Calibri"/>
                <a:sym typeface="Calibri"/>
              </a:rPr>
              <a:t>rth P</a:t>
            </a:r>
            <a:r>
              <a:rPr lang="en-US" sz="950" b="1" i="0" u="none" strike="noStrike" cap="none" dirty="0">
                <a:solidFill>
                  <a:srgbClr val="F9344B"/>
                </a:solidFill>
                <a:latin typeface="Calibri"/>
                <a:ea typeface="Calibri"/>
                <a:cs typeface="Calibri"/>
                <a:sym typeface="Calibri"/>
              </a:rPr>
              <a:t>o</a:t>
            </a:r>
            <a:r>
              <a:rPr lang="en-US" sz="950" b="1" i="0" u="none" strike="noStrike" cap="none" dirty="0">
                <a:solidFill>
                  <a:srgbClr val="F91C2D"/>
                </a:solidFill>
                <a:latin typeface="Calibri"/>
                <a:ea typeface="Calibri"/>
                <a:cs typeface="Calibri"/>
                <a:sym typeface="Calibri"/>
              </a:rPr>
              <a:t>udr</a:t>
            </a:r>
            <a:r>
              <a:rPr lang="en-US" sz="950" b="1" i="0" u="none" strike="noStrike" cap="none" dirty="0">
                <a:solidFill>
                  <a:srgbClr val="F9344B"/>
                </a:solidFill>
                <a:latin typeface="Calibri"/>
                <a:ea typeface="Calibri"/>
                <a:cs typeface="Calibri"/>
                <a:sym typeface="Calibri"/>
              </a:rPr>
              <a:t>e </a:t>
            </a:r>
            <a:r>
              <a:rPr lang="en-US" sz="950" b="1" i="0" u="none" strike="noStrike" cap="none" dirty="0">
                <a:solidFill>
                  <a:srgbClr val="F91C2D"/>
                </a:solidFill>
                <a:latin typeface="Calibri"/>
                <a:ea typeface="Calibri"/>
                <a:cs typeface="Calibri"/>
                <a:sym typeface="Calibri"/>
              </a:rPr>
              <a:t>Irri</a:t>
            </a:r>
            <a:r>
              <a:rPr lang="en-US" sz="950" b="1" i="0" u="none" strike="noStrike" cap="none" dirty="0">
                <a:solidFill>
                  <a:srgbClr val="F9344B"/>
                </a:solidFill>
                <a:latin typeface="Calibri"/>
                <a:ea typeface="Calibri"/>
                <a:cs typeface="Calibri"/>
                <a:sym typeface="Calibri"/>
              </a:rPr>
              <a:t>g</a:t>
            </a:r>
            <a:r>
              <a:rPr lang="en-US" sz="950" b="1" i="0" u="none" strike="noStrike" cap="none" dirty="0">
                <a:solidFill>
                  <a:srgbClr val="F91C2D"/>
                </a:solidFill>
                <a:latin typeface="Calibri"/>
                <a:ea typeface="Calibri"/>
                <a:cs typeface="Calibri"/>
                <a:sym typeface="Calibri"/>
              </a:rPr>
              <a:t>ati</a:t>
            </a:r>
            <a:r>
              <a:rPr lang="en-US" sz="950" b="1" i="0" u="none" strike="noStrike" cap="none" dirty="0">
                <a:solidFill>
                  <a:srgbClr val="F9344B"/>
                </a:solidFill>
                <a:latin typeface="Calibri"/>
                <a:ea typeface="Calibri"/>
                <a:cs typeface="Calibri"/>
                <a:sym typeface="Calibri"/>
              </a:rPr>
              <a:t>o</a:t>
            </a:r>
            <a:r>
              <a:rPr lang="en-US" sz="950" b="1" i="0" u="none" strike="noStrike" cap="none" dirty="0">
                <a:solidFill>
                  <a:srgbClr val="F91C2D"/>
                </a:solidFill>
                <a:latin typeface="Calibri"/>
                <a:ea typeface="Calibri"/>
                <a:cs typeface="Calibri"/>
                <a:sym typeface="Calibri"/>
              </a:rPr>
              <a:t>n </a:t>
            </a:r>
            <a:r>
              <a:rPr lang="en-US" sz="950" b="1" i="0" u="none" strike="noStrike" cap="none" dirty="0">
                <a:solidFill>
                  <a:srgbClr val="F9344B"/>
                </a:solidFill>
                <a:latin typeface="Calibri"/>
                <a:ea typeface="Calibri"/>
                <a:cs typeface="Calibri"/>
                <a:sym typeface="Calibri"/>
              </a:rPr>
              <a:t>C</a:t>
            </a:r>
            <a:r>
              <a:rPr lang="en-US" sz="950" b="1" i="0" u="none" strike="noStrike" cap="none" dirty="0">
                <a:solidFill>
                  <a:srgbClr val="F91C2D"/>
                </a:solidFill>
                <a:latin typeface="Calibri"/>
                <a:ea typeface="Calibri"/>
                <a:cs typeface="Calibri"/>
                <a:sym typeface="Calibri"/>
              </a:rPr>
              <a:t>ompan</a:t>
            </a:r>
            <a:r>
              <a:rPr lang="en-US" sz="950" b="1" i="0" u="none" strike="noStrike" cap="none" dirty="0">
                <a:solidFill>
                  <a:srgbClr val="F94D62"/>
                </a:solidFill>
                <a:latin typeface="Calibri"/>
                <a:ea typeface="Calibri"/>
                <a:cs typeface="Calibri"/>
                <a:sym typeface="Calibri"/>
              </a:rPr>
              <a:t>y </a:t>
            </a:r>
            <a:endParaRPr dirty="0"/>
          </a:p>
          <a:p>
            <a:pPr marL="85725" marR="416559" lvl="0" indent="-13969" algn="l" rtl="0">
              <a:lnSpc>
                <a:spcPct val="113700"/>
              </a:lnSpc>
              <a:spcBef>
                <a:spcPts val="0"/>
              </a:spcBef>
              <a:spcAft>
                <a:spcPts val="0"/>
              </a:spcAft>
              <a:buClr>
                <a:srgbClr val="000000"/>
              </a:buClr>
              <a:buSzPts val="950"/>
              <a:buFont typeface="Arial"/>
              <a:buNone/>
            </a:pPr>
            <a:endParaRPr sz="950" b="0" i="0" u="none" strike="noStrike" cap="none" dirty="0">
              <a:solidFill>
                <a:srgbClr val="F94D62"/>
              </a:solidFill>
              <a:latin typeface="Calibri"/>
              <a:ea typeface="Calibri"/>
              <a:cs typeface="Calibri"/>
              <a:sym typeface="Calibri"/>
            </a:endParaRPr>
          </a:p>
          <a:p>
            <a:pPr marL="85725" marR="416559" lvl="0" indent="-13969" algn="l" rtl="0">
              <a:lnSpc>
                <a:spcPct val="113700"/>
              </a:lnSpc>
              <a:spcBef>
                <a:spcPts val="0"/>
              </a:spcBef>
              <a:spcAft>
                <a:spcPts val="0"/>
              </a:spcAft>
              <a:buClr>
                <a:srgbClr val="000000"/>
              </a:buClr>
              <a:buSzPts val="950"/>
              <a:buFont typeface="Arial"/>
              <a:buNone/>
            </a:pPr>
            <a:r>
              <a:rPr lang="en-US" sz="950" b="1" i="0" u="none" strike="noStrike" cap="none" dirty="0">
                <a:solidFill>
                  <a:srgbClr val="F94D62"/>
                </a:solidFill>
                <a:latin typeface="Calibri"/>
                <a:ea typeface="Calibri"/>
                <a:cs typeface="Calibri"/>
                <a:sym typeface="Calibri"/>
              </a:rPr>
              <a:t>L</a:t>
            </a:r>
            <a:r>
              <a:rPr lang="en-US" sz="950" b="1" i="0" u="none" strike="noStrike" cap="none" dirty="0">
                <a:solidFill>
                  <a:srgbClr val="FB16FD"/>
                </a:solidFill>
                <a:latin typeface="Calibri"/>
                <a:ea typeface="Calibri"/>
                <a:cs typeface="Calibri"/>
                <a:sym typeface="Calibri"/>
              </a:rPr>
              <a:t>arimer-Weld Irrigation </a:t>
            </a:r>
            <a:r>
              <a:rPr lang="en-US" sz="950" b="1" i="0" u="none" strike="noStrike" cap="none" dirty="0">
                <a:solidFill>
                  <a:srgbClr val="FB2BFD"/>
                </a:solidFill>
                <a:latin typeface="Calibri"/>
                <a:ea typeface="Calibri"/>
                <a:cs typeface="Calibri"/>
                <a:sym typeface="Calibri"/>
              </a:rPr>
              <a:t>Compan</a:t>
            </a:r>
            <a:r>
              <a:rPr lang="en-US" sz="950" b="1" i="0" u="none" strike="noStrike" cap="none" dirty="0">
                <a:solidFill>
                  <a:srgbClr val="FB46FD"/>
                </a:solidFill>
                <a:latin typeface="Calibri"/>
                <a:ea typeface="Calibri"/>
                <a:cs typeface="Calibri"/>
                <a:sym typeface="Calibri"/>
              </a:rPr>
              <a:t>y</a:t>
            </a:r>
            <a:endParaRPr sz="950" b="1" i="0" u="none" strike="noStrike" cap="none" dirty="0">
              <a:solidFill>
                <a:schemeClr val="dk1"/>
              </a:solidFill>
              <a:latin typeface="Calibri"/>
              <a:ea typeface="Calibri"/>
              <a:cs typeface="Calibri"/>
              <a:sym typeface="Calibri"/>
            </a:endParaRPr>
          </a:p>
          <a:p>
            <a:pPr marL="48895" marR="0" lvl="0" indent="0" algn="l" rtl="0">
              <a:lnSpc>
                <a:spcPct val="100000"/>
              </a:lnSpc>
              <a:spcBef>
                <a:spcPts val="190"/>
              </a:spcBef>
              <a:spcAft>
                <a:spcPts val="0"/>
              </a:spcAft>
              <a:buClr>
                <a:srgbClr val="000000"/>
              </a:buClr>
              <a:buSzPts val="950"/>
              <a:buFont typeface="Arial"/>
              <a:buNone/>
            </a:pPr>
            <a:endParaRPr sz="950" b="0" i="0" u="none" strike="noStrike" cap="none" dirty="0">
              <a:solidFill>
                <a:srgbClr val="F68E44"/>
              </a:solidFill>
              <a:latin typeface="Calibri"/>
              <a:ea typeface="Calibri"/>
              <a:cs typeface="Calibri"/>
              <a:sym typeface="Calibri"/>
            </a:endParaRPr>
          </a:p>
          <a:p>
            <a:pPr marL="48895" marR="0" lvl="0" indent="0" algn="l" rtl="0">
              <a:lnSpc>
                <a:spcPct val="100000"/>
              </a:lnSpc>
              <a:spcBef>
                <a:spcPts val="190"/>
              </a:spcBef>
              <a:spcAft>
                <a:spcPts val="0"/>
              </a:spcAft>
              <a:buClr>
                <a:srgbClr val="000000"/>
              </a:buClr>
              <a:buSzPts val="950"/>
              <a:buFont typeface="Arial"/>
              <a:buNone/>
            </a:pPr>
            <a:r>
              <a:rPr lang="en-US" sz="950" b="1" i="0" u="none" strike="noStrike" cap="none" dirty="0">
                <a:solidFill>
                  <a:srgbClr val="F68E44"/>
                </a:solidFill>
                <a:latin typeface="Calibri"/>
                <a:ea typeface="Calibri"/>
                <a:cs typeface="Calibri"/>
                <a:sym typeface="Calibri"/>
              </a:rPr>
              <a:t>Water Suppl</a:t>
            </a:r>
            <a:r>
              <a:rPr lang="en-US" sz="950" b="1" i="0" u="none" strike="noStrike" cap="none" dirty="0">
                <a:solidFill>
                  <a:srgbClr val="F7A86E"/>
                </a:solidFill>
                <a:latin typeface="Calibri"/>
                <a:ea typeface="Calibri"/>
                <a:cs typeface="Calibri"/>
                <a:sym typeface="Calibri"/>
              </a:rPr>
              <a:t>y </a:t>
            </a:r>
            <a:r>
              <a:rPr lang="en-US" sz="950" b="1" i="0" u="none" strike="noStrike" cap="none" dirty="0">
                <a:solidFill>
                  <a:srgbClr val="F68E44"/>
                </a:solidFill>
                <a:latin typeface="Calibri"/>
                <a:ea typeface="Calibri"/>
                <a:cs typeface="Calibri"/>
                <a:sym typeface="Calibri"/>
              </a:rPr>
              <a:t>and Storage Compan</a:t>
            </a:r>
            <a:r>
              <a:rPr lang="en-US" sz="950" b="1" i="0" u="none" strike="noStrike" cap="none" dirty="0">
                <a:solidFill>
                  <a:srgbClr val="F7A86E"/>
                </a:solidFill>
                <a:latin typeface="Calibri"/>
                <a:ea typeface="Calibri"/>
                <a:cs typeface="Calibri"/>
                <a:sym typeface="Calibri"/>
              </a:rPr>
              <a:t>y</a:t>
            </a:r>
            <a:endParaRPr dirty="0"/>
          </a:p>
          <a:p>
            <a:pPr marL="48895" marR="0" lvl="0" indent="0" algn="l" rtl="0">
              <a:lnSpc>
                <a:spcPct val="100000"/>
              </a:lnSpc>
              <a:spcBef>
                <a:spcPts val="190"/>
              </a:spcBef>
              <a:spcAft>
                <a:spcPts val="0"/>
              </a:spcAft>
              <a:buClr>
                <a:srgbClr val="000000"/>
              </a:buClr>
              <a:buSzPts val="950"/>
              <a:buFont typeface="Arial"/>
              <a:buNone/>
            </a:pPr>
            <a:endParaRPr sz="950" b="0" i="0" u="none" strike="noStrike" cap="none" dirty="0">
              <a:solidFill>
                <a:schemeClr val="dk1"/>
              </a:solidFill>
              <a:latin typeface="Calibri"/>
              <a:ea typeface="Calibri"/>
              <a:cs typeface="Calibri"/>
              <a:sym typeface="Calibri"/>
            </a:endParaRPr>
          </a:p>
          <a:p>
            <a:pPr marL="76200" marR="0" lvl="0" indent="0" algn="l" rtl="0">
              <a:lnSpc>
                <a:spcPct val="100000"/>
              </a:lnSpc>
              <a:spcBef>
                <a:spcPts val="155"/>
              </a:spcBef>
              <a:spcAft>
                <a:spcPts val="0"/>
              </a:spcAft>
              <a:buClr>
                <a:srgbClr val="000000"/>
              </a:buClr>
              <a:buSzPts val="950"/>
              <a:buFont typeface="Arial"/>
              <a:buNone/>
            </a:pPr>
            <a:r>
              <a:rPr lang="en-US" sz="950" b="1" i="0" u="none" strike="noStrike" cap="none" dirty="0">
                <a:solidFill>
                  <a:srgbClr val="3F3F3F"/>
                </a:solidFill>
                <a:latin typeface="Calibri"/>
                <a:ea typeface="Calibri"/>
                <a:cs typeface="Calibri"/>
                <a:sym typeface="Calibri"/>
              </a:rPr>
              <a:t>New Cache la Poudre Irrigation Company</a:t>
            </a:r>
            <a:endParaRPr dirty="0"/>
          </a:p>
          <a:p>
            <a:pPr marL="76200" marR="0" lvl="0" indent="0" algn="l" rtl="0">
              <a:lnSpc>
                <a:spcPct val="100000"/>
              </a:lnSpc>
              <a:spcBef>
                <a:spcPts val="155"/>
              </a:spcBef>
              <a:spcAft>
                <a:spcPts val="0"/>
              </a:spcAft>
              <a:buClr>
                <a:srgbClr val="000000"/>
              </a:buClr>
              <a:buSzPts val="950"/>
              <a:buFont typeface="Arial"/>
              <a:buNone/>
            </a:pPr>
            <a:endParaRPr sz="950" b="1" i="0" u="none" strike="noStrike" cap="none" dirty="0">
              <a:solidFill>
                <a:srgbClr val="3F3F3F"/>
              </a:solidFill>
              <a:latin typeface="Calibri"/>
              <a:ea typeface="Calibri"/>
              <a:cs typeface="Calibri"/>
              <a:sym typeface="Calibri"/>
            </a:endParaRPr>
          </a:p>
          <a:p>
            <a:pPr marL="76200" marR="0" lvl="0" indent="0" algn="l" rtl="0">
              <a:lnSpc>
                <a:spcPct val="100000"/>
              </a:lnSpc>
              <a:spcBef>
                <a:spcPts val="155"/>
              </a:spcBef>
              <a:spcAft>
                <a:spcPts val="0"/>
              </a:spcAft>
              <a:buClr>
                <a:srgbClr val="000000"/>
              </a:buClr>
              <a:buSzPts val="950"/>
              <a:buFont typeface="Arial"/>
              <a:buNone/>
            </a:pPr>
            <a:r>
              <a:rPr lang="en-US" sz="950" b="1" i="0" u="none" strike="noStrike" cap="none" dirty="0">
                <a:solidFill>
                  <a:srgbClr val="FFFF00"/>
                </a:solidFill>
                <a:latin typeface="Calibri"/>
                <a:ea typeface="Calibri"/>
                <a:cs typeface="Calibri"/>
                <a:sym typeface="Calibri"/>
              </a:rPr>
              <a:t>Greeley</a:t>
            </a:r>
            <a:endParaRPr sz="10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p46"/>
          <p:cNvSpPr/>
          <p:nvPr/>
        </p:nvSpPr>
        <p:spPr>
          <a:xfrm>
            <a:off x="0" y="0"/>
            <a:ext cx="9144000" cy="6858000"/>
          </a:xfrm>
          <a:custGeom>
            <a:avLst/>
            <a:gdLst/>
            <a:ahLst/>
            <a:cxnLst/>
            <a:rect l="l" t="t" r="r" b="b"/>
            <a:pathLst>
              <a:path w="9144000" h="6858000" extrusionOk="0">
                <a:moveTo>
                  <a:pt x="0" y="6858000"/>
                </a:moveTo>
                <a:lnTo>
                  <a:pt x="9144000" y="6858000"/>
                </a:lnTo>
                <a:lnTo>
                  <a:pt x="9144000" y="0"/>
                </a:lnTo>
                <a:lnTo>
                  <a:pt x="0" y="0"/>
                </a:lnTo>
                <a:lnTo>
                  <a:pt x="0" y="6858000"/>
                </a:lnTo>
                <a:close/>
              </a:path>
            </a:pathLst>
          </a:custGeom>
          <a:solidFill>
            <a:srgbClr val="0068A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88" name="Google Shape;1388;p46"/>
          <p:cNvSpPr/>
          <p:nvPr/>
        </p:nvSpPr>
        <p:spPr>
          <a:xfrm>
            <a:off x="6627812" y="6429375"/>
            <a:ext cx="285750" cy="20955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89" name="Google Shape;1389;p46"/>
          <p:cNvSpPr/>
          <p:nvPr/>
        </p:nvSpPr>
        <p:spPr>
          <a:xfrm>
            <a:off x="3175" y="4267200"/>
            <a:ext cx="9140825" cy="25908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90" name="Google Shape;1390;p46"/>
          <p:cNvSpPr/>
          <p:nvPr/>
        </p:nvSpPr>
        <p:spPr>
          <a:xfrm>
            <a:off x="5853113" y="6048371"/>
            <a:ext cx="844550" cy="5191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91" name="Google Shape;1391;p46"/>
          <p:cNvSpPr/>
          <p:nvPr/>
        </p:nvSpPr>
        <p:spPr>
          <a:xfrm>
            <a:off x="5916612" y="6096000"/>
            <a:ext cx="717550" cy="436562"/>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92" name="Google Shape;1392;p46"/>
          <p:cNvSpPr/>
          <p:nvPr/>
        </p:nvSpPr>
        <p:spPr>
          <a:xfrm>
            <a:off x="6005512" y="6146800"/>
            <a:ext cx="546100" cy="328612"/>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93" name="Google Shape;1393;p46"/>
          <p:cNvSpPr/>
          <p:nvPr/>
        </p:nvSpPr>
        <p:spPr>
          <a:xfrm>
            <a:off x="6069030" y="6184900"/>
            <a:ext cx="415888" cy="252425"/>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94" name="Google Shape;1394;p46"/>
          <p:cNvSpPr/>
          <p:nvPr/>
        </p:nvSpPr>
        <p:spPr>
          <a:xfrm>
            <a:off x="6122987" y="6226175"/>
            <a:ext cx="304800" cy="169875"/>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95" name="Google Shape;1395;p46"/>
          <p:cNvSpPr/>
          <p:nvPr/>
        </p:nvSpPr>
        <p:spPr>
          <a:xfrm>
            <a:off x="5676900" y="5897562"/>
            <a:ext cx="608012" cy="255587"/>
          </a:xfrm>
          <a:prstGeom prst="rect">
            <a:avLst/>
          </a:prstGeom>
          <a:blipFill rotWithShape="1">
            <a:blip r:embed="rId1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96" name="Google Shape;1396;p46"/>
          <p:cNvSpPr/>
          <p:nvPr/>
        </p:nvSpPr>
        <p:spPr>
          <a:xfrm>
            <a:off x="5867400" y="6619875"/>
            <a:ext cx="704850" cy="104775"/>
          </a:xfrm>
          <a:prstGeom prst="rect">
            <a:avLst/>
          </a:prstGeom>
          <a:blipFill rotWithShape="1">
            <a:blip r:embed="rId1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97" name="Google Shape;1397;p46"/>
          <p:cNvSpPr/>
          <p:nvPr/>
        </p:nvSpPr>
        <p:spPr>
          <a:xfrm>
            <a:off x="5600700" y="6200775"/>
            <a:ext cx="141287" cy="342900"/>
          </a:xfrm>
          <a:prstGeom prst="rect">
            <a:avLst/>
          </a:prstGeom>
          <a:blipFill rotWithShape="1">
            <a:blip r:embed="rId1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98" name="Google Shape;1398;p46"/>
          <p:cNvSpPr/>
          <p:nvPr/>
        </p:nvSpPr>
        <p:spPr>
          <a:xfrm>
            <a:off x="5667372" y="5945188"/>
            <a:ext cx="1190625" cy="731837"/>
          </a:xfrm>
          <a:prstGeom prst="rect">
            <a:avLst/>
          </a:prstGeom>
          <a:blipFill rotWithShape="1">
            <a:blip r:embed="rId1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399" name="Google Shape;1399;p46"/>
          <p:cNvSpPr/>
          <p:nvPr/>
        </p:nvSpPr>
        <p:spPr>
          <a:xfrm>
            <a:off x="6410325" y="5907087"/>
            <a:ext cx="152400" cy="47625"/>
          </a:xfrm>
          <a:prstGeom prst="rect">
            <a:avLst/>
          </a:prstGeom>
          <a:blipFill rotWithShape="1">
            <a:blip r:embed="rId1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00" name="Google Shape;1400;p46"/>
          <p:cNvSpPr/>
          <p:nvPr/>
        </p:nvSpPr>
        <p:spPr>
          <a:xfrm>
            <a:off x="6208712" y="6267450"/>
            <a:ext cx="133350" cy="84150"/>
          </a:xfrm>
          <a:prstGeom prst="rect">
            <a:avLst/>
          </a:prstGeom>
          <a:blipFill rotWithShape="1">
            <a:blip r:embed="rId1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01" name="Google Shape;1401;p46"/>
          <p:cNvSpPr/>
          <p:nvPr/>
        </p:nvSpPr>
        <p:spPr>
          <a:xfrm>
            <a:off x="3600450" y="6245225"/>
            <a:ext cx="1012825" cy="598487"/>
          </a:xfrm>
          <a:prstGeom prst="rect">
            <a:avLst/>
          </a:prstGeom>
          <a:blipFill rotWithShape="1">
            <a:blip r:embed="rId1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02" name="Google Shape;1402;p46"/>
          <p:cNvSpPr/>
          <p:nvPr/>
        </p:nvSpPr>
        <p:spPr>
          <a:xfrm>
            <a:off x="3673475" y="6283325"/>
            <a:ext cx="862012" cy="527062"/>
          </a:xfrm>
          <a:prstGeom prst="rect">
            <a:avLst/>
          </a:prstGeom>
          <a:blipFill rotWithShape="1">
            <a:blip r:embed="rId1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03" name="Google Shape;1403;p46"/>
          <p:cNvSpPr/>
          <p:nvPr/>
        </p:nvSpPr>
        <p:spPr>
          <a:xfrm>
            <a:off x="3716337" y="6316662"/>
            <a:ext cx="795337" cy="474662"/>
          </a:xfrm>
          <a:prstGeom prst="rect">
            <a:avLst/>
          </a:prstGeom>
          <a:blipFill rotWithShape="1">
            <a:blip r:embed="rId1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04" name="Google Shape;1404;p46"/>
          <p:cNvSpPr/>
          <p:nvPr/>
        </p:nvSpPr>
        <p:spPr>
          <a:xfrm>
            <a:off x="3759200" y="6345237"/>
            <a:ext cx="704850" cy="409575"/>
          </a:xfrm>
          <a:prstGeom prst="rect">
            <a:avLst/>
          </a:prstGeom>
          <a:blipFill rotWithShape="1">
            <a:blip r:embed="rId1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05" name="Google Shape;1405;p46"/>
          <p:cNvSpPr/>
          <p:nvPr/>
        </p:nvSpPr>
        <p:spPr>
          <a:xfrm>
            <a:off x="3786187" y="6357937"/>
            <a:ext cx="655637" cy="381000"/>
          </a:xfrm>
          <a:prstGeom prst="rect">
            <a:avLst/>
          </a:prstGeom>
          <a:blipFill rotWithShape="1">
            <a:blip r:embed="rId2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06" name="Google Shape;1406;p46"/>
          <p:cNvSpPr/>
          <p:nvPr/>
        </p:nvSpPr>
        <p:spPr>
          <a:xfrm>
            <a:off x="3868737" y="6391275"/>
            <a:ext cx="485775" cy="304800"/>
          </a:xfrm>
          <a:prstGeom prst="rect">
            <a:avLst/>
          </a:prstGeom>
          <a:blipFill rotWithShape="1">
            <a:blip r:embed="rId2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07" name="Google Shape;1407;p46"/>
          <p:cNvSpPr/>
          <p:nvPr/>
        </p:nvSpPr>
        <p:spPr>
          <a:xfrm>
            <a:off x="3930651" y="6438900"/>
            <a:ext cx="360360" cy="214325"/>
          </a:xfrm>
          <a:prstGeom prst="rect">
            <a:avLst/>
          </a:prstGeom>
          <a:blipFill rotWithShape="1">
            <a:blip r:embed="rId2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08" name="Google Shape;1408;p46"/>
          <p:cNvSpPr/>
          <p:nvPr/>
        </p:nvSpPr>
        <p:spPr>
          <a:xfrm>
            <a:off x="4035425" y="6503987"/>
            <a:ext cx="142875" cy="95250"/>
          </a:xfrm>
          <a:prstGeom prst="rect">
            <a:avLst/>
          </a:prstGeom>
          <a:blipFill rotWithShape="1">
            <a:blip r:embed="rId2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09" name="Google Shape;1409;p46"/>
          <p:cNvSpPr/>
          <p:nvPr/>
        </p:nvSpPr>
        <p:spPr>
          <a:xfrm>
            <a:off x="4103687" y="6067425"/>
            <a:ext cx="712787" cy="295275"/>
          </a:xfrm>
          <a:prstGeom prst="rect">
            <a:avLst/>
          </a:prstGeom>
          <a:blipFill rotWithShape="1">
            <a:blip r:embed="rId2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10" name="Google Shape;1410;p46"/>
          <p:cNvSpPr/>
          <p:nvPr/>
        </p:nvSpPr>
        <p:spPr>
          <a:xfrm>
            <a:off x="3400425" y="6115050"/>
            <a:ext cx="1416050" cy="733425"/>
          </a:xfrm>
          <a:prstGeom prst="rect">
            <a:avLst/>
          </a:prstGeom>
          <a:blipFill rotWithShape="1">
            <a:blip r:embed="rId2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11" name="Google Shape;1411;p46"/>
          <p:cNvSpPr/>
          <p:nvPr/>
        </p:nvSpPr>
        <p:spPr>
          <a:xfrm>
            <a:off x="3305175" y="6076950"/>
            <a:ext cx="646112" cy="771525"/>
          </a:xfrm>
          <a:prstGeom prst="rect">
            <a:avLst/>
          </a:prstGeom>
          <a:blipFill rotWithShape="1">
            <a:blip r:embed="rId2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12" name="Google Shape;1412;p46"/>
          <p:cNvSpPr/>
          <p:nvPr/>
        </p:nvSpPr>
        <p:spPr>
          <a:xfrm>
            <a:off x="4741862" y="6419850"/>
            <a:ext cx="171450" cy="400050"/>
          </a:xfrm>
          <a:prstGeom prst="rect">
            <a:avLst/>
          </a:prstGeom>
          <a:blipFill rotWithShape="1">
            <a:blip r:embed="rId2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13" name="Google Shape;1413;p46"/>
          <p:cNvSpPr/>
          <p:nvPr/>
        </p:nvSpPr>
        <p:spPr>
          <a:xfrm>
            <a:off x="3282950" y="5849938"/>
            <a:ext cx="1325880" cy="238125"/>
          </a:xfrm>
          <a:custGeom>
            <a:avLst/>
            <a:gdLst/>
            <a:ahLst/>
            <a:cxnLst/>
            <a:rect l="l" t="t" r="r" b="b"/>
            <a:pathLst>
              <a:path w="1325879" h="238125" extrusionOk="0">
                <a:moveTo>
                  <a:pt x="822325" y="0"/>
                </a:moveTo>
                <a:lnTo>
                  <a:pt x="590550" y="19050"/>
                </a:lnTo>
                <a:lnTo>
                  <a:pt x="368300" y="57150"/>
                </a:lnTo>
                <a:lnTo>
                  <a:pt x="174625" y="123825"/>
                </a:lnTo>
                <a:lnTo>
                  <a:pt x="0" y="209550"/>
                </a:lnTo>
                <a:lnTo>
                  <a:pt x="30162" y="238125"/>
                </a:lnTo>
                <a:lnTo>
                  <a:pt x="193675" y="152400"/>
                </a:lnTo>
                <a:lnTo>
                  <a:pt x="387350" y="85725"/>
                </a:lnTo>
                <a:lnTo>
                  <a:pt x="600075" y="47625"/>
                </a:lnTo>
                <a:lnTo>
                  <a:pt x="822325" y="28575"/>
                </a:lnTo>
                <a:lnTo>
                  <a:pt x="1150143" y="28575"/>
                </a:lnTo>
                <a:lnTo>
                  <a:pt x="1092200" y="19050"/>
                </a:lnTo>
                <a:lnTo>
                  <a:pt x="822325" y="0"/>
                </a:lnTo>
                <a:close/>
              </a:path>
              <a:path w="1325879" h="238125" extrusionOk="0">
                <a:moveTo>
                  <a:pt x="1150143" y="28575"/>
                </a:moveTo>
                <a:lnTo>
                  <a:pt x="822325" y="28575"/>
                </a:lnTo>
                <a:lnTo>
                  <a:pt x="1082675" y="47625"/>
                </a:lnTo>
                <a:lnTo>
                  <a:pt x="1198562" y="66675"/>
                </a:lnTo>
                <a:lnTo>
                  <a:pt x="1314450" y="95250"/>
                </a:lnTo>
                <a:lnTo>
                  <a:pt x="1325562" y="66675"/>
                </a:lnTo>
                <a:lnTo>
                  <a:pt x="1208087" y="38100"/>
                </a:lnTo>
                <a:lnTo>
                  <a:pt x="1150143" y="28575"/>
                </a:lnTo>
                <a:close/>
              </a:path>
            </a:pathLst>
          </a:custGeom>
          <a:solidFill>
            <a:srgbClr val="0088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14" name="Google Shape;1414;p46"/>
          <p:cNvSpPr/>
          <p:nvPr/>
        </p:nvSpPr>
        <p:spPr>
          <a:xfrm>
            <a:off x="2963862" y="6116638"/>
            <a:ext cx="271780" cy="732155"/>
          </a:xfrm>
          <a:custGeom>
            <a:avLst/>
            <a:gdLst/>
            <a:ahLst/>
            <a:cxnLst/>
            <a:rect l="l" t="t" r="r" b="b"/>
            <a:pathLst>
              <a:path w="271780" h="732154" extrusionOk="0">
                <a:moveTo>
                  <a:pt x="242887" y="0"/>
                </a:moveTo>
                <a:lnTo>
                  <a:pt x="136525" y="95250"/>
                </a:lnTo>
                <a:lnTo>
                  <a:pt x="68262" y="190500"/>
                </a:lnTo>
                <a:lnTo>
                  <a:pt x="20637" y="303212"/>
                </a:lnTo>
                <a:lnTo>
                  <a:pt x="0" y="417512"/>
                </a:lnTo>
                <a:lnTo>
                  <a:pt x="9525" y="503237"/>
                </a:lnTo>
                <a:lnTo>
                  <a:pt x="39687" y="579437"/>
                </a:lnTo>
                <a:lnTo>
                  <a:pt x="77787" y="655637"/>
                </a:lnTo>
                <a:lnTo>
                  <a:pt x="136525" y="731837"/>
                </a:lnTo>
                <a:lnTo>
                  <a:pt x="193675" y="731837"/>
                </a:lnTo>
                <a:lnTo>
                  <a:pt x="136525" y="655637"/>
                </a:lnTo>
                <a:lnTo>
                  <a:pt x="87312" y="579437"/>
                </a:lnTo>
                <a:lnTo>
                  <a:pt x="58737" y="503237"/>
                </a:lnTo>
                <a:lnTo>
                  <a:pt x="49212" y="417512"/>
                </a:lnTo>
                <a:lnTo>
                  <a:pt x="68262" y="303212"/>
                </a:lnTo>
                <a:lnTo>
                  <a:pt x="106362" y="207962"/>
                </a:lnTo>
                <a:lnTo>
                  <a:pt x="184150" y="114300"/>
                </a:lnTo>
                <a:lnTo>
                  <a:pt x="271462" y="28575"/>
                </a:lnTo>
                <a:lnTo>
                  <a:pt x="242887" y="0"/>
                </a:lnTo>
                <a:close/>
              </a:path>
            </a:pathLst>
          </a:custGeom>
          <a:solidFill>
            <a:srgbClr val="0088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15" name="Google Shape;1415;p46"/>
          <p:cNvSpPr/>
          <p:nvPr/>
        </p:nvSpPr>
        <p:spPr>
          <a:xfrm>
            <a:off x="4684712" y="5954712"/>
            <a:ext cx="571500" cy="893762"/>
          </a:xfrm>
          <a:prstGeom prst="rect">
            <a:avLst/>
          </a:prstGeom>
          <a:blipFill rotWithShape="1">
            <a:blip r:embed="rId2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16" name="Google Shape;1416;p46"/>
          <p:cNvSpPr/>
          <p:nvPr/>
        </p:nvSpPr>
        <p:spPr>
          <a:xfrm>
            <a:off x="3679825" y="5764212"/>
            <a:ext cx="1711325" cy="674687"/>
          </a:xfrm>
          <a:prstGeom prst="rect">
            <a:avLst/>
          </a:prstGeom>
          <a:blipFill rotWithShape="1">
            <a:blip r:embed="rId2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17" name="Google Shape;1417;p46"/>
          <p:cNvSpPr/>
          <p:nvPr/>
        </p:nvSpPr>
        <p:spPr>
          <a:xfrm>
            <a:off x="5245100" y="6477000"/>
            <a:ext cx="155575" cy="371475"/>
          </a:xfrm>
          <a:prstGeom prst="rect">
            <a:avLst/>
          </a:prstGeom>
          <a:blipFill rotWithShape="1">
            <a:blip r:embed="rId3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18" name="Google Shape;1418;p46"/>
          <p:cNvSpPr/>
          <p:nvPr/>
        </p:nvSpPr>
        <p:spPr>
          <a:xfrm>
            <a:off x="2819400" y="5830888"/>
            <a:ext cx="763905" cy="1017905"/>
          </a:xfrm>
          <a:custGeom>
            <a:avLst/>
            <a:gdLst/>
            <a:ahLst/>
            <a:cxnLst/>
            <a:rect l="l" t="t" r="r" b="b"/>
            <a:pathLst>
              <a:path w="763904" h="1017904" extrusionOk="0">
                <a:moveTo>
                  <a:pt x="725487" y="0"/>
                </a:moveTo>
                <a:lnTo>
                  <a:pt x="569912" y="57150"/>
                </a:lnTo>
                <a:lnTo>
                  <a:pt x="434975" y="123825"/>
                </a:lnTo>
                <a:lnTo>
                  <a:pt x="309562" y="200025"/>
                </a:lnTo>
                <a:lnTo>
                  <a:pt x="203200" y="285750"/>
                </a:lnTo>
                <a:lnTo>
                  <a:pt x="115887" y="381000"/>
                </a:lnTo>
                <a:lnTo>
                  <a:pt x="58737" y="484187"/>
                </a:lnTo>
                <a:lnTo>
                  <a:pt x="9525" y="588962"/>
                </a:lnTo>
                <a:lnTo>
                  <a:pt x="0" y="703262"/>
                </a:lnTo>
                <a:lnTo>
                  <a:pt x="9525" y="788987"/>
                </a:lnTo>
                <a:lnTo>
                  <a:pt x="28575" y="865187"/>
                </a:lnTo>
                <a:lnTo>
                  <a:pt x="68262" y="941387"/>
                </a:lnTo>
                <a:lnTo>
                  <a:pt x="115887" y="1017587"/>
                </a:lnTo>
                <a:lnTo>
                  <a:pt x="153987" y="1017587"/>
                </a:lnTo>
                <a:lnTo>
                  <a:pt x="106362" y="941387"/>
                </a:lnTo>
                <a:lnTo>
                  <a:pt x="68262" y="865187"/>
                </a:lnTo>
                <a:lnTo>
                  <a:pt x="38100" y="788987"/>
                </a:lnTo>
                <a:lnTo>
                  <a:pt x="28575" y="703262"/>
                </a:lnTo>
                <a:lnTo>
                  <a:pt x="38100" y="588962"/>
                </a:lnTo>
                <a:lnTo>
                  <a:pt x="87312" y="484187"/>
                </a:lnTo>
                <a:lnTo>
                  <a:pt x="144462" y="390525"/>
                </a:lnTo>
                <a:lnTo>
                  <a:pt x="231775" y="295275"/>
                </a:lnTo>
                <a:lnTo>
                  <a:pt x="338137" y="209550"/>
                </a:lnTo>
                <a:lnTo>
                  <a:pt x="463550" y="133350"/>
                </a:lnTo>
                <a:lnTo>
                  <a:pt x="609600" y="76200"/>
                </a:lnTo>
                <a:lnTo>
                  <a:pt x="763587" y="19050"/>
                </a:lnTo>
                <a:lnTo>
                  <a:pt x="725487" y="0"/>
                </a:lnTo>
                <a:close/>
              </a:path>
            </a:pathLst>
          </a:custGeom>
          <a:solidFill>
            <a:srgbClr val="0088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19" name="Google Shape;1419;p46"/>
          <p:cNvSpPr/>
          <p:nvPr/>
        </p:nvSpPr>
        <p:spPr>
          <a:xfrm>
            <a:off x="6667500" y="5400675"/>
            <a:ext cx="1906587" cy="1160462"/>
          </a:xfrm>
          <a:prstGeom prst="rect">
            <a:avLst/>
          </a:prstGeom>
          <a:blipFill rotWithShape="1">
            <a:blip r:embed="rId3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20" name="Google Shape;1420;p46"/>
          <p:cNvSpPr/>
          <p:nvPr/>
        </p:nvSpPr>
        <p:spPr>
          <a:xfrm>
            <a:off x="6553200" y="5343525"/>
            <a:ext cx="863600" cy="1169987"/>
          </a:xfrm>
          <a:prstGeom prst="rect">
            <a:avLst/>
          </a:prstGeom>
          <a:blipFill rotWithShape="1">
            <a:blip r:embed="rId3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21" name="Google Shape;1421;p46"/>
          <p:cNvSpPr/>
          <p:nvPr/>
        </p:nvSpPr>
        <p:spPr>
          <a:xfrm>
            <a:off x="7607300" y="5334000"/>
            <a:ext cx="966787" cy="400050"/>
          </a:xfrm>
          <a:prstGeom prst="rect">
            <a:avLst/>
          </a:prstGeom>
          <a:blipFill rotWithShape="1">
            <a:blip r:embed="rId3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22" name="Google Shape;1422;p46"/>
          <p:cNvSpPr/>
          <p:nvPr/>
        </p:nvSpPr>
        <p:spPr>
          <a:xfrm>
            <a:off x="8328025" y="6361112"/>
            <a:ext cx="114300" cy="85725"/>
          </a:xfrm>
          <a:prstGeom prst="rect">
            <a:avLst/>
          </a:prstGeom>
          <a:blipFill rotWithShape="1">
            <a:blip r:embed="rId3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23" name="Google Shape;1423;p46"/>
          <p:cNvSpPr/>
          <p:nvPr/>
        </p:nvSpPr>
        <p:spPr>
          <a:xfrm>
            <a:off x="7151687" y="6465900"/>
            <a:ext cx="1119187" cy="171450"/>
          </a:xfrm>
          <a:prstGeom prst="rect">
            <a:avLst/>
          </a:prstGeom>
          <a:blipFill rotWithShape="1">
            <a:blip r:embed="rId3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24" name="Google Shape;1424;p46"/>
          <p:cNvSpPr/>
          <p:nvPr/>
        </p:nvSpPr>
        <p:spPr>
          <a:xfrm>
            <a:off x="8470900" y="5800725"/>
            <a:ext cx="227012" cy="541337"/>
          </a:xfrm>
          <a:prstGeom prst="rect">
            <a:avLst/>
          </a:prstGeom>
          <a:blipFill rotWithShape="1">
            <a:blip r:embed="rId3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25" name="Google Shape;1425;p46"/>
          <p:cNvSpPr/>
          <p:nvPr/>
        </p:nvSpPr>
        <p:spPr>
          <a:xfrm>
            <a:off x="8034337" y="5753100"/>
            <a:ext cx="131762" cy="142875"/>
          </a:xfrm>
          <a:prstGeom prst="rect">
            <a:avLst/>
          </a:prstGeom>
          <a:blipFill rotWithShape="1">
            <a:blip r:embed="rId3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26" name="Google Shape;1426;p46"/>
          <p:cNvSpPr/>
          <p:nvPr/>
        </p:nvSpPr>
        <p:spPr>
          <a:xfrm>
            <a:off x="7056439" y="5638800"/>
            <a:ext cx="1138555" cy="684530"/>
          </a:xfrm>
          <a:custGeom>
            <a:avLst/>
            <a:gdLst/>
            <a:ahLst/>
            <a:cxnLst/>
            <a:rect l="l" t="t" r="r" b="b"/>
            <a:pathLst>
              <a:path w="1138554" h="684529" extrusionOk="0">
                <a:moveTo>
                  <a:pt x="569912" y="0"/>
                </a:moveTo>
                <a:lnTo>
                  <a:pt x="455612" y="9525"/>
                </a:lnTo>
                <a:lnTo>
                  <a:pt x="350837" y="28575"/>
                </a:lnTo>
                <a:lnTo>
                  <a:pt x="255587" y="57150"/>
                </a:lnTo>
                <a:lnTo>
                  <a:pt x="169862" y="104775"/>
                </a:lnTo>
                <a:lnTo>
                  <a:pt x="95250" y="152400"/>
                </a:lnTo>
                <a:lnTo>
                  <a:pt x="47625" y="209550"/>
                </a:lnTo>
                <a:lnTo>
                  <a:pt x="9525" y="276225"/>
                </a:lnTo>
                <a:lnTo>
                  <a:pt x="0" y="342900"/>
                </a:lnTo>
                <a:lnTo>
                  <a:pt x="9525" y="407987"/>
                </a:lnTo>
                <a:lnTo>
                  <a:pt x="47625" y="474662"/>
                </a:lnTo>
                <a:lnTo>
                  <a:pt x="95250" y="531812"/>
                </a:lnTo>
                <a:lnTo>
                  <a:pt x="169862" y="588962"/>
                </a:lnTo>
                <a:lnTo>
                  <a:pt x="255587" y="627062"/>
                </a:lnTo>
                <a:lnTo>
                  <a:pt x="350837" y="655637"/>
                </a:lnTo>
                <a:lnTo>
                  <a:pt x="455612" y="674687"/>
                </a:lnTo>
                <a:lnTo>
                  <a:pt x="569912" y="684212"/>
                </a:lnTo>
                <a:lnTo>
                  <a:pt x="682625" y="674687"/>
                </a:lnTo>
                <a:lnTo>
                  <a:pt x="735012" y="665162"/>
                </a:lnTo>
                <a:lnTo>
                  <a:pt x="569912" y="665162"/>
                </a:lnTo>
                <a:lnTo>
                  <a:pt x="465137" y="655637"/>
                </a:lnTo>
                <a:lnTo>
                  <a:pt x="360362" y="636587"/>
                </a:lnTo>
                <a:lnTo>
                  <a:pt x="274637" y="608012"/>
                </a:lnTo>
                <a:lnTo>
                  <a:pt x="188912" y="569912"/>
                </a:lnTo>
                <a:lnTo>
                  <a:pt x="133350" y="522287"/>
                </a:lnTo>
                <a:lnTo>
                  <a:pt x="76200" y="465137"/>
                </a:lnTo>
                <a:lnTo>
                  <a:pt x="47625" y="407987"/>
                </a:lnTo>
                <a:lnTo>
                  <a:pt x="38100" y="342900"/>
                </a:lnTo>
                <a:lnTo>
                  <a:pt x="47625" y="276225"/>
                </a:lnTo>
                <a:lnTo>
                  <a:pt x="76200" y="219075"/>
                </a:lnTo>
                <a:lnTo>
                  <a:pt x="133350" y="161925"/>
                </a:lnTo>
                <a:lnTo>
                  <a:pt x="188912" y="114300"/>
                </a:lnTo>
                <a:lnTo>
                  <a:pt x="274637" y="76200"/>
                </a:lnTo>
                <a:lnTo>
                  <a:pt x="360362" y="47625"/>
                </a:lnTo>
                <a:lnTo>
                  <a:pt x="465137" y="28575"/>
                </a:lnTo>
                <a:lnTo>
                  <a:pt x="569912" y="19050"/>
                </a:lnTo>
                <a:lnTo>
                  <a:pt x="758825" y="19050"/>
                </a:lnTo>
                <a:lnTo>
                  <a:pt x="569912" y="0"/>
                </a:lnTo>
                <a:close/>
              </a:path>
              <a:path w="1138554" h="684529" extrusionOk="0">
                <a:moveTo>
                  <a:pt x="1128712" y="304800"/>
                </a:moveTo>
                <a:lnTo>
                  <a:pt x="1090612" y="314325"/>
                </a:lnTo>
                <a:lnTo>
                  <a:pt x="1100137" y="333375"/>
                </a:lnTo>
                <a:lnTo>
                  <a:pt x="1100137" y="342900"/>
                </a:lnTo>
                <a:lnTo>
                  <a:pt x="1090612" y="407987"/>
                </a:lnTo>
                <a:lnTo>
                  <a:pt x="1062037" y="465137"/>
                </a:lnTo>
                <a:lnTo>
                  <a:pt x="1004887" y="522287"/>
                </a:lnTo>
                <a:lnTo>
                  <a:pt x="949325" y="569912"/>
                </a:lnTo>
                <a:lnTo>
                  <a:pt x="863600" y="608012"/>
                </a:lnTo>
                <a:lnTo>
                  <a:pt x="777875" y="636587"/>
                </a:lnTo>
                <a:lnTo>
                  <a:pt x="673100" y="655637"/>
                </a:lnTo>
                <a:lnTo>
                  <a:pt x="569912" y="665162"/>
                </a:lnTo>
                <a:lnTo>
                  <a:pt x="735012" y="665162"/>
                </a:lnTo>
                <a:lnTo>
                  <a:pt x="787400" y="655637"/>
                </a:lnTo>
                <a:lnTo>
                  <a:pt x="892175" y="627062"/>
                </a:lnTo>
                <a:lnTo>
                  <a:pt x="968375" y="588962"/>
                </a:lnTo>
                <a:lnTo>
                  <a:pt x="1042987" y="531812"/>
                </a:lnTo>
                <a:lnTo>
                  <a:pt x="1090612" y="474662"/>
                </a:lnTo>
                <a:lnTo>
                  <a:pt x="1128712" y="407987"/>
                </a:lnTo>
                <a:lnTo>
                  <a:pt x="1138237" y="342900"/>
                </a:lnTo>
                <a:lnTo>
                  <a:pt x="1138237" y="323850"/>
                </a:lnTo>
                <a:lnTo>
                  <a:pt x="1128712" y="304800"/>
                </a:lnTo>
                <a:close/>
              </a:path>
              <a:path w="1138554" h="684529" extrusionOk="0">
                <a:moveTo>
                  <a:pt x="758825" y="19050"/>
                </a:moveTo>
                <a:lnTo>
                  <a:pt x="569912" y="19050"/>
                </a:lnTo>
                <a:lnTo>
                  <a:pt x="663575" y="28575"/>
                </a:lnTo>
                <a:lnTo>
                  <a:pt x="758825" y="47625"/>
                </a:lnTo>
                <a:lnTo>
                  <a:pt x="844550" y="76200"/>
                </a:lnTo>
                <a:lnTo>
                  <a:pt x="920750" y="104775"/>
                </a:lnTo>
                <a:lnTo>
                  <a:pt x="930275" y="76200"/>
                </a:lnTo>
                <a:lnTo>
                  <a:pt x="758825" y="19050"/>
                </a:lnTo>
                <a:close/>
              </a:path>
            </a:pathLst>
          </a:custGeom>
          <a:solidFill>
            <a:srgbClr val="0088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27" name="Google Shape;1427;p46"/>
          <p:cNvSpPr/>
          <p:nvPr/>
        </p:nvSpPr>
        <p:spPr>
          <a:xfrm>
            <a:off x="6904037" y="5572125"/>
            <a:ext cx="1443037" cy="846137"/>
          </a:xfrm>
          <a:prstGeom prst="rect">
            <a:avLst/>
          </a:prstGeom>
          <a:blipFill rotWithShape="1">
            <a:blip r:embed="rId3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28" name="Google Shape;1428;p46"/>
          <p:cNvSpPr/>
          <p:nvPr/>
        </p:nvSpPr>
        <p:spPr>
          <a:xfrm>
            <a:off x="7245350" y="5543550"/>
            <a:ext cx="579437" cy="104775"/>
          </a:xfrm>
          <a:prstGeom prst="rect">
            <a:avLst/>
          </a:prstGeom>
          <a:blipFill rotWithShape="1">
            <a:blip r:embed="rId3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29" name="Google Shape;1429;p46"/>
          <p:cNvSpPr/>
          <p:nvPr/>
        </p:nvSpPr>
        <p:spPr>
          <a:xfrm>
            <a:off x="7085012" y="5648325"/>
            <a:ext cx="104775" cy="76200"/>
          </a:xfrm>
          <a:prstGeom prst="rect">
            <a:avLst/>
          </a:prstGeom>
          <a:blipFill rotWithShape="1">
            <a:blip r:embed="rId4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30" name="Google Shape;1430;p46"/>
          <p:cNvSpPr/>
          <p:nvPr/>
        </p:nvSpPr>
        <p:spPr>
          <a:xfrm>
            <a:off x="7216775" y="5727700"/>
            <a:ext cx="822325" cy="506412"/>
          </a:xfrm>
          <a:prstGeom prst="rect">
            <a:avLst/>
          </a:prstGeom>
          <a:blipFill rotWithShape="1">
            <a:blip r:embed="rId4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31" name="Google Shape;1431;p46"/>
          <p:cNvSpPr/>
          <p:nvPr/>
        </p:nvSpPr>
        <p:spPr>
          <a:xfrm>
            <a:off x="7267575" y="5762625"/>
            <a:ext cx="708025" cy="430212"/>
          </a:xfrm>
          <a:prstGeom prst="rect">
            <a:avLst/>
          </a:prstGeom>
          <a:blipFill rotWithShape="1">
            <a:blip r:embed="rId4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32" name="Google Shape;1432;p46"/>
          <p:cNvSpPr/>
          <p:nvPr/>
        </p:nvSpPr>
        <p:spPr>
          <a:xfrm>
            <a:off x="7318375" y="5794387"/>
            <a:ext cx="612775" cy="369874"/>
          </a:xfrm>
          <a:prstGeom prst="rect">
            <a:avLst/>
          </a:prstGeom>
          <a:blipFill rotWithShape="1">
            <a:blip r:embed="rId4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33" name="Google Shape;1433;p46"/>
          <p:cNvSpPr/>
          <p:nvPr/>
        </p:nvSpPr>
        <p:spPr>
          <a:xfrm>
            <a:off x="7388225" y="5838825"/>
            <a:ext cx="473075" cy="280987"/>
          </a:xfrm>
          <a:prstGeom prst="rect">
            <a:avLst/>
          </a:prstGeom>
          <a:blipFill rotWithShape="1">
            <a:blip r:embed="rId4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34" name="Google Shape;1434;p46"/>
          <p:cNvSpPr/>
          <p:nvPr/>
        </p:nvSpPr>
        <p:spPr>
          <a:xfrm>
            <a:off x="7445375" y="5870575"/>
            <a:ext cx="352425" cy="220662"/>
          </a:xfrm>
          <a:prstGeom prst="rect">
            <a:avLst/>
          </a:prstGeom>
          <a:blipFill rotWithShape="1">
            <a:blip r:embed="rId4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35" name="Google Shape;1435;p46"/>
          <p:cNvSpPr/>
          <p:nvPr/>
        </p:nvSpPr>
        <p:spPr>
          <a:xfrm>
            <a:off x="7521575" y="5918200"/>
            <a:ext cx="200025" cy="128587"/>
          </a:xfrm>
          <a:prstGeom prst="rect">
            <a:avLst/>
          </a:prstGeom>
          <a:blipFill rotWithShape="1">
            <a:blip r:embed="rId4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36" name="Google Shape;1436;p46"/>
          <p:cNvSpPr/>
          <p:nvPr/>
        </p:nvSpPr>
        <p:spPr>
          <a:xfrm>
            <a:off x="8382000" y="5057775"/>
            <a:ext cx="608012" cy="152400"/>
          </a:xfrm>
          <a:prstGeom prst="rect">
            <a:avLst/>
          </a:prstGeom>
          <a:blipFill rotWithShape="1">
            <a:blip r:embed="rId4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37" name="Google Shape;1437;p46"/>
          <p:cNvSpPr/>
          <p:nvPr/>
        </p:nvSpPr>
        <p:spPr>
          <a:xfrm>
            <a:off x="8437562" y="4800600"/>
            <a:ext cx="409575" cy="85725"/>
          </a:xfrm>
          <a:prstGeom prst="rect">
            <a:avLst/>
          </a:prstGeom>
          <a:blipFill rotWithShape="1">
            <a:blip r:embed="rId4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38" name="Google Shape;1438;p46"/>
          <p:cNvSpPr/>
          <p:nvPr/>
        </p:nvSpPr>
        <p:spPr>
          <a:xfrm>
            <a:off x="8961437" y="4867275"/>
            <a:ext cx="95250" cy="247650"/>
          </a:xfrm>
          <a:prstGeom prst="rect">
            <a:avLst/>
          </a:prstGeom>
          <a:blipFill rotWithShape="1">
            <a:blip r:embed="rId4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39" name="Google Shape;1439;p46"/>
          <p:cNvSpPr/>
          <p:nvPr/>
        </p:nvSpPr>
        <p:spPr>
          <a:xfrm>
            <a:off x="8532812" y="5153025"/>
            <a:ext cx="304800" cy="28575"/>
          </a:xfrm>
          <a:prstGeom prst="rect">
            <a:avLst/>
          </a:prstGeom>
          <a:blipFill rotWithShape="1">
            <a:blip r:embed="rId5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40" name="Google Shape;1440;p46"/>
          <p:cNvSpPr/>
          <p:nvPr/>
        </p:nvSpPr>
        <p:spPr>
          <a:xfrm>
            <a:off x="8420100" y="4829175"/>
            <a:ext cx="255587" cy="295275"/>
          </a:xfrm>
          <a:prstGeom prst="rect">
            <a:avLst/>
          </a:prstGeom>
          <a:blipFill rotWithShape="1">
            <a:blip r:embed="rId5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41" name="Google Shape;1441;p46"/>
          <p:cNvSpPr/>
          <p:nvPr/>
        </p:nvSpPr>
        <p:spPr>
          <a:xfrm>
            <a:off x="8713787" y="4829175"/>
            <a:ext cx="295275" cy="333375"/>
          </a:xfrm>
          <a:prstGeom prst="rect">
            <a:avLst/>
          </a:prstGeom>
          <a:blipFill rotWithShape="1">
            <a:blip r:embed="rId5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42" name="Google Shape;1442;p46"/>
          <p:cNvSpPr/>
          <p:nvPr/>
        </p:nvSpPr>
        <p:spPr>
          <a:xfrm>
            <a:off x="8485187" y="4854575"/>
            <a:ext cx="474662" cy="295275"/>
          </a:xfrm>
          <a:prstGeom prst="rect">
            <a:avLst/>
          </a:prstGeom>
          <a:blipFill rotWithShape="1">
            <a:blip r:embed="rId5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43" name="Google Shape;1443;p46"/>
          <p:cNvSpPr/>
          <p:nvPr/>
        </p:nvSpPr>
        <p:spPr>
          <a:xfrm>
            <a:off x="8542337" y="4897437"/>
            <a:ext cx="360362" cy="209550"/>
          </a:xfrm>
          <a:prstGeom prst="rect">
            <a:avLst/>
          </a:prstGeom>
          <a:blipFill rotWithShape="1">
            <a:blip r:embed="rId5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44" name="Google Shape;1444;p46"/>
          <p:cNvSpPr/>
          <p:nvPr/>
        </p:nvSpPr>
        <p:spPr>
          <a:xfrm>
            <a:off x="8577264" y="4919662"/>
            <a:ext cx="288921" cy="161936"/>
          </a:xfrm>
          <a:prstGeom prst="rect">
            <a:avLst/>
          </a:prstGeom>
          <a:blipFill rotWithShape="1">
            <a:blip r:embed="rId5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45" name="Google Shape;1445;p46"/>
          <p:cNvSpPr/>
          <p:nvPr/>
        </p:nvSpPr>
        <p:spPr>
          <a:xfrm>
            <a:off x="8621712" y="4935537"/>
            <a:ext cx="198437" cy="130187"/>
          </a:xfrm>
          <a:prstGeom prst="rect">
            <a:avLst/>
          </a:prstGeom>
          <a:blipFill rotWithShape="1">
            <a:blip r:embed="rId5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46" name="Google Shape;1446;p46"/>
          <p:cNvSpPr/>
          <p:nvPr/>
        </p:nvSpPr>
        <p:spPr>
          <a:xfrm>
            <a:off x="8664575" y="4960937"/>
            <a:ext cx="115887" cy="74612"/>
          </a:xfrm>
          <a:prstGeom prst="rect">
            <a:avLst/>
          </a:prstGeom>
          <a:blipFill rotWithShape="1">
            <a:blip r:embed="rId5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47" name="Google Shape;1447;p46"/>
          <p:cNvSpPr/>
          <p:nvPr/>
        </p:nvSpPr>
        <p:spPr>
          <a:xfrm>
            <a:off x="0" y="369900"/>
            <a:ext cx="9143961" cy="6108687"/>
          </a:xfrm>
          <a:prstGeom prst="rect">
            <a:avLst/>
          </a:prstGeom>
          <a:blipFill rotWithShape="1">
            <a:blip r:embed="rId5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48" name="Google Shape;1448;p46"/>
          <p:cNvSpPr txBox="1"/>
          <p:nvPr/>
        </p:nvSpPr>
        <p:spPr>
          <a:xfrm>
            <a:off x="4753483" y="632491"/>
            <a:ext cx="3598545" cy="695960"/>
          </a:xfrm>
          <a:prstGeom prst="rect">
            <a:avLst/>
          </a:prstGeom>
          <a:noFill/>
          <a:ln>
            <a:noFill/>
          </a:ln>
        </p:spPr>
        <p:txBody>
          <a:bodyPr spcFirstLastPara="1" wrap="square" lIns="0" tIns="0" rIns="0" bIns="0" anchor="t" anchorCtr="0">
            <a:spAutoFit/>
          </a:bodyPr>
          <a:lstStyle/>
          <a:p>
            <a:pPr marL="699770" marR="5080" lvl="0" indent="-687705" algn="l" rtl="0">
              <a:lnSpc>
                <a:spcPct val="100000"/>
              </a:lnSpc>
              <a:spcBef>
                <a:spcPts val="0"/>
              </a:spcBef>
              <a:spcAft>
                <a:spcPts val="0"/>
              </a:spcAft>
              <a:buClr>
                <a:srgbClr val="000000"/>
              </a:buClr>
              <a:buSzPts val="2400"/>
              <a:buFont typeface="Arial"/>
              <a:buNone/>
            </a:pPr>
            <a:r>
              <a:rPr lang="en-US" sz="2400" b="1" i="0" u="none" strike="noStrike" cap="none" dirty="0">
                <a:solidFill>
                  <a:srgbClr val="FFFFFF"/>
                </a:solidFill>
                <a:latin typeface="Arial"/>
                <a:ea typeface="Arial"/>
                <a:cs typeface="Arial"/>
                <a:sym typeface="Arial"/>
              </a:rPr>
              <a:t>2005 Poudre River Basin Irrigated Lands</a:t>
            </a:r>
            <a:endParaRPr sz="2400" b="0" i="0" u="none" strike="noStrike" cap="none" dirty="0">
              <a:solidFill>
                <a:schemeClr val="dk1"/>
              </a:solidFill>
              <a:latin typeface="Arial"/>
              <a:ea typeface="Arial"/>
              <a:cs typeface="Arial"/>
              <a:sym typeface="Arial"/>
            </a:endParaRPr>
          </a:p>
        </p:txBody>
      </p:sp>
      <p:sp>
        <p:nvSpPr>
          <p:cNvPr id="1449" name="Google Shape;1449;p46"/>
          <p:cNvSpPr/>
          <p:nvPr/>
        </p:nvSpPr>
        <p:spPr>
          <a:xfrm>
            <a:off x="7239000" y="1524000"/>
            <a:ext cx="1571625" cy="2095500"/>
          </a:xfrm>
          <a:prstGeom prst="rect">
            <a:avLst/>
          </a:prstGeom>
          <a:blipFill rotWithShape="1">
            <a:blip r:embed="rId5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4" name="Google Shape;1454;p8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r>
              <a:rPr lang="en-US" dirty="0"/>
              <a:t>Municipal and Industrial Users</a:t>
            </a:r>
            <a:endParaRPr dirty="0"/>
          </a:p>
        </p:txBody>
      </p:sp>
      <p:sp>
        <p:nvSpPr>
          <p:cNvPr id="1455" name="Google Shape;1455;p8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469900" marR="0" lvl="0" indent="-457200" algn="l" rtl="0">
              <a:lnSpc>
                <a:spcPct val="100000"/>
              </a:lnSpc>
              <a:spcBef>
                <a:spcPts val="0"/>
              </a:spcBef>
              <a:spcAft>
                <a:spcPts val="0"/>
              </a:spcAft>
              <a:buClr>
                <a:srgbClr val="0070C0"/>
              </a:buClr>
              <a:buSzPts val="2080"/>
              <a:buFont typeface="Noto Sans Symbols"/>
              <a:buChar char="❑"/>
            </a:pPr>
            <a:r>
              <a:rPr lang="en-US" sz="3200" dirty="0">
                <a:solidFill>
                  <a:schemeClr val="dk1"/>
                </a:solidFill>
                <a:latin typeface="Arial"/>
                <a:ea typeface="Arial"/>
                <a:cs typeface="Arial"/>
                <a:sym typeface="Arial"/>
              </a:rPr>
              <a:t>City of Fort Collins</a:t>
            </a:r>
            <a:endParaRPr dirty="0"/>
          </a:p>
          <a:p>
            <a:pPr marL="469900" marR="0" lvl="0" indent="-457200" algn="l" rtl="0">
              <a:lnSpc>
                <a:spcPct val="100000"/>
              </a:lnSpc>
              <a:spcBef>
                <a:spcPts val="1200"/>
              </a:spcBef>
              <a:spcAft>
                <a:spcPts val="0"/>
              </a:spcAft>
              <a:buClr>
                <a:srgbClr val="0070C0"/>
              </a:buClr>
              <a:buSzPts val="2080"/>
              <a:buFont typeface="Noto Sans Symbols"/>
              <a:buChar char="❑"/>
            </a:pPr>
            <a:r>
              <a:rPr lang="en-US" sz="3200" dirty="0">
                <a:solidFill>
                  <a:schemeClr val="dk1"/>
                </a:solidFill>
                <a:latin typeface="Arial"/>
                <a:ea typeface="Arial"/>
                <a:cs typeface="Arial"/>
                <a:sym typeface="Arial"/>
              </a:rPr>
              <a:t>City of Greeley</a:t>
            </a:r>
            <a:endParaRPr dirty="0"/>
          </a:p>
          <a:p>
            <a:pPr marL="1270000" lvl="1" indent="-342900" algn="l" rtl="0">
              <a:lnSpc>
                <a:spcPct val="100000"/>
              </a:lnSpc>
              <a:spcBef>
                <a:spcPts val="1200"/>
              </a:spcBef>
              <a:spcAft>
                <a:spcPts val="0"/>
              </a:spcAft>
              <a:buClr>
                <a:srgbClr val="0070C0"/>
              </a:buClr>
              <a:buSzPts val="1560"/>
              <a:buFont typeface="Noto Sans Symbols"/>
              <a:buChar char="❑"/>
            </a:pPr>
            <a:r>
              <a:rPr lang="en-US" sz="2400" dirty="0">
                <a:latin typeface="Arial"/>
                <a:ea typeface="Arial"/>
                <a:cs typeface="Arial"/>
                <a:sym typeface="Arial"/>
              </a:rPr>
              <a:t>Bellvue Water Treatment Plant</a:t>
            </a:r>
            <a:endParaRPr sz="2400" dirty="0">
              <a:latin typeface="Arial"/>
              <a:ea typeface="Arial"/>
              <a:cs typeface="Arial"/>
              <a:sym typeface="Arial"/>
            </a:endParaRPr>
          </a:p>
          <a:p>
            <a:pPr marL="469900" marR="0" lvl="0" indent="-457200" algn="l" rtl="0">
              <a:lnSpc>
                <a:spcPct val="100000"/>
              </a:lnSpc>
              <a:spcBef>
                <a:spcPts val="1200"/>
              </a:spcBef>
              <a:spcAft>
                <a:spcPts val="0"/>
              </a:spcAft>
              <a:buClr>
                <a:srgbClr val="0070C0"/>
              </a:buClr>
              <a:buSzPts val="2080"/>
              <a:buFont typeface="Noto Sans Symbols"/>
              <a:buChar char="❑"/>
            </a:pPr>
            <a:r>
              <a:rPr lang="en-US" sz="3200" dirty="0">
                <a:solidFill>
                  <a:schemeClr val="dk1"/>
                </a:solidFill>
                <a:latin typeface="Arial"/>
                <a:ea typeface="Arial"/>
                <a:cs typeface="Arial"/>
                <a:sym typeface="Arial"/>
              </a:rPr>
              <a:t>Tri-Districts (Soldier Canyon Filter Plant)</a:t>
            </a:r>
            <a:endParaRPr dirty="0"/>
          </a:p>
          <a:p>
            <a:pPr marL="1270000" marR="0" lvl="1" indent="-342900" algn="l" rtl="0">
              <a:lnSpc>
                <a:spcPct val="100000"/>
              </a:lnSpc>
              <a:spcBef>
                <a:spcPts val="1200"/>
              </a:spcBef>
              <a:spcAft>
                <a:spcPts val="0"/>
              </a:spcAft>
              <a:buClr>
                <a:srgbClr val="0070C0"/>
              </a:buClr>
              <a:buSzPts val="1560"/>
              <a:buFont typeface="Noto Sans Symbols"/>
              <a:buChar char="❑"/>
            </a:pPr>
            <a:r>
              <a:rPr lang="en-US" sz="2400" b="0" i="0" u="none" strike="noStrike" cap="none" dirty="0">
                <a:solidFill>
                  <a:schemeClr val="dk1"/>
                </a:solidFill>
                <a:latin typeface="Arial"/>
                <a:ea typeface="Arial"/>
                <a:cs typeface="Arial"/>
                <a:sym typeface="Arial"/>
              </a:rPr>
              <a:t>Fort Collins-Loveland Water District</a:t>
            </a:r>
            <a:endParaRPr dirty="0"/>
          </a:p>
          <a:p>
            <a:pPr marL="1270000" marR="0" lvl="1" indent="-342900" algn="l" rtl="0">
              <a:lnSpc>
                <a:spcPct val="100000"/>
              </a:lnSpc>
              <a:spcBef>
                <a:spcPts val="1200"/>
              </a:spcBef>
              <a:spcAft>
                <a:spcPts val="0"/>
              </a:spcAft>
              <a:buClr>
                <a:srgbClr val="0070C0"/>
              </a:buClr>
              <a:buSzPts val="1560"/>
              <a:buFont typeface="Noto Sans Symbols"/>
              <a:buChar char="❑"/>
            </a:pPr>
            <a:r>
              <a:rPr lang="en-US" sz="2400" b="0" i="0" u="none" strike="noStrike" cap="none" dirty="0">
                <a:solidFill>
                  <a:schemeClr val="dk1"/>
                </a:solidFill>
                <a:latin typeface="Arial"/>
                <a:ea typeface="Arial"/>
                <a:cs typeface="Arial"/>
                <a:sym typeface="Arial"/>
              </a:rPr>
              <a:t>East Larimer County Water District</a:t>
            </a:r>
            <a:endParaRPr dirty="0"/>
          </a:p>
          <a:p>
            <a:pPr marL="1270000" marR="0" lvl="1" indent="-342900" algn="l" rtl="0">
              <a:lnSpc>
                <a:spcPct val="100000"/>
              </a:lnSpc>
              <a:spcBef>
                <a:spcPts val="1200"/>
              </a:spcBef>
              <a:spcAft>
                <a:spcPts val="0"/>
              </a:spcAft>
              <a:buClr>
                <a:srgbClr val="0070C0"/>
              </a:buClr>
              <a:buSzPts val="1560"/>
              <a:buFont typeface="Noto Sans Symbols"/>
              <a:buChar char="❑"/>
            </a:pPr>
            <a:r>
              <a:rPr lang="en-US" sz="2400" b="0" i="0" u="none" strike="noStrike" cap="none" dirty="0">
                <a:solidFill>
                  <a:schemeClr val="dk1"/>
                </a:solidFill>
                <a:latin typeface="Arial"/>
                <a:ea typeface="Arial"/>
                <a:cs typeface="Arial"/>
                <a:sym typeface="Arial"/>
              </a:rPr>
              <a:t>North Weld County Water District</a:t>
            </a:r>
            <a:endParaRPr dirty="0"/>
          </a:p>
          <a:p>
            <a:pPr marL="457200" lvl="0" indent="-228600" algn="l" rtl="0">
              <a:lnSpc>
                <a:spcPct val="100000"/>
              </a:lnSpc>
              <a:spcBef>
                <a:spcPts val="1560"/>
              </a:spcBef>
              <a:spcAft>
                <a:spcPts val="0"/>
              </a:spcAft>
              <a:buClr>
                <a:schemeClr val="dk1"/>
              </a:buClr>
              <a:buSzPts val="1800"/>
              <a:buNone/>
            </a:pPr>
            <a:endParaRPr dirty="0"/>
          </a:p>
        </p:txBody>
      </p:sp>
      <p:pic>
        <p:nvPicPr>
          <p:cNvPr id="1456" name="Google Shape;1456;p88"/>
          <p:cNvPicPr preferRelativeResize="0"/>
          <p:nvPr/>
        </p:nvPicPr>
        <p:blipFill rotWithShape="1">
          <a:blip r:embed="rId3">
            <a:alphaModFix/>
          </a:blip>
          <a:srcRect/>
          <a:stretch/>
        </p:blipFill>
        <p:spPr>
          <a:xfrm>
            <a:off x="0" y="6223873"/>
            <a:ext cx="2513308" cy="63412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48"/>
          <p:cNvSpPr/>
          <p:nvPr/>
        </p:nvSpPr>
        <p:spPr>
          <a:xfrm>
            <a:off x="0" y="0"/>
            <a:ext cx="9144000" cy="6858000"/>
          </a:xfrm>
          <a:custGeom>
            <a:avLst/>
            <a:gdLst/>
            <a:ahLst/>
            <a:cxnLst/>
            <a:rect l="l" t="t" r="r" b="b"/>
            <a:pathLst>
              <a:path w="9144000" h="6858000" extrusionOk="0">
                <a:moveTo>
                  <a:pt x="0" y="6858000"/>
                </a:moveTo>
                <a:lnTo>
                  <a:pt x="9144000" y="6858000"/>
                </a:lnTo>
                <a:lnTo>
                  <a:pt x="9144000" y="0"/>
                </a:lnTo>
                <a:lnTo>
                  <a:pt x="0" y="0"/>
                </a:lnTo>
                <a:lnTo>
                  <a:pt x="0" y="6858000"/>
                </a:lnTo>
                <a:close/>
              </a:path>
            </a:pathLst>
          </a:custGeom>
          <a:solidFill>
            <a:srgbClr val="0068A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62" name="Google Shape;1462;p48"/>
          <p:cNvSpPr/>
          <p:nvPr/>
        </p:nvSpPr>
        <p:spPr>
          <a:xfrm>
            <a:off x="6627812" y="6429375"/>
            <a:ext cx="285750" cy="20955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63" name="Google Shape;1463;p48"/>
          <p:cNvSpPr/>
          <p:nvPr/>
        </p:nvSpPr>
        <p:spPr>
          <a:xfrm>
            <a:off x="3175" y="4267200"/>
            <a:ext cx="9140825" cy="25908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64" name="Google Shape;1464;p48"/>
          <p:cNvSpPr/>
          <p:nvPr/>
        </p:nvSpPr>
        <p:spPr>
          <a:xfrm>
            <a:off x="5853113" y="6048371"/>
            <a:ext cx="844550" cy="5191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65" name="Google Shape;1465;p48"/>
          <p:cNvSpPr/>
          <p:nvPr/>
        </p:nvSpPr>
        <p:spPr>
          <a:xfrm>
            <a:off x="5916612" y="6096000"/>
            <a:ext cx="717550" cy="436562"/>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66" name="Google Shape;1466;p48"/>
          <p:cNvSpPr/>
          <p:nvPr/>
        </p:nvSpPr>
        <p:spPr>
          <a:xfrm>
            <a:off x="6005512" y="6146800"/>
            <a:ext cx="546100" cy="328612"/>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67" name="Google Shape;1467;p48"/>
          <p:cNvSpPr/>
          <p:nvPr/>
        </p:nvSpPr>
        <p:spPr>
          <a:xfrm>
            <a:off x="6069030" y="6184900"/>
            <a:ext cx="415888" cy="252425"/>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68" name="Google Shape;1468;p48"/>
          <p:cNvSpPr/>
          <p:nvPr/>
        </p:nvSpPr>
        <p:spPr>
          <a:xfrm>
            <a:off x="6122987" y="6226175"/>
            <a:ext cx="304800" cy="169875"/>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69" name="Google Shape;1469;p48"/>
          <p:cNvSpPr/>
          <p:nvPr/>
        </p:nvSpPr>
        <p:spPr>
          <a:xfrm>
            <a:off x="5676900" y="5897562"/>
            <a:ext cx="608012" cy="255587"/>
          </a:xfrm>
          <a:prstGeom prst="rect">
            <a:avLst/>
          </a:prstGeom>
          <a:blipFill rotWithShape="1">
            <a:blip r:embed="rId1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70" name="Google Shape;1470;p48"/>
          <p:cNvSpPr/>
          <p:nvPr/>
        </p:nvSpPr>
        <p:spPr>
          <a:xfrm>
            <a:off x="5867400" y="6619875"/>
            <a:ext cx="704850" cy="104775"/>
          </a:xfrm>
          <a:prstGeom prst="rect">
            <a:avLst/>
          </a:prstGeom>
          <a:blipFill rotWithShape="1">
            <a:blip r:embed="rId1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71" name="Google Shape;1471;p48"/>
          <p:cNvSpPr/>
          <p:nvPr/>
        </p:nvSpPr>
        <p:spPr>
          <a:xfrm>
            <a:off x="5600700" y="6200775"/>
            <a:ext cx="141287" cy="342900"/>
          </a:xfrm>
          <a:prstGeom prst="rect">
            <a:avLst/>
          </a:prstGeom>
          <a:blipFill rotWithShape="1">
            <a:blip r:embed="rId1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72" name="Google Shape;1472;p48"/>
          <p:cNvSpPr/>
          <p:nvPr/>
        </p:nvSpPr>
        <p:spPr>
          <a:xfrm>
            <a:off x="5667372" y="5945188"/>
            <a:ext cx="1190625" cy="731837"/>
          </a:xfrm>
          <a:prstGeom prst="rect">
            <a:avLst/>
          </a:prstGeom>
          <a:blipFill rotWithShape="1">
            <a:blip r:embed="rId1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73" name="Google Shape;1473;p48"/>
          <p:cNvSpPr/>
          <p:nvPr/>
        </p:nvSpPr>
        <p:spPr>
          <a:xfrm>
            <a:off x="6410325" y="5907087"/>
            <a:ext cx="152400" cy="47625"/>
          </a:xfrm>
          <a:prstGeom prst="rect">
            <a:avLst/>
          </a:prstGeom>
          <a:blipFill rotWithShape="1">
            <a:blip r:embed="rId1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74" name="Google Shape;1474;p48"/>
          <p:cNvSpPr/>
          <p:nvPr/>
        </p:nvSpPr>
        <p:spPr>
          <a:xfrm>
            <a:off x="6208712" y="6267450"/>
            <a:ext cx="133350" cy="84150"/>
          </a:xfrm>
          <a:prstGeom prst="rect">
            <a:avLst/>
          </a:prstGeom>
          <a:blipFill rotWithShape="1">
            <a:blip r:embed="rId1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75" name="Google Shape;1475;p48"/>
          <p:cNvSpPr/>
          <p:nvPr/>
        </p:nvSpPr>
        <p:spPr>
          <a:xfrm>
            <a:off x="3600450" y="6245225"/>
            <a:ext cx="1012825" cy="598487"/>
          </a:xfrm>
          <a:prstGeom prst="rect">
            <a:avLst/>
          </a:prstGeom>
          <a:blipFill rotWithShape="1">
            <a:blip r:embed="rId1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76" name="Google Shape;1476;p48"/>
          <p:cNvSpPr/>
          <p:nvPr/>
        </p:nvSpPr>
        <p:spPr>
          <a:xfrm>
            <a:off x="3673475" y="6283325"/>
            <a:ext cx="862012" cy="527062"/>
          </a:xfrm>
          <a:prstGeom prst="rect">
            <a:avLst/>
          </a:prstGeom>
          <a:blipFill rotWithShape="1">
            <a:blip r:embed="rId1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77" name="Google Shape;1477;p48"/>
          <p:cNvSpPr/>
          <p:nvPr/>
        </p:nvSpPr>
        <p:spPr>
          <a:xfrm>
            <a:off x="3716337" y="6316662"/>
            <a:ext cx="795337" cy="474662"/>
          </a:xfrm>
          <a:prstGeom prst="rect">
            <a:avLst/>
          </a:prstGeom>
          <a:blipFill rotWithShape="1">
            <a:blip r:embed="rId1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78" name="Google Shape;1478;p48"/>
          <p:cNvSpPr/>
          <p:nvPr/>
        </p:nvSpPr>
        <p:spPr>
          <a:xfrm>
            <a:off x="3759200" y="6345237"/>
            <a:ext cx="704850" cy="409575"/>
          </a:xfrm>
          <a:prstGeom prst="rect">
            <a:avLst/>
          </a:prstGeom>
          <a:blipFill rotWithShape="1">
            <a:blip r:embed="rId1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79" name="Google Shape;1479;p48"/>
          <p:cNvSpPr/>
          <p:nvPr/>
        </p:nvSpPr>
        <p:spPr>
          <a:xfrm>
            <a:off x="3786187" y="6357937"/>
            <a:ext cx="655637" cy="381000"/>
          </a:xfrm>
          <a:prstGeom prst="rect">
            <a:avLst/>
          </a:prstGeom>
          <a:blipFill rotWithShape="1">
            <a:blip r:embed="rId2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80" name="Google Shape;1480;p48"/>
          <p:cNvSpPr/>
          <p:nvPr/>
        </p:nvSpPr>
        <p:spPr>
          <a:xfrm>
            <a:off x="3868737" y="6391275"/>
            <a:ext cx="485775" cy="304800"/>
          </a:xfrm>
          <a:prstGeom prst="rect">
            <a:avLst/>
          </a:prstGeom>
          <a:blipFill rotWithShape="1">
            <a:blip r:embed="rId2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81" name="Google Shape;1481;p48"/>
          <p:cNvSpPr/>
          <p:nvPr/>
        </p:nvSpPr>
        <p:spPr>
          <a:xfrm>
            <a:off x="3930651" y="6438900"/>
            <a:ext cx="360360" cy="214325"/>
          </a:xfrm>
          <a:prstGeom prst="rect">
            <a:avLst/>
          </a:prstGeom>
          <a:blipFill rotWithShape="1">
            <a:blip r:embed="rId2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82" name="Google Shape;1482;p48"/>
          <p:cNvSpPr/>
          <p:nvPr/>
        </p:nvSpPr>
        <p:spPr>
          <a:xfrm>
            <a:off x="4035425" y="6503987"/>
            <a:ext cx="142875" cy="95250"/>
          </a:xfrm>
          <a:prstGeom prst="rect">
            <a:avLst/>
          </a:prstGeom>
          <a:blipFill rotWithShape="1">
            <a:blip r:embed="rId2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83" name="Google Shape;1483;p48"/>
          <p:cNvSpPr/>
          <p:nvPr/>
        </p:nvSpPr>
        <p:spPr>
          <a:xfrm>
            <a:off x="4103687" y="6067425"/>
            <a:ext cx="712787" cy="295275"/>
          </a:xfrm>
          <a:prstGeom prst="rect">
            <a:avLst/>
          </a:prstGeom>
          <a:blipFill rotWithShape="1">
            <a:blip r:embed="rId2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84" name="Google Shape;1484;p48"/>
          <p:cNvSpPr/>
          <p:nvPr/>
        </p:nvSpPr>
        <p:spPr>
          <a:xfrm>
            <a:off x="3400425" y="6115050"/>
            <a:ext cx="1416050" cy="733425"/>
          </a:xfrm>
          <a:prstGeom prst="rect">
            <a:avLst/>
          </a:prstGeom>
          <a:blipFill rotWithShape="1">
            <a:blip r:embed="rId2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85" name="Google Shape;1485;p48"/>
          <p:cNvSpPr/>
          <p:nvPr/>
        </p:nvSpPr>
        <p:spPr>
          <a:xfrm>
            <a:off x="3305175" y="6076950"/>
            <a:ext cx="646112" cy="771525"/>
          </a:xfrm>
          <a:prstGeom prst="rect">
            <a:avLst/>
          </a:prstGeom>
          <a:blipFill rotWithShape="1">
            <a:blip r:embed="rId2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86" name="Google Shape;1486;p48"/>
          <p:cNvSpPr/>
          <p:nvPr/>
        </p:nvSpPr>
        <p:spPr>
          <a:xfrm>
            <a:off x="4741862" y="6419850"/>
            <a:ext cx="171450" cy="400050"/>
          </a:xfrm>
          <a:prstGeom prst="rect">
            <a:avLst/>
          </a:prstGeom>
          <a:blipFill rotWithShape="1">
            <a:blip r:embed="rId2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87" name="Google Shape;1487;p48"/>
          <p:cNvSpPr/>
          <p:nvPr/>
        </p:nvSpPr>
        <p:spPr>
          <a:xfrm>
            <a:off x="3282950" y="5849938"/>
            <a:ext cx="1325880" cy="238125"/>
          </a:xfrm>
          <a:custGeom>
            <a:avLst/>
            <a:gdLst/>
            <a:ahLst/>
            <a:cxnLst/>
            <a:rect l="l" t="t" r="r" b="b"/>
            <a:pathLst>
              <a:path w="1325879" h="238125" extrusionOk="0">
                <a:moveTo>
                  <a:pt x="822325" y="0"/>
                </a:moveTo>
                <a:lnTo>
                  <a:pt x="590550" y="19050"/>
                </a:lnTo>
                <a:lnTo>
                  <a:pt x="368300" y="57150"/>
                </a:lnTo>
                <a:lnTo>
                  <a:pt x="174625" y="123825"/>
                </a:lnTo>
                <a:lnTo>
                  <a:pt x="0" y="209550"/>
                </a:lnTo>
                <a:lnTo>
                  <a:pt x="30162" y="238125"/>
                </a:lnTo>
                <a:lnTo>
                  <a:pt x="193675" y="152400"/>
                </a:lnTo>
                <a:lnTo>
                  <a:pt x="387350" y="85725"/>
                </a:lnTo>
                <a:lnTo>
                  <a:pt x="600075" y="47625"/>
                </a:lnTo>
                <a:lnTo>
                  <a:pt x="822325" y="28575"/>
                </a:lnTo>
                <a:lnTo>
                  <a:pt x="1150143" y="28575"/>
                </a:lnTo>
                <a:lnTo>
                  <a:pt x="1092200" y="19050"/>
                </a:lnTo>
                <a:lnTo>
                  <a:pt x="822325" y="0"/>
                </a:lnTo>
                <a:close/>
              </a:path>
              <a:path w="1325879" h="238125" extrusionOk="0">
                <a:moveTo>
                  <a:pt x="1150143" y="28575"/>
                </a:moveTo>
                <a:lnTo>
                  <a:pt x="822325" y="28575"/>
                </a:lnTo>
                <a:lnTo>
                  <a:pt x="1082675" y="47625"/>
                </a:lnTo>
                <a:lnTo>
                  <a:pt x="1198562" y="66675"/>
                </a:lnTo>
                <a:lnTo>
                  <a:pt x="1314450" y="95250"/>
                </a:lnTo>
                <a:lnTo>
                  <a:pt x="1325562" y="66675"/>
                </a:lnTo>
                <a:lnTo>
                  <a:pt x="1208087" y="38100"/>
                </a:lnTo>
                <a:lnTo>
                  <a:pt x="1150143" y="28575"/>
                </a:lnTo>
                <a:close/>
              </a:path>
            </a:pathLst>
          </a:custGeom>
          <a:solidFill>
            <a:srgbClr val="0088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88" name="Google Shape;1488;p48"/>
          <p:cNvSpPr/>
          <p:nvPr/>
        </p:nvSpPr>
        <p:spPr>
          <a:xfrm>
            <a:off x="2963862" y="6116638"/>
            <a:ext cx="271780" cy="732155"/>
          </a:xfrm>
          <a:custGeom>
            <a:avLst/>
            <a:gdLst/>
            <a:ahLst/>
            <a:cxnLst/>
            <a:rect l="l" t="t" r="r" b="b"/>
            <a:pathLst>
              <a:path w="271780" h="732154" extrusionOk="0">
                <a:moveTo>
                  <a:pt x="242887" y="0"/>
                </a:moveTo>
                <a:lnTo>
                  <a:pt x="136525" y="95250"/>
                </a:lnTo>
                <a:lnTo>
                  <a:pt x="68262" y="190500"/>
                </a:lnTo>
                <a:lnTo>
                  <a:pt x="20637" y="303212"/>
                </a:lnTo>
                <a:lnTo>
                  <a:pt x="0" y="417512"/>
                </a:lnTo>
                <a:lnTo>
                  <a:pt x="9525" y="503237"/>
                </a:lnTo>
                <a:lnTo>
                  <a:pt x="39687" y="579437"/>
                </a:lnTo>
                <a:lnTo>
                  <a:pt x="77787" y="655637"/>
                </a:lnTo>
                <a:lnTo>
                  <a:pt x="136525" y="731837"/>
                </a:lnTo>
                <a:lnTo>
                  <a:pt x="193675" y="731837"/>
                </a:lnTo>
                <a:lnTo>
                  <a:pt x="136525" y="655637"/>
                </a:lnTo>
                <a:lnTo>
                  <a:pt x="87312" y="579437"/>
                </a:lnTo>
                <a:lnTo>
                  <a:pt x="58737" y="503237"/>
                </a:lnTo>
                <a:lnTo>
                  <a:pt x="49212" y="417512"/>
                </a:lnTo>
                <a:lnTo>
                  <a:pt x="68262" y="303212"/>
                </a:lnTo>
                <a:lnTo>
                  <a:pt x="106362" y="207962"/>
                </a:lnTo>
                <a:lnTo>
                  <a:pt x="184150" y="114300"/>
                </a:lnTo>
                <a:lnTo>
                  <a:pt x="271462" y="28575"/>
                </a:lnTo>
                <a:lnTo>
                  <a:pt x="242887" y="0"/>
                </a:lnTo>
                <a:close/>
              </a:path>
            </a:pathLst>
          </a:custGeom>
          <a:solidFill>
            <a:srgbClr val="0088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89" name="Google Shape;1489;p48"/>
          <p:cNvSpPr/>
          <p:nvPr/>
        </p:nvSpPr>
        <p:spPr>
          <a:xfrm>
            <a:off x="4684712" y="5954712"/>
            <a:ext cx="571500" cy="893762"/>
          </a:xfrm>
          <a:prstGeom prst="rect">
            <a:avLst/>
          </a:prstGeom>
          <a:blipFill rotWithShape="1">
            <a:blip r:embed="rId2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90" name="Google Shape;1490;p48"/>
          <p:cNvSpPr/>
          <p:nvPr/>
        </p:nvSpPr>
        <p:spPr>
          <a:xfrm>
            <a:off x="3679825" y="5764212"/>
            <a:ext cx="1711325" cy="674687"/>
          </a:xfrm>
          <a:prstGeom prst="rect">
            <a:avLst/>
          </a:prstGeom>
          <a:blipFill rotWithShape="1">
            <a:blip r:embed="rId2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91" name="Google Shape;1491;p48"/>
          <p:cNvSpPr/>
          <p:nvPr/>
        </p:nvSpPr>
        <p:spPr>
          <a:xfrm>
            <a:off x="5245100" y="6477000"/>
            <a:ext cx="155575" cy="371475"/>
          </a:xfrm>
          <a:prstGeom prst="rect">
            <a:avLst/>
          </a:prstGeom>
          <a:blipFill rotWithShape="1">
            <a:blip r:embed="rId3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92" name="Google Shape;1492;p48"/>
          <p:cNvSpPr/>
          <p:nvPr/>
        </p:nvSpPr>
        <p:spPr>
          <a:xfrm>
            <a:off x="2819400" y="5830888"/>
            <a:ext cx="763905" cy="1017905"/>
          </a:xfrm>
          <a:custGeom>
            <a:avLst/>
            <a:gdLst/>
            <a:ahLst/>
            <a:cxnLst/>
            <a:rect l="l" t="t" r="r" b="b"/>
            <a:pathLst>
              <a:path w="763904" h="1017904" extrusionOk="0">
                <a:moveTo>
                  <a:pt x="725487" y="0"/>
                </a:moveTo>
                <a:lnTo>
                  <a:pt x="569912" y="57150"/>
                </a:lnTo>
                <a:lnTo>
                  <a:pt x="434975" y="123825"/>
                </a:lnTo>
                <a:lnTo>
                  <a:pt x="309562" y="200025"/>
                </a:lnTo>
                <a:lnTo>
                  <a:pt x="203200" y="285750"/>
                </a:lnTo>
                <a:lnTo>
                  <a:pt x="115887" y="381000"/>
                </a:lnTo>
                <a:lnTo>
                  <a:pt x="58737" y="484187"/>
                </a:lnTo>
                <a:lnTo>
                  <a:pt x="9525" y="588962"/>
                </a:lnTo>
                <a:lnTo>
                  <a:pt x="0" y="703262"/>
                </a:lnTo>
                <a:lnTo>
                  <a:pt x="9525" y="788987"/>
                </a:lnTo>
                <a:lnTo>
                  <a:pt x="28575" y="865187"/>
                </a:lnTo>
                <a:lnTo>
                  <a:pt x="68262" y="941387"/>
                </a:lnTo>
                <a:lnTo>
                  <a:pt x="115887" y="1017587"/>
                </a:lnTo>
                <a:lnTo>
                  <a:pt x="153987" y="1017587"/>
                </a:lnTo>
                <a:lnTo>
                  <a:pt x="106362" y="941387"/>
                </a:lnTo>
                <a:lnTo>
                  <a:pt x="68262" y="865187"/>
                </a:lnTo>
                <a:lnTo>
                  <a:pt x="38100" y="788987"/>
                </a:lnTo>
                <a:lnTo>
                  <a:pt x="28575" y="703262"/>
                </a:lnTo>
                <a:lnTo>
                  <a:pt x="38100" y="588962"/>
                </a:lnTo>
                <a:lnTo>
                  <a:pt x="87312" y="484187"/>
                </a:lnTo>
                <a:lnTo>
                  <a:pt x="144462" y="390525"/>
                </a:lnTo>
                <a:lnTo>
                  <a:pt x="231775" y="295275"/>
                </a:lnTo>
                <a:lnTo>
                  <a:pt x="338137" y="209550"/>
                </a:lnTo>
                <a:lnTo>
                  <a:pt x="463550" y="133350"/>
                </a:lnTo>
                <a:lnTo>
                  <a:pt x="609600" y="76200"/>
                </a:lnTo>
                <a:lnTo>
                  <a:pt x="763587" y="19050"/>
                </a:lnTo>
                <a:lnTo>
                  <a:pt x="725487" y="0"/>
                </a:lnTo>
                <a:close/>
              </a:path>
            </a:pathLst>
          </a:custGeom>
          <a:solidFill>
            <a:srgbClr val="0088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93" name="Google Shape;1493;p48"/>
          <p:cNvSpPr/>
          <p:nvPr/>
        </p:nvSpPr>
        <p:spPr>
          <a:xfrm>
            <a:off x="6667500" y="5400675"/>
            <a:ext cx="1906587" cy="1160462"/>
          </a:xfrm>
          <a:prstGeom prst="rect">
            <a:avLst/>
          </a:prstGeom>
          <a:blipFill rotWithShape="1">
            <a:blip r:embed="rId3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94" name="Google Shape;1494;p48"/>
          <p:cNvSpPr/>
          <p:nvPr/>
        </p:nvSpPr>
        <p:spPr>
          <a:xfrm>
            <a:off x="6553200" y="5343525"/>
            <a:ext cx="863600" cy="1169987"/>
          </a:xfrm>
          <a:prstGeom prst="rect">
            <a:avLst/>
          </a:prstGeom>
          <a:blipFill rotWithShape="1">
            <a:blip r:embed="rId3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95" name="Google Shape;1495;p48"/>
          <p:cNvSpPr/>
          <p:nvPr/>
        </p:nvSpPr>
        <p:spPr>
          <a:xfrm>
            <a:off x="7607300" y="5334000"/>
            <a:ext cx="966787" cy="400050"/>
          </a:xfrm>
          <a:prstGeom prst="rect">
            <a:avLst/>
          </a:prstGeom>
          <a:blipFill rotWithShape="1">
            <a:blip r:embed="rId3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96" name="Google Shape;1496;p48"/>
          <p:cNvSpPr/>
          <p:nvPr/>
        </p:nvSpPr>
        <p:spPr>
          <a:xfrm>
            <a:off x="8328025" y="6361112"/>
            <a:ext cx="114300" cy="85725"/>
          </a:xfrm>
          <a:prstGeom prst="rect">
            <a:avLst/>
          </a:prstGeom>
          <a:blipFill rotWithShape="1">
            <a:blip r:embed="rId3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97" name="Google Shape;1497;p48"/>
          <p:cNvSpPr/>
          <p:nvPr/>
        </p:nvSpPr>
        <p:spPr>
          <a:xfrm>
            <a:off x="7151687" y="6465900"/>
            <a:ext cx="1119187" cy="171450"/>
          </a:xfrm>
          <a:prstGeom prst="rect">
            <a:avLst/>
          </a:prstGeom>
          <a:blipFill rotWithShape="1">
            <a:blip r:embed="rId3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98" name="Google Shape;1498;p48"/>
          <p:cNvSpPr/>
          <p:nvPr/>
        </p:nvSpPr>
        <p:spPr>
          <a:xfrm>
            <a:off x="8470900" y="5800725"/>
            <a:ext cx="227012" cy="541337"/>
          </a:xfrm>
          <a:prstGeom prst="rect">
            <a:avLst/>
          </a:prstGeom>
          <a:blipFill rotWithShape="1">
            <a:blip r:embed="rId3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499" name="Google Shape;1499;p48"/>
          <p:cNvSpPr/>
          <p:nvPr/>
        </p:nvSpPr>
        <p:spPr>
          <a:xfrm>
            <a:off x="8034337" y="5753100"/>
            <a:ext cx="131762" cy="142875"/>
          </a:xfrm>
          <a:prstGeom prst="rect">
            <a:avLst/>
          </a:prstGeom>
          <a:blipFill rotWithShape="1">
            <a:blip r:embed="rId3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500" name="Google Shape;1500;p48"/>
          <p:cNvSpPr/>
          <p:nvPr/>
        </p:nvSpPr>
        <p:spPr>
          <a:xfrm>
            <a:off x="7056439" y="5638800"/>
            <a:ext cx="1138555" cy="684530"/>
          </a:xfrm>
          <a:custGeom>
            <a:avLst/>
            <a:gdLst/>
            <a:ahLst/>
            <a:cxnLst/>
            <a:rect l="l" t="t" r="r" b="b"/>
            <a:pathLst>
              <a:path w="1138554" h="684529" extrusionOk="0">
                <a:moveTo>
                  <a:pt x="569912" y="0"/>
                </a:moveTo>
                <a:lnTo>
                  <a:pt x="455612" y="9525"/>
                </a:lnTo>
                <a:lnTo>
                  <a:pt x="350837" y="28575"/>
                </a:lnTo>
                <a:lnTo>
                  <a:pt x="255587" y="57150"/>
                </a:lnTo>
                <a:lnTo>
                  <a:pt x="169862" y="104775"/>
                </a:lnTo>
                <a:lnTo>
                  <a:pt x="95250" y="152400"/>
                </a:lnTo>
                <a:lnTo>
                  <a:pt x="47625" y="209550"/>
                </a:lnTo>
                <a:lnTo>
                  <a:pt x="9525" y="276225"/>
                </a:lnTo>
                <a:lnTo>
                  <a:pt x="0" y="342900"/>
                </a:lnTo>
                <a:lnTo>
                  <a:pt x="9525" y="407987"/>
                </a:lnTo>
                <a:lnTo>
                  <a:pt x="47625" y="474662"/>
                </a:lnTo>
                <a:lnTo>
                  <a:pt x="95250" y="531812"/>
                </a:lnTo>
                <a:lnTo>
                  <a:pt x="169862" y="588962"/>
                </a:lnTo>
                <a:lnTo>
                  <a:pt x="255587" y="627062"/>
                </a:lnTo>
                <a:lnTo>
                  <a:pt x="350837" y="655637"/>
                </a:lnTo>
                <a:lnTo>
                  <a:pt x="455612" y="674687"/>
                </a:lnTo>
                <a:lnTo>
                  <a:pt x="569912" y="684212"/>
                </a:lnTo>
                <a:lnTo>
                  <a:pt x="682625" y="674687"/>
                </a:lnTo>
                <a:lnTo>
                  <a:pt x="735012" y="665162"/>
                </a:lnTo>
                <a:lnTo>
                  <a:pt x="569912" y="665162"/>
                </a:lnTo>
                <a:lnTo>
                  <a:pt x="465137" y="655637"/>
                </a:lnTo>
                <a:lnTo>
                  <a:pt x="360362" y="636587"/>
                </a:lnTo>
                <a:lnTo>
                  <a:pt x="274637" y="608012"/>
                </a:lnTo>
                <a:lnTo>
                  <a:pt x="188912" y="569912"/>
                </a:lnTo>
                <a:lnTo>
                  <a:pt x="133350" y="522287"/>
                </a:lnTo>
                <a:lnTo>
                  <a:pt x="76200" y="465137"/>
                </a:lnTo>
                <a:lnTo>
                  <a:pt x="47625" y="407987"/>
                </a:lnTo>
                <a:lnTo>
                  <a:pt x="38100" y="342900"/>
                </a:lnTo>
                <a:lnTo>
                  <a:pt x="47625" y="276225"/>
                </a:lnTo>
                <a:lnTo>
                  <a:pt x="76200" y="219075"/>
                </a:lnTo>
                <a:lnTo>
                  <a:pt x="133350" y="161925"/>
                </a:lnTo>
                <a:lnTo>
                  <a:pt x="188912" y="114300"/>
                </a:lnTo>
                <a:lnTo>
                  <a:pt x="274637" y="76200"/>
                </a:lnTo>
                <a:lnTo>
                  <a:pt x="360362" y="47625"/>
                </a:lnTo>
                <a:lnTo>
                  <a:pt x="465137" y="28575"/>
                </a:lnTo>
                <a:lnTo>
                  <a:pt x="569912" y="19050"/>
                </a:lnTo>
                <a:lnTo>
                  <a:pt x="758825" y="19050"/>
                </a:lnTo>
                <a:lnTo>
                  <a:pt x="569912" y="0"/>
                </a:lnTo>
                <a:close/>
              </a:path>
              <a:path w="1138554" h="684529" extrusionOk="0">
                <a:moveTo>
                  <a:pt x="1128712" y="304800"/>
                </a:moveTo>
                <a:lnTo>
                  <a:pt x="1090612" y="314325"/>
                </a:lnTo>
                <a:lnTo>
                  <a:pt x="1100137" y="333375"/>
                </a:lnTo>
                <a:lnTo>
                  <a:pt x="1100137" y="342900"/>
                </a:lnTo>
                <a:lnTo>
                  <a:pt x="1090612" y="407987"/>
                </a:lnTo>
                <a:lnTo>
                  <a:pt x="1062037" y="465137"/>
                </a:lnTo>
                <a:lnTo>
                  <a:pt x="1004887" y="522287"/>
                </a:lnTo>
                <a:lnTo>
                  <a:pt x="949325" y="569912"/>
                </a:lnTo>
                <a:lnTo>
                  <a:pt x="863600" y="608012"/>
                </a:lnTo>
                <a:lnTo>
                  <a:pt x="777875" y="636587"/>
                </a:lnTo>
                <a:lnTo>
                  <a:pt x="673100" y="655637"/>
                </a:lnTo>
                <a:lnTo>
                  <a:pt x="569912" y="665162"/>
                </a:lnTo>
                <a:lnTo>
                  <a:pt x="735012" y="665162"/>
                </a:lnTo>
                <a:lnTo>
                  <a:pt x="787400" y="655637"/>
                </a:lnTo>
                <a:lnTo>
                  <a:pt x="892175" y="627062"/>
                </a:lnTo>
                <a:lnTo>
                  <a:pt x="968375" y="588962"/>
                </a:lnTo>
                <a:lnTo>
                  <a:pt x="1042987" y="531812"/>
                </a:lnTo>
                <a:lnTo>
                  <a:pt x="1090612" y="474662"/>
                </a:lnTo>
                <a:lnTo>
                  <a:pt x="1128712" y="407987"/>
                </a:lnTo>
                <a:lnTo>
                  <a:pt x="1138237" y="342900"/>
                </a:lnTo>
                <a:lnTo>
                  <a:pt x="1138237" y="323850"/>
                </a:lnTo>
                <a:lnTo>
                  <a:pt x="1128712" y="304800"/>
                </a:lnTo>
                <a:close/>
              </a:path>
              <a:path w="1138554" h="684529" extrusionOk="0">
                <a:moveTo>
                  <a:pt x="758825" y="19050"/>
                </a:moveTo>
                <a:lnTo>
                  <a:pt x="569912" y="19050"/>
                </a:lnTo>
                <a:lnTo>
                  <a:pt x="663575" y="28575"/>
                </a:lnTo>
                <a:lnTo>
                  <a:pt x="758825" y="47625"/>
                </a:lnTo>
                <a:lnTo>
                  <a:pt x="844550" y="76200"/>
                </a:lnTo>
                <a:lnTo>
                  <a:pt x="920750" y="104775"/>
                </a:lnTo>
                <a:lnTo>
                  <a:pt x="930275" y="76200"/>
                </a:lnTo>
                <a:lnTo>
                  <a:pt x="758825" y="19050"/>
                </a:lnTo>
                <a:close/>
              </a:path>
            </a:pathLst>
          </a:custGeom>
          <a:solidFill>
            <a:srgbClr val="0088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501" name="Google Shape;1501;p48"/>
          <p:cNvSpPr/>
          <p:nvPr/>
        </p:nvSpPr>
        <p:spPr>
          <a:xfrm>
            <a:off x="6904037" y="5572125"/>
            <a:ext cx="1443037" cy="846137"/>
          </a:xfrm>
          <a:prstGeom prst="rect">
            <a:avLst/>
          </a:prstGeom>
          <a:blipFill rotWithShape="1">
            <a:blip r:embed="rId3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502" name="Google Shape;1502;p48"/>
          <p:cNvSpPr/>
          <p:nvPr/>
        </p:nvSpPr>
        <p:spPr>
          <a:xfrm>
            <a:off x="7245350" y="5543550"/>
            <a:ext cx="579437" cy="104775"/>
          </a:xfrm>
          <a:prstGeom prst="rect">
            <a:avLst/>
          </a:prstGeom>
          <a:blipFill rotWithShape="1">
            <a:blip r:embed="rId3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503" name="Google Shape;1503;p48"/>
          <p:cNvSpPr/>
          <p:nvPr/>
        </p:nvSpPr>
        <p:spPr>
          <a:xfrm>
            <a:off x="7085012" y="5648325"/>
            <a:ext cx="104775" cy="76200"/>
          </a:xfrm>
          <a:prstGeom prst="rect">
            <a:avLst/>
          </a:prstGeom>
          <a:blipFill rotWithShape="1">
            <a:blip r:embed="rId4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504" name="Google Shape;1504;p48"/>
          <p:cNvSpPr/>
          <p:nvPr/>
        </p:nvSpPr>
        <p:spPr>
          <a:xfrm>
            <a:off x="7216775" y="5727700"/>
            <a:ext cx="822325" cy="506412"/>
          </a:xfrm>
          <a:prstGeom prst="rect">
            <a:avLst/>
          </a:prstGeom>
          <a:blipFill rotWithShape="1">
            <a:blip r:embed="rId4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505" name="Google Shape;1505;p48"/>
          <p:cNvSpPr/>
          <p:nvPr/>
        </p:nvSpPr>
        <p:spPr>
          <a:xfrm>
            <a:off x="7267575" y="5762625"/>
            <a:ext cx="708025" cy="430212"/>
          </a:xfrm>
          <a:prstGeom prst="rect">
            <a:avLst/>
          </a:prstGeom>
          <a:blipFill rotWithShape="1">
            <a:blip r:embed="rId4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506" name="Google Shape;1506;p48"/>
          <p:cNvSpPr/>
          <p:nvPr/>
        </p:nvSpPr>
        <p:spPr>
          <a:xfrm>
            <a:off x="7318375" y="5794387"/>
            <a:ext cx="612775" cy="369874"/>
          </a:xfrm>
          <a:prstGeom prst="rect">
            <a:avLst/>
          </a:prstGeom>
          <a:blipFill rotWithShape="1">
            <a:blip r:embed="rId4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507" name="Google Shape;1507;p48"/>
          <p:cNvSpPr/>
          <p:nvPr/>
        </p:nvSpPr>
        <p:spPr>
          <a:xfrm>
            <a:off x="7388225" y="5838825"/>
            <a:ext cx="473075" cy="280987"/>
          </a:xfrm>
          <a:prstGeom prst="rect">
            <a:avLst/>
          </a:prstGeom>
          <a:blipFill rotWithShape="1">
            <a:blip r:embed="rId4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508" name="Google Shape;1508;p48"/>
          <p:cNvSpPr/>
          <p:nvPr/>
        </p:nvSpPr>
        <p:spPr>
          <a:xfrm>
            <a:off x="7445375" y="5870575"/>
            <a:ext cx="352425" cy="220662"/>
          </a:xfrm>
          <a:prstGeom prst="rect">
            <a:avLst/>
          </a:prstGeom>
          <a:blipFill rotWithShape="1">
            <a:blip r:embed="rId4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509" name="Google Shape;1509;p48"/>
          <p:cNvSpPr/>
          <p:nvPr/>
        </p:nvSpPr>
        <p:spPr>
          <a:xfrm>
            <a:off x="7521575" y="5918200"/>
            <a:ext cx="200025" cy="128587"/>
          </a:xfrm>
          <a:prstGeom prst="rect">
            <a:avLst/>
          </a:prstGeom>
          <a:blipFill rotWithShape="1">
            <a:blip r:embed="rId4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510" name="Google Shape;1510;p48"/>
          <p:cNvSpPr/>
          <p:nvPr/>
        </p:nvSpPr>
        <p:spPr>
          <a:xfrm>
            <a:off x="8382000" y="5057775"/>
            <a:ext cx="608012" cy="152400"/>
          </a:xfrm>
          <a:prstGeom prst="rect">
            <a:avLst/>
          </a:prstGeom>
          <a:blipFill rotWithShape="1">
            <a:blip r:embed="rId4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511" name="Google Shape;1511;p48"/>
          <p:cNvSpPr/>
          <p:nvPr/>
        </p:nvSpPr>
        <p:spPr>
          <a:xfrm>
            <a:off x="8437562" y="4800600"/>
            <a:ext cx="409575" cy="85725"/>
          </a:xfrm>
          <a:prstGeom prst="rect">
            <a:avLst/>
          </a:prstGeom>
          <a:blipFill rotWithShape="1">
            <a:blip r:embed="rId4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512" name="Google Shape;1512;p48"/>
          <p:cNvSpPr/>
          <p:nvPr/>
        </p:nvSpPr>
        <p:spPr>
          <a:xfrm>
            <a:off x="8961437" y="4867275"/>
            <a:ext cx="95250" cy="247650"/>
          </a:xfrm>
          <a:prstGeom prst="rect">
            <a:avLst/>
          </a:prstGeom>
          <a:blipFill rotWithShape="1">
            <a:blip r:embed="rId4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513" name="Google Shape;1513;p48"/>
          <p:cNvSpPr/>
          <p:nvPr/>
        </p:nvSpPr>
        <p:spPr>
          <a:xfrm>
            <a:off x="8532812" y="5153025"/>
            <a:ext cx="304800" cy="28575"/>
          </a:xfrm>
          <a:prstGeom prst="rect">
            <a:avLst/>
          </a:prstGeom>
          <a:blipFill rotWithShape="1">
            <a:blip r:embed="rId5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514" name="Google Shape;1514;p48"/>
          <p:cNvSpPr/>
          <p:nvPr/>
        </p:nvSpPr>
        <p:spPr>
          <a:xfrm>
            <a:off x="8420100" y="4829175"/>
            <a:ext cx="255587" cy="295275"/>
          </a:xfrm>
          <a:prstGeom prst="rect">
            <a:avLst/>
          </a:prstGeom>
          <a:blipFill rotWithShape="1">
            <a:blip r:embed="rId5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515" name="Google Shape;1515;p48"/>
          <p:cNvSpPr/>
          <p:nvPr/>
        </p:nvSpPr>
        <p:spPr>
          <a:xfrm>
            <a:off x="8713787" y="4829175"/>
            <a:ext cx="295275" cy="333375"/>
          </a:xfrm>
          <a:prstGeom prst="rect">
            <a:avLst/>
          </a:prstGeom>
          <a:blipFill rotWithShape="1">
            <a:blip r:embed="rId5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516" name="Google Shape;1516;p48"/>
          <p:cNvSpPr/>
          <p:nvPr/>
        </p:nvSpPr>
        <p:spPr>
          <a:xfrm>
            <a:off x="8485187" y="4854575"/>
            <a:ext cx="474662" cy="295275"/>
          </a:xfrm>
          <a:prstGeom prst="rect">
            <a:avLst/>
          </a:prstGeom>
          <a:blipFill rotWithShape="1">
            <a:blip r:embed="rId5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517" name="Google Shape;1517;p48"/>
          <p:cNvSpPr/>
          <p:nvPr/>
        </p:nvSpPr>
        <p:spPr>
          <a:xfrm>
            <a:off x="8542337" y="4897437"/>
            <a:ext cx="360362" cy="209550"/>
          </a:xfrm>
          <a:prstGeom prst="rect">
            <a:avLst/>
          </a:prstGeom>
          <a:blipFill rotWithShape="1">
            <a:blip r:embed="rId5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518" name="Google Shape;1518;p48"/>
          <p:cNvSpPr/>
          <p:nvPr/>
        </p:nvSpPr>
        <p:spPr>
          <a:xfrm>
            <a:off x="8577264" y="4919662"/>
            <a:ext cx="288921" cy="161936"/>
          </a:xfrm>
          <a:prstGeom prst="rect">
            <a:avLst/>
          </a:prstGeom>
          <a:blipFill rotWithShape="1">
            <a:blip r:embed="rId5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519" name="Google Shape;1519;p48"/>
          <p:cNvSpPr/>
          <p:nvPr/>
        </p:nvSpPr>
        <p:spPr>
          <a:xfrm>
            <a:off x="8621712" y="4935537"/>
            <a:ext cx="198437" cy="130187"/>
          </a:xfrm>
          <a:prstGeom prst="rect">
            <a:avLst/>
          </a:prstGeom>
          <a:blipFill rotWithShape="1">
            <a:blip r:embed="rId5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520" name="Google Shape;1520;p48"/>
          <p:cNvSpPr/>
          <p:nvPr/>
        </p:nvSpPr>
        <p:spPr>
          <a:xfrm>
            <a:off x="8664575" y="4960937"/>
            <a:ext cx="115887" cy="74612"/>
          </a:xfrm>
          <a:prstGeom prst="rect">
            <a:avLst/>
          </a:prstGeom>
          <a:blipFill rotWithShape="1">
            <a:blip r:embed="rId5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521" name="Google Shape;1521;p48"/>
          <p:cNvSpPr/>
          <p:nvPr/>
        </p:nvSpPr>
        <p:spPr>
          <a:xfrm>
            <a:off x="1182624" y="1524"/>
            <a:ext cx="6973823" cy="897635"/>
          </a:xfrm>
          <a:prstGeom prst="rect">
            <a:avLst/>
          </a:prstGeom>
          <a:blipFill rotWithShape="1">
            <a:blip r:embed="rId5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522" name="Google Shape;1522;p48"/>
          <p:cNvSpPr/>
          <p:nvPr/>
        </p:nvSpPr>
        <p:spPr>
          <a:xfrm>
            <a:off x="3230880" y="670559"/>
            <a:ext cx="2721863" cy="896111"/>
          </a:xfrm>
          <a:prstGeom prst="rect">
            <a:avLst/>
          </a:prstGeom>
          <a:blipFill rotWithShape="1">
            <a:blip r:embed="rId5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523" name="Google Shape;1523;p48"/>
          <p:cNvSpPr/>
          <p:nvPr/>
        </p:nvSpPr>
        <p:spPr>
          <a:xfrm>
            <a:off x="5221224" y="670559"/>
            <a:ext cx="886967" cy="896111"/>
          </a:xfrm>
          <a:prstGeom prst="rect">
            <a:avLst/>
          </a:prstGeom>
          <a:blipFill rotWithShape="1">
            <a:blip r:embed="rId6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524" name="Google Shape;1524;p48"/>
          <p:cNvSpPr txBox="1"/>
          <p:nvPr/>
        </p:nvSpPr>
        <p:spPr>
          <a:xfrm>
            <a:off x="1514983" y="255317"/>
            <a:ext cx="6115050" cy="1255395"/>
          </a:xfrm>
          <a:prstGeom prst="rect">
            <a:avLst/>
          </a:prstGeom>
          <a:noFill/>
          <a:ln>
            <a:noFill/>
          </a:ln>
        </p:spPr>
        <p:txBody>
          <a:bodyPr spcFirstLastPara="1" wrap="square" lIns="0" tIns="0" rIns="0" bIns="0" anchor="t" anchorCtr="0">
            <a:spAutoFit/>
          </a:bodyPr>
          <a:lstStyle/>
          <a:p>
            <a:pPr marL="2060575" marR="5080" lvl="0" indent="-2048510" algn="l" rtl="0">
              <a:lnSpc>
                <a:spcPct val="100000"/>
              </a:lnSpc>
              <a:spcBef>
                <a:spcPts val="0"/>
              </a:spcBef>
              <a:spcAft>
                <a:spcPts val="0"/>
              </a:spcAft>
              <a:buClr>
                <a:srgbClr val="000000"/>
              </a:buClr>
              <a:buSzPts val="4400"/>
              <a:buFont typeface="Arial"/>
              <a:buNone/>
            </a:pPr>
            <a:r>
              <a:rPr lang="en-US" sz="4400" b="0" i="0" u="none" strike="noStrike" cap="none" dirty="0">
                <a:solidFill>
                  <a:srgbClr val="CCECFF"/>
                </a:solidFill>
                <a:latin typeface="Arial"/>
                <a:ea typeface="Arial"/>
                <a:cs typeface="Arial"/>
                <a:sym typeface="Arial"/>
              </a:rPr>
              <a:t>Municipalities and Water Districts</a:t>
            </a:r>
            <a:endParaRPr sz="4400" b="0" i="0" u="none" strike="noStrike" cap="none" dirty="0">
              <a:solidFill>
                <a:schemeClr val="dk1"/>
              </a:solidFill>
              <a:latin typeface="Arial"/>
              <a:ea typeface="Arial"/>
              <a:cs typeface="Arial"/>
              <a:sym typeface="Arial"/>
            </a:endParaRPr>
          </a:p>
        </p:txBody>
      </p:sp>
      <p:sp>
        <p:nvSpPr>
          <p:cNvPr id="1525" name="Google Shape;1525;p48"/>
          <p:cNvSpPr/>
          <p:nvPr/>
        </p:nvSpPr>
        <p:spPr>
          <a:xfrm>
            <a:off x="1447812" y="1755800"/>
            <a:ext cx="6248387" cy="3890936"/>
          </a:xfrm>
          <a:prstGeom prst="rect">
            <a:avLst/>
          </a:prstGeom>
          <a:blipFill rotWithShape="1">
            <a:blip r:embed="rId6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89"/>
          <p:cNvSpPr txBox="1">
            <a:spLocks noGrp="1"/>
          </p:cNvSpPr>
          <p:nvPr>
            <p:ph type="title"/>
          </p:nvPr>
        </p:nvSpPr>
        <p:spPr>
          <a:xfrm>
            <a:off x="457200" y="131024"/>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45454"/>
              <a:buNone/>
            </a:pPr>
            <a:r>
              <a:rPr lang="en-US" dirty="0"/>
              <a:t>Recreational and Environmental Uses</a:t>
            </a:r>
            <a:endParaRPr dirty="0"/>
          </a:p>
        </p:txBody>
      </p:sp>
      <p:sp>
        <p:nvSpPr>
          <p:cNvPr id="1531" name="Google Shape;1531;p89"/>
          <p:cNvSpPr txBox="1">
            <a:spLocks noGrp="1"/>
          </p:cNvSpPr>
          <p:nvPr>
            <p:ph type="body" idx="1"/>
          </p:nvPr>
        </p:nvSpPr>
        <p:spPr>
          <a:xfrm>
            <a:off x="537099" y="1236216"/>
            <a:ext cx="8229600" cy="4525963"/>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360"/>
              </a:spcBef>
              <a:spcAft>
                <a:spcPts val="0"/>
              </a:spcAft>
              <a:buClr>
                <a:srgbClr val="0070C0"/>
              </a:buClr>
              <a:buSzPts val="2100"/>
              <a:buFont typeface="Noto Sans Symbols"/>
              <a:buChar char="❑"/>
            </a:pPr>
            <a:r>
              <a:rPr lang="en-US" sz="2800" dirty="0"/>
              <a:t>CWCB In-Stream Flows</a:t>
            </a:r>
            <a:endParaRPr dirty="0"/>
          </a:p>
          <a:p>
            <a:pPr marL="457200" lvl="0" indent="-342900" algn="l" rtl="0">
              <a:lnSpc>
                <a:spcPct val="100000"/>
              </a:lnSpc>
              <a:spcBef>
                <a:spcPts val="360"/>
              </a:spcBef>
              <a:spcAft>
                <a:spcPts val="0"/>
              </a:spcAft>
              <a:buClr>
                <a:srgbClr val="0070C0"/>
              </a:buClr>
              <a:buSzPts val="2100"/>
              <a:buFont typeface="Noto Sans Symbols"/>
              <a:buChar char="❑"/>
            </a:pPr>
            <a:r>
              <a:rPr lang="en-US" sz="2800" dirty="0"/>
              <a:t>Recreational In-Channel Diversions (RICD)</a:t>
            </a:r>
            <a:endParaRPr dirty="0"/>
          </a:p>
          <a:p>
            <a:pPr marL="914400" lvl="1" indent="-342900" algn="l" rtl="0">
              <a:lnSpc>
                <a:spcPct val="100000"/>
              </a:lnSpc>
              <a:spcBef>
                <a:spcPts val="360"/>
              </a:spcBef>
              <a:spcAft>
                <a:spcPts val="0"/>
              </a:spcAft>
              <a:buClr>
                <a:srgbClr val="0070C0"/>
              </a:buClr>
              <a:buSzPts val="1800"/>
              <a:buFont typeface="Noto Sans Symbols"/>
              <a:buChar char="❑"/>
            </a:pPr>
            <a:r>
              <a:rPr lang="en-US" sz="2400" dirty="0"/>
              <a:t>City of Fort Collins has two RICDs</a:t>
            </a:r>
            <a:endParaRPr sz="2400" dirty="0"/>
          </a:p>
          <a:p>
            <a:pPr marL="457200" lvl="0" indent="-342900" algn="l" rtl="0">
              <a:lnSpc>
                <a:spcPct val="100000"/>
              </a:lnSpc>
              <a:spcBef>
                <a:spcPts val="360"/>
              </a:spcBef>
              <a:spcAft>
                <a:spcPts val="0"/>
              </a:spcAft>
              <a:buClr>
                <a:srgbClr val="0070C0"/>
              </a:buClr>
              <a:buSzPts val="2100"/>
              <a:buFont typeface="Noto Sans Symbols"/>
              <a:buChar char="❑"/>
            </a:pPr>
            <a:r>
              <a:rPr lang="en-US" sz="2800" dirty="0"/>
              <a:t>Two Recent Statutes</a:t>
            </a:r>
            <a:endParaRPr dirty="0"/>
          </a:p>
          <a:p>
            <a:pPr marL="914400" lvl="1" indent="-342900" algn="l" rtl="0">
              <a:lnSpc>
                <a:spcPct val="100000"/>
              </a:lnSpc>
              <a:spcBef>
                <a:spcPts val="360"/>
              </a:spcBef>
              <a:spcAft>
                <a:spcPts val="0"/>
              </a:spcAft>
              <a:buClr>
                <a:srgbClr val="0070C0"/>
              </a:buClr>
              <a:buSzPts val="1800"/>
              <a:buFont typeface="Noto Sans Symbols"/>
              <a:buChar char="❑"/>
            </a:pPr>
            <a:r>
              <a:rPr lang="en-US" sz="2400" dirty="0"/>
              <a:t>C.R.S. § 37-92-102(4.5) - Plan for Augmentation to Augment Stream Flows</a:t>
            </a:r>
            <a:endParaRPr dirty="0"/>
          </a:p>
          <a:p>
            <a:pPr marL="914400" lvl="1" indent="-342900" algn="l" rtl="0">
              <a:lnSpc>
                <a:spcPct val="100000"/>
              </a:lnSpc>
              <a:spcBef>
                <a:spcPts val="360"/>
              </a:spcBef>
              <a:spcAft>
                <a:spcPts val="0"/>
              </a:spcAft>
              <a:buClr>
                <a:srgbClr val="0070C0"/>
              </a:buClr>
              <a:buSzPts val="1800"/>
              <a:buFont typeface="Noto Sans Symbols"/>
              <a:buChar char="❑"/>
            </a:pPr>
            <a:r>
              <a:rPr lang="en-US" sz="2400" dirty="0"/>
              <a:t>C.R.S. § 37-92-102(8) – Reservoir Releases for Fish and Wildlife Mitigation</a:t>
            </a:r>
            <a:endParaRPr dirty="0"/>
          </a:p>
        </p:txBody>
      </p:sp>
      <p:pic>
        <p:nvPicPr>
          <p:cNvPr id="1532" name="Google Shape;1532;p89"/>
          <p:cNvPicPr preferRelativeResize="0"/>
          <p:nvPr/>
        </p:nvPicPr>
        <p:blipFill rotWithShape="1">
          <a:blip r:embed="rId3">
            <a:alphaModFix/>
          </a:blip>
          <a:srcRect/>
          <a:stretch/>
        </p:blipFill>
        <p:spPr>
          <a:xfrm>
            <a:off x="5282214" y="4532954"/>
            <a:ext cx="3484485" cy="2278551"/>
          </a:xfrm>
          <a:prstGeom prst="rect">
            <a:avLst/>
          </a:prstGeom>
          <a:noFill/>
          <a:ln>
            <a:noFill/>
          </a:ln>
        </p:spPr>
      </p:pic>
      <p:pic>
        <p:nvPicPr>
          <p:cNvPr id="1533" name="Google Shape;1533;p89"/>
          <p:cNvPicPr preferRelativeResize="0"/>
          <p:nvPr/>
        </p:nvPicPr>
        <p:blipFill rotWithShape="1">
          <a:blip r:embed="rId4">
            <a:alphaModFix/>
          </a:blip>
          <a:srcRect/>
          <a:stretch/>
        </p:blipFill>
        <p:spPr>
          <a:xfrm>
            <a:off x="0" y="6177378"/>
            <a:ext cx="2513308" cy="63412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sp>
        <p:nvSpPr>
          <p:cNvPr id="1538" name="Google Shape;1538;p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r>
              <a:rPr lang="en-US" dirty="0"/>
              <a:t>How are Rights Administered?</a:t>
            </a:r>
            <a:endParaRPr dirty="0"/>
          </a:p>
        </p:txBody>
      </p:sp>
      <p:sp>
        <p:nvSpPr>
          <p:cNvPr id="1539" name="Google Shape;1539;p9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0"/>
              </a:spcBef>
              <a:spcAft>
                <a:spcPts val="0"/>
              </a:spcAft>
              <a:buClr>
                <a:srgbClr val="0070C0"/>
              </a:buClr>
              <a:buSzPts val="2080"/>
              <a:buFont typeface="Noto Sans Symbols"/>
              <a:buChar char="❑"/>
            </a:pPr>
            <a:r>
              <a:rPr lang="en-US" b="1" dirty="0">
                <a:latin typeface="Calibri"/>
                <a:ea typeface="Calibri"/>
                <a:cs typeface="Calibri"/>
                <a:sym typeface="Calibri"/>
              </a:rPr>
              <a:t>Direct Flow Water Rights</a:t>
            </a:r>
            <a:endParaRPr dirty="0"/>
          </a:p>
          <a:p>
            <a:pPr marL="914400" lvl="1" indent="-342900" algn="l" rtl="0">
              <a:lnSpc>
                <a:spcPct val="100000"/>
              </a:lnSpc>
              <a:spcBef>
                <a:spcPts val="1200"/>
              </a:spcBef>
              <a:spcAft>
                <a:spcPts val="0"/>
              </a:spcAft>
              <a:buClr>
                <a:srgbClr val="0070C0"/>
              </a:buClr>
              <a:buSzPts val="1820"/>
              <a:buFont typeface="Noto Sans Symbols"/>
              <a:buChar char="❑"/>
            </a:pPr>
            <a:r>
              <a:rPr lang="en-US" dirty="0">
                <a:latin typeface="Calibri"/>
                <a:ea typeface="Calibri"/>
                <a:cs typeface="Calibri"/>
                <a:sym typeface="Calibri"/>
              </a:rPr>
              <a:t>The water rights that were applied for first (1860s) get the senior priorities</a:t>
            </a:r>
            <a:endParaRPr dirty="0"/>
          </a:p>
          <a:p>
            <a:pPr marL="914400" lvl="1" indent="-342900" algn="l" rtl="0">
              <a:lnSpc>
                <a:spcPct val="100000"/>
              </a:lnSpc>
              <a:spcBef>
                <a:spcPts val="1200"/>
              </a:spcBef>
              <a:spcAft>
                <a:spcPts val="0"/>
              </a:spcAft>
              <a:buClr>
                <a:srgbClr val="0070C0"/>
              </a:buClr>
              <a:buSzPts val="1820"/>
              <a:buFont typeface="Noto Sans Symbols"/>
              <a:buChar char="❑"/>
            </a:pPr>
            <a:r>
              <a:rPr lang="en-US" dirty="0">
                <a:latin typeface="Calibri"/>
                <a:ea typeface="Calibri"/>
                <a:cs typeface="Calibri"/>
                <a:sym typeface="Calibri"/>
              </a:rPr>
              <a:t>The water rights in the Poudre are assigned numbers based on the application date</a:t>
            </a:r>
            <a:endParaRPr dirty="0"/>
          </a:p>
          <a:p>
            <a:pPr marL="914400" lvl="1" indent="-342900" algn="l" rtl="0">
              <a:lnSpc>
                <a:spcPct val="100000"/>
              </a:lnSpc>
              <a:spcBef>
                <a:spcPts val="1200"/>
              </a:spcBef>
              <a:spcAft>
                <a:spcPts val="0"/>
              </a:spcAft>
              <a:buClr>
                <a:srgbClr val="0070C0"/>
              </a:buClr>
              <a:buSzPts val="1820"/>
              <a:buFont typeface="Noto Sans Symbols"/>
              <a:buChar char="❑"/>
            </a:pPr>
            <a:r>
              <a:rPr lang="en-US" dirty="0">
                <a:latin typeface="Calibri"/>
                <a:ea typeface="Calibri"/>
                <a:cs typeface="Calibri"/>
                <a:sym typeface="Calibri"/>
              </a:rPr>
              <a:t>Number 1 is a senior right (6-1-1860)</a:t>
            </a:r>
            <a:endParaRPr dirty="0"/>
          </a:p>
          <a:p>
            <a:pPr marL="914400" lvl="1" indent="-342900" algn="l" rtl="0">
              <a:lnSpc>
                <a:spcPct val="100000"/>
              </a:lnSpc>
              <a:spcBef>
                <a:spcPts val="1200"/>
              </a:spcBef>
              <a:spcAft>
                <a:spcPts val="0"/>
              </a:spcAft>
              <a:buClr>
                <a:srgbClr val="0070C0"/>
              </a:buClr>
              <a:buSzPts val="1820"/>
              <a:buFont typeface="Noto Sans Symbols"/>
              <a:buChar char="❑"/>
            </a:pPr>
            <a:r>
              <a:rPr lang="en-US" dirty="0">
                <a:latin typeface="Calibri"/>
                <a:ea typeface="Calibri"/>
                <a:cs typeface="Calibri"/>
                <a:sym typeface="Calibri"/>
              </a:rPr>
              <a:t>Number 100 is a junior right (1881)</a:t>
            </a:r>
            <a:endParaRPr dirty="0"/>
          </a:p>
          <a:p>
            <a:pPr marL="457200" lvl="0" indent="-228600" algn="l" rtl="0">
              <a:lnSpc>
                <a:spcPct val="100000"/>
              </a:lnSpc>
              <a:spcBef>
                <a:spcPts val="1560"/>
              </a:spcBef>
              <a:spcAft>
                <a:spcPts val="0"/>
              </a:spcAft>
              <a:buClr>
                <a:schemeClr val="dk1"/>
              </a:buClr>
              <a:buSzPts val="1800"/>
              <a:buNone/>
            </a:pPr>
            <a:endParaRPr dirty="0"/>
          </a:p>
        </p:txBody>
      </p:sp>
      <p:pic>
        <p:nvPicPr>
          <p:cNvPr id="1540" name="Google Shape;1540;p90"/>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Google Shape;1545;p9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r>
              <a:rPr lang="en-US" dirty="0"/>
              <a:t>How are Rights Administered?</a:t>
            </a:r>
            <a:endParaRPr dirty="0"/>
          </a:p>
        </p:txBody>
      </p:sp>
      <p:sp>
        <p:nvSpPr>
          <p:cNvPr id="1546" name="Google Shape;1546;p9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469900" marR="0" lvl="0" indent="-457200" algn="l" rtl="0">
              <a:lnSpc>
                <a:spcPct val="100000"/>
              </a:lnSpc>
              <a:spcBef>
                <a:spcPts val="0"/>
              </a:spcBef>
              <a:spcAft>
                <a:spcPts val="0"/>
              </a:spcAft>
              <a:buClr>
                <a:srgbClr val="0070C0"/>
              </a:buClr>
              <a:buSzPts val="2080"/>
              <a:buFont typeface="Noto Sans Symbols"/>
              <a:buChar char="❑"/>
            </a:pPr>
            <a:r>
              <a:rPr lang="en-US" sz="3200" b="1" dirty="0">
                <a:solidFill>
                  <a:schemeClr val="dk1"/>
                </a:solidFill>
                <a:latin typeface="Calibri"/>
                <a:ea typeface="Calibri"/>
                <a:cs typeface="Calibri"/>
                <a:sym typeface="Calibri"/>
              </a:rPr>
              <a:t>Water Storage Rights</a:t>
            </a:r>
            <a:endParaRPr dirty="0"/>
          </a:p>
          <a:p>
            <a:pPr marL="927100" marR="5080" lvl="1" indent="-457200" algn="l" rtl="0">
              <a:lnSpc>
                <a:spcPct val="100000"/>
              </a:lnSpc>
              <a:spcBef>
                <a:spcPts val="1200"/>
              </a:spcBef>
              <a:spcAft>
                <a:spcPts val="0"/>
              </a:spcAft>
              <a:buClr>
                <a:srgbClr val="0070C0"/>
              </a:buClr>
              <a:buSzPts val="1820"/>
              <a:buFont typeface="Noto Sans Symbols"/>
              <a:buChar char="❑"/>
            </a:pPr>
            <a:r>
              <a:rPr lang="en-US" sz="2800" b="0" i="0" u="none" strike="noStrike" cap="none" dirty="0">
                <a:solidFill>
                  <a:schemeClr val="dk1"/>
                </a:solidFill>
                <a:latin typeface="Calibri"/>
                <a:ea typeface="Calibri"/>
                <a:cs typeface="Calibri"/>
                <a:sym typeface="Calibri"/>
              </a:rPr>
              <a:t>Usually junior to the direct flow decrees on the Poudre</a:t>
            </a:r>
            <a:endParaRPr dirty="0"/>
          </a:p>
          <a:p>
            <a:pPr marL="927100" marR="0" lvl="1" indent="-457200" algn="l" rtl="0">
              <a:lnSpc>
                <a:spcPct val="100000"/>
              </a:lnSpc>
              <a:spcBef>
                <a:spcPts val="1200"/>
              </a:spcBef>
              <a:spcAft>
                <a:spcPts val="0"/>
              </a:spcAft>
              <a:buClr>
                <a:srgbClr val="0070C0"/>
              </a:buClr>
              <a:buSzPts val="1820"/>
              <a:buFont typeface="Noto Sans Symbols"/>
              <a:buChar char="❑"/>
            </a:pPr>
            <a:r>
              <a:rPr lang="en-US" sz="2800" b="0" i="0" u="none" strike="noStrike" cap="none" dirty="0">
                <a:solidFill>
                  <a:schemeClr val="dk1"/>
                </a:solidFill>
                <a:latin typeface="Calibri"/>
                <a:ea typeface="Calibri"/>
                <a:cs typeface="Calibri"/>
                <a:sym typeface="Calibri"/>
              </a:rPr>
              <a:t>Typically, the storage season is Nov 1-Apr 15</a:t>
            </a:r>
            <a:endParaRPr dirty="0"/>
          </a:p>
          <a:p>
            <a:pPr marL="927100" marR="796925" lvl="1" indent="-457200" algn="l" rtl="0">
              <a:lnSpc>
                <a:spcPct val="100000"/>
              </a:lnSpc>
              <a:spcBef>
                <a:spcPts val="1200"/>
              </a:spcBef>
              <a:spcAft>
                <a:spcPts val="0"/>
              </a:spcAft>
              <a:buClr>
                <a:srgbClr val="0070C0"/>
              </a:buClr>
              <a:buSzPts val="1820"/>
              <a:buFont typeface="Noto Sans Symbols"/>
              <a:buChar char="❑"/>
            </a:pPr>
            <a:r>
              <a:rPr lang="en-US" sz="2800" b="0" i="0" u="none" strike="noStrike" cap="none" dirty="0">
                <a:solidFill>
                  <a:schemeClr val="dk1"/>
                </a:solidFill>
                <a:latin typeface="Calibri"/>
                <a:ea typeface="Calibri"/>
                <a:cs typeface="Calibri"/>
                <a:sym typeface="Calibri"/>
              </a:rPr>
              <a:t>Can also be diverted when the high flows occur</a:t>
            </a:r>
            <a:endParaRPr dirty="0"/>
          </a:p>
          <a:p>
            <a:pPr marL="927100" marR="579755" lvl="1" indent="-457200" algn="l" rtl="0">
              <a:lnSpc>
                <a:spcPct val="100000"/>
              </a:lnSpc>
              <a:spcBef>
                <a:spcPts val="1200"/>
              </a:spcBef>
              <a:spcAft>
                <a:spcPts val="0"/>
              </a:spcAft>
              <a:buClr>
                <a:srgbClr val="0070C0"/>
              </a:buClr>
              <a:buSzPts val="1820"/>
              <a:buFont typeface="Noto Sans Symbols"/>
              <a:buChar char="❑"/>
            </a:pPr>
            <a:r>
              <a:rPr lang="en-US" sz="2800" b="0" i="0" u="none" strike="noStrike" cap="none" dirty="0">
                <a:solidFill>
                  <a:schemeClr val="dk1"/>
                </a:solidFill>
                <a:latin typeface="Calibri"/>
                <a:ea typeface="Calibri"/>
                <a:cs typeface="Calibri"/>
                <a:sym typeface="Calibri"/>
              </a:rPr>
              <a:t>Water is measured at the reservoir using a staff gage</a:t>
            </a:r>
            <a:endParaRPr dirty="0"/>
          </a:p>
          <a:p>
            <a:pPr marL="457200" lvl="0" indent="-228600" algn="l" rtl="0">
              <a:lnSpc>
                <a:spcPct val="100000"/>
              </a:lnSpc>
              <a:spcBef>
                <a:spcPts val="1560"/>
              </a:spcBef>
              <a:spcAft>
                <a:spcPts val="0"/>
              </a:spcAft>
              <a:buClr>
                <a:schemeClr val="dk1"/>
              </a:buClr>
              <a:buSzPts val="1800"/>
              <a:buNone/>
            </a:pPr>
            <a:endParaRPr dirty="0"/>
          </a:p>
        </p:txBody>
      </p:sp>
      <p:pic>
        <p:nvPicPr>
          <p:cNvPr id="1547" name="Google Shape;1547;p91"/>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4"/>
          <p:cNvSpPr txBox="1">
            <a:spLocks noGrp="1"/>
          </p:cNvSpPr>
          <p:nvPr>
            <p:ph type="title"/>
          </p:nvPr>
        </p:nvSpPr>
        <p:spPr>
          <a:xfrm>
            <a:off x="533400" y="0"/>
            <a:ext cx="8077200" cy="16303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alibri"/>
              <a:buNone/>
            </a:pPr>
            <a:r>
              <a:rPr lang="en-US" sz="4000" dirty="0">
                <a:solidFill>
                  <a:srgbClr val="0070C0"/>
                </a:solidFill>
              </a:rPr>
              <a:t>Division of Water Resources</a:t>
            </a:r>
            <a:br>
              <a:rPr lang="en-US" sz="4000" dirty="0"/>
            </a:br>
            <a:r>
              <a:rPr lang="en-US" sz="3200" dirty="0"/>
              <a:t>Roles and Responsibilities</a:t>
            </a:r>
            <a:endParaRPr sz="3200" dirty="0"/>
          </a:p>
        </p:txBody>
      </p:sp>
      <p:sp>
        <p:nvSpPr>
          <p:cNvPr id="134" name="Google Shape;134;p4"/>
          <p:cNvSpPr txBox="1">
            <a:spLocks noGrp="1"/>
          </p:cNvSpPr>
          <p:nvPr>
            <p:ph type="body" idx="1"/>
          </p:nvPr>
        </p:nvSpPr>
        <p:spPr>
          <a:xfrm>
            <a:off x="228600" y="1760048"/>
            <a:ext cx="8743520" cy="4183552"/>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lnSpc>
                <a:spcPct val="100000"/>
              </a:lnSpc>
              <a:spcBef>
                <a:spcPts val="0"/>
              </a:spcBef>
              <a:spcAft>
                <a:spcPts val="0"/>
              </a:spcAft>
              <a:buClr>
                <a:schemeClr val="dk1"/>
              </a:buClr>
              <a:buSzPts val="3200"/>
              <a:buChar char="•"/>
            </a:pPr>
            <a:r>
              <a:rPr lang="en-US" sz="2800" dirty="0"/>
              <a:t>Water Administration</a:t>
            </a:r>
            <a:endParaRPr sz="2800" dirty="0"/>
          </a:p>
          <a:p>
            <a:pPr marL="742950" lvl="1" indent="-285750" algn="l" rtl="0">
              <a:lnSpc>
                <a:spcPct val="100000"/>
              </a:lnSpc>
              <a:spcBef>
                <a:spcPts val="560"/>
              </a:spcBef>
              <a:spcAft>
                <a:spcPts val="0"/>
              </a:spcAft>
              <a:buClr>
                <a:schemeClr val="dk1"/>
              </a:buClr>
              <a:buSzPts val="2800"/>
              <a:buChar char="–"/>
            </a:pPr>
            <a:r>
              <a:rPr lang="en-US" sz="2000" dirty="0"/>
              <a:t>Surface &amp; Underground</a:t>
            </a:r>
          </a:p>
          <a:p>
            <a:pPr marL="742950" lvl="1" indent="-285750" algn="l" rtl="0">
              <a:lnSpc>
                <a:spcPct val="100000"/>
              </a:lnSpc>
              <a:spcBef>
                <a:spcPts val="560"/>
              </a:spcBef>
              <a:spcAft>
                <a:spcPts val="0"/>
              </a:spcAft>
              <a:buClr>
                <a:schemeClr val="dk1"/>
              </a:buClr>
              <a:buSzPts val="2800"/>
              <a:buChar char="–"/>
            </a:pPr>
            <a:r>
              <a:rPr lang="en-US" sz="2000" dirty="0"/>
              <a:t>Water Court Participation</a:t>
            </a:r>
          </a:p>
          <a:p>
            <a:pPr marL="742950" lvl="1" indent="-285750">
              <a:spcBef>
                <a:spcPts val="560"/>
              </a:spcBef>
              <a:buSzPts val="2800"/>
            </a:pPr>
            <a:r>
              <a:rPr lang="en-US" sz="2100" dirty="0"/>
              <a:t>Interstate Compacts and Decrees </a:t>
            </a:r>
            <a:endParaRPr sz="2100" dirty="0"/>
          </a:p>
          <a:p>
            <a:pPr marL="342900" lvl="0" indent="-342900" algn="l" rtl="0">
              <a:lnSpc>
                <a:spcPct val="100000"/>
              </a:lnSpc>
              <a:spcBef>
                <a:spcPts val="640"/>
              </a:spcBef>
              <a:spcAft>
                <a:spcPts val="0"/>
              </a:spcAft>
              <a:buClr>
                <a:schemeClr val="dk1"/>
              </a:buClr>
              <a:buSzPts val="3200"/>
              <a:buChar char="•"/>
            </a:pPr>
            <a:r>
              <a:rPr lang="en-US" sz="2800" dirty="0"/>
              <a:t>Flow Measurement (Hydrographic Program)</a:t>
            </a:r>
          </a:p>
          <a:p>
            <a:pPr marL="342900" lvl="0" indent="-342900" algn="l" rtl="0">
              <a:lnSpc>
                <a:spcPct val="100000"/>
              </a:lnSpc>
              <a:spcBef>
                <a:spcPts val="640"/>
              </a:spcBef>
              <a:spcAft>
                <a:spcPts val="0"/>
              </a:spcAft>
              <a:buClr>
                <a:schemeClr val="dk1"/>
              </a:buClr>
              <a:buSzPts val="3200"/>
              <a:buChar char="•"/>
            </a:pPr>
            <a:r>
              <a:rPr lang="en-US" sz="2800" dirty="0"/>
              <a:t>Well Metering</a:t>
            </a:r>
            <a:endParaRPr sz="2800" dirty="0"/>
          </a:p>
          <a:p>
            <a:pPr marL="342900" lvl="0" indent="-342900" algn="l" rtl="0">
              <a:lnSpc>
                <a:spcPct val="100000"/>
              </a:lnSpc>
              <a:spcBef>
                <a:spcPts val="640"/>
              </a:spcBef>
              <a:spcAft>
                <a:spcPts val="0"/>
              </a:spcAft>
              <a:buClr>
                <a:schemeClr val="dk1"/>
              </a:buClr>
              <a:buSzPts val="3200"/>
              <a:buChar char="•"/>
            </a:pPr>
            <a:r>
              <a:rPr lang="en-US" sz="2800" dirty="0"/>
              <a:t>Public Safety</a:t>
            </a:r>
          </a:p>
          <a:p>
            <a:pPr marL="742950" lvl="1" indent="-285750">
              <a:spcBef>
                <a:spcPts val="560"/>
              </a:spcBef>
              <a:buSzPts val="2800"/>
            </a:pPr>
            <a:r>
              <a:rPr lang="en-US" sz="2100" dirty="0"/>
              <a:t>Dam Safety</a:t>
            </a:r>
          </a:p>
          <a:p>
            <a:pPr marL="742950" lvl="1" indent="-285750">
              <a:spcBef>
                <a:spcPts val="560"/>
              </a:spcBef>
              <a:buSzPts val="2800"/>
            </a:pPr>
            <a:r>
              <a:rPr lang="en-US" sz="2100" dirty="0"/>
              <a:t>Well Construction &amp; Inspection</a:t>
            </a:r>
            <a:endParaRPr sz="2100" dirty="0"/>
          </a:p>
          <a:p>
            <a:pPr marL="342900" lvl="0" indent="-342900" algn="l" rtl="0">
              <a:lnSpc>
                <a:spcPct val="100000"/>
              </a:lnSpc>
              <a:spcBef>
                <a:spcPts val="640"/>
              </a:spcBef>
              <a:spcAft>
                <a:spcPts val="0"/>
              </a:spcAft>
              <a:buClr>
                <a:schemeClr val="dk1"/>
              </a:buClr>
              <a:buSzPts val="3200"/>
              <a:buChar char="•"/>
            </a:pPr>
            <a:r>
              <a:rPr lang="en-US" sz="2800" dirty="0"/>
              <a:t>Well Permitting</a:t>
            </a:r>
            <a:endParaRPr sz="2800" dirty="0"/>
          </a:p>
          <a:p>
            <a:pPr marL="342900" lvl="0" indent="-342900" algn="l" rtl="0">
              <a:lnSpc>
                <a:spcPct val="100000"/>
              </a:lnSpc>
              <a:spcBef>
                <a:spcPts val="640"/>
              </a:spcBef>
              <a:spcAft>
                <a:spcPts val="0"/>
              </a:spcAft>
              <a:buClr>
                <a:schemeClr val="dk1"/>
              </a:buClr>
              <a:buSzPts val="3200"/>
              <a:buChar char="•"/>
            </a:pPr>
            <a:r>
              <a:rPr lang="en-US" sz="2800" dirty="0"/>
              <a:t>Public Data &amp; Information</a:t>
            </a:r>
            <a:endParaRPr sz="2800" dirty="0"/>
          </a:p>
        </p:txBody>
      </p:sp>
      <p:pic>
        <p:nvPicPr>
          <p:cNvPr id="135" name="Google Shape;135;p4"/>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2" name="Google Shape;1552;p9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r>
              <a:rPr lang="en-US" dirty="0"/>
              <a:t>How are Rights Administered?</a:t>
            </a:r>
            <a:endParaRPr dirty="0"/>
          </a:p>
        </p:txBody>
      </p:sp>
      <p:sp>
        <p:nvSpPr>
          <p:cNvPr id="1553" name="Google Shape;1553;p9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0"/>
              </a:spcBef>
              <a:spcAft>
                <a:spcPts val="0"/>
              </a:spcAft>
              <a:buClr>
                <a:srgbClr val="0070C0"/>
              </a:buClr>
              <a:buSzPts val="1792"/>
              <a:buFont typeface="Noto Sans Symbols"/>
              <a:buChar char="❑"/>
            </a:pPr>
            <a:r>
              <a:rPr lang="en-US" dirty="0"/>
              <a:t>As the flow rate in the river increases, more water rights “come into priority” (can divert)</a:t>
            </a:r>
            <a:endParaRPr dirty="0"/>
          </a:p>
          <a:p>
            <a:pPr marL="457200" lvl="0" indent="-342900" algn="l" rtl="0">
              <a:lnSpc>
                <a:spcPct val="100000"/>
              </a:lnSpc>
              <a:spcBef>
                <a:spcPts val="1200"/>
              </a:spcBef>
              <a:spcAft>
                <a:spcPts val="0"/>
              </a:spcAft>
              <a:buClr>
                <a:srgbClr val="0070C0"/>
              </a:buClr>
              <a:buSzPts val="1792"/>
              <a:buFont typeface="Noto Sans Symbols"/>
              <a:buChar char="❑"/>
            </a:pPr>
            <a:r>
              <a:rPr lang="en-US" dirty="0"/>
              <a:t>As the flow in the river decreases, the last right to divert is the first right to shut off</a:t>
            </a:r>
            <a:endParaRPr dirty="0"/>
          </a:p>
          <a:p>
            <a:pPr marL="457200" lvl="0" indent="-342900" algn="l" rtl="0">
              <a:lnSpc>
                <a:spcPct val="100000"/>
              </a:lnSpc>
              <a:spcBef>
                <a:spcPts val="1200"/>
              </a:spcBef>
              <a:spcAft>
                <a:spcPts val="1200"/>
              </a:spcAft>
              <a:buClr>
                <a:srgbClr val="0070C0"/>
              </a:buClr>
              <a:buSzPts val="1792"/>
              <a:buFont typeface="Noto Sans Symbols"/>
              <a:buChar char="❑"/>
            </a:pPr>
            <a:r>
              <a:rPr lang="en-US" dirty="0"/>
              <a:t>In some years junior water rights may not ever come into priority</a:t>
            </a:r>
            <a:endParaRPr dirty="0"/>
          </a:p>
        </p:txBody>
      </p:sp>
      <p:pic>
        <p:nvPicPr>
          <p:cNvPr id="1554" name="Google Shape;1554;p92"/>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sp>
        <p:nvSpPr>
          <p:cNvPr id="1559" name="Google Shape;1559;p9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r>
              <a:rPr lang="en-US" dirty="0"/>
              <a:t>Conclusions</a:t>
            </a:r>
            <a:endParaRPr dirty="0"/>
          </a:p>
        </p:txBody>
      </p:sp>
      <p:sp>
        <p:nvSpPr>
          <p:cNvPr id="1560" name="Google Shape;1560;p9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fontScale="85000" lnSpcReduction="20000"/>
          </a:bodyPr>
          <a:lstStyle/>
          <a:p>
            <a:pPr marL="457200" lvl="0" indent="-342900" algn="l" rtl="0">
              <a:lnSpc>
                <a:spcPct val="100000"/>
              </a:lnSpc>
              <a:spcBef>
                <a:spcPts val="0"/>
              </a:spcBef>
              <a:spcAft>
                <a:spcPts val="0"/>
              </a:spcAft>
              <a:buClr>
                <a:srgbClr val="0070C0"/>
              </a:buClr>
              <a:buSzPct val="72580"/>
              <a:buFont typeface="Noto Sans Symbols"/>
              <a:buChar char="❑"/>
            </a:pPr>
            <a:r>
              <a:rPr lang="en-US" dirty="0"/>
              <a:t>The Poudre River gets its water from many sources</a:t>
            </a:r>
            <a:endParaRPr dirty="0"/>
          </a:p>
          <a:p>
            <a:pPr marL="457200" lvl="0" indent="-342900" algn="l" rtl="0">
              <a:lnSpc>
                <a:spcPct val="100000"/>
              </a:lnSpc>
              <a:spcBef>
                <a:spcPts val="1200"/>
              </a:spcBef>
              <a:spcAft>
                <a:spcPts val="0"/>
              </a:spcAft>
              <a:buClr>
                <a:srgbClr val="0070C0"/>
              </a:buClr>
              <a:buSzPct val="72580"/>
              <a:buFont typeface="Noto Sans Symbols"/>
              <a:buChar char="❑"/>
            </a:pPr>
            <a:r>
              <a:rPr lang="en-US" dirty="0"/>
              <a:t>Poudre River flows vary considerably - annually, monthly, daily</a:t>
            </a:r>
            <a:endParaRPr dirty="0"/>
          </a:p>
          <a:p>
            <a:pPr marL="457200" lvl="0" indent="-342900" algn="l" rtl="0">
              <a:lnSpc>
                <a:spcPct val="100000"/>
              </a:lnSpc>
              <a:spcBef>
                <a:spcPts val="1200"/>
              </a:spcBef>
              <a:spcAft>
                <a:spcPts val="0"/>
              </a:spcAft>
              <a:buClr>
                <a:srgbClr val="0070C0"/>
              </a:buClr>
              <a:buSzPct val="72580"/>
              <a:buFont typeface="Noto Sans Symbols"/>
              <a:buChar char="❑"/>
            </a:pPr>
            <a:r>
              <a:rPr lang="en-US" dirty="0"/>
              <a:t>Agricultural irrigation continues to use a large majority of the Poudre supplies</a:t>
            </a:r>
            <a:endParaRPr dirty="0"/>
          </a:p>
          <a:p>
            <a:pPr marL="457200" lvl="0" indent="-342900" algn="l" rtl="0">
              <a:lnSpc>
                <a:spcPct val="100000"/>
              </a:lnSpc>
              <a:spcBef>
                <a:spcPts val="1200"/>
              </a:spcBef>
              <a:spcAft>
                <a:spcPts val="0"/>
              </a:spcAft>
              <a:buClr>
                <a:srgbClr val="0070C0"/>
              </a:buClr>
              <a:buSzPct val="72580"/>
              <a:buFont typeface="Noto Sans Symbols"/>
              <a:buChar char="❑"/>
            </a:pPr>
            <a:r>
              <a:rPr lang="en-US" dirty="0"/>
              <a:t>For many junior water right holders, the water is not available when the water is needed</a:t>
            </a:r>
            <a:endParaRPr dirty="0"/>
          </a:p>
          <a:p>
            <a:pPr marL="457200" lvl="0" indent="-342900" algn="l" rtl="0">
              <a:lnSpc>
                <a:spcPct val="100000"/>
              </a:lnSpc>
              <a:spcBef>
                <a:spcPts val="1200"/>
              </a:spcBef>
              <a:spcAft>
                <a:spcPts val="0"/>
              </a:spcAft>
              <a:buClr>
                <a:srgbClr val="0070C0"/>
              </a:buClr>
              <a:buSzPct val="72580"/>
              <a:buFont typeface="Noto Sans Symbols"/>
              <a:buChar char="❑"/>
            </a:pPr>
            <a:r>
              <a:rPr lang="en-US" dirty="0"/>
              <a:t>Rules for diverting and using the water are prescribed by Colorado water law</a:t>
            </a:r>
            <a:endParaRPr dirty="0"/>
          </a:p>
          <a:p>
            <a:pPr marL="457200" lvl="0" indent="-342900" algn="l" rtl="0">
              <a:lnSpc>
                <a:spcPct val="100000"/>
              </a:lnSpc>
              <a:spcBef>
                <a:spcPts val="1200"/>
              </a:spcBef>
              <a:spcAft>
                <a:spcPts val="0"/>
              </a:spcAft>
              <a:buClr>
                <a:srgbClr val="0070C0"/>
              </a:buClr>
              <a:buSzPct val="72580"/>
              <a:buFont typeface="Noto Sans Symbols"/>
              <a:buChar char="❑"/>
            </a:pPr>
            <a:r>
              <a:rPr lang="en-US" dirty="0"/>
              <a:t>The Poudre Water Commissioner is responsible to administer the “working river”</a:t>
            </a:r>
            <a:endParaRPr dirty="0"/>
          </a:p>
          <a:p>
            <a:pPr marL="457200" lvl="0" indent="-228600" algn="l" rtl="0">
              <a:lnSpc>
                <a:spcPct val="100000"/>
              </a:lnSpc>
              <a:spcBef>
                <a:spcPts val="1560"/>
              </a:spcBef>
              <a:spcAft>
                <a:spcPts val="0"/>
              </a:spcAft>
              <a:buClr>
                <a:schemeClr val="dk1"/>
              </a:buClr>
              <a:buSzPct val="72580"/>
              <a:buNone/>
            </a:pPr>
            <a:endParaRPr dirty="0"/>
          </a:p>
        </p:txBody>
      </p:sp>
      <p:pic>
        <p:nvPicPr>
          <p:cNvPr id="1561" name="Google Shape;1561;p93"/>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66"/>
        <p:cNvGrpSpPr/>
        <p:nvPr/>
      </p:nvGrpSpPr>
      <p:grpSpPr>
        <a:xfrm>
          <a:off x="0" y="0"/>
          <a:ext cx="0" cy="0"/>
          <a:chOff x="0" y="0"/>
          <a:chExt cx="0" cy="0"/>
        </a:xfrm>
      </p:grpSpPr>
      <p:pic>
        <p:nvPicPr>
          <p:cNvPr id="1567" name="Google Shape;1567;p54" descr="C:\Users\jnl\Documents\Field Photos Dist 4\SS at high water\IMG_0366.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568" name="Google Shape;1568;p54"/>
          <p:cNvSpPr txBox="1">
            <a:spLocks noGrp="1"/>
          </p:cNvSpPr>
          <p:nvPr>
            <p:ph type="ctrTitle"/>
          </p:nvPr>
        </p:nvSpPr>
        <p:spPr>
          <a:xfrm>
            <a:off x="685800" y="762001"/>
            <a:ext cx="7772400" cy="144779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400"/>
              <a:buFont typeface="Calibri"/>
              <a:buNone/>
            </a:pPr>
            <a:r>
              <a:rPr lang="en-US" b="1" dirty="0">
                <a:solidFill>
                  <a:schemeClr val="lt1"/>
                </a:solidFill>
              </a:rPr>
              <a:t>BIG THOMPSON WATERSHED</a:t>
            </a:r>
            <a:endParaRPr b="1" dirty="0">
              <a:solidFill>
                <a:schemeClr val="lt1"/>
              </a:solidFill>
            </a:endParaRPr>
          </a:p>
        </p:txBody>
      </p:sp>
      <p:sp>
        <p:nvSpPr>
          <p:cNvPr id="1569" name="Google Shape;1569;p54"/>
          <p:cNvSpPr txBox="1">
            <a:spLocks noGrp="1"/>
          </p:cNvSpPr>
          <p:nvPr>
            <p:ph type="subTitle" idx="1"/>
          </p:nvPr>
        </p:nvSpPr>
        <p:spPr>
          <a:xfrm>
            <a:off x="2514600" y="3886200"/>
            <a:ext cx="5257800" cy="1752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dirty="0">
                <a:solidFill>
                  <a:schemeClr val="dk1"/>
                </a:solidFill>
              </a:rPr>
              <a:t>October 12, 2022</a:t>
            </a:r>
            <a:endParaRPr dirty="0"/>
          </a:p>
          <a:p>
            <a:pPr marL="0" lvl="0" indent="0" algn="ctr" rtl="0">
              <a:lnSpc>
                <a:spcPct val="100000"/>
              </a:lnSpc>
              <a:spcBef>
                <a:spcPts val="640"/>
              </a:spcBef>
              <a:spcAft>
                <a:spcPts val="0"/>
              </a:spcAft>
              <a:buClr>
                <a:schemeClr val="dk1"/>
              </a:buClr>
              <a:buSzPts val="3200"/>
              <a:buNone/>
            </a:pPr>
            <a:r>
              <a:rPr lang="en-US" dirty="0">
                <a:solidFill>
                  <a:schemeClr val="dk1"/>
                </a:solidFill>
              </a:rPr>
              <a:t>Jean Lever, District 4 WC</a:t>
            </a:r>
            <a:endParaRPr dirty="0">
              <a:solidFill>
                <a:schemeClr val="dk1"/>
              </a:solidFill>
            </a:endParaRPr>
          </a:p>
        </p:txBody>
      </p:sp>
      <p:pic>
        <p:nvPicPr>
          <p:cNvPr id="1570" name="Google Shape;1570;p54"/>
          <p:cNvPicPr preferRelativeResize="0"/>
          <p:nvPr/>
        </p:nvPicPr>
        <p:blipFill rotWithShape="1">
          <a:blip r:embed="rId4">
            <a:alphaModFix/>
          </a:blip>
          <a:srcRect/>
          <a:stretch/>
        </p:blipFill>
        <p:spPr>
          <a:xfrm>
            <a:off x="1292" y="6223873"/>
            <a:ext cx="2513308" cy="63412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75"/>
        <p:cNvGrpSpPr/>
        <p:nvPr/>
      </p:nvGrpSpPr>
      <p:grpSpPr>
        <a:xfrm>
          <a:off x="0" y="0"/>
          <a:ext cx="0" cy="0"/>
          <a:chOff x="0" y="0"/>
          <a:chExt cx="0" cy="0"/>
        </a:xfrm>
      </p:grpSpPr>
      <p:sp>
        <p:nvSpPr>
          <p:cNvPr id="1576" name="Google Shape;1576;p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dirty="0"/>
              <a:t>Water Sources for the Big Thompson River</a:t>
            </a:r>
            <a:endParaRPr dirty="0"/>
          </a:p>
        </p:txBody>
      </p:sp>
      <p:sp>
        <p:nvSpPr>
          <p:cNvPr id="1577" name="Google Shape;1577;p5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dk1"/>
              </a:buClr>
              <a:buSzPts val="3200"/>
              <a:buChar char="•"/>
            </a:pPr>
            <a:r>
              <a:rPr lang="en-US" dirty="0"/>
              <a:t>Native Water </a:t>
            </a:r>
            <a:endParaRPr dirty="0"/>
          </a:p>
          <a:p>
            <a:pPr marL="742950" lvl="1" indent="-285750" algn="l" rtl="0">
              <a:lnSpc>
                <a:spcPct val="100000"/>
              </a:lnSpc>
              <a:spcBef>
                <a:spcPts val="480"/>
              </a:spcBef>
              <a:spcAft>
                <a:spcPts val="0"/>
              </a:spcAft>
              <a:buClr>
                <a:schemeClr val="dk1"/>
              </a:buClr>
              <a:buSzPts val="2400"/>
              <a:buChar char="–"/>
            </a:pPr>
            <a:r>
              <a:rPr lang="en-US" sz="2400" dirty="0"/>
              <a:t>Direct Use</a:t>
            </a:r>
            <a:endParaRPr dirty="0"/>
          </a:p>
          <a:p>
            <a:pPr marL="742950" lvl="1" indent="-285750" algn="l" rtl="0">
              <a:lnSpc>
                <a:spcPct val="100000"/>
              </a:lnSpc>
              <a:spcBef>
                <a:spcPts val="480"/>
              </a:spcBef>
              <a:spcAft>
                <a:spcPts val="0"/>
              </a:spcAft>
              <a:buClr>
                <a:schemeClr val="dk1"/>
              </a:buClr>
              <a:buSzPts val="2400"/>
              <a:buChar char="–"/>
            </a:pPr>
            <a:r>
              <a:rPr lang="en-US" sz="2400" dirty="0"/>
              <a:t>Storage</a:t>
            </a:r>
            <a:endParaRPr dirty="0"/>
          </a:p>
          <a:p>
            <a:pPr marL="342900" lvl="0" indent="-342900" algn="l" rtl="0">
              <a:lnSpc>
                <a:spcPct val="100000"/>
              </a:lnSpc>
              <a:spcBef>
                <a:spcPts val="640"/>
              </a:spcBef>
              <a:spcAft>
                <a:spcPts val="0"/>
              </a:spcAft>
              <a:buClr>
                <a:schemeClr val="dk1"/>
              </a:buClr>
              <a:buSzPts val="3200"/>
              <a:buChar char="•"/>
            </a:pPr>
            <a:r>
              <a:rPr lang="en-US" dirty="0"/>
              <a:t>CBT / Windy Gap water </a:t>
            </a:r>
            <a:endParaRPr dirty="0"/>
          </a:p>
          <a:p>
            <a:pPr marL="742950" lvl="1" indent="-285750" algn="l" rtl="0">
              <a:lnSpc>
                <a:spcPct val="100000"/>
              </a:lnSpc>
              <a:spcBef>
                <a:spcPts val="480"/>
              </a:spcBef>
              <a:spcAft>
                <a:spcPts val="0"/>
              </a:spcAft>
              <a:buClr>
                <a:schemeClr val="dk1"/>
              </a:buClr>
              <a:buSzPts val="2400"/>
              <a:buChar char="–"/>
            </a:pPr>
            <a:r>
              <a:rPr lang="en-US" sz="2400" dirty="0"/>
              <a:t>This is the only significant source of transbasin water for the Big Thompson Basin </a:t>
            </a:r>
            <a:endParaRPr sz="2400" dirty="0"/>
          </a:p>
        </p:txBody>
      </p:sp>
      <p:pic>
        <p:nvPicPr>
          <p:cNvPr id="1578" name="Google Shape;1578;p55"/>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83"/>
        <p:cNvGrpSpPr/>
        <p:nvPr/>
      </p:nvGrpSpPr>
      <p:grpSpPr>
        <a:xfrm>
          <a:off x="0" y="0"/>
          <a:ext cx="0" cy="0"/>
          <a:chOff x="0" y="0"/>
          <a:chExt cx="0" cy="0"/>
        </a:xfrm>
      </p:grpSpPr>
      <p:sp>
        <p:nvSpPr>
          <p:cNvPr id="1584" name="Google Shape;1584;p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dirty="0"/>
              <a:t>Native Big T water</a:t>
            </a:r>
            <a:endParaRPr dirty="0"/>
          </a:p>
        </p:txBody>
      </p:sp>
      <p:sp>
        <p:nvSpPr>
          <p:cNvPr id="1585" name="Google Shape;1585;p56"/>
          <p:cNvSpPr txBox="1">
            <a:spLocks noGrp="1"/>
          </p:cNvSpPr>
          <p:nvPr>
            <p:ph type="body" idx="1"/>
          </p:nvPr>
        </p:nvSpPr>
        <p:spPr>
          <a:xfrm>
            <a:off x="457200" y="1371600"/>
            <a:ext cx="8229600" cy="4754563"/>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dk1"/>
              </a:buClr>
              <a:buSzPts val="2400"/>
              <a:buChar char="•"/>
            </a:pPr>
            <a:r>
              <a:rPr lang="en-US" sz="2400" dirty="0"/>
              <a:t>Approximately 75% of the Big T’s water is from snowmelt</a:t>
            </a:r>
            <a:endParaRPr dirty="0"/>
          </a:p>
          <a:p>
            <a:pPr marL="342900" lvl="0" indent="-342900" algn="l" rtl="0">
              <a:lnSpc>
                <a:spcPct val="100000"/>
              </a:lnSpc>
              <a:spcBef>
                <a:spcPts val="480"/>
              </a:spcBef>
              <a:spcAft>
                <a:spcPts val="0"/>
              </a:spcAft>
              <a:buClr>
                <a:schemeClr val="dk1"/>
              </a:buClr>
              <a:buSzPts val="2400"/>
              <a:buChar char="•"/>
            </a:pPr>
            <a:r>
              <a:rPr lang="en-US" sz="2400" dirty="0"/>
              <a:t>Catchment Areas</a:t>
            </a:r>
            <a:endParaRPr dirty="0"/>
          </a:p>
          <a:p>
            <a:pPr marL="742950" lvl="1" indent="-285750" algn="l" rtl="0">
              <a:lnSpc>
                <a:spcPct val="100000"/>
              </a:lnSpc>
              <a:spcBef>
                <a:spcPts val="480"/>
              </a:spcBef>
              <a:spcAft>
                <a:spcPts val="0"/>
              </a:spcAft>
              <a:buClr>
                <a:schemeClr val="dk1"/>
              </a:buClr>
              <a:buSzPts val="2400"/>
              <a:buChar char="–"/>
            </a:pPr>
            <a:r>
              <a:rPr lang="en-US" sz="2400" dirty="0"/>
              <a:t>RMNP (East side of Continental Divide) is the main catchment basin for the Big Thompson</a:t>
            </a:r>
            <a:endParaRPr dirty="0"/>
          </a:p>
          <a:p>
            <a:pPr marL="742950" lvl="1" indent="-285750" algn="l" rtl="0">
              <a:lnSpc>
                <a:spcPct val="100000"/>
              </a:lnSpc>
              <a:spcBef>
                <a:spcPts val="480"/>
              </a:spcBef>
              <a:spcAft>
                <a:spcPts val="0"/>
              </a:spcAft>
              <a:buClr>
                <a:schemeClr val="dk1"/>
              </a:buClr>
              <a:buSzPts val="2400"/>
              <a:buChar char="–"/>
            </a:pPr>
            <a:r>
              <a:rPr lang="en-US" sz="2400" dirty="0"/>
              <a:t>The N Fork of the Big T and Buckhorn Creek contribute from the north side of the basin</a:t>
            </a:r>
            <a:endParaRPr dirty="0"/>
          </a:p>
          <a:p>
            <a:pPr marL="742950" lvl="1" indent="-285750" algn="l" rtl="0">
              <a:lnSpc>
                <a:spcPct val="100000"/>
              </a:lnSpc>
              <a:spcBef>
                <a:spcPts val="480"/>
              </a:spcBef>
              <a:spcAft>
                <a:spcPts val="0"/>
              </a:spcAft>
              <a:buClr>
                <a:schemeClr val="dk1"/>
              </a:buClr>
              <a:buSzPts val="2400"/>
              <a:buChar char="–"/>
            </a:pPr>
            <a:r>
              <a:rPr lang="en-US" sz="2400" dirty="0"/>
              <a:t>Little Thompson catchment area is lower in elevation, south side of the basin</a:t>
            </a:r>
            <a:endParaRPr dirty="0"/>
          </a:p>
          <a:p>
            <a:pPr marL="742950" lvl="1" indent="-285750" algn="l" rtl="0">
              <a:lnSpc>
                <a:spcPct val="100000"/>
              </a:lnSpc>
              <a:spcBef>
                <a:spcPts val="480"/>
              </a:spcBef>
              <a:spcAft>
                <a:spcPts val="0"/>
              </a:spcAft>
              <a:buClr>
                <a:schemeClr val="dk1"/>
              </a:buClr>
              <a:buSzPts val="2400"/>
              <a:buChar char="–"/>
            </a:pPr>
            <a:r>
              <a:rPr lang="en-US" sz="2400" dirty="0"/>
              <a:t>Seepage returns to the rivers downstream   </a:t>
            </a:r>
            <a:endParaRPr dirty="0"/>
          </a:p>
          <a:p>
            <a:pPr marL="342900" lvl="0" indent="-342900" algn="l" rtl="0">
              <a:lnSpc>
                <a:spcPct val="100000"/>
              </a:lnSpc>
              <a:spcBef>
                <a:spcPts val="480"/>
              </a:spcBef>
              <a:spcAft>
                <a:spcPts val="0"/>
              </a:spcAft>
              <a:buClr>
                <a:schemeClr val="dk1"/>
              </a:buClr>
              <a:buSzPts val="2400"/>
              <a:buChar char="•"/>
            </a:pPr>
            <a:r>
              <a:rPr lang="en-US" sz="2400" dirty="0"/>
              <a:t>Highly variable flows and volumes annually</a:t>
            </a:r>
            <a:endParaRPr dirty="0"/>
          </a:p>
        </p:txBody>
      </p:sp>
      <p:pic>
        <p:nvPicPr>
          <p:cNvPr id="1586" name="Google Shape;1586;p56"/>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99035644"/>
              </p:ext>
            </p:extLst>
          </p:nvPr>
        </p:nvGraphicFramePr>
        <p:xfrm>
          <a:off x="178594" y="142876"/>
          <a:ext cx="8815387" cy="6472237"/>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8"/>
          <p:cNvSpPr>
            <a:spLocks noGrp="1"/>
          </p:cNvSpPr>
          <p:nvPr>
            <p:ph type="ctrTitle"/>
          </p:nvPr>
        </p:nvSpPr>
        <p:spPr>
          <a:xfrm>
            <a:off x="685800" y="142876"/>
            <a:ext cx="7772400" cy="671512"/>
          </a:xfrm>
        </p:spPr>
        <p:txBody>
          <a:bodyPr>
            <a:normAutofit/>
          </a:bodyPr>
          <a:lstStyle/>
          <a:p>
            <a:r>
              <a:rPr lang="en-US" sz="3200" dirty="0"/>
              <a:t>Peak Flow at Big T Inlet to Lake Estes (DCFS)</a:t>
            </a:r>
          </a:p>
        </p:txBody>
      </p:sp>
      <p:sp>
        <p:nvSpPr>
          <p:cNvPr id="12" name="Subtitle 11"/>
          <p:cNvSpPr>
            <a:spLocks noGrp="1"/>
          </p:cNvSpPr>
          <p:nvPr>
            <p:ph type="subTitle" idx="1"/>
          </p:nvPr>
        </p:nvSpPr>
        <p:spPr>
          <a:xfrm>
            <a:off x="2971800" y="5557838"/>
            <a:ext cx="5272088" cy="1121567"/>
          </a:xfrm>
        </p:spPr>
        <p:txBody>
          <a:bodyPr>
            <a:normAutofit fontScale="92500" lnSpcReduction="10000"/>
          </a:bodyPr>
          <a:lstStyle/>
          <a:p>
            <a:r>
              <a:rPr lang="en-US" sz="2000" dirty="0"/>
              <a:t>Average Peak Flow Above Lake Estes:  907 cfs</a:t>
            </a:r>
          </a:p>
          <a:p>
            <a:r>
              <a:rPr lang="en-US" sz="2000" dirty="0"/>
              <a:t>2022 Peak:  1120 cfs at 12:45 on June 13</a:t>
            </a:r>
          </a:p>
          <a:p>
            <a:r>
              <a:rPr lang="en-US" sz="2000" dirty="0"/>
              <a:t>BTABESCO</a:t>
            </a:r>
          </a:p>
        </p:txBody>
      </p:sp>
    </p:spTree>
    <p:extLst>
      <p:ext uri="{BB962C8B-B14F-4D97-AF65-F5344CB8AC3E}">
        <p14:creationId xmlns:p14="http://schemas.microsoft.com/office/powerpoint/2010/main" val="42212722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Google Shape;1601;p58"/>
          <p:cNvSpPr txBox="1">
            <a:spLocks noGrp="1"/>
          </p:cNvSpPr>
          <p:nvPr>
            <p:ph type="body" idx="1"/>
          </p:nvPr>
        </p:nvSpPr>
        <p:spPr>
          <a:xfrm>
            <a:off x="2814638" y="5272088"/>
            <a:ext cx="5719662" cy="13858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None/>
            </a:pPr>
            <a:r>
              <a:rPr lang="en-US" sz="1800" dirty="0"/>
              <a:t>2002 Dry Year:  Peak May 31</a:t>
            </a:r>
            <a:r>
              <a:rPr lang="en-US" sz="1800" baseline="30000" dirty="0"/>
              <a:t>st</a:t>
            </a:r>
            <a:r>
              <a:rPr lang="en-US" sz="1800" dirty="0"/>
              <a:t> at 401 cfs  (369 + 32)</a:t>
            </a:r>
            <a:endParaRPr dirty="0"/>
          </a:p>
          <a:p>
            <a:pPr marL="0" lvl="0" indent="0" algn="l" rtl="0">
              <a:lnSpc>
                <a:spcPct val="100000"/>
              </a:lnSpc>
              <a:spcBef>
                <a:spcPts val="360"/>
              </a:spcBef>
              <a:spcAft>
                <a:spcPts val="0"/>
              </a:spcAft>
              <a:buClr>
                <a:schemeClr val="dk1"/>
              </a:buClr>
              <a:buSzPts val="1800"/>
              <a:buNone/>
            </a:pPr>
            <a:r>
              <a:rPr lang="en-US" sz="1800" dirty="0"/>
              <a:t>2019 Year:   Peak July 1st  at 1098 cfs (957+141)</a:t>
            </a:r>
            <a:endParaRPr dirty="0"/>
          </a:p>
          <a:p>
            <a:pPr marL="0" lvl="0" indent="0" algn="l" rtl="0">
              <a:lnSpc>
                <a:spcPct val="100000"/>
              </a:lnSpc>
              <a:spcBef>
                <a:spcPts val="360"/>
              </a:spcBef>
              <a:spcAft>
                <a:spcPts val="0"/>
              </a:spcAft>
              <a:buClr>
                <a:schemeClr val="dk1"/>
              </a:buClr>
              <a:buSzPts val="1800"/>
              <a:buNone/>
            </a:pPr>
            <a:r>
              <a:rPr lang="en-US" sz="1800" dirty="0"/>
              <a:t>Average Year:  Peak June 17</a:t>
            </a:r>
            <a:r>
              <a:rPr lang="en-US" sz="1800" baseline="30000" dirty="0"/>
              <a:t>th</a:t>
            </a:r>
            <a:r>
              <a:rPr lang="en-US" sz="1800" dirty="0"/>
              <a:t> at 742 cfs (610+ 132)</a:t>
            </a:r>
            <a:endParaRPr dirty="0"/>
          </a:p>
          <a:p>
            <a:pPr marL="0" lvl="0" indent="0" algn="l" rtl="0">
              <a:lnSpc>
                <a:spcPct val="100000"/>
              </a:lnSpc>
              <a:spcBef>
                <a:spcPts val="360"/>
              </a:spcBef>
              <a:spcAft>
                <a:spcPts val="0"/>
              </a:spcAft>
              <a:buClr>
                <a:schemeClr val="dk1"/>
              </a:buClr>
              <a:buSzPts val="1800"/>
              <a:buNone/>
            </a:pPr>
            <a:r>
              <a:rPr lang="en-US" sz="1800" dirty="0"/>
              <a:t>2022 Year:  Peak June 13th  at 1250 cfs (1120+130)</a:t>
            </a:r>
            <a:endParaRPr dirty="0"/>
          </a:p>
          <a:p>
            <a:pPr marL="0" lvl="0" indent="0" algn="l" rtl="0">
              <a:lnSpc>
                <a:spcPct val="100000"/>
              </a:lnSpc>
              <a:spcBef>
                <a:spcPts val="360"/>
              </a:spcBef>
              <a:spcAft>
                <a:spcPts val="0"/>
              </a:spcAft>
              <a:buClr>
                <a:schemeClr val="dk1"/>
              </a:buClr>
              <a:buSzPts val="1800"/>
              <a:buNone/>
            </a:pPr>
            <a:endParaRPr sz="1800" dirty="0"/>
          </a:p>
        </p:txBody>
      </p:sp>
      <p:sp>
        <p:nvSpPr>
          <p:cNvPr id="1602" name="Google Shape;1602;p58"/>
          <p:cNvSpPr txBox="1"/>
          <p:nvPr/>
        </p:nvSpPr>
        <p:spPr>
          <a:xfrm>
            <a:off x="1828800" y="6096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aphicFrame>
        <p:nvGraphicFramePr>
          <p:cNvPr id="1603" name="Google Shape;1603;p58"/>
          <p:cNvGraphicFramePr/>
          <p:nvPr/>
        </p:nvGraphicFramePr>
        <p:xfrm>
          <a:off x="142875" y="228600"/>
          <a:ext cx="9001200" cy="4943400"/>
        </p:xfrm>
        <a:graphic>
          <a:graphicData uri="http://schemas.openxmlformats.org/drawingml/2006/chart">
            <c:chart xmlns:c="http://schemas.openxmlformats.org/drawingml/2006/chart" xmlns:r="http://schemas.openxmlformats.org/officeDocument/2006/relationships" r:id="rId3"/>
          </a:graphicData>
        </a:graphic>
      </p:graphicFrame>
      <p:pic>
        <p:nvPicPr>
          <p:cNvPr id="1604" name="Google Shape;1604;p58"/>
          <p:cNvPicPr preferRelativeResize="0"/>
          <p:nvPr/>
        </p:nvPicPr>
        <p:blipFill rotWithShape="1">
          <a:blip r:embed="rId4">
            <a:alphaModFix/>
          </a:blip>
          <a:srcRect/>
          <a:stretch/>
        </p:blipFill>
        <p:spPr>
          <a:xfrm>
            <a:off x="0" y="6177378"/>
            <a:ext cx="2513308" cy="63412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pic>
        <p:nvPicPr>
          <p:cNvPr id="1618" name="Google Shape;1618;p60" descr="C:\Users\jnl\Documents\2017 WY\Presentation\Sept 14 meeting\20160913_101825.jpg"/>
          <p:cNvPicPr preferRelativeResize="0">
            <a:picLocks noGrp="1"/>
          </p:cNvPicPr>
          <p:nvPr>
            <p:ph type="body" idx="2"/>
          </p:nvPr>
        </p:nvPicPr>
        <p:blipFill rotWithShape="1">
          <a:blip r:embed="rId3">
            <a:alphaModFix/>
          </a:blip>
          <a:srcRect/>
          <a:stretch/>
        </p:blipFill>
        <p:spPr>
          <a:xfrm>
            <a:off x="1" y="1143000"/>
            <a:ext cx="9107288" cy="5410200"/>
          </a:xfrm>
          <a:prstGeom prst="rect">
            <a:avLst/>
          </a:prstGeom>
          <a:noFill/>
          <a:ln>
            <a:noFill/>
          </a:ln>
        </p:spPr>
      </p:pic>
      <p:sp>
        <p:nvSpPr>
          <p:cNvPr id="1619" name="Google Shape;1619;p60"/>
          <p:cNvSpPr txBox="1">
            <a:spLocks noGrp="1"/>
          </p:cNvSpPr>
          <p:nvPr>
            <p:ph type="title"/>
          </p:nvPr>
        </p:nvSpPr>
        <p:spPr>
          <a:xfrm>
            <a:off x="457200" y="274638"/>
            <a:ext cx="8229600" cy="63976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4000" dirty="0"/>
              <a:t>CBT / WINDY GAP SYSTEM</a:t>
            </a:r>
            <a:endParaRPr sz="4000" dirty="0"/>
          </a:p>
        </p:txBody>
      </p:sp>
      <p:sp>
        <p:nvSpPr>
          <p:cNvPr id="1620" name="Google Shape;1620;p60"/>
          <p:cNvSpPr txBox="1">
            <a:spLocks noGrp="1"/>
          </p:cNvSpPr>
          <p:nvPr>
            <p:ph type="body" idx="1"/>
          </p:nvPr>
        </p:nvSpPr>
        <p:spPr>
          <a:xfrm>
            <a:off x="0" y="1219201"/>
            <a:ext cx="4038600" cy="4876799"/>
          </a:xfrm>
          <a:prstGeom prst="rect">
            <a:avLst/>
          </a:prstGeom>
          <a:noFill/>
          <a:ln>
            <a:noFill/>
          </a:ln>
        </p:spPr>
        <p:txBody>
          <a:bodyPr spcFirstLastPara="1" wrap="square" lIns="91425" tIns="45700" rIns="91425" bIns="45700" anchor="t" anchorCtr="0">
            <a:normAutofit fontScale="47500" lnSpcReduction="20000"/>
          </a:bodyPr>
          <a:lstStyle/>
          <a:p>
            <a:pPr marL="342900" lvl="0" indent="-318674" algn="l" rtl="0">
              <a:lnSpc>
                <a:spcPct val="100000"/>
              </a:lnSpc>
              <a:spcBef>
                <a:spcPts val="0"/>
              </a:spcBef>
              <a:spcAft>
                <a:spcPts val="0"/>
              </a:spcAft>
              <a:buClr>
                <a:schemeClr val="lt1"/>
              </a:buClr>
              <a:buSzPct val="100000"/>
              <a:buChar char="•"/>
            </a:pPr>
            <a:r>
              <a:rPr lang="en-US" sz="5100" dirty="0">
                <a:solidFill>
                  <a:schemeClr val="lt1"/>
                </a:solidFill>
              </a:rPr>
              <a:t>Only major transbasin diversion into the Big T is the Adams Tunnel from Grand Lake</a:t>
            </a:r>
            <a:endParaRPr dirty="0"/>
          </a:p>
          <a:p>
            <a:pPr marL="342900" lvl="0" indent="-318674" algn="l" rtl="0">
              <a:lnSpc>
                <a:spcPct val="100000"/>
              </a:lnSpc>
              <a:spcBef>
                <a:spcPts val="484"/>
              </a:spcBef>
              <a:spcAft>
                <a:spcPts val="0"/>
              </a:spcAft>
              <a:buClr>
                <a:schemeClr val="lt1"/>
              </a:buClr>
              <a:buSzPct val="100000"/>
              <a:buChar char="•"/>
            </a:pPr>
            <a:r>
              <a:rPr lang="en-US" sz="5100" dirty="0">
                <a:solidFill>
                  <a:schemeClr val="lt1"/>
                </a:solidFill>
              </a:rPr>
              <a:t>Lake Estes:  CBT and native water come together;   it is not a storage container</a:t>
            </a:r>
            <a:endParaRPr dirty="0"/>
          </a:p>
          <a:p>
            <a:pPr marL="342900" lvl="0" indent="-318674" algn="l" rtl="0">
              <a:lnSpc>
                <a:spcPct val="100000"/>
              </a:lnSpc>
              <a:spcBef>
                <a:spcPts val="484"/>
              </a:spcBef>
              <a:spcAft>
                <a:spcPts val="0"/>
              </a:spcAft>
              <a:buClr>
                <a:schemeClr val="lt1"/>
              </a:buClr>
              <a:buSzPct val="100000"/>
              <a:buChar char="•"/>
            </a:pPr>
            <a:r>
              <a:rPr lang="en-US" sz="5100" dirty="0">
                <a:solidFill>
                  <a:schemeClr val="lt1"/>
                </a:solidFill>
              </a:rPr>
              <a:t>USBR controls the movement of transbasin water from the West slope through to Horsetooth &amp; Carter</a:t>
            </a:r>
            <a:endParaRPr dirty="0"/>
          </a:p>
          <a:p>
            <a:pPr marL="342900" lvl="0" indent="-318674" algn="l" rtl="0">
              <a:lnSpc>
                <a:spcPct val="100000"/>
              </a:lnSpc>
              <a:spcBef>
                <a:spcPts val="484"/>
              </a:spcBef>
              <a:spcAft>
                <a:spcPts val="0"/>
              </a:spcAft>
              <a:buClr>
                <a:schemeClr val="lt1"/>
              </a:buClr>
              <a:buSzPct val="100000"/>
              <a:buChar char="•"/>
            </a:pPr>
            <a:r>
              <a:rPr lang="en-US" sz="5100" dirty="0">
                <a:solidFill>
                  <a:schemeClr val="lt1"/>
                </a:solidFill>
              </a:rPr>
              <a:t>NCWCD organizes and controls the release of CBT &amp; Windy Gap to users</a:t>
            </a:r>
            <a:endParaRPr dirty="0"/>
          </a:p>
          <a:p>
            <a:pPr marL="342900" lvl="0" indent="-258445" algn="l" rtl="0">
              <a:lnSpc>
                <a:spcPct val="100000"/>
              </a:lnSpc>
              <a:spcBef>
                <a:spcPts val="266"/>
              </a:spcBef>
              <a:spcAft>
                <a:spcPts val="0"/>
              </a:spcAft>
              <a:buClr>
                <a:schemeClr val="dk1"/>
              </a:buClr>
              <a:buSzPct val="100000"/>
              <a:buNone/>
            </a:pPr>
            <a:endParaRPr dirty="0"/>
          </a:p>
        </p:txBody>
      </p:sp>
      <p:pic>
        <p:nvPicPr>
          <p:cNvPr id="1621" name="Google Shape;1621;p60"/>
          <p:cNvPicPr preferRelativeResize="0"/>
          <p:nvPr/>
        </p:nvPicPr>
        <p:blipFill rotWithShape="1">
          <a:blip r:embed="rId4">
            <a:alphaModFix/>
          </a:blip>
          <a:srcRect/>
          <a:stretch/>
        </p:blipFill>
        <p:spPr>
          <a:xfrm>
            <a:off x="0" y="6177378"/>
            <a:ext cx="2513308" cy="63412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 y="928688"/>
            <a:ext cx="8763000" cy="5072062"/>
          </a:xfrm>
          <a:prstGeom prst="rect">
            <a:avLst/>
          </a:prstGeom>
        </p:spPr>
      </p:pic>
      <p:sp>
        <p:nvSpPr>
          <p:cNvPr id="2" name="Title 1"/>
          <p:cNvSpPr>
            <a:spLocks noGrp="1"/>
          </p:cNvSpPr>
          <p:nvPr>
            <p:ph type="title"/>
          </p:nvPr>
        </p:nvSpPr>
        <p:spPr>
          <a:xfrm>
            <a:off x="457200" y="274638"/>
            <a:ext cx="8229600" cy="582612"/>
          </a:xfrm>
        </p:spPr>
        <p:txBody>
          <a:bodyPr>
            <a:normAutofit fontScale="90000"/>
          </a:bodyPr>
          <a:lstStyle/>
          <a:p>
            <a:r>
              <a:rPr lang="en-US" dirty="0"/>
              <a:t>Lake Estes </a:t>
            </a:r>
          </a:p>
        </p:txBody>
      </p:sp>
      <p:pic>
        <p:nvPicPr>
          <p:cNvPr id="4" name="Google Shape;1638;gf97a17c05f_0_0"/>
          <p:cNvPicPr preferRelativeResize="0"/>
          <p:nvPr/>
        </p:nvPicPr>
        <p:blipFill rotWithShape="1">
          <a:blip r:embed="rId3">
            <a:alphaModFix/>
          </a:blip>
          <a:srcRect/>
          <a:stretch/>
        </p:blipFill>
        <p:spPr>
          <a:xfrm>
            <a:off x="0" y="6177378"/>
            <a:ext cx="2513308" cy="634127"/>
          </a:xfrm>
          <a:prstGeom prst="rect">
            <a:avLst/>
          </a:prstGeom>
          <a:noFill/>
          <a:ln>
            <a:noFill/>
          </a:ln>
        </p:spPr>
      </p:pic>
    </p:spTree>
    <p:extLst>
      <p:ext uri="{BB962C8B-B14F-4D97-AF65-F5344CB8AC3E}">
        <p14:creationId xmlns:p14="http://schemas.microsoft.com/office/powerpoint/2010/main" val="39071459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020762"/>
          </a:xfrm>
        </p:spPr>
        <p:txBody>
          <a:bodyPr>
            <a:normAutofit/>
          </a:bodyPr>
          <a:lstStyle/>
          <a:p>
            <a:r>
              <a:rPr lang="en-US" dirty="0"/>
              <a:t>Lake Estes</a:t>
            </a:r>
          </a:p>
        </p:txBody>
      </p:sp>
      <p:sp>
        <p:nvSpPr>
          <p:cNvPr id="5" name="Content Placeholder 4"/>
          <p:cNvSpPr>
            <a:spLocks noGrp="1"/>
          </p:cNvSpPr>
          <p:nvPr>
            <p:ph idx="1"/>
          </p:nvPr>
        </p:nvSpPr>
        <p:spPr>
          <a:xfrm>
            <a:off x="457200" y="1295400"/>
            <a:ext cx="8229600" cy="4830763"/>
          </a:xfrm>
        </p:spPr>
        <p:txBody>
          <a:bodyPr>
            <a:normAutofit/>
          </a:bodyPr>
          <a:lstStyle/>
          <a:p>
            <a:pPr lvl="0"/>
            <a:r>
              <a:rPr lang="en-US" sz="2400" dirty="0"/>
              <a:t>Lake Estes:  CBT and native water come together</a:t>
            </a:r>
          </a:p>
          <a:p>
            <a:pPr lvl="0"/>
            <a:r>
              <a:rPr lang="en-US" sz="2400" dirty="0"/>
              <a:t>Big Thompson River enters from RMNP to the West + tributaries (Fish Creek)</a:t>
            </a:r>
          </a:p>
          <a:p>
            <a:pPr lvl="0"/>
            <a:r>
              <a:rPr lang="en-US" sz="2400" dirty="0"/>
              <a:t>CBT enters via the Powerplant </a:t>
            </a:r>
          </a:p>
          <a:p>
            <a:pPr lvl="0"/>
            <a:r>
              <a:rPr lang="en-US" sz="2400" dirty="0"/>
              <a:t>CBT is released to the Olympus Tunnel </a:t>
            </a:r>
          </a:p>
          <a:p>
            <a:pPr lvl="0"/>
            <a:r>
              <a:rPr lang="en-US" sz="2400" dirty="0"/>
              <a:t>Big Thompson water is released to the river and the Olympus Tunnel based on administrative and functional needs</a:t>
            </a:r>
          </a:p>
          <a:p>
            <a:pPr lvl="1"/>
            <a:r>
              <a:rPr lang="en-US" sz="2000" dirty="0"/>
              <a:t>Skim</a:t>
            </a:r>
          </a:p>
          <a:p>
            <a:pPr lvl="1"/>
            <a:r>
              <a:rPr lang="en-US" sz="2000" dirty="0"/>
              <a:t>City of Loveland, Berthoud  </a:t>
            </a:r>
          </a:p>
          <a:p>
            <a:pPr lvl="0"/>
            <a:r>
              <a:rPr lang="en-US" sz="2400" dirty="0"/>
              <a:t>The main fill of Horsetooth and Carter:  Dec-March</a:t>
            </a:r>
            <a:br>
              <a:rPr lang="en-US" sz="2400" dirty="0"/>
            </a:br>
            <a:r>
              <a:rPr lang="en-US" sz="2400" dirty="0">
                <a:solidFill>
                  <a:prstClr val="white"/>
                </a:solidFill>
              </a:rPr>
              <a:t>and native water come together;   it is not a</a:t>
            </a:r>
            <a:endParaRPr lang="en-US" dirty="0"/>
          </a:p>
        </p:txBody>
      </p:sp>
      <p:pic>
        <p:nvPicPr>
          <p:cNvPr id="6" name="Google Shape;1638;gf97a17c05f_0_0"/>
          <p:cNvPicPr preferRelativeResize="0"/>
          <p:nvPr/>
        </p:nvPicPr>
        <p:blipFill rotWithShape="1">
          <a:blip r:embed="rId2">
            <a:alphaModFix/>
          </a:blip>
          <a:srcRect/>
          <a:stretch/>
        </p:blipFill>
        <p:spPr>
          <a:xfrm>
            <a:off x="0" y="6177378"/>
            <a:ext cx="2513308" cy="634127"/>
          </a:xfrm>
          <a:prstGeom prst="rect">
            <a:avLst/>
          </a:prstGeom>
          <a:noFill/>
          <a:ln>
            <a:noFill/>
          </a:ln>
        </p:spPr>
      </p:pic>
    </p:spTree>
    <p:extLst>
      <p:ext uri="{BB962C8B-B14F-4D97-AF65-F5344CB8AC3E}">
        <p14:creationId xmlns:p14="http://schemas.microsoft.com/office/powerpoint/2010/main" val="2470663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5" descr="divmap"/>
          <p:cNvPicPr preferRelativeResize="0"/>
          <p:nvPr/>
        </p:nvPicPr>
        <p:blipFill rotWithShape="1">
          <a:blip r:embed="rId3">
            <a:alphaModFix/>
          </a:blip>
          <a:srcRect/>
          <a:stretch/>
        </p:blipFill>
        <p:spPr>
          <a:xfrm>
            <a:off x="609600" y="544513"/>
            <a:ext cx="8001000" cy="5715000"/>
          </a:xfrm>
          <a:prstGeom prst="rect">
            <a:avLst/>
          </a:prstGeom>
          <a:noFill/>
          <a:ln>
            <a:noFill/>
          </a:ln>
        </p:spPr>
      </p:pic>
      <p:sp>
        <p:nvSpPr>
          <p:cNvPr id="142" name="Google Shape;142;p5"/>
          <p:cNvSpPr txBox="1">
            <a:spLocks noGrp="1"/>
          </p:cNvSpPr>
          <p:nvPr>
            <p:ph type="title" idx="4294967295"/>
          </p:nvPr>
        </p:nvSpPr>
        <p:spPr>
          <a:xfrm>
            <a:off x="0" y="274638"/>
            <a:ext cx="9144000" cy="48736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200" dirty="0"/>
              <a:t>DWR Water Divisions &amp; Offices</a:t>
            </a:r>
            <a:endParaRPr sz="3200" dirty="0"/>
          </a:p>
        </p:txBody>
      </p:sp>
      <p:pic>
        <p:nvPicPr>
          <p:cNvPr id="143" name="Google Shape;143;p5"/>
          <p:cNvPicPr preferRelativeResize="0"/>
          <p:nvPr/>
        </p:nvPicPr>
        <p:blipFill rotWithShape="1">
          <a:blip r:embed="rId4">
            <a:alphaModFix/>
          </a:blip>
          <a:srcRect/>
          <a:stretch/>
        </p:blipFill>
        <p:spPr>
          <a:xfrm>
            <a:off x="0" y="6177378"/>
            <a:ext cx="2513308" cy="63412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3008313" cy="685800"/>
          </a:xfrm>
        </p:spPr>
        <p:txBody>
          <a:bodyPr/>
          <a:lstStyle/>
          <a:p>
            <a:r>
              <a:rPr lang="en-US" dirty="0"/>
              <a:t>CBT Inflow</a:t>
            </a:r>
          </a:p>
        </p:txBody>
      </p:sp>
      <p:sp>
        <p:nvSpPr>
          <p:cNvPr id="4" name="Text Placeholder 3"/>
          <p:cNvSpPr>
            <a:spLocks noGrp="1"/>
          </p:cNvSpPr>
          <p:nvPr>
            <p:ph type="body" sz="half" idx="2"/>
          </p:nvPr>
        </p:nvSpPr>
        <p:spPr>
          <a:xfrm>
            <a:off x="257176" y="838200"/>
            <a:ext cx="2614612" cy="5029200"/>
          </a:xfrm>
        </p:spPr>
        <p:txBody>
          <a:bodyPr>
            <a:normAutofit/>
          </a:bodyPr>
          <a:lstStyle/>
          <a:p>
            <a:pPr marL="342900" indent="-342900">
              <a:buFont typeface="Arial" panose="020B0604020202020204" pitchFamily="34" charset="0"/>
              <a:buChar char="•"/>
            </a:pPr>
            <a:r>
              <a:rPr lang="en-US" sz="2000" dirty="0"/>
              <a:t>Volume of CBT:      215-250,000 AF/yr</a:t>
            </a:r>
          </a:p>
          <a:p>
            <a:pPr marL="342900" indent="-342900">
              <a:buFont typeface="Arial" panose="020B0604020202020204" pitchFamily="34" charset="0"/>
              <a:buChar char="•"/>
            </a:pPr>
            <a:r>
              <a:rPr lang="en-US" sz="2000" dirty="0"/>
              <a:t>Average Monthly volume:  approx. 18,000 AF</a:t>
            </a:r>
          </a:p>
          <a:p>
            <a:pPr marL="342900" indent="-342900">
              <a:buFont typeface="Arial" panose="020B0604020202020204" pitchFamily="34" charset="0"/>
              <a:buChar char="•"/>
            </a:pPr>
            <a:r>
              <a:rPr lang="en-US" sz="2000" dirty="0"/>
              <a:t>Main filling period for Horsetooth and Carter is in winter:  Dec – March</a:t>
            </a:r>
          </a:p>
          <a:p>
            <a:pPr marL="342900" indent="-342900">
              <a:buFont typeface="Arial" panose="020B0604020202020204" pitchFamily="34" charset="0"/>
              <a:buChar char="•"/>
            </a:pPr>
            <a:r>
              <a:rPr lang="en-US" sz="2000" dirty="0"/>
              <a:t>Reduced flows in May-June  - more space in Lake Estes for the native flow of the river</a:t>
            </a:r>
          </a:p>
          <a:p>
            <a:endParaRPr lang="en-US" dirty="0"/>
          </a:p>
        </p:txBody>
      </p:sp>
      <p:graphicFrame>
        <p:nvGraphicFramePr>
          <p:cNvPr id="5" name="Content Placeholder 6"/>
          <p:cNvGraphicFramePr>
            <a:graphicFrameLocks noGrp="1"/>
          </p:cNvGraphicFramePr>
          <p:nvPr>
            <p:ph idx="1"/>
            <p:extLst>
              <p:ext uri="{D42A27DB-BD31-4B8C-83A1-F6EECF244321}">
                <p14:modId xmlns:p14="http://schemas.microsoft.com/office/powerpoint/2010/main" val="3480669688"/>
              </p:ext>
            </p:extLst>
          </p:nvPr>
        </p:nvGraphicFramePr>
        <p:xfrm>
          <a:off x="3071812" y="273050"/>
          <a:ext cx="5614988" cy="5975350"/>
        </p:xfrm>
        <a:graphic>
          <a:graphicData uri="http://schemas.openxmlformats.org/drawingml/2006/chart">
            <c:chart xmlns:c="http://schemas.openxmlformats.org/drawingml/2006/chart" xmlns:r="http://schemas.openxmlformats.org/officeDocument/2006/relationships" r:id="rId2"/>
          </a:graphicData>
        </a:graphic>
      </p:graphicFrame>
      <p:pic>
        <p:nvPicPr>
          <p:cNvPr id="6" name="Google Shape;1638;gf97a17c05f_0_0"/>
          <p:cNvPicPr preferRelativeResize="0"/>
          <p:nvPr/>
        </p:nvPicPr>
        <p:blipFill rotWithShape="1">
          <a:blip r:embed="rId3">
            <a:alphaModFix/>
          </a:blip>
          <a:srcRect/>
          <a:stretch/>
        </p:blipFill>
        <p:spPr>
          <a:xfrm>
            <a:off x="0" y="6177378"/>
            <a:ext cx="2513308" cy="634127"/>
          </a:xfrm>
          <a:prstGeom prst="rect">
            <a:avLst/>
          </a:prstGeom>
          <a:noFill/>
          <a:ln>
            <a:noFill/>
          </a:ln>
        </p:spPr>
      </p:pic>
    </p:spTree>
    <p:extLst>
      <p:ext uri="{BB962C8B-B14F-4D97-AF65-F5344CB8AC3E}">
        <p14:creationId xmlns:p14="http://schemas.microsoft.com/office/powerpoint/2010/main" val="7973188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274638"/>
            <a:ext cx="8763000" cy="740947"/>
          </a:xfrm>
        </p:spPr>
        <p:txBody>
          <a:bodyPr>
            <a:noAutofit/>
          </a:bodyPr>
          <a:lstStyle/>
          <a:p>
            <a:r>
              <a:rPr lang="en-US" sz="3600" dirty="0"/>
              <a:t>Big T &amp; Colorado water inflow to Lake Estes</a:t>
            </a:r>
          </a:p>
        </p:txBody>
      </p:sp>
      <p:graphicFrame>
        <p:nvGraphicFramePr>
          <p:cNvPr id="6" name="Content Placeholder 5"/>
          <p:cNvGraphicFramePr>
            <a:graphicFrameLocks noGrp="1"/>
          </p:cNvGraphicFramePr>
          <p:nvPr>
            <p:ph sz="half" idx="1"/>
          </p:nvPr>
        </p:nvGraphicFramePr>
        <p:xfrm>
          <a:off x="442912" y="1143000"/>
          <a:ext cx="4038600" cy="503437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6"/>
          <p:cNvGraphicFramePr>
            <a:graphicFrameLocks noGrp="1"/>
          </p:cNvGraphicFramePr>
          <p:nvPr>
            <p:ph sz="half" idx="2"/>
          </p:nvPr>
        </p:nvGraphicFramePr>
        <p:xfrm>
          <a:off x="4481512" y="1676400"/>
          <a:ext cx="4281488" cy="4373563"/>
        </p:xfrm>
        <a:graphic>
          <a:graphicData uri="http://schemas.openxmlformats.org/drawingml/2006/chart">
            <c:chart xmlns:c="http://schemas.openxmlformats.org/drawingml/2006/chart" xmlns:r="http://schemas.openxmlformats.org/officeDocument/2006/relationships" r:id="rId3"/>
          </a:graphicData>
        </a:graphic>
      </p:graphicFrame>
      <p:pic>
        <p:nvPicPr>
          <p:cNvPr id="5" name="Google Shape;1638;gf97a17c05f_0_0"/>
          <p:cNvPicPr preferRelativeResize="0"/>
          <p:nvPr/>
        </p:nvPicPr>
        <p:blipFill rotWithShape="1">
          <a:blip r:embed="rId4">
            <a:alphaModFix/>
          </a:blip>
          <a:srcRect/>
          <a:stretch/>
        </p:blipFill>
        <p:spPr>
          <a:xfrm>
            <a:off x="0" y="6177378"/>
            <a:ext cx="2513308" cy="634127"/>
          </a:xfrm>
          <a:prstGeom prst="rect">
            <a:avLst/>
          </a:prstGeom>
          <a:noFill/>
          <a:ln>
            <a:noFill/>
          </a:ln>
        </p:spPr>
      </p:pic>
    </p:spTree>
    <p:extLst>
      <p:ext uri="{BB962C8B-B14F-4D97-AF65-F5344CB8AC3E}">
        <p14:creationId xmlns:p14="http://schemas.microsoft.com/office/powerpoint/2010/main" val="3531676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4294967295"/>
          </p:nvPr>
        </p:nvSpPr>
        <p:spPr>
          <a:xfrm>
            <a:off x="2513309" y="5100638"/>
            <a:ext cx="6202066" cy="1464468"/>
          </a:xfrm>
        </p:spPr>
        <p:txBody>
          <a:bodyPr>
            <a:normAutofit fontScale="25000" lnSpcReduction="20000"/>
          </a:bodyPr>
          <a:lstStyle/>
          <a:p>
            <a:pPr marL="0" indent="0">
              <a:buNone/>
            </a:pPr>
            <a:r>
              <a:rPr lang="en-US" sz="6400" dirty="0"/>
              <a:t>Volume of CBT:  Avg 215-250,000 AF/yr</a:t>
            </a:r>
          </a:p>
          <a:p>
            <a:pPr marL="0" indent="0">
              <a:buNone/>
            </a:pPr>
            <a:r>
              <a:rPr lang="en-US" sz="6400" dirty="0"/>
              <a:t>Volume of Native Big T water entering Lake Estes: 105,000 AF/yr</a:t>
            </a:r>
          </a:p>
          <a:p>
            <a:pPr marL="0" indent="0">
              <a:buNone/>
            </a:pPr>
            <a:r>
              <a:rPr lang="en-US" sz="6400" dirty="0"/>
              <a:t>Average Daily Volume in Lake Estes:  2350 AF  </a:t>
            </a:r>
          </a:p>
          <a:p>
            <a:pPr marL="0" indent="0">
              <a:buNone/>
            </a:pPr>
            <a:r>
              <a:rPr lang="en-US" sz="6400" dirty="0"/>
              <a:t>Average, the volume of water in Lake Estes is replaced every 2.5 days</a:t>
            </a:r>
          </a:p>
          <a:p>
            <a:endParaRPr lang="en-US" dirty="0"/>
          </a:p>
          <a:p>
            <a:endParaRPr lang="en-US" dirty="0"/>
          </a:p>
          <a:p>
            <a:endParaRPr lang="en-US" dirty="0"/>
          </a:p>
          <a:p>
            <a:endParaRPr lang="en-US" dirty="0"/>
          </a:p>
        </p:txBody>
      </p:sp>
      <p:graphicFrame>
        <p:nvGraphicFramePr>
          <p:cNvPr id="5" name="Content Placeholder 4"/>
          <p:cNvGraphicFramePr>
            <a:graphicFrameLocks noGrp="1"/>
          </p:cNvGraphicFramePr>
          <p:nvPr>
            <p:ph type="pic" idx="4294967295"/>
            <p:extLst>
              <p:ext uri="{D42A27DB-BD31-4B8C-83A1-F6EECF244321}">
                <p14:modId xmlns:p14="http://schemas.microsoft.com/office/powerpoint/2010/main" val="1779025344"/>
              </p:ext>
            </p:extLst>
          </p:nvPr>
        </p:nvGraphicFramePr>
        <p:xfrm>
          <a:off x="485775" y="152400"/>
          <a:ext cx="8172450" cy="4812506"/>
        </p:xfrm>
        <a:graphic>
          <a:graphicData uri="http://schemas.openxmlformats.org/drawingml/2006/chart">
            <c:chart xmlns:c="http://schemas.openxmlformats.org/drawingml/2006/chart" xmlns:r="http://schemas.openxmlformats.org/officeDocument/2006/relationships" r:id="rId3"/>
          </a:graphicData>
        </a:graphic>
      </p:graphicFrame>
      <p:pic>
        <p:nvPicPr>
          <p:cNvPr id="8" name="Google Shape;1638;gf97a17c05f_0_0"/>
          <p:cNvPicPr preferRelativeResize="0"/>
          <p:nvPr/>
        </p:nvPicPr>
        <p:blipFill rotWithShape="1">
          <a:blip r:embed="rId4">
            <a:alphaModFix/>
          </a:blip>
          <a:srcRect/>
          <a:stretch/>
        </p:blipFill>
        <p:spPr>
          <a:xfrm>
            <a:off x="0" y="6177378"/>
            <a:ext cx="2513308" cy="634127"/>
          </a:xfrm>
          <a:prstGeom prst="rect">
            <a:avLst/>
          </a:prstGeom>
          <a:noFill/>
          <a:ln>
            <a:noFill/>
          </a:ln>
        </p:spPr>
      </p:pic>
    </p:spTree>
    <p:extLst>
      <p:ext uri="{BB962C8B-B14F-4D97-AF65-F5344CB8AC3E}">
        <p14:creationId xmlns:p14="http://schemas.microsoft.com/office/powerpoint/2010/main" val="25844452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Release of water from Lake Estes</a:t>
            </a:r>
          </a:p>
        </p:txBody>
      </p:sp>
      <p:sp>
        <p:nvSpPr>
          <p:cNvPr id="3" name="Content Placeholder 2"/>
          <p:cNvSpPr>
            <a:spLocks noGrp="1"/>
          </p:cNvSpPr>
          <p:nvPr>
            <p:ph idx="1"/>
          </p:nvPr>
        </p:nvSpPr>
        <p:spPr>
          <a:xfrm>
            <a:off x="457200" y="1295400"/>
            <a:ext cx="8229600" cy="4830763"/>
          </a:xfrm>
        </p:spPr>
        <p:txBody>
          <a:bodyPr>
            <a:normAutofit/>
          </a:bodyPr>
          <a:lstStyle/>
          <a:p>
            <a:r>
              <a:rPr lang="en-US" sz="2400" dirty="0"/>
              <a:t>Native flow enters in one 24 hour period and is released the next</a:t>
            </a:r>
          </a:p>
          <a:p>
            <a:r>
              <a:rPr lang="en-US" sz="2400" dirty="0"/>
              <a:t>No storage water right for Lake Estes = no storage of Big Thompson water in Lake Estes</a:t>
            </a:r>
          </a:p>
          <a:p>
            <a:r>
              <a:rPr lang="en-US" sz="2400" dirty="0"/>
              <a:t>CBT water may be held in the lake as determined by the USBR based on their operations and agreements</a:t>
            </a:r>
          </a:p>
          <a:p>
            <a:r>
              <a:rPr lang="en-US" sz="2400" dirty="0"/>
              <a:t>Typically:  make one release change (gate change) at the Olympus Dam every day</a:t>
            </a:r>
          </a:p>
          <a:p>
            <a:pPr lvl="1"/>
            <a:r>
              <a:rPr lang="en-US" sz="2000" dirty="0"/>
              <a:t>Keeps a 24 hour steady flow in the Canyon, if possible</a:t>
            </a:r>
          </a:p>
          <a:p>
            <a:r>
              <a:rPr lang="en-US" sz="2400" dirty="0"/>
              <a:t>Try not to make too large changes down the Canyon interday, except during peak  runoff season</a:t>
            </a:r>
            <a:endParaRPr lang="en-US" sz="2000" dirty="0"/>
          </a:p>
        </p:txBody>
      </p:sp>
      <p:pic>
        <p:nvPicPr>
          <p:cNvPr id="8" name="Google Shape;1638;gf97a17c05f_0_0"/>
          <p:cNvPicPr preferRelativeResize="0"/>
          <p:nvPr/>
        </p:nvPicPr>
        <p:blipFill rotWithShape="1">
          <a:blip r:embed="rId2">
            <a:alphaModFix/>
          </a:blip>
          <a:srcRect/>
          <a:stretch/>
        </p:blipFill>
        <p:spPr>
          <a:xfrm>
            <a:off x="0" y="6177378"/>
            <a:ext cx="2513308" cy="634127"/>
          </a:xfrm>
          <a:prstGeom prst="rect">
            <a:avLst/>
          </a:prstGeom>
          <a:noFill/>
          <a:ln>
            <a:noFill/>
          </a:ln>
        </p:spPr>
      </p:pic>
    </p:spTree>
    <p:extLst>
      <p:ext uri="{BB962C8B-B14F-4D97-AF65-F5344CB8AC3E}">
        <p14:creationId xmlns:p14="http://schemas.microsoft.com/office/powerpoint/2010/main" val="1671358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626"/>
        <p:cNvGrpSpPr/>
        <p:nvPr/>
      </p:nvGrpSpPr>
      <p:grpSpPr>
        <a:xfrm>
          <a:off x="0" y="0"/>
          <a:ext cx="0" cy="0"/>
          <a:chOff x="0" y="0"/>
          <a:chExt cx="0" cy="0"/>
        </a:xfrm>
      </p:grpSpPr>
      <p:pic>
        <p:nvPicPr>
          <p:cNvPr id="1627" name="Google Shape;1627;p61" descr="Chimney Hollow.png"/>
          <p:cNvPicPr preferRelativeResize="0">
            <a:picLocks noGrp="1"/>
          </p:cNvPicPr>
          <p:nvPr>
            <p:ph type="body" idx="1"/>
          </p:nvPr>
        </p:nvPicPr>
        <p:blipFill rotWithShape="1">
          <a:blip r:embed="rId3">
            <a:alphaModFix/>
          </a:blip>
          <a:srcRect/>
          <a:stretch/>
        </p:blipFill>
        <p:spPr>
          <a:xfrm>
            <a:off x="457200" y="1046530"/>
            <a:ext cx="5562600" cy="4897070"/>
          </a:xfrm>
          <a:prstGeom prst="rect">
            <a:avLst/>
          </a:prstGeom>
          <a:noFill/>
          <a:ln>
            <a:noFill/>
          </a:ln>
        </p:spPr>
      </p:pic>
      <p:sp>
        <p:nvSpPr>
          <p:cNvPr id="1628" name="Google Shape;1628;p61"/>
          <p:cNvSpPr txBox="1">
            <a:spLocks noGrp="1"/>
          </p:cNvSpPr>
          <p:nvPr>
            <p:ph type="title"/>
          </p:nvPr>
        </p:nvSpPr>
        <p:spPr>
          <a:xfrm>
            <a:off x="457200" y="274638"/>
            <a:ext cx="8229600" cy="7921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alibri"/>
              <a:buNone/>
            </a:pPr>
            <a:r>
              <a:rPr lang="en-US" sz="3500" dirty="0"/>
              <a:t>CBT / WINDY GAP SYSTEM</a:t>
            </a:r>
            <a:endParaRPr sz="3500" dirty="0"/>
          </a:p>
        </p:txBody>
      </p:sp>
      <p:sp>
        <p:nvSpPr>
          <p:cNvPr id="1629" name="Google Shape;1629;p61"/>
          <p:cNvSpPr txBox="1">
            <a:spLocks noGrp="1"/>
          </p:cNvSpPr>
          <p:nvPr>
            <p:ph type="body" idx="2"/>
          </p:nvPr>
        </p:nvSpPr>
        <p:spPr>
          <a:xfrm>
            <a:off x="5715000" y="1185976"/>
            <a:ext cx="3200400" cy="494010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dk1"/>
              </a:buClr>
              <a:buSzPts val="2400"/>
              <a:buFont typeface="Arial"/>
              <a:buChar char="•"/>
            </a:pPr>
            <a:r>
              <a:rPr lang="en-US" sz="2400" dirty="0"/>
              <a:t>Chimney Hollow Reservoir</a:t>
            </a:r>
            <a:endParaRPr dirty="0"/>
          </a:p>
          <a:p>
            <a:pPr marL="742950" lvl="1" indent="-285750" algn="l" rtl="0">
              <a:lnSpc>
                <a:spcPct val="100000"/>
              </a:lnSpc>
              <a:spcBef>
                <a:spcPts val="480"/>
              </a:spcBef>
              <a:spcAft>
                <a:spcPts val="0"/>
              </a:spcAft>
              <a:buClr>
                <a:schemeClr val="dk1"/>
              </a:buClr>
              <a:buSzPts val="2400"/>
              <a:buFont typeface="Arial"/>
              <a:buChar char="•"/>
            </a:pPr>
            <a:r>
              <a:rPr lang="en-US" dirty="0"/>
              <a:t>Broke ground on construction in Aug 2021</a:t>
            </a:r>
            <a:endParaRPr dirty="0"/>
          </a:p>
          <a:p>
            <a:pPr marL="742950" lvl="1" indent="-285750" algn="l" rtl="0">
              <a:lnSpc>
                <a:spcPct val="100000"/>
              </a:lnSpc>
              <a:spcBef>
                <a:spcPts val="480"/>
              </a:spcBef>
              <a:spcAft>
                <a:spcPts val="0"/>
              </a:spcAft>
              <a:buClr>
                <a:schemeClr val="dk1"/>
              </a:buClr>
              <a:buSzPts val="2400"/>
              <a:buFont typeface="Arial"/>
              <a:buChar char="•"/>
            </a:pPr>
            <a:r>
              <a:rPr lang="en-US" dirty="0"/>
              <a:t>Capacity:  90,000 AF </a:t>
            </a:r>
            <a:endParaRPr dirty="0"/>
          </a:p>
          <a:p>
            <a:pPr marL="742950" lvl="1" indent="-285750" algn="l" rtl="0">
              <a:lnSpc>
                <a:spcPct val="100000"/>
              </a:lnSpc>
              <a:spcBef>
                <a:spcPts val="480"/>
              </a:spcBef>
              <a:spcAft>
                <a:spcPts val="0"/>
              </a:spcAft>
              <a:buSzPts val="2400"/>
              <a:buChar char="•"/>
            </a:pPr>
            <a:r>
              <a:rPr lang="en-US" dirty="0"/>
              <a:t>No Big Thompson storage right</a:t>
            </a:r>
            <a:endParaRPr dirty="0"/>
          </a:p>
          <a:p>
            <a:pPr marL="342900" lvl="0" indent="-342900" algn="l" rtl="0">
              <a:lnSpc>
                <a:spcPct val="100000"/>
              </a:lnSpc>
              <a:spcBef>
                <a:spcPts val="480"/>
              </a:spcBef>
              <a:spcAft>
                <a:spcPts val="0"/>
              </a:spcAft>
              <a:buClr>
                <a:schemeClr val="dk1"/>
              </a:buClr>
              <a:buSzPts val="2400"/>
              <a:buChar char="•"/>
            </a:pPr>
            <a:r>
              <a:rPr lang="en-US" sz="2400" dirty="0"/>
              <a:t>Total CBT/Windy Gap storage = 370,000 AF</a:t>
            </a:r>
            <a:endParaRPr dirty="0"/>
          </a:p>
          <a:p>
            <a:pPr marL="342900" lvl="0" indent="-165100" algn="l" rtl="0">
              <a:lnSpc>
                <a:spcPct val="100000"/>
              </a:lnSpc>
              <a:spcBef>
                <a:spcPts val="560"/>
              </a:spcBef>
              <a:spcAft>
                <a:spcPts val="0"/>
              </a:spcAft>
              <a:buClr>
                <a:schemeClr val="dk1"/>
              </a:buClr>
              <a:buSzPts val="2800"/>
              <a:buNone/>
            </a:pPr>
            <a:endParaRP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sp>
        <p:nvSpPr>
          <p:cNvPr id="1635" name="Google Shape;1635;gf97a17c05f_0_0"/>
          <p:cNvSpPr txBox="1">
            <a:spLocks noGrp="1"/>
          </p:cNvSpPr>
          <p:nvPr>
            <p:ph type="title"/>
          </p:nvPr>
        </p:nvSpPr>
        <p:spPr>
          <a:xfrm>
            <a:off x="90225" y="274650"/>
            <a:ext cx="6068400" cy="60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90"/>
              <a:buNone/>
            </a:pPr>
            <a:r>
              <a:rPr lang="en-US" sz="3688" dirty="0"/>
              <a:t>Chimney Hollow Reservoir  </a:t>
            </a:r>
            <a:endParaRPr sz="3688" dirty="0"/>
          </a:p>
        </p:txBody>
      </p:sp>
      <p:sp>
        <p:nvSpPr>
          <p:cNvPr id="1636" name="Google Shape;1636;gf97a17c05f_0_0"/>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560"/>
              </a:spcBef>
              <a:spcAft>
                <a:spcPts val="0"/>
              </a:spcAft>
              <a:buSzPts val="2800"/>
              <a:buNone/>
            </a:pPr>
            <a:endParaRPr dirty="0"/>
          </a:p>
        </p:txBody>
      </p:sp>
      <p:pic>
        <p:nvPicPr>
          <p:cNvPr id="1637" name="Google Shape;1637;gf97a17c05f_0_0"/>
          <p:cNvPicPr preferRelativeResize="0"/>
          <p:nvPr/>
        </p:nvPicPr>
        <p:blipFill rotWithShape="1">
          <a:blip r:embed="rId3">
            <a:alphaModFix/>
          </a:blip>
          <a:srcRect/>
          <a:stretch/>
        </p:blipFill>
        <p:spPr>
          <a:xfrm>
            <a:off x="335756" y="857250"/>
            <a:ext cx="8565369" cy="5269049"/>
          </a:xfrm>
          <a:prstGeom prst="rect">
            <a:avLst/>
          </a:prstGeom>
          <a:noFill/>
          <a:ln>
            <a:noFill/>
          </a:ln>
        </p:spPr>
      </p:pic>
      <p:pic>
        <p:nvPicPr>
          <p:cNvPr id="1638" name="Google Shape;1638;gf97a17c05f_0_0"/>
          <p:cNvPicPr preferRelativeResize="0"/>
          <p:nvPr/>
        </p:nvPicPr>
        <p:blipFill rotWithShape="1">
          <a:blip r:embed="rId4">
            <a:alphaModFix/>
          </a:blip>
          <a:srcRect/>
          <a:stretch/>
        </p:blipFill>
        <p:spPr>
          <a:xfrm>
            <a:off x="0" y="6177378"/>
            <a:ext cx="2513308" cy="634127"/>
          </a:xfrm>
          <a:prstGeom prst="rect">
            <a:avLst/>
          </a:prstGeom>
          <a:noFill/>
          <a:ln>
            <a:noFill/>
          </a:ln>
        </p:spPr>
      </p:pic>
      <p:sp>
        <p:nvSpPr>
          <p:cNvPr id="1639" name="Google Shape;1639;gf97a17c05f_0_0"/>
          <p:cNvSpPr txBox="1">
            <a:spLocks noGrp="1"/>
          </p:cNvSpPr>
          <p:nvPr>
            <p:ph type="body" idx="2"/>
          </p:nvPr>
        </p:nvSpPr>
        <p:spPr>
          <a:xfrm>
            <a:off x="5857875" y="771525"/>
            <a:ext cx="3186000" cy="56007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560"/>
              </a:spcBef>
              <a:spcAft>
                <a:spcPts val="0"/>
              </a:spcAft>
              <a:buSzPts val="2800"/>
              <a:buNone/>
            </a:pPr>
            <a:r>
              <a:rPr lang="en-US" sz="2400" dirty="0"/>
              <a:t>9 municipalities, 2 water districts, 1 power company</a:t>
            </a:r>
            <a:endParaRPr sz="2400" dirty="0"/>
          </a:p>
          <a:p>
            <a:pPr marL="0" lvl="0" indent="0" algn="l" rtl="0">
              <a:lnSpc>
                <a:spcPct val="100000"/>
              </a:lnSpc>
              <a:spcBef>
                <a:spcPts val="560"/>
              </a:spcBef>
              <a:spcAft>
                <a:spcPts val="0"/>
              </a:spcAft>
              <a:buSzPts val="2800"/>
              <a:buNone/>
            </a:pPr>
            <a:endParaRPr sz="2400" dirty="0"/>
          </a:p>
          <a:p>
            <a:pPr marL="0" lvl="0" indent="0" algn="l" rtl="0">
              <a:lnSpc>
                <a:spcPct val="100000"/>
              </a:lnSpc>
              <a:spcBef>
                <a:spcPts val="560"/>
              </a:spcBef>
              <a:spcAft>
                <a:spcPts val="0"/>
              </a:spcAft>
              <a:buSzPts val="2800"/>
              <a:buNone/>
            </a:pPr>
            <a:r>
              <a:rPr lang="en-US" sz="2400" dirty="0"/>
              <a:t>30,000 AF firm yield</a:t>
            </a:r>
            <a:endParaRPr sz="2400" dirty="0"/>
          </a:p>
          <a:p>
            <a:pPr marL="0" lvl="0" indent="0" algn="l" rtl="0">
              <a:lnSpc>
                <a:spcPct val="100000"/>
              </a:lnSpc>
              <a:spcBef>
                <a:spcPts val="560"/>
              </a:spcBef>
              <a:spcAft>
                <a:spcPts val="0"/>
              </a:spcAft>
              <a:buSzPts val="2800"/>
              <a:buNone/>
            </a:pPr>
            <a:endParaRPr sz="2400" dirty="0"/>
          </a:p>
          <a:p>
            <a:pPr marL="0" lvl="0" indent="0" algn="l" rtl="0">
              <a:lnSpc>
                <a:spcPct val="100000"/>
              </a:lnSpc>
              <a:spcBef>
                <a:spcPts val="560"/>
              </a:spcBef>
              <a:spcAft>
                <a:spcPts val="0"/>
              </a:spcAft>
              <a:buSzPts val="2800"/>
              <a:buNone/>
            </a:pPr>
            <a:r>
              <a:rPr lang="en-US" sz="2400" dirty="0"/>
              <a:t>Asphalt core dam</a:t>
            </a:r>
            <a:endParaRPr sz="2400" dirty="0"/>
          </a:p>
          <a:p>
            <a:pPr marL="0" lvl="0" indent="0" algn="l" rtl="0">
              <a:lnSpc>
                <a:spcPct val="100000"/>
              </a:lnSpc>
              <a:spcBef>
                <a:spcPts val="560"/>
              </a:spcBef>
              <a:spcAft>
                <a:spcPts val="0"/>
              </a:spcAft>
              <a:buSzPts val="2800"/>
              <a:buNone/>
            </a:pPr>
            <a:endParaRPr sz="2400" dirty="0"/>
          </a:p>
          <a:p>
            <a:pPr marL="0" lvl="0" indent="0" algn="l" rtl="0">
              <a:lnSpc>
                <a:spcPct val="100000"/>
              </a:lnSpc>
              <a:spcBef>
                <a:spcPts val="560"/>
              </a:spcBef>
              <a:spcAft>
                <a:spcPts val="0"/>
              </a:spcAft>
              <a:buSzPts val="2800"/>
              <a:buNone/>
            </a:pPr>
            <a:r>
              <a:rPr lang="en-US" sz="2400" dirty="0"/>
              <a:t>350’ tall dam wall</a:t>
            </a:r>
            <a:endParaRPr sz="2400" dirty="0"/>
          </a:p>
          <a:p>
            <a:pPr marL="0" lvl="0" indent="0" algn="l" rtl="0">
              <a:lnSpc>
                <a:spcPct val="100000"/>
              </a:lnSpc>
              <a:spcBef>
                <a:spcPts val="560"/>
              </a:spcBef>
              <a:spcAft>
                <a:spcPts val="0"/>
              </a:spcAft>
              <a:buSzPts val="2800"/>
              <a:buNone/>
            </a:pPr>
            <a:endParaRPr sz="2400" dirty="0"/>
          </a:p>
          <a:p>
            <a:pPr marL="0" lvl="0" indent="0" algn="l" rtl="0">
              <a:lnSpc>
                <a:spcPct val="100000"/>
              </a:lnSpc>
              <a:spcBef>
                <a:spcPts val="560"/>
              </a:spcBef>
              <a:spcAft>
                <a:spcPts val="0"/>
              </a:spcAft>
              <a:buSzPts val="2800"/>
              <a:buNone/>
            </a:pPr>
            <a:r>
              <a:rPr lang="en-US" sz="2400" dirty="0"/>
              <a:t>4 year construction</a:t>
            </a:r>
            <a:endParaRPr sz="2400" dirty="0"/>
          </a:p>
          <a:p>
            <a:pPr marL="0" lvl="0" indent="0" algn="l" rtl="0">
              <a:lnSpc>
                <a:spcPct val="100000"/>
              </a:lnSpc>
              <a:spcBef>
                <a:spcPts val="560"/>
              </a:spcBef>
              <a:spcAft>
                <a:spcPts val="0"/>
              </a:spcAft>
              <a:buSzPts val="2800"/>
              <a:buNone/>
            </a:pPr>
            <a:endParaRPr sz="2400" dirty="0"/>
          </a:p>
          <a:p>
            <a:pPr marL="0" lvl="0" indent="0" algn="l" rtl="0">
              <a:lnSpc>
                <a:spcPct val="100000"/>
              </a:lnSpc>
              <a:spcBef>
                <a:spcPts val="560"/>
              </a:spcBef>
              <a:spcAft>
                <a:spcPts val="0"/>
              </a:spcAft>
              <a:buSzPts val="2800"/>
              <a:buNone/>
            </a:pPr>
            <a:r>
              <a:rPr lang="en-US" sz="2400" dirty="0"/>
              <a:t>Day time recreational facilities  </a:t>
            </a:r>
            <a:endParaRPr sz="24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sp>
        <p:nvSpPr>
          <p:cNvPr id="1645" name="Google Shape;1645;p63"/>
          <p:cNvSpPr txBox="1">
            <a:spLocks noGrp="1"/>
          </p:cNvSpPr>
          <p:nvPr>
            <p:ph type="title"/>
          </p:nvPr>
        </p:nvSpPr>
        <p:spPr>
          <a:xfrm>
            <a:off x="457200" y="274638"/>
            <a:ext cx="8229600" cy="56356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dirty="0"/>
              <a:t>Major Ditches on the Big Thompson</a:t>
            </a:r>
            <a:endParaRPr dirty="0"/>
          </a:p>
        </p:txBody>
      </p:sp>
      <p:pic>
        <p:nvPicPr>
          <p:cNvPr id="1646" name="Google Shape;1646;p63" descr="C:\Users\jnl\Documents\2017 WY\Presentation\Sept 14 meeting\New folder (2)\Export.png"/>
          <p:cNvPicPr preferRelativeResize="0">
            <a:picLocks noGrp="1"/>
          </p:cNvPicPr>
          <p:nvPr>
            <p:ph type="body" idx="1"/>
          </p:nvPr>
        </p:nvPicPr>
        <p:blipFill rotWithShape="1">
          <a:blip r:embed="rId3">
            <a:alphaModFix/>
          </a:blip>
          <a:srcRect/>
          <a:stretch/>
        </p:blipFill>
        <p:spPr>
          <a:xfrm>
            <a:off x="228600" y="838200"/>
            <a:ext cx="8763000" cy="5339100"/>
          </a:xfrm>
          <a:prstGeom prst="rect">
            <a:avLst/>
          </a:prstGeom>
          <a:noFill/>
          <a:ln>
            <a:noFill/>
          </a:ln>
        </p:spPr>
      </p:pic>
      <p:pic>
        <p:nvPicPr>
          <p:cNvPr id="1647" name="Google Shape;1647;p63"/>
          <p:cNvPicPr preferRelativeResize="0"/>
          <p:nvPr/>
        </p:nvPicPr>
        <p:blipFill rotWithShape="1">
          <a:blip r:embed="rId4">
            <a:alphaModFix/>
          </a:blip>
          <a:srcRect/>
          <a:stretch/>
        </p:blipFill>
        <p:spPr>
          <a:xfrm>
            <a:off x="0" y="6177378"/>
            <a:ext cx="2513308" cy="634127"/>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64"/>
          <p:cNvSpPr txBox="1">
            <a:spLocks noGrp="1"/>
          </p:cNvSpPr>
          <p:nvPr>
            <p:ph type="title"/>
          </p:nvPr>
        </p:nvSpPr>
        <p:spPr>
          <a:xfrm>
            <a:off x="457200" y="274638"/>
            <a:ext cx="8229600" cy="8683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alibri"/>
              <a:buNone/>
            </a:pPr>
            <a:r>
              <a:rPr lang="en-US" sz="3600" dirty="0"/>
              <a:t>Largest Diverters </a:t>
            </a:r>
            <a:endParaRPr sz="3600" dirty="0"/>
          </a:p>
        </p:txBody>
      </p:sp>
      <p:sp>
        <p:nvSpPr>
          <p:cNvPr id="1654" name="Google Shape;1654;p64"/>
          <p:cNvSpPr txBox="1">
            <a:spLocks noGrp="1"/>
          </p:cNvSpPr>
          <p:nvPr>
            <p:ph type="body" idx="1"/>
          </p:nvPr>
        </p:nvSpPr>
        <p:spPr>
          <a:xfrm>
            <a:off x="457200" y="1066801"/>
            <a:ext cx="8229600" cy="4876800"/>
          </a:xfrm>
          <a:prstGeom prst="rect">
            <a:avLst/>
          </a:prstGeom>
          <a:noFill/>
          <a:ln>
            <a:noFill/>
          </a:ln>
        </p:spPr>
        <p:txBody>
          <a:bodyPr spcFirstLastPara="1" wrap="square" lIns="91425" tIns="45700" rIns="91425" bIns="45700" anchor="t" anchorCtr="0">
            <a:normAutofit lnSpcReduction="10000"/>
          </a:bodyPr>
          <a:lstStyle/>
          <a:p>
            <a:pPr marL="342900" lvl="0" indent="-329565" algn="l" rtl="0">
              <a:lnSpc>
                <a:spcPct val="100000"/>
              </a:lnSpc>
              <a:spcBef>
                <a:spcPts val="0"/>
              </a:spcBef>
              <a:spcAft>
                <a:spcPts val="0"/>
              </a:spcAft>
              <a:buClr>
                <a:schemeClr val="dk1"/>
              </a:buClr>
              <a:buSzPts val="2800"/>
              <a:buChar char="•"/>
            </a:pPr>
            <a:r>
              <a:rPr lang="en-US" sz="2800" b="1" dirty="0"/>
              <a:t>GLIC system largest and most complex</a:t>
            </a:r>
            <a:endParaRPr dirty="0"/>
          </a:p>
          <a:p>
            <a:pPr marL="742950" lvl="1" indent="-274319" algn="l" rtl="0">
              <a:lnSpc>
                <a:spcPct val="100000"/>
              </a:lnSpc>
              <a:spcBef>
                <a:spcPts val="480"/>
              </a:spcBef>
              <a:spcAft>
                <a:spcPts val="0"/>
              </a:spcAft>
              <a:buClr>
                <a:schemeClr val="dk1"/>
              </a:buClr>
              <a:buSzPts val="2400"/>
              <a:buChar char="–"/>
            </a:pPr>
            <a:r>
              <a:rPr lang="en-US" sz="2400" dirty="0"/>
              <a:t>spans from Lake Loveland to Greeley</a:t>
            </a:r>
            <a:endParaRPr dirty="0"/>
          </a:p>
          <a:p>
            <a:pPr marL="742950" lvl="1" indent="-274319" algn="l" rtl="0">
              <a:lnSpc>
                <a:spcPct val="100000"/>
              </a:lnSpc>
              <a:spcBef>
                <a:spcPts val="480"/>
              </a:spcBef>
              <a:spcAft>
                <a:spcPts val="0"/>
              </a:spcAft>
              <a:buClr>
                <a:schemeClr val="dk1"/>
              </a:buClr>
              <a:buSzPts val="2400"/>
              <a:buChar char="–"/>
            </a:pPr>
            <a:r>
              <a:rPr lang="en-US" sz="2400" dirty="0"/>
              <a:t>Includes Boyd, Horseshoe, Lake Loveland (75,000 AF storage)</a:t>
            </a:r>
            <a:endParaRPr dirty="0"/>
          </a:p>
          <a:p>
            <a:pPr marL="742950" lvl="1" indent="-274319" algn="l" rtl="0">
              <a:lnSpc>
                <a:spcPct val="100000"/>
              </a:lnSpc>
              <a:spcBef>
                <a:spcPts val="480"/>
              </a:spcBef>
              <a:spcAft>
                <a:spcPts val="0"/>
              </a:spcAft>
              <a:buClr>
                <a:schemeClr val="dk1"/>
              </a:buClr>
              <a:buSzPts val="2400"/>
              <a:buChar char="–"/>
            </a:pPr>
            <a:r>
              <a:rPr lang="en-US" sz="2400" dirty="0"/>
              <a:t>Water from this system owned &amp; used by Loveland, Greeley, Evans, Windsor, as well as the ditch company</a:t>
            </a:r>
            <a:endParaRPr dirty="0"/>
          </a:p>
          <a:p>
            <a:pPr marL="342900" lvl="0" indent="-329565" algn="l" rtl="0">
              <a:lnSpc>
                <a:spcPct val="100000"/>
              </a:lnSpc>
              <a:spcBef>
                <a:spcPts val="560"/>
              </a:spcBef>
              <a:spcAft>
                <a:spcPts val="0"/>
              </a:spcAft>
              <a:buClr>
                <a:schemeClr val="dk1"/>
              </a:buClr>
              <a:buSzPts val="2800"/>
              <a:buChar char="•"/>
            </a:pPr>
            <a:r>
              <a:rPr lang="en-US" sz="2800" b="1" dirty="0"/>
              <a:t>Home Supply </a:t>
            </a:r>
            <a:endParaRPr dirty="0"/>
          </a:p>
          <a:p>
            <a:pPr marL="742950" lvl="1" indent="-274319" algn="l" rtl="0">
              <a:lnSpc>
                <a:spcPct val="100000"/>
              </a:lnSpc>
              <a:spcBef>
                <a:spcPts val="480"/>
              </a:spcBef>
              <a:spcAft>
                <a:spcPts val="0"/>
              </a:spcAft>
              <a:buClr>
                <a:schemeClr val="dk1"/>
              </a:buClr>
              <a:buSzPts val="2400"/>
              <a:buChar char="–"/>
            </a:pPr>
            <a:r>
              <a:rPr lang="en-US" sz="2400" dirty="0"/>
              <a:t>Spans from W side of Loveland to Johnstown and the Little Thompson</a:t>
            </a:r>
            <a:endParaRPr dirty="0"/>
          </a:p>
          <a:p>
            <a:pPr marL="742950" lvl="1" indent="-274319" algn="l" rtl="0">
              <a:lnSpc>
                <a:spcPct val="100000"/>
              </a:lnSpc>
              <a:spcBef>
                <a:spcPts val="480"/>
              </a:spcBef>
              <a:spcAft>
                <a:spcPts val="0"/>
              </a:spcAft>
              <a:buClr>
                <a:schemeClr val="dk1"/>
              </a:buClr>
              <a:buSzPts val="2400"/>
              <a:buChar char="–"/>
            </a:pPr>
            <a:r>
              <a:rPr lang="en-US" sz="2400" dirty="0"/>
              <a:t>Includes Lonetree, Mariano, Lon Hagler</a:t>
            </a:r>
            <a:endParaRPr sz="2400" dirty="0"/>
          </a:p>
          <a:p>
            <a:pPr marL="342900" lvl="0" indent="-329565" algn="l" rtl="0">
              <a:lnSpc>
                <a:spcPct val="100000"/>
              </a:lnSpc>
              <a:spcBef>
                <a:spcPts val="560"/>
              </a:spcBef>
              <a:spcAft>
                <a:spcPts val="0"/>
              </a:spcAft>
              <a:buClr>
                <a:schemeClr val="dk1"/>
              </a:buClr>
              <a:buSzPts val="2800"/>
              <a:buChar char="•"/>
            </a:pPr>
            <a:r>
              <a:rPr lang="en-US" sz="2800" b="1" dirty="0"/>
              <a:t>City of Loveland</a:t>
            </a:r>
            <a:endParaRPr dirty="0"/>
          </a:p>
          <a:p>
            <a:pPr marL="742950" lvl="1" indent="-274319" algn="l" rtl="0">
              <a:lnSpc>
                <a:spcPct val="100000"/>
              </a:lnSpc>
              <a:spcBef>
                <a:spcPts val="480"/>
              </a:spcBef>
              <a:spcAft>
                <a:spcPts val="0"/>
              </a:spcAft>
              <a:buClr>
                <a:schemeClr val="dk1"/>
              </a:buClr>
              <a:buSzPts val="2400"/>
              <a:buChar char="–"/>
            </a:pPr>
            <a:r>
              <a:rPr lang="en-US" sz="2400" dirty="0"/>
              <a:t>Green Ridge Glade</a:t>
            </a:r>
            <a:endParaRPr dirty="0"/>
          </a:p>
          <a:p>
            <a:pPr marL="742950" lvl="1" indent="-133350" algn="l" rtl="0">
              <a:lnSpc>
                <a:spcPct val="100000"/>
              </a:lnSpc>
              <a:spcBef>
                <a:spcPts val="480"/>
              </a:spcBef>
              <a:spcAft>
                <a:spcPts val="0"/>
              </a:spcAft>
              <a:buClr>
                <a:schemeClr val="dk1"/>
              </a:buClr>
              <a:buSzPts val="2400"/>
              <a:buNone/>
            </a:pPr>
            <a:endParaRPr sz="2400" dirty="0"/>
          </a:p>
          <a:p>
            <a:pPr marL="742950" lvl="1" indent="-107950" algn="l" rtl="0">
              <a:lnSpc>
                <a:spcPct val="100000"/>
              </a:lnSpc>
              <a:spcBef>
                <a:spcPts val="560"/>
              </a:spcBef>
              <a:spcAft>
                <a:spcPts val="0"/>
              </a:spcAft>
              <a:buClr>
                <a:schemeClr val="dk1"/>
              </a:buClr>
              <a:buSzPts val="2800"/>
              <a:buNone/>
            </a:pPr>
            <a:endParaRPr dirty="0"/>
          </a:p>
        </p:txBody>
      </p:sp>
      <p:pic>
        <p:nvPicPr>
          <p:cNvPr id="1655" name="Google Shape;1655;p64"/>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660"/>
        <p:cNvGrpSpPr/>
        <p:nvPr/>
      </p:nvGrpSpPr>
      <p:grpSpPr>
        <a:xfrm>
          <a:off x="0" y="0"/>
          <a:ext cx="0" cy="0"/>
          <a:chOff x="0" y="0"/>
          <a:chExt cx="0" cy="0"/>
        </a:xfrm>
      </p:grpSpPr>
      <p:sp>
        <p:nvSpPr>
          <p:cNvPr id="1661" name="Google Shape;1661;p65"/>
          <p:cNvSpPr txBox="1">
            <a:spLocks noGrp="1"/>
          </p:cNvSpPr>
          <p:nvPr>
            <p:ph type="title"/>
          </p:nvPr>
        </p:nvSpPr>
        <p:spPr>
          <a:xfrm>
            <a:off x="457200" y="274638"/>
            <a:ext cx="8229600" cy="81948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alibri"/>
              <a:buNone/>
            </a:pPr>
            <a:r>
              <a:rPr lang="en-US" sz="3600" dirty="0"/>
              <a:t>Municipalities &amp; Water Districts </a:t>
            </a:r>
            <a:endParaRPr sz="3600" dirty="0"/>
          </a:p>
        </p:txBody>
      </p:sp>
      <p:sp>
        <p:nvSpPr>
          <p:cNvPr id="1662" name="Google Shape;1662;p65"/>
          <p:cNvSpPr txBox="1">
            <a:spLocks noGrp="1"/>
          </p:cNvSpPr>
          <p:nvPr>
            <p:ph type="body" idx="1"/>
          </p:nvPr>
        </p:nvSpPr>
        <p:spPr>
          <a:xfrm>
            <a:off x="457200" y="1094126"/>
            <a:ext cx="8229600" cy="488519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800"/>
              <a:buChar char="•"/>
            </a:pPr>
            <a:r>
              <a:rPr lang="en-US" sz="2800" dirty="0"/>
              <a:t>Receive water from the Big Thompson</a:t>
            </a:r>
            <a:endParaRPr dirty="0"/>
          </a:p>
          <a:p>
            <a:pPr marL="742950" lvl="1" indent="-285750" algn="l" rtl="0">
              <a:lnSpc>
                <a:spcPct val="100000"/>
              </a:lnSpc>
              <a:spcBef>
                <a:spcPts val="480"/>
              </a:spcBef>
              <a:spcAft>
                <a:spcPts val="0"/>
              </a:spcAft>
              <a:buClr>
                <a:schemeClr val="dk1"/>
              </a:buClr>
              <a:buSzPts val="2400"/>
              <a:buChar char="–"/>
            </a:pPr>
            <a:r>
              <a:rPr lang="en-US" sz="2400" dirty="0"/>
              <a:t>Loveland*</a:t>
            </a:r>
            <a:endParaRPr dirty="0"/>
          </a:p>
          <a:p>
            <a:pPr marL="742950" lvl="1" indent="-285750" algn="l" rtl="0">
              <a:lnSpc>
                <a:spcPct val="100000"/>
              </a:lnSpc>
              <a:spcBef>
                <a:spcPts val="480"/>
              </a:spcBef>
              <a:spcAft>
                <a:spcPts val="0"/>
              </a:spcAft>
              <a:buClr>
                <a:schemeClr val="dk1"/>
              </a:buClr>
              <a:buSzPts val="2400"/>
              <a:buChar char="–"/>
            </a:pPr>
            <a:r>
              <a:rPr lang="en-US" sz="2400" dirty="0"/>
              <a:t>Greeley</a:t>
            </a:r>
            <a:endParaRPr sz="2400" dirty="0"/>
          </a:p>
          <a:p>
            <a:pPr marL="742950" lvl="1" indent="-285750" algn="l" rtl="0">
              <a:lnSpc>
                <a:spcPct val="100000"/>
              </a:lnSpc>
              <a:spcBef>
                <a:spcPts val="480"/>
              </a:spcBef>
              <a:spcAft>
                <a:spcPts val="0"/>
              </a:spcAft>
              <a:buClr>
                <a:schemeClr val="dk1"/>
              </a:buClr>
              <a:buSzPts val="2400"/>
              <a:buChar char="–"/>
            </a:pPr>
            <a:r>
              <a:rPr lang="en-US" sz="2400" dirty="0"/>
              <a:t>Evans</a:t>
            </a:r>
            <a:endParaRPr dirty="0"/>
          </a:p>
          <a:p>
            <a:pPr marL="742950" lvl="1" indent="-285750" algn="l" rtl="0">
              <a:lnSpc>
                <a:spcPct val="100000"/>
              </a:lnSpc>
              <a:spcBef>
                <a:spcPts val="480"/>
              </a:spcBef>
              <a:spcAft>
                <a:spcPts val="0"/>
              </a:spcAft>
              <a:buClr>
                <a:schemeClr val="dk1"/>
              </a:buClr>
              <a:buSzPts val="2400"/>
              <a:buChar char="–"/>
            </a:pPr>
            <a:r>
              <a:rPr lang="en-US" sz="2400" dirty="0"/>
              <a:t>Estes Park*</a:t>
            </a:r>
            <a:endParaRPr dirty="0"/>
          </a:p>
          <a:p>
            <a:pPr marL="742950" lvl="1" indent="-285750" algn="l" rtl="0">
              <a:lnSpc>
                <a:spcPct val="100000"/>
              </a:lnSpc>
              <a:spcBef>
                <a:spcPts val="480"/>
              </a:spcBef>
              <a:spcAft>
                <a:spcPts val="0"/>
              </a:spcAft>
              <a:buClr>
                <a:schemeClr val="dk1"/>
              </a:buClr>
              <a:buSzPts val="2400"/>
              <a:buChar char="–"/>
            </a:pPr>
            <a:r>
              <a:rPr lang="en-US" sz="2400" dirty="0"/>
              <a:t>Berthoud*</a:t>
            </a:r>
            <a:endParaRPr dirty="0"/>
          </a:p>
          <a:p>
            <a:pPr marL="742950" lvl="1" indent="-285750">
              <a:spcBef>
                <a:spcPts val="480"/>
              </a:spcBef>
              <a:buSzPts val="2400"/>
            </a:pPr>
            <a:r>
              <a:rPr lang="en-US" sz="2400" dirty="0"/>
              <a:t>Johnstown</a:t>
            </a:r>
            <a:r>
              <a:rPr lang="en-US" dirty="0"/>
              <a:t>*</a:t>
            </a:r>
            <a:endParaRPr dirty="0"/>
          </a:p>
          <a:p>
            <a:pPr marL="742950" lvl="1" indent="-285750" algn="l" rtl="0">
              <a:lnSpc>
                <a:spcPct val="100000"/>
              </a:lnSpc>
              <a:spcBef>
                <a:spcPts val="480"/>
              </a:spcBef>
              <a:spcAft>
                <a:spcPts val="0"/>
              </a:spcAft>
              <a:buClr>
                <a:schemeClr val="dk1"/>
              </a:buClr>
              <a:buSzPts val="2400"/>
              <a:buChar char="–"/>
            </a:pPr>
            <a:r>
              <a:rPr lang="en-US" sz="2400" dirty="0"/>
              <a:t>Milliken</a:t>
            </a:r>
          </a:p>
          <a:p>
            <a:pPr marL="742950" lvl="1" indent="-285750" algn="l" rtl="0">
              <a:lnSpc>
                <a:spcPct val="100000"/>
              </a:lnSpc>
              <a:spcBef>
                <a:spcPts val="480"/>
              </a:spcBef>
              <a:spcAft>
                <a:spcPts val="0"/>
              </a:spcAft>
              <a:buClr>
                <a:schemeClr val="dk1"/>
              </a:buClr>
              <a:buSzPts val="2400"/>
              <a:buChar char="–"/>
            </a:pPr>
            <a:r>
              <a:rPr lang="en-US" sz="2400" dirty="0"/>
              <a:t>Windsor</a:t>
            </a:r>
            <a:endParaRPr dirty="0"/>
          </a:p>
          <a:p>
            <a:pPr marL="342900" lvl="0" indent="-342900" algn="l" rtl="0">
              <a:lnSpc>
                <a:spcPct val="100000"/>
              </a:lnSpc>
              <a:spcBef>
                <a:spcPts val="560"/>
              </a:spcBef>
              <a:spcAft>
                <a:spcPts val="0"/>
              </a:spcAft>
              <a:buClr>
                <a:schemeClr val="dk1"/>
              </a:buClr>
              <a:buSzPts val="2800"/>
              <a:buChar char="•"/>
            </a:pPr>
            <a:r>
              <a:rPr lang="en-US" sz="2800" dirty="0"/>
              <a:t>Little Thompson Water District – historically CBT only</a:t>
            </a:r>
            <a:endParaRPr sz="2800" dirty="0"/>
          </a:p>
          <a:p>
            <a:pPr marL="742950" lvl="1" indent="-323850" algn="l" rtl="0">
              <a:lnSpc>
                <a:spcPct val="100000"/>
              </a:lnSpc>
              <a:spcBef>
                <a:spcPts val="560"/>
              </a:spcBef>
              <a:spcAft>
                <a:spcPts val="0"/>
              </a:spcAft>
              <a:buSzPts val="2400"/>
              <a:buChar char="–"/>
            </a:pPr>
            <a:r>
              <a:rPr lang="en-US" sz="2400" dirty="0"/>
              <a:t>Have applied for Thompson River water rights</a:t>
            </a:r>
            <a:endParaRPr sz="2400" dirty="0"/>
          </a:p>
          <a:p>
            <a:pPr marL="342900" lvl="0" indent="-165100" algn="l" rtl="0">
              <a:lnSpc>
                <a:spcPct val="100000"/>
              </a:lnSpc>
              <a:spcBef>
                <a:spcPts val="560"/>
              </a:spcBef>
              <a:spcAft>
                <a:spcPts val="0"/>
              </a:spcAft>
              <a:buClr>
                <a:schemeClr val="dk1"/>
              </a:buClr>
              <a:buSzPts val="2800"/>
              <a:buNone/>
            </a:pPr>
            <a:r>
              <a:rPr lang="en-US" sz="2800" dirty="0"/>
              <a:t>*</a:t>
            </a:r>
            <a:r>
              <a:rPr lang="en-US" sz="1700" dirty="0"/>
              <a:t>have own direct</a:t>
            </a:r>
            <a:endParaRPr sz="1700" dirty="0"/>
          </a:p>
        </p:txBody>
      </p:sp>
      <p:pic>
        <p:nvPicPr>
          <p:cNvPr id="1663" name="Google Shape;1663;p65"/>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69" name="Google Shape;1669;p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alibri"/>
              <a:buNone/>
            </a:pPr>
            <a:r>
              <a:rPr lang="en-US" sz="4000" dirty="0"/>
              <a:t>Municipal Use of ‘Ditch’ Water</a:t>
            </a:r>
            <a:endParaRPr sz="4000" dirty="0"/>
          </a:p>
        </p:txBody>
      </p:sp>
      <p:sp>
        <p:nvSpPr>
          <p:cNvPr id="1670" name="Google Shape;1670;p66"/>
          <p:cNvSpPr txBox="1">
            <a:spLocks noGrp="1"/>
          </p:cNvSpPr>
          <p:nvPr>
            <p:ph type="body" idx="1"/>
          </p:nvPr>
        </p:nvSpPr>
        <p:spPr>
          <a:xfrm>
            <a:off x="457200" y="1285875"/>
            <a:ext cx="8229600" cy="4891500"/>
          </a:xfrm>
          <a:prstGeom prst="rect">
            <a:avLst/>
          </a:prstGeom>
          <a:noFill/>
          <a:ln>
            <a:noFill/>
          </a:ln>
        </p:spPr>
        <p:txBody>
          <a:bodyPr spcFirstLastPara="1" wrap="square" lIns="91425" tIns="45700" rIns="91425" bIns="45700" anchor="t" anchorCtr="0">
            <a:normAutofit fontScale="92500" lnSpcReduction="20000"/>
          </a:bodyPr>
          <a:lstStyle/>
          <a:p>
            <a:pPr marL="342900" lvl="0" indent="-329565" algn="l" rtl="0">
              <a:lnSpc>
                <a:spcPct val="100000"/>
              </a:lnSpc>
              <a:spcBef>
                <a:spcPts val="0"/>
              </a:spcBef>
              <a:spcAft>
                <a:spcPts val="0"/>
              </a:spcAft>
              <a:buClr>
                <a:schemeClr val="dk1"/>
              </a:buClr>
              <a:buSzPct val="100000"/>
              <a:buChar char="•"/>
            </a:pPr>
            <a:r>
              <a:rPr lang="en-US" sz="2800" dirty="0"/>
              <a:t>Municipal ownership of ditch water rights increasing</a:t>
            </a:r>
            <a:endParaRPr dirty="0"/>
          </a:p>
          <a:p>
            <a:pPr marL="742950" lvl="1" indent="-274319" algn="l" rtl="0">
              <a:lnSpc>
                <a:spcPct val="100000"/>
              </a:lnSpc>
              <a:spcBef>
                <a:spcPts val="480"/>
              </a:spcBef>
              <a:spcAft>
                <a:spcPts val="0"/>
              </a:spcAft>
              <a:buClr>
                <a:schemeClr val="dk1"/>
              </a:buClr>
              <a:buSzPct val="100000"/>
              <a:buChar char="–"/>
            </a:pPr>
            <a:r>
              <a:rPr lang="en-US" sz="2400" dirty="0"/>
              <a:t>Change use of the shares to include municipal, storage, augmentation, recreation, etc. </a:t>
            </a:r>
            <a:endParaRPr sz="2400" dirty="0"/>
          </a:p>
          <a:p>
            <a:pPr marL="1143000" lvl="2" indent="-223541" algn="l" rtl="0">
              <a:lnSpc>
                <a:spcPct val="100000"/>
              </a:lnSpc>
              <a:spcBef>
                <a:spcPts val="480"/>
              </a:spcBef>
              <a:spcAft>
                <a:spcPts val="0"/>
              </a:spcAft>
              <a:buSzPct val="89583"/>
              <a:buChar char="•"/>
            </a:pPr>
            <a:r>
              <a:rPr lang="en-US" sz="2075" dirty="0"/>
              <a:t>Many  &amp; complex decrees</a:t>
            </a:r>
            <a:endParaRPr sz="2075" dirty="0"/>
          </a:p>
          <a:p>
            <a:pPr marL="742950" lvl="1" indent="-274319" algn="l" rtl="0">
              <a:lnSpc>
                <a:spcPct val="100000"/>
              </a:lnSpc>
              <a:spcBef>
                <a:spcPts val="480"/>
              </a:spcBef>
              <a:spcAft>
                <a:spcPts val="0"/>
              </a:spcAft>
              <a:buSzPct val="100000"/>
              <a:buChar char="–"/>
            </a:pPr>
            <a:r>
              <a:rPr lang="en-US" sz="2400" dirty="0"/>
              <a:t>Need ‘plannable’ water supplies </a:t>
            </a:r>
            <a:endParaRPr sz="2400" dirty="0"/>
          </a:p>
          <a:p>
            <a:pPr marL="1143000" lvl="2" indent="-236243" algn="l" rtl="0">
              <a:lnSpc>
                <a:spcPct val="100000"/>
              </a:lnSpc>
              <a:spcBef>
                <a:spcPts val="480"/>
              </a:spcBef>
              <a:spcAft>
                <a:spcPts val="0"/>
              </a:spcAft>
              <a:buSzPct val="100000"/>
              <a:buChar char="•"/>
            </a:pPr>
            <a:r>
              <a:rPr lang="en-US" sz="2075" dirty="0"/>
              <a:t>predictable and consistent</a:t>
            </a:r>
            <a:endParaRPr sz="2075" dirty="0"/>
          </a:p>
          <a:p>
            <a:pPr marL="1143000" lvl="2" indent="-219074" algn="l" rtl="0">
              <a:lnSpc>
                <a:spcPct val="100000"/>
              </a:lnSpc>
              <a:spcBef>
                <a:spcPts val="480"/>
              </a:spcBef>
              <a:spcAft>
                <a:spcPts val="0"/>
              </a:spcAft>
              <a:buSzPct val="89188"/>
              <a:buChar char="•"/>
            </a:pPr>
            <a:r>
              <a:rPr lang="en-US" sz="2000" dirty="0"/>
              <a:t>ditch systems with reservoirs</a:t>
            </a:r>
            <a:endParaRPr sz="2000" dirty="0"/>
          </a:p>
          <a:p>
            <a:pPr marL="1143000" lvl="2" indent="-219074" algn="l" rtl="0">
              <a:lnSpc>
                <a:spcPct val="100000"/>
              </a:lnSpc>
              <a:spcBef>
                <a:spcPts val="480"/>
              </a:spcBef>
              <a:spcAft>
                <a:spcPts val="0"/>
              </a:spcAft>
              <a:buSzPct val="89188"/>
              <a:buChar char="•"/>
            </a:pPr>
            <a:r>
              <a:rPr lang="en-US" sz="2000" dirty="0"/>
              <a:t>senior water rights</a:t>
            </a:r>
            <a:endParaRPr sz="2000" dirty="0"/>
          </a:p>
          <a:p>
            <a:pPr marL="742950" lvl="1" indent="-274319" algn="l" rtl="0">
              <a:lnSpc>
                <a:spcPct val="100000"/>
              </a:lnSpc>
              <a:spcBef>
                <a:spcPts val="480"/>
              </a:spcBef>
              <a:spcAft>
                <a:spcPts val="0"/>
              </a:spcAft>
              <a:buClr>
                <a:schemeClr val="dk1"/>
              </a:buClr>
              <a:buSzPct val="100000"/>
              <a:buChar char="–"/>
            </a:pPr>
            <a:r>
              <a:rPr lang="en-US" sz="2400" dirty="0"/>
              <a:t>A municipality may become the majority ditch share owner</a:t>
            </a:r>
            <a:endParaRPr dirty="0"/>
          </a:p>
          <a:p>
            <a:pPr marL="742950" lvl="1" indent="-274319" algn="l" rtl="0">
              <a:lnSpc>
                <a:spcPct val="100000"/>
              </a:lnSpc>
              <a:spcBef>
                <a:spcPts val="480"/>
              </a:spcBef>
              <a:spcAft>
                <a:spcPts val="0"/>
              </a:spcAft>
              <a:buClr>
                <a:schemeClr val="dk1"/>
              </a:buClr>
              <a:buSzPct val="100000"/>
              <a:buChar char="–"/>
            </a:pPr>
            <a:r>
              <a:rPr lang="en-US" sz="2400" dirty="0"/>
              <a:t>Location of the diversion of the water changes</a:t>
            </a:r>
            <a:endParaRPr dirty="0"/>
          </a:p>
          <a:p>
            <a:pPr marL="1143000" lvl="2" indent="-206374" algn="l" rtl="0">
              <a:lnSpc>
                <a:spcPct val="100000"/>
              </a:lnSpc>
              <a:spcBef>
                <a:spcPts val="400"/>
              </a:spcBef>
              <a:spcAft>
                <a:spcPts val="0"/>
              </a:spcAft>
              <a:buClr>
                <a:schemeClr val="dk1"/>
              </a:buClr>
              <a:buSzPct val="89188"/>
              <a:buChar char="•"/>
            </a:pPr>
            <a:r>
              <a:rPr lang="en-US" sz="2000" dirty="0"/>
              <a:t>City requires water at its water treatment plants </a:t>
            </a:r>
            <a:endParaRPr sz="2000" dirty="0"/>
          </a:p>
          <a:p>
            <a:pPr marL="1143000" lvl="2" indent="-206374" algn="l" rtl="0">
              <a:lnSpc>
                <a:spcPct val="100000"/>
              </a:lnSpc>
              <a:spcBef>
                <a:spcPts val="400"/>
              </a:spcBef>
              <a:spcAft>
                <a:spcPts val="0"/>
              </a:spcAft>
              <a:buClr>
                <a:schemeClr val="dk1"/>
              </a:buClr>
              <a:buSzPct val="89188"/>
              <a:buChar char="•"/>
            </a:pPr>
            <a:r>
              <a:rPr lang="en-US" sz="2000" dirty="0"/>
              <a:t>Recreational &amp; conservation use leaves water in the river or in reservoirs</a:t>
            </a:r>
            <a:endParaRPr dirty="0"/>
          </a:p>
          <a:p>
            <a:pPr marL="742950" lvl="1" indent="-274319" algn="l" rtl="0">
              <a:lnSpc>
                <a:spcPct val="100000"/>
              </a:lnSpc>
              <a:spcBef>
                <a:spcPts val="480"/>
              </a:spcBef>
              <a:spcAft>
                <a:spcPts val="0"/>
              </a:spcAft>
              <a:buClr>
                <a:schemeClr val="dk1"/>
              </a:buClr>
              <a:buSzPct val="100000"/>
              <a:buChar char="–"/>
            </a:pPr>
            <a:r>
              <a:rPr lang="en-US" sz="2400" dirty="0"/>
              <a:t>Affects the operations of the ditch company</a:t>
            </a:r>
            <a:endParaRPr sz="2400" dirty="0"/>
          </a:p>
          <a:p>
            <a:pPr marL="742950" lvl="1" indent="-274319" algn="l" rtl="0">
              <a:lnSpc>
                <a:spcPct val="100000"/>
              </a:lnSpc>
              <a:spcBef>
                <a:spcPts val="480"/>
              </a:spcBef>
              <a:spcAft>
                <a:spcPts val="0"/>
              </a:spcAft>
              <a:buSzPct val="100000"/>
              <a:buChar char="–"/>
            </a:pPr>
            <a:r>
              <a:rPr lang="en-US" sz="2400" dirty="0"/>
              <a:t>Affects administration of the river</a:t>
            </a:r>
            <a:endParaRPr sz="2400" dirty="0"/>
          </a:p>
          <a:p>
            <a:pPr marL="1143000" lvl="2" indent="-101600" algn="l" rtl="0">
              <a:lnSpc>
                <a:spcPct val="100000"/>
              </a:lnSpc>
              <a:spcBef>
                <a:spcPts val="400"/>
              </a:spcBef>
              <a:spcAft>
                <a:spcPts val="0"/>
              </a:spcAft>
              <a:buClr>
                <a:schemeClr val="dk1"/>
              </a:buClr>
              <a:buSzPct val="100000"/>
              <a:buNone/>
            </a:pPr>
            <a:endParaRPr sz="2000" dirty="0"/>
          </a:p>
        </p:txBody>
      </p:sp>
      <p:sp>
        <p:nvSpPr>
          <p:cNvPr id="1671" name="Google Shape;1671;p66"/>
          <p:cNvSpPr txBox="1"/>
          <p:nvPr/>
        </p:nvSpPr>
        <p:spPr>
          <a:xfrm>
            <a:off x="710625" y="67675"/>
            <a:ext cx="7083600" cy="834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672" name="Google Shape;1672;p66"/>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xfrm>
            <a:off x="381000" y="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alibri"/>
              <a:buNone/>
            </a:pPr>
            <a:r>
              <a:rPr lang="en-US" sz="4000" dirty="0"/>
              <a:t>Division 1 Water Districts Map</a:t>
            </a:r>
            <a:endParaRPr sz="4000" dirty="0"/>
          </a:p>
        </p:txBody>
      </p:sp>
      <p:pic>
        <p:nvPicPr>
          <p:cNvPr id="150" name="Google Shape;150;p6"/>
          <p:cNvPicPr preferRelativeResize="0">
            <a:picLocks noGrp="1"/>
          </p:cNvPicPr>
          <p:nvPr>
            <p:ph type="body" idx="1"/>
          </p:nvPr>
        </p:nvPicPr>
        <p:blipFill rotWithShape="1">
          <a:blip r:embed="rId3">
            <a:alphaModFix/>
          </a:blip>
          <a:srcRect/>
          <a:stretch/>
        </p:blipFill>
        <p:spPr>
          <a:xfrm>
            <a:off x="228600" y="990600"/>
            <a:ext cx="8610601" cy="5029200"/>
          </a:xfrm>
          <a:prstGeom prst="rect">
            <a:avLst/>
          </a:prstGeom>
          <a:noFill/>
          <a:ln>
            <a:noFill/>
          </a:ln>
        </p:spPr>
      </p:pic>
      <p:pic>
        <p:nvPicPr>
          <p:cNvPr id="151" name="Google Shape;151;p6"/>
          <p:cNvPicPr preferRelativeResize="0"/>
          <p:nvPr/>
        </p:nvPicPr>
        <p:blipFill rotWithShape="1">
          <a:blip r:embed="rId4">
            <a:alphaModFix/>
          </a:blip>
          <a:srcRect/>
          <a:stretch/>
        </p:blipFill>
        <p:spPr>
          <a:xfrm>
            <a:off x="0" y="6177378"/>
            <a:ext cx="2513308" cy="634127"/>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677"/>
        <p:cNvGrpSpPr/>
        <p:nvPr/>
      </p:nvGrpSpPr>
      <p:grpSpPr>
        <a:xfrm>
          <a:off x="0" y="0"/>
          <a:ext cx="0" cy="0"/>
          <a:chOff x="0" y="0"/>
          <a:chExt cx="0" cy="0"/>
        </a:xfrm>
      </p:grpSpPr>
      <p:sp>
        <p:nvSpPr>
          <p:cNvPr id="1678" name="Google Shape;1678;p67"/>
          <p:cNvSpPr txBox="1">
            <a:spLocks noGrp="1"/>
          </p:cNvSpPr>
          <p:nvPr>
            <p:ph type="title"/>
          </p:nvPr>
        </p:nvSpPr>
        <p:spPr>
          <a:xfrm>
            <a:off x="457200" y="274638"/>
            <a:ext cx="8229600" cy="8683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alibri"/>
              <a:buNone/>
            </a:pPr>
            <a:r>
              <a:rPr lang="en-US" sz="3600" dirty="0"/>
              <a:t>In-stream Flow Requirements</a:t>
            </a:r>
            <a:endParaRPr sz="3600" dirty="0"/>
          </a:p>
        </p:txBody>
      </p:sp>
      <p:pic>
        <p:nvPicPr>
          <p:cNvPr id="1679" name="Google Shape;1679;p67" descr="C:\Users\jnl\Documents\2017 WY\Presentation\Sept 14 meeting\IMG_0327.JPG"/>
          <p:cNvPicPr preferRelativeResize="0">
            <a:picLocks noGrp="1"/>
          </p:cNvPicPr>
          <p:nvPr>
            <p:ph type="body" idx="1"/>
          </p:nvPr>
        </p:nvPicPr>
        <p:blipFill rotWithShape="1">
          <a:blip r:embed="rId3">
            <a:alphaModFix/>
          </a:blip>
          <a:srcRect/>
          <a:stretch/>
        </p:blipFill>
        <p:spPr>
          <a:xfrm>
            <a:off x="304800" y="1295400"/>
            <a:ext cx="4488900" cy="4344300"/>
          </a:xfrm>
          <a:prstGeom prst="rect">
            <a:avLst/>
          </a:prstGeom>
          <a:noFill/>
          <a:ln>
            <a:noFill/>
          </a:ln>
        </p:spPr>
      </p:pic>
      <p:sp>
        <p:nvSpPr>
          <p:cNvPr id="1680" name="Google Shape;1680;p67"/>
          <p:cNvSpPr txBox="1">
            <a:spLocks noGrp="1"/>
          </p:cNvSpPr>
          <p:nvPr>
            <p:ph type="body" idx="2"/>
          </p:nvPr>
        </p:nvSpPr>
        <p:spPr>
          <a:xfrm>
            <a:off x="4793700" y="1143000"/>
            <a:ext cx="3969300" cy="4983300"/>
          </a:xfrm>
          <a:prstGeom prst="rect">
            <a:avLst/>
          </a:prstGeom>
          <a:noFill/>
          <a:ln>
            <a:noFill/>
          </a:ln>
        </p:spPr>
        <p:txBody>
          <a:bodyPr spcFirstLastPara="1" wrap="square" lIns="91425" tIns="45700" rIns="91425" bIns="45700" anchor="t" anchorCtr="0">
            <a:normAutofit lnSpcReduction="10000"/>
          </a:bodyPr>
          <a:lstStyle/>
          <a:p>
            <a:pPr marL="342900" lvl="0" indent="-330200" algn="l" rtl="0">
              <a:lnSpc>
                <a:spcPct val="100000"/>
              </a:lnSpc>
              <a:spcBef>
                <a:spcPts val="0"/>
              </a:spcBef>
              <a:spcAft>
                <a:spcPts val="0"/>
              </a:spcAft>
              <a:buClr>
                <a:schemeClr val="dk1"/>
              </a:buClr>
              <a:buSzPts val="2600"/>
              <a:buChar char="•"/>
            </a:pPr>
            <a:r>
              <a:rPr lang="en-US" sz="2600" dirty="0"/>
              <a:t>Decreed in-stream flows</a:t>
            </a:r>
            <a:endParaRPr sz="2600" dirty="0"/>
          </a:p>
          <a:p>
            <a:pPr marL="742950" lvl="1" indent="-285750" algn="l" rtl="0">
              <a:lnSpc>
                <a:spcPct val="100000"/>
              </a:lnSpc>
              <a:spcBef>
                <a:spcPts val="480"/>
              </a:spcBef>
              <a:spcAft>
                <a:spcPts val="0"/>
              </a:spcAft>
              <a:buClr>
                <a:schemeClr val="dk1"/>
              </a:buClr>
              <a:buSzPts val="2400"/>
              <a:buChar char="–"/>
            </a:pPr>
            <a:r>
              <a:rPr lang="en-US" sz="2200" dirty="0"/>
              <a:t>Only in the Canyon </a:t>
            </a:r>
            <a:endParaRPr dirty="0"/>
          </a:p>
          <a:p>
            <a:pPr marL="742950" lvl="1" indent="-285750" algn="l" rtl="0">
              <a:lnSpc>
                <a:spcPct val="100000"/>
              </a:lnSpc>
              <a:spcBef>
                <a:spcPts val="480"/>
              </a:spcBef>
              <a:spcAft>
                <a:spcPts val="0"/>
              </a:spcAft>
              <a:buClr>
                <a:schemeClr val="dk1"/>
              </a:buClr>
              <a:buSzPts val="2400"/>
              <a:buChar char="–"/>
            </a:pPr>
            <a:r>
              <a:rPr lang="en-US" dirty="0"/>
              <a:t>Junior water rights </a:t>
            </a:r>
            <a:endParaRPr dirty="0"/>
          </a:p>
          <a:p>
            <a:pPr marL="342900" lvl="0" indent="-330200" algn="l" rtl="0">
              <a:lnSpc>
                <a:spcPct val="100000"/>
              </a:lnSpc>
              <a:spcBef>
                <a:spcPts val="560"/>
              </a:spcBef>
              <a:spcAft>
                <a:spcPts val="0"/>
              </a:spcAft>
              <a:buClr>
                <a:schemeClr val="dk1"/>
              </a:buClr>
              <a:buSzPts val="2600"/>
              <a:buChar char="•"/>
            </a:pPr>
            <a:r>
              <a:rPr lang="en-US" sz="2600" dirty="0"/>
              <a:t>USBR Fish Flow Provisions</a:t>
            </a:r>
            <a:endParaRPr sz="2600" dirty="0"/>
          </a:p>
          <a:p>
            <a:pPr marL="742950" lvl="1" indent="-273050" algn="l" rtl="0">
              <a:lnSpc>
                <a:spcPct val="100000"/>
              </a:lnSpc>
              <a:spcBef>
                <a:spcPts val="480"/>
              </a:spcBef>
              <a:spcAft>
                <a:spcPts val="0"/>
              </a:spcAft>
              <a:buClr>
                <a:schemeClr val="dk1"/>
              </a:buClr>
              <a:buSzPts val="2200"/>
              <a:buChar char="–"/>
            </a:pPr>
            <a:r>
              <a:rPr lang="en-US" sz="2200" dirty="0"/>
              <a:t>Same or greater than the decreed in-stream flows</a:t>
            </a:r>
            <a:endParaRPr sz="2200" dirty="0"/>
          </a:p>
          <a:p>
            <a:pPr marL="342900" lvl="0" indent="-342900" algn="l" rtl="0">
              <a:lnSpc>
                <a:spcPct val="100000"/>
              </a:lnSpc>
              <a:spcBef>
                <a:spcPts val="560"/>
              </a:spcBef>
              <a:spcAft>
                <a:spcPts val="0"/>
              </a:spcAft>
              <a:buClr>
                <a:schemeClr val="dk1"/>
              </a:buClr>
              <a:buSzPts val="2800"/>
              <a:buChar char="•"/>
            </a:pPr>
            <a:r>
              <a:rPr lang="en-US" sz="2600" dirty="0"/>
              <a:t>No minimum stream flow requirements downstream of Dille Tunnel</a:t>
            </a:r>
            <a:endParaRPr dirty="0"/>
          </a:p>
          <a:p>
            <a:pPr marL="742950" lvl="1" indent="-285750" algn="l" rtl="0">
              <a:lnSpc>
                <a:spcPct val="100000"/>
              </a:lnSpc>
              <a:spcBef>
                <a:spcPts val="480"/>
              </a:spcBef>
              <a:spcAft>
                <a:spcPts val="0"/>
              </a:spcAft>
              <a:buClr>
                <a:schemeClr val="dk1"/>
              </a:buClr>
              <a:buSzPts val="2400"/>
              <a:buChar char="–"/>
            </a:pPr>
            <a:r>
              <a:rPr lang="en-US" sz="2200" dirty="0"/>
              <a:t>WC does dry-up the river in Loveland </a:t>
            </a:r>
            <a:r>
              <a:rPr lang="en-US" dirty="0"/>
              <a:t> </a:t>
            </a:r>
            <a:endParaRPr dirty="0"/>
          </a:p>
        </p:txBody>
      </p:sp>
      <p:pic>
        <p:nvPicPr>
          <p:cNvPr id="1681" name="Google Shape;1681;p67"/>
          <p:cNvPicPr preferRelativeResize="0"/>
          <p:nvPr/>
        </p:nvPicPr>
        <p:blipFill rotWithShape="1">
          <a:blip r:embed="rId4">
            <a:alphaModFix/>
          </a:blip>
          <a:srcRect/>
          <a:stretch/>
        </p:blipFill>
        <p:spPr>
          <a:xfrm>
            <a:off x="0" y="6177378"/>
            <a:ext cx="2513308" cy="634127"/>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686"/>
        <p:cNvGrpSpPr/>
        <p:nvPr/>
      </p:nvGrpSpPr>
      <p:grpSpPr>
        <a:xfrm>
          <a:off x="0" y="0"/>
          <a:ext cx="0" cy="0"/>
          <a:chOff x="0" y="0"/>
          <a:chExt cx="0" cy="0"/>
        </a:xfrm>
      </p:grpSpPr>
      <p:pic>
        <p:nvPicPr>
          <p:cNvPr id="1689" name="Google Shape;1689;gf97a17c05f_0_10"/>
          <p:cNvPicPr preferRelativeResize="0"/>
          <p:nvPr/>
        </p:nvPicPr>
        <p:blipFill rotWithShape="1">
          <a:blip r:embed="rId3">
            <a:alphaModFix/>
          </a:blip>
          <a:srcRect/>
          <a:stretch/>
        </p:blipFill>
        <p:spPr>
          <a:xfrm>
            <a:off x="71437" y="6121001"/>
            <a:ext cx="2513308" cy="634127"/>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50" y="71437"/>
            <a:ext cx="8442620" cy="6049564"/>
          </a:xfrm>
          <a:prstGeom prst="rect">
            <a:avLst/>
          </a:prstGeom>
        </p:spPr>
      </p:pic>
      <p:pic>
        <p:nvPicPr>
          <p:cNvPr id="1688" name="Google Shape;1688;gf97a17c05f_0_10"/>
          <p:cNvPicPr preferRelativeResize="0"/>
          <p:nvPr/>
        </p:nvPicPr>
        <p:blipFill rotWithShape="1">
          <a:blip r:embed="rId5">
            <a:alphaModFix/>
          </a:blip>
          <a:srcRect/>
          <a:stretch/>
        </p:blipFill>
        <p:spPr>
          <a:xfrm>
            <a:off x="6067753" y="196389"/>
            <a:ext cx="2874930" cy="2068177"/>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sp>
        <p:nvSpPr>
          <p:cNvPr id="1695" name="Google Shape;1695;gf8e5f43026_0_0"/>
          <p:cNvSpPr txBox="1">
            <a:spLocks noGrp="1"/>
          </p:cNvSpPr>
          <p:nvPr>
            <p:ph type="title"/>
          </p:nvPr>
        </p:nvSpPr>
        <p:spPr>
          <a:xfrm>
            <a:off x="457200" y="274646"/>
            <a:ext cx="8229600" cy="7539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45454"/>
              <a:buNone/>
            </a:pPr>
            <a:r>
              <a:rPr lang="en-US" b="0" i="0" dirty="0"/>
              <a:t>Big Thompson Watershed Coalition</a:t>
            </a:r>
            <a:endParaRPr b="0" i="0" dirty="0"/>
          </a:p>
        </p:txBody>
      </p:sp>
      <p:pic>
        <p:nvPicPr>
          <p:cNvPr id="1696" name="Google Shape;1696;gf8e5f43026_0_0"/>
          <p:cNvPicPr preferRelativeResize="0"/>
          <p:nvPr/>
        </p:nvPicPr>
        <p:blipFill rotWithShape="1">
          <a:blip r:embed="rId3">
            <a:alphaModFix/>
          </a:blip>
          <a:srcRect/>
          <a:stretch/>
        </p:blipFill>
        <p:spPr>
          <a:xfrm>
            <a:off x="44250" y="1128000"/>
            <a:ext cx="5641252" cy="5387099"/>
          </a:xfrm>
          <a:prstGeom prst="rect">
            <a:avLst/>
          </a:prstGeom>
          <a:noFill/>
          <a:ln>
            <a:noFill/>
          </a:ln>
        </p:spPr>
      </p:pic>
      <p:sp>
        <p:nvSpPr>
          <p:cNvPr id="1697" name="Google Shape;1697;gf8e5f43026_0_0"/>
          <p:cNvSpPr txBox="1">
            <a:spLocks noGrp="1"/>
          </p:cNvSpPr>
          <p:nvPr>
            <p:ph type="body" idx="1"/>
          </p:nvPr>
        </p:nvSpPr>
        <p:spPr>
          <a:xfrm>
            <a:off x="4857750" y="1271600"/>
            <a:ext cx="4101900" cy="5144100"/>
          </a:xfrm>
          <a:prstGeom prst="rect">
            <a:avLst/>
          </a:prstGeom>
          <a:noFill/>
          <a:ln>
            <a:noFill/>
          </a:ln>
        </p:spPr>
        <p:txBody>
          <a:bodyPr spcFirstLastPara="1" wrap="square" lIns="91425" tIns="45700" rIns="91425" bIns="45700" anchor="t" anchorCtr="0">
            <a:normAutofit/>
          </a:bodyPr>
          <a:lstStyle/>
          <a:p>
            <a:pPr marL="457200" lvl="0" indent="-390525" algn="l" rtl="0">
              <a:lnSpc>
                <a:spcPct val="100000"/>
              </a:lnSpc>
              <a:spcBef>
                <a:spcPts val="360"/>
              </a:spcBef>
              <a:spcAft>
                <a:spcPts val="0"/>
              </a:spcAft>
              <a:buSzPct val="108108"/>
              <a:buChar char="•"/>
            </a:pPr>
            <a:r>
              <a:rPr lang="en-US" sz="2550" dirty="0"/>
              <a:t>Big T Reconstruction</a:t>
            </a:r>
            <a:endParaRPr sz="2550" dirty="0"/>
          </a:p>
          <a:p>
            <a:pPr marL="914400" lvl="1" indent="-355600" algn="l" rtl="0">
              <a:lnSpc>
                <a:spcPct val="100000"/>
              </a:lnSpc>
              <a:spcBef>
                <a:spcPts val="0"/>
              </a:spcBef>
              <a:spcAft>
                <a:spcPts val="0"/>
              </a:spcAft>
              <a:buSzPct val="108108"/>
              <a:buChar char="–"/>
            </a:pPr>
            <a:r>
              <a:rPr lang="en-US" sz="2000" dirty="0"/>
              <a:t>Post 2013 Flood - mainly projects in the Canyon</a:t>
            </a:r>
            <a:endParaRPr sz="2000" dirty="0"/>
          </a:p>
          <a:p>
            <a:pPr marL="914400" lvl="1" indent="-355600" algn="l" rtl="0">
              <a:lnSpc>
                <a:spcPct val="100000"/>
              </a:lnSpc>
              <a:spcBef>
                <a:spcPts val="0"/>
              </a:spcBef>
              <a:spcAft>
                <a:spcPts val="0"/>
              </a:spcAft>
              <a:buSzPct val="108108"/>
              <a:buChar char="–"/>
            </a:pPr>
            <a:r>
              <a:rPr lang="en-US" sz="2000" dirty="0"/>
              <a:t>Post 2020 Fire - mainly on the N Fork and Buckhorn</a:t>
            </a:r>
            <a:endParaRPr sz="2000" dirty="0"/>
          </a:p>
          <a:p>
            <a:pPr marL="914400" lvl="1" indent="-228600" algn="l" rtl="0">
              <a:lnSpc>
                <a:spcPct val="100000"/>
              </a:lnSpc>
              <a:spcBef>
                <a:spcPts val="0"/>
              </a:spcBef>
              <a:spcAft>
                <a:spcPts val="0"/>
              </a:spcAft>
              <a:buSzPct val="108108"/>
              <a:buNone/>
            </a:pPr>
            <a:endParaRPr sz="2000" dirty="0"/>
          </a:p>
          <a:p>
            <a:pPr marL="457200" lvl="0" indent="-381000" algn="l" rtl="0">
              <a:lnSpc>
                <a:spcPct val="100000"/>
              </a:lnSpc>
              <a:spcBef>
                <a:spcPts val="0"/>
              </a:spcBef>
              <a:spcAft>
                <a:spcPts val="0"/>
              </a:spcAft>
              <a:buSzPct val="108108"/>
              <a:buChar char="•"/>
            </a:pPr>
            <a:r>
              <a:rPr lang="en-US" sz="2400" dirty="0"/>
              <a:t>Big T Envisioning Project</a:t>
            </a:r>
            <a:endParaRPr sz="2400" dirty="0"/>
          </a:p>
          <a:p>
            <a:pPr marL="914400" lvl="1" indent="-355600" algn="l" rtl="0">
              <a:lnSpc>
                <a:spcPct val="100000"/>
              </a:lnSpc>
              <a:spcBef>
                <a:spcPts val="0"/>
              </a:spcBef>
              <a:spcAft>
                <a:spcPts val="0"/>
              </a:spcAft>
              <a:buSzPct val="108108"/>
              <a:buChar char="–"/>
            </a:pPr>
            <a:r>
              <a:rPr lang="en-US" sz="2000" dirty="0"/>
              <a:t>Analysis of the river ‘health’ from Dam Store to I-25</a:t>
            </a:r>
            <a:endParaRPr sz="2000" dirty="0"/>
          </a:p>
          <a:p>
            <a:pPr marL="914400" lvl="1" indent="-355600" algn="l" rtl="0">
              <a:lnSpc>
                <a:spcPct val="100000"/>
              </a:lnSpc>
              <a:spcBef>
                <a:spcPts val="0"/>
              </a:spcBef>
              <a:spcAft>
                <a:spcPts val="0"/>
              </a:spcAft>
              <a:buSzPct val="108108"/>
              <a:buChar char="–"/>
            </a:pPr>
            <a:r>
              <a:rPr lang="en-US" sz="2000" dirty="0"/>
              <a:t>Assessment by community of future vision for the Big T through Loveland</a:t>
            </a:r>
            <a:endParaRPr sz="2000" dirty="0"/>
          </a:p>
          <a:p>
            <a:pPr marL="914400" lvl="1" indent="-355600" algn="l" rtl="0">
              <a:lnSpc>
                <a:spcPct val="100000"/>
              </a:lnSpc>
              <a:spcBef>
                <a:spcPts val="0"/>
              </a:spcBef>
              <a:spcAft>
                <a:spcPts val="0"/>
              </a:spcAft>
              <a:buSzPct val="108108"/>
              <a:buChar char="–"/>
            </a:pPr>
            <a:r>
              <a:rPr lang="en-US" sz="2000" dirty="0"/>
              <a:t>Colorado Water Plan</a:t>
            </a:r>
            <a:endParaRPr sz="2000" dirty="0"/>
          </a:p>
          <a:p>
            <a:pPr marL="914400" lvl="0" indent="0" algn="l" rtl="0">
              <a:lnSpc>
                <a:spcPct val="100000"/>
              </a:lnSpc>
              <a:spcBef>
                <a:spcPts val="360"/>
              </a:spcBef>
              <a:spcAft>
                <a:spcPts val="0"/>
              </a:spcAft>
              <a:buSzPct val="97297"/>
              <a:buNone/>
            </a:pPr>
            <a:endParaRPr sz="2000" dirty="0"/>
          </a:p>
          <a:p>
            <a:pPr marL="457200" lvl="0" indent="-366059" algn="ctr" rtl="0">
              <a:lnSpc>
                <a:spcPct val="100000"/>
              </a:lnSpc>
              <a:spcBef>
                <a:spcPts val="0"/>
              </a:spcBef>
              <a:spcAft>
                <a:spcPts val="0"/>
              </a:spcAft>
              <a:buSzPct val="108158"/>
              <a:buChar char="•"/>
            </a:pPr>
            <a:r>
              <a:rPr lang="en-US" sz="2164" dirty="0"/>
              <a:t>http://www.bigthompson.co</a:t>
            </a:r>
            <a:endParaRPr sz="2164" dirty="0"/>
          </a:p>
          <a:p>
            <a:pPr marL="0" lvl="0" indent="0" algn="l" rtl="0">
              <a:lnSpc>
                <a:spcPct val="100000"/>
              </a:lnSpc>
              <a:spcBef>
                <a:spcPts val="360"/>
              </a:spcBef>
              <a:spcAft>
                <a:spcPts val="0"/>
              </a:spcAft>
              <a:buSzPct val="81081"/>
              <a:buNone/>
            </a:pPr>
            <a:endParaRPr sz="24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pic>
        <p:nvPicPr>
          <p:cNvPr id="1703" name="Google Shape;1703;p69"/>
          <p:cNvPicPr preferRelativeResize="0">
            <a:picLocks noGrp="1"/>
          </p:cNvPicPr>
          <p:nvPr>
            <p:ph type="body" idx="1"/>
          </p:nvPr>
        </p:nvPicPr>
        <p:blipFill rotWithShape="1">
          <a:blip r:embed="rId3">
            <a:alphaModFix/>
          </a:blip>
          <a:srcRect/>
          <a:stretch/>
        </p:blipFill>
        <p:spPr>
          <a:xfrm>
            <a:off x="438726" y="0"/>
            <a:ext cx="8410200" cy="6307800"/>
          </a:xfrm>
          <a:prstGeom prst="rect">
            <a:avLst/>
          </a:prstGeom>
          <a:noFill/>
          <a:ln>
            <a:noFill/>
          </a:ln>
        </p:spPr>
      </p:pic>
      <p:sp>
        <p:nvSpPr>
          <p:cNvPr id="1704" name="Google Shape;1704;p69"/>
          <p:cNvSpPr txBox="1">
            <a:spLocks noGrp="1"/>
          </p:cNvSpPr>
          <p:nvPr>
            <p:ph type="title"/>
          </p:nvPr>
        </p:nvSpPr>
        <p:spPr>
          <a:xfrm>
            <a:off x="2212019" y="852256"/>
            <a:ext cx="3993472" cy="87888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0000"/>
              </a:buClr>
              <a:buSzPts val="6000"/>
              <a:buFont typeface="Calibri"/>
              <a:buNone/>
            </a:pPr>
            <a:r>
              <a:rPr lang="en-US" sz="6000" b="1" dirty="0">
                <a:solidFill>
                  <a:srgbClr val="FF0000"/>
                </a:solidFill>
              </a:rPr>
              <a:t>QUESTIONS</a:t>
            </a:r>
            <a:endParaRPr sz="6000" b="1" dirty="0">
              <a:solidFill>
                <a:srgbClr val="FF0000"/>
              </a:solidFill>
            </a:endParaRPr>
          </a:p>
        </p:txBody>
      </p:sp>
      <p:pic>
        <p:nvPicPr>
          <p:cNvPr id="1705" name="Google Shape;1705;p69"/>
          <p:cNvPicPr preferRelativeResize="0"/>
          <p:nvPr/>
        </p:nvPicPr>
        <p:blipFill rotWithShape="1">
          <a:blip r:embed="rId4">
            <a:alphaModFix/>
          </a:blip>
          <a:srcRect/>
          <a:stretch/>
        </p:blipFill>
        <p:spPr>
          <a:xfrm>
            <a:off x="0" y="6177378"/>
            <a:ext cx="2513308" cy="63412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2"/>
          <p:cNvSpPr txBox="1">
            <a:spLocks noGrp="1"/>
          </p:cNvSpPr>
          <p:nvPr>
            <p:ph type="ctrTitle"/>
          </p:nvPr>
        </p:nvSpPr>
        <p:spPr>
          <a:xfrm>
            <a:off x="762000" y="182880"/>
            <a:ext cx="7772400"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dirty="0"/>
              <a:t>Key Water Measurement Terms</a:t>
            </a:r>
            <a:br>
              <a:rPr lang="en-US" dirty="0"/>
            </a:br>
            <a:endParaRPr dirty="0"/>
          </a:p>
        </p:txBody>
      </p:sp>
      <p:sp>
        <p:nvSpPr>
          <p:cNvPr id="342" name="Google Shape;342;p12"/>
          <p:cNvSpPr txBox="1">
            <a:spLocks noGrp="1"/>
          </p:cNvSpPr>
          <p:nvPr>
            <p:ph type="subTitle" idx="1"/>
          </p:nvPr>
        </p:nvSpPr>
        <p:spPr>
          <a:xfrm>
            <a:off x="838200" y="1143000"/>
            <a:ext cx="7543800" cy="5029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3200"/>
              <a:buNone/>
            </a:pPr>
            <a:r>
              <a:rPr lang="en-US" b="1" dirty="0">
                <a:solidFill>
                  <a:schemeClr val="dk1"/>
                </a:solidFill>
              </a:rPr>
              <a:t>cfs</a:t>
            </a:r>
            <a:r>
              <a:rPr lang="en-US" dirty="0">
                <a:solidFill>
                  <a:schemeClr val="dk1"/>
                </a:solidFill>
              </a:rPr>
              <a:t> – a cubic foot of water past a fixed point in one second (second-foot)</a:t>
            </a:r>
            <a:endParaRPr dirty="0"/>
          </a:p>
          <a:p>
            <a:pPr marL="0" lvl="0" indent="0" algn="l" rtl="0">
              <a:lnSpc>
                <a:spcPct val="100000"/>
              </a:lnSpc>
              <a:spcBef>
                <a:spcPts val="1200"/>
              </a:spcBef>
              <a:spcAft>
                <a:spcPts val="0"/>
              </a:spcAft>
              <a:buClr>
                <a:schemeClr val="dk1"/>
              </a:buClr>
              <a:buSzPts val="3200"/>
              <a:buNone/>
            </a:pPr>
            <a:r>
              <a:rPr lang="en-US" b="1" dirty="0">
                <a:solidFill>
                  <a:schemeClr val="dk1"/>
                </a:solidFill>
              </a:rPr>
              <a:t>Acre-foot</a:t>
            </a:r>
            <a:r>
              <a:rPr lang="en-US" dirty="0">
                <a:solidFill>
                  <a:schemeClr val="dk1"/>
                </a:solidFill>
              </a:rPr>
              <a:t> – one acre covered one foot in depth (1 cfs for 1 day equals approximately 2 acre-feet) – Average suburban family uses about ½ acre-foot of water per year</a:t>
            </a:r>
            <a:endParaRPr dirty="0"/>
          </a:p>
          <a:p>
            <a:pPr marL="0" lvl="0" indent="0" algn="l" rtl="0">
              <a:lnSpc>
                <a:spcPct val="100000"/>
              </a:lnSpc>
              <a:spcBef>
                <a:spcPts val="1840"/>
              </a:spcBef>
              <a:spcAft>
                <a:spcPts val="0"/>
              </a:spcAft>
              <a:buClr>
                <a:schemeClr val="dk1"/>
              </a:buClr>
              <a:buSzPts val="3200"/>
              <a:buNone/>
            </a:pPr>
            <a:r>
              <a:rPr lang="en-US" b="1" dirty="0">
                <a:solidFill>
                  <a:schemeClr val="dk1"/>
                </a:solidFill>
              </a:rPr>
              <a:t>Flume or Weir </a:t>
            </a:r>
            <a:r>
              <a:rPr lang="en-US" dirty="0">
                <a:solidFill>
                  <a:schemeClr val="dk1"/>
                </a:solidFill>
              </a:rPr>
              <a:t>– specially shaped devices installed in a ditch to measure flow</a:t>
            </a:r>
            <a:endParaRPr dirty="0"/>
          </a:p>
          <a:p>
            <a:pPr marL="0" lvl="0" indent="0" algn="l" rtl="0">
              <a:lnSpc>
                <a:spcPct val="100000"/>
              </a:lnSpc>
              <a:spcBef>
                <a:spcPts val="640"/>
              </a:spcBef>
              <a:spcAft>
                <a:spcPts val="0"/>
              </a:spcAft>
              <a:buClr>
                <a:srgbClr val="888888"/>
              </a:buClr>
              <a:buSzPts val="3200"/>
              <a:buNone/>
            </a:pPr>
            <a:endParaRPr dirty="0">
              <a:solidFill>
                <a:schemeClr val="dk1"/>
              </a:solidFill>
            </a:endParaRPr>
          </a:p>
          <a:p>
            <a:pPr marL="0" lvl="0" indent="0" algn="l" rtl="0">
              <a:lnSpc>
                <a:spcPct val="100000"/>
              </a:lnSpc>
              <a:spcBef>
                <a:spcPts val="640"/>
              </a:spcBef>
              <a:spcAft>
                <a:spcPts val="0"/>
              </a:spcAft>
              <a:buClr>
                <a:srgbClr val="888888"/>
              </a:buClr>
              <a:buSzPts val="3200"/>
              <a:buNone/>
            </a:pPr>
            <a:endParaRPr dirty="0"/>
          </a:p>
          <a:p>
            <a:pPr marL="0" lvl="0" indent="0" algn="ctr" rtl="0">
              <a:lnSpc>
                <a:spcPct val="100000"/>
              </a:lnSpc>
              <a:spcBef>
                <a:spcPts val="640"/>
              </a:spcBef>
              <a:spcAft>
                <a:spcPts val="0"/>
              </a:spcAft>
              <a:buClr>
                <a:srgbClr val="888888"/>
              </a:buClr>
              <a:buSzPts val="3200"/>
              <a:buNone/>
            </a:pPr>
            <a:endParaRPr dirty="0"/>
          </a:p>
          <a:p>
            <a:pPr marL="0" lvl="0" indent="0" algn="ctr" rtl="0">
              <a:lnSpc>
                <a:spcPct val="100000"/>
              </a:lnSpc>
              <a:spcBef>
                <a:spcPts val="640"/>
              </a:spcBef>
              <a:spcAft>
                <a:spcPts val="0"/>
              </a:spcAft>
              <a:buClr>
                <a:srgbClr val="888888"/>
              </a:buClr>
              <a:buSzPts val="3200"/>
              <a:buNone/>
            </a:pPr>
            <a:endParaRPr dirty="0"/>
          </a:p>
        </p:txBody>
      </p:sp>
      <p:pic>
        <p:nvPicPr>
          <p:cNvPr id="343" name="Google Shape;343;p12"/>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alibri"/>
              <a:buNone/>
            </a:pPr>
            <a:r>
              <a:rPr lang="en-US" sz="4000" dirty="0"/>
              <a:t>South Platte Basin Hydrology</a:t>
            </a:r>
            <a:endParaRPr sz="4000" dirty="0"/>
          </a:p>
        </p:txBody>
      </p:sp>
      <p:sp>
        <p:nvSpPr>
          <p:cNvPr id="158" name="Google Shape;158;p7"/>
          <p:cNvSpPr txBox="1">
            <a:spLocks noGrp="1"/>
          </p:cNvSpPr>
          <p:nvPr>
            <p:ph type="body" idx="1"/>
          </p:nvPr>
        </p:nvSpPr>
        <p:spPr>
          <a:xfrm>
            <a:off x="457200" y="1676400"/>
            <a:ext cx="8229600" cy="426720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2400"/>
              </a:spcAft>
              <a:buClr>
                <a:schemeClr val="dk1"/>
              </a:buClr>
              <a:buSzPts val="3200"/>
              <a:buChar char="•"/>
            </a:pPr>
            <a:r>
              <a:rPr lang="en-US" dirty="0"/>
              <a:t>USGS estimates total basin </a:t>
            </a:r>
            <a:r>
              <a:rPr lang="en-US" i="1" dirty="0">
                <a:solidFill>
                  <a:srgbClr val="0070C0"/>
                </a:solidFill>
              </a:rPr>
              <a:t>native flows</a:t>
            </a:r>
            <a:r>
              <a:rPr lang="en-US" dirty="0"/>
              <a:t> to average about 1,400,000 acre-feet annually</a:t>
            </a:r>
            <a:endParaRPr dirty="0"/>
          </a:p>
          <a:p>
            <a:pPr marL="342900" lvl="0" indent="-342900" algn="l" rtl="0">
              <a:lnSpc>
                <a:spcPct val="100000"/>
              </a:lnSpc>
              <a:spcBef>
                <a:spcPts val="640"/>
              </a:spcBef>
              <a:spcAft>
                <a:spcPts val="2400"/>
              </a:spcAft>
              <a:buClr>
                <a:schemeClr val="dk1"/>
              </a:buClr>
              <a:buSzPts val="3200"/>
              <a:buChar char="•"/>
            </a:pPr>
            <a:r>
              <a:rPr lang="en-US" i="1" dirty="0">
                <a:solidFill>
                  <a:srgbClr val="00B050"/>
                </a:solidFill>
              </a:rPr>
              <a:t>Transmountain water imports</a:t>
            </a:r>
            <a:r>
              <a:rPr lang="en-US" dirty="0"/>
              <a:t> average about 400,000 acre-feet annually</a:t>
            </a:r>
            <a:endParaRPr dirty="0"/>
          </a:p>
          <a:p>
            <a:pPr marL="342900" lvl="0" indent="-342900" algn="l" rtl="0">
              <a:lnSpc>
                <a:spcPct val="100000"/>
              </a:lnSpc>
              <a:spcBef>
                <a:spcPts val="640"/>
              </a:spcBef>
              <a:spcAft>
                <a:spcPts val="0"/>
              </a:spcAft>
              <a:buClr>
                <a:schemeClr val="dk1"/>
              </a:buClr>
              <a:buSzPts val="3200"/>
              <a:buChar char="•"/>
            </a:pPr>
            <a:r>
              <a:rPr lang="en-US" dirty="0"/>
              <a:t>Total annual surface water diversions average about 4,000,000 acre-feet annually</a:t>
            </a:r>
            <a:endParaRPr dirty="0"/>
          </a:p>
          <a:p>
            <a:pPr marL="342900" lvl="0" indent="-342900" algn="l" rtl="0">
              <a:lnSpc>
                <a:spcPct val="100000"/>
              </a:lnSpc>
              <a:spcBef>
                <a:spcPts val="640"/>
              </a:spcBef>
              <a:spcAft>
                <a:spcPts val="0"/>
              </a:spcAft>
              <a:buClr>
                <a:schemeClr val="dk1"/>
              </a:buClr>
              <a:buSzPts val="3200"/>
              <a:buNone/>
            </a:pPr>
            <a:endParaRPr dirty="0"/>
          </a:p>
        </p:txBody>
      </p:sp>
      <p:pic>
        <p:nvPicPr>
          <p:cNvPr id="159" name="Google Shape;159;p7"/>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854</TotalTime>
  <Words>3788</Words>
  <Application>Microsoft Office PowerPoint</Application>
  <PresentationFormat>On-screen Show (4:3)</PresentationFormat>
  <Paragraphs>701</Paragraphs>
  <Slides>73</Slides>
  <Notes>67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82" baseType="lpstr">
      <vt:lpstr>Arial</vt:lpstr>
      <vt:lpstr>Times New Roman</vt:lpstr>
      <vt:lpstr>Trebuchet MS</vt:lpstr>
      <vt:lpstr>Arial Black</vt:lpstr>
      <vt:lpstr>Noto Sans Symbols</vt:lpstr>
      <vt:lpstr>Calibri</vt:lpstr>
      <vt:lpstr>Arial Rounded</vt:lpstr>
      <vt:lpstr>Office Theme</vt:lpstr>
      <vt:lpstr>Microsoft Excel 97-2003 Worksheet</vt:lpstr>
      <vt:lpstr>Colorado Division of Water Resources</vt:lpstr>
      <vt:lpstr>PowerPoint Presentation</vt:lpstr>
      <vt:lpstr>PowerPoint Presentation</vt:lpstr>
      <vt:lpstr>Division of Water Resources Mission</vt:lpstr>
      <vt:lpstr>Division of Water Resources Roles and Responsibilities</vt:lpstr>
      <vt:lpstr>DWR Water Divisions &amp; Offices</vt:lpstr>
      <vt:lpstr>Division 1 Water Districts Map</vt:lpstr>
      <vt:lpstr>Key Water Measurement Terms </vt:lpstr>
      <vt:lpstr>South Platte Basin Hydrology</vt:lpstr>
      <vt:lpstr>PowerPoint Presentation</vt:lpstr>
      <vt:lpstr>PowerPoint Presentation</vt:lpstr>
      <vt:lpstr>South Platte Water Usage</vt:lpstr>
      <vt:lpstr>2019 Analysis and Technical Update to the Water Plan – South Platte Basin  https://cwcb.colorado.gov/colorado-water-plan/technical-update-to-the-plan</vt:lpstr>
      <vt:lpstr>PowerPoint Presentation</vt:lpstr>
      <vt:lpstr>Colorado’s Water Administration System</vt:lpstr>
      <vt:lpstr>PowerPoint Presentation</vt:lpstr>
      <vt:lpstr>Definition of Terms for a Call</vt:lpstr>
      <vt:lpstr>Over-Appropriated South Platte</vt:lpstr>
      <vt:lpstr>South Platte River Drainage Water Rights Development</vt:lpstr>
      <vt:lpstr>Northern Front Range Recent Trends </vt:lpstr>
      <vt:lpstr>Colorado’s Decision Support Systems https://dwr.state.co.us/tools</vt:lpstr>
      <vt:lpstr>Telemetry Data – CDSS Stations https://dwr.state.co.us/surfacewater/</vt:lpstr>
      <vt:lpstr>Future Consideration</vt:lpstr>
      <vt:lpstr>Water Commissioner Responsibilities</vt:lpstr>
      <vt:lpstr> </vt:lpstr>
      <vt:lpstr>Where Does the Water in the Poudre River Come From? </vt:lpstr>
      <vt:lpstr>Average Annual Poudre Basin Supplies</vt:lpstr>
      <vt:lpstr>Native Poudre Water</vt:lpstr>
      <vt:lpstr>PowerPoint Presentation</vt:lpstr>
      <vt:lpstr>Native Poudre Water</vt:lpstr>
      <vt:lpstr>Average Poudre River Flows</vt:lpstr>
      <vt:lpstr>PowerPoint Presentation</vt:lpstr>
      <vt:lpstr>Native Poudre Water</vt:lpstr>
      <vt:lpstr>PowerPoint Presentation</vt:lpstr>
      <vt:lpstr>PowerPoint Presentation</vt:lpstr>
      <vt:lpstr>PowerPoint Presentation</vt:lpstr>
      <vt:lpstr>PowerPoint Presentation</vt:lpstr>
      <vt:lpstr>Transbasin Diversions</vt:lpstr>
      <vt:lpstr>Other Transbasin Diversions</vt:lpstr>
      <vt:lpstr>Other Transbasin Diversions</vt:lpstr>
      <vt:lpstr>Other Transbasin Diversions</vt:lpstr>
      <vt:lpstr>Agricultural Uses</vt:lpstr>
      <vt:lpstr>PowerPoint Presentation</vt:lpstr>
      <vt:lpstr>PowerPoint Presentation</vt:lpstr>
      <vt:lpstr>Municipal and Industrial Users</vt:lpstr>
      <vt:lpstr>PowerPoint Presentation</vt:lpstr>
      <vt:lpstr>Recreational and Environmental Uses</vt:lpstr>
      <vt:lpstr>How are Rights Administered?</vt:lpstr>
      <vt:lpstr>How are Rights Administered?</vt:lpstr>
      <vt:lpstr>How are Rights Administered?</vt:lpstr>
      <vt:lpstr>Conclusions</vt:lpstr>
      <vt:lpstr>BIG THOMPSON WATERSHED</vt:lpstr>
      <vt:lpstr>Water Sources for the Big Thompson River</vt:lpstr>
      <vt:lpstr>Native Big T water</vt:lpstr>
      <vt:lpstr>Peak Flow at Big T Inlet to Lake Estes (DCFS)</vt:lpstr>
      <vt:lpstr>PowerPoint Presentation</vt:lpstr>
      <vt:lpstr>CBT / WINDY GAP SYSTEM</vt:lpstr>
      <vt:lpstr>Lake Estes </vt:lpstr>
      <vt:lpstr>Lake Estes</vt:lpstr>
      <vt:lpstr>CBT Inflow</vt:lpstr>
      <vt:lpstr>Big T &amp; Colorado water inflow to Lake Estes</vt:lpstr>
      <vt:lpstr>PowerPoint Presentation</vt:lpstr>
      <vt:lpstr>Release of water from Lake Estes</vt:lpstr>
      <vt:lpstr>CBT / WINDY GAP SYSTEM</vt:lpstr>
      <vt:lpstr>Chimney Hollow Reservoir  </vt:lpstr>
      <vt:lpstr>Major Ditches on the Big Thompson</vt:lpstr>
      <vt:lpstr>Largest Diverters </vt:lpstr>
      <vt:lpstr>Municipalities &amp; Water Districts </vt:lpstr>
      <vt:lpstr>Municipal Use of ‘Ditch’ Water</vt:lpstr>
      <vt:lpstr>In-stream Flow Requirements</vt:lpstr>
      <vt:lpstr>PowerPoint Presentation</vt:lpstr>
      <vt:lpstr>Big Thompson Watershed Coalition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Colorado Division of Water Resources</dc:title>
  <dc:creator>David Ellington</dc:creator>
  <cp:lastModifiedBy>Benton Roesler</cp:lastModifiedBy>
  <cp:revision>40</cp:revision>
  <dcterms:created xsi:type="dcterms:W3CDTF">2002-10-11T20:50:08Z</dcterms:created>
  <dcterms:modified xsi:type="dcterms:W3CDTF">2022-10-12T18:14:35Z</dcterms:modified>
</cp:coreProperties>
</file>