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1" r:id="rId3"/>
    <p:sldMasterId id="2147483704" r:id="rId4"/>
    <p:sldMasterId id="2147483723" r:id="rId5"/>
    <p:sldMasterId id="2147483739" r:id="rId6"/>
    <p:sldMasterId id="2147483754" r:id="rId7"/>
    <p:sldMasterId id="2147483770" r:id="rId8"/>
    <p:sldMasterId id="2147483789" r:id="rId9"/>
  </p:sldMasterIdLst>
  <p:notesMasterIdLst>
    <p:notesMasterId r:id="rId57"/>
  </p:notesMasterIdLst>
  <p:sldIdLst>
    <p:sldId id="3232" r:id="rId10"/>
    <p:sldId id="3233" r:id="rId11"/>
    <p:sldId id="3234" r:id="rId12"/>
    <p:sldId id="3235" r:id="rId13"/>
    <p:sldId id="3236" r:id="rId14"/>
    <p:sldId id="3237" r:id="rId15"/>
    <p:sldId id="3238" r:id="rId16"/>
    <p:sldId id="3239" r:id="rId17"/>
    <p:sldId id="3240" r:id="rId18"/>
    <p:sldId id="3241" r:id="rId19"/>
    <p:sldId id="3242" r:id="rId20"/>
    <p:sldId id="3243" r:id="rId21"/>
    <p:sldId id="3244" r:id="rId22"/>
    <p:sldId id="3245" r:id="rId23"/>
    <p:sldId id="3246" r:id="rId24"/>
    <p:sldId id="3247" r:id="rId25"/>
    <p:sldId id="3248" r:id="rId26"/>
    <p:sldId id="3249" r:id="rId27"/>
    <p:sldId id="3250" r:id="rId28"/>
    <p:sldId id="3251" r:id="rId29"/>
    <p:sldId id="3252" r:id="rId30"/>
    <p:sldId id="3253" r:id="rId31"/>
    <p:sldId id="3254" r:id="rId32"/>
    <p:sldId id="3255" r:id="rId33"/>
    <p:sldId id="3196" r:id="rId34"/>
    <p:sldId id="3197" r:id="rId35"/>
    <p:sldId id="3195" r:id="rId36"/>
    <p:sldId id="3216" r:id="rId37"/>
    <p:sldId id="432" r:id="rId38"/>
    <p:sldId id="3201" r:id="rId39"/>
    <p:sldId id="3198" r:id="rId40"/>
    <p:sldId id="493" r:id="rId41"/>
    <p:sldId id="3088" r:id="rId42"/>
    <p:sldId id="3202" r:id="rId43"/>
    <p:sldId id="3210" r:id="rId44"/>
    <p:sldId id="3203" r:id="rId45"/>
    <p:sldId id="496" r:id="rId46"/>
    <p:sldId id="433" r:id="rId47"/>
    <p:sldId id="3223" r:id="rId48"/>
    <p:sldId id="3218" r:id="rId49"/>
    <p:sldId id="3219" r:id="rId50"/>
    <p:sldId id="3225" r:id="rId51"/>
    <p:sldId id="3226" r:id="rId52"/>
    <p:sldId id="3227" r:id="rId53"/>
    <p:sldId id="3228" r:id="rId54"/>
    <p:sldId id="3229" r:id="rId55"/>
    <p:sldId id="3231"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D2D"/>
    <a:srgbClr val="FFBE00"/>
    <a:srgbClr val="50622C"/>
    <a:srgbClr val="F59547"/>
    <a:srgbClr val="FF6600"/>
    <a:srgbClr val="FFFF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D88A5F-DCC0-4627-A911-AF9DBC43E525}" v="26" dt="2022-10-12T19:13:02.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66" autoAdjust="0"/>
    <p:restoredTop sz="93989" autoAdjust="0"/>
  </p:normalViewPr>
  <p:slideViewPr>
    <p:cSldViewPr snapToGrid="0">
      <p:cViewPr varScale="1">
        <p:scale>
          <a:sx n="78" d="100"/>
          <a:sy n="78" d="100"/>
        </p:scale>
        <p:origin x="782" y="77"/>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2938"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Frank" userId="2369a5a6f8725433" providerId="LiveId" clId="{44D88A5F-DCC0-4627-A911-AF9DBC43E525}"/>
    <pc:docChg chg="undo custSel addSld delSld modSld">
      <pc:chgData name="Joe Frank" userId="2369a5a6f8725433" providerId="LiveId" clId="{44D88A5F-DCC0-4627-A911-AF9DBC43E525}" dt="2022-10-12T19:14:56.851" v="134" actId="1076"/>
      <pc:docMkLst>
        <pc:docMk/>
      </pc:docMkLst>
      <pc:sldChg chg="modSp mod">
        <pc:chgData name="Joe Frank" userId="2369a5a6f8725433" providerId="LiveId" clId="{44D88A5F-DCC0-4627-A911-AF9DBC43E525}" dt="2022-10-12T18:57:40.851" v="15" actId="27636"/>
        <pc:sldMkLst>
          <pc:docMk/>
          <pc:sldMk cId="3803468985" sldId="433"/>
        </pc:sldMkLst>
        <pc:spChg chg="mod">
          <ac:chgData name="Joe Frank" userId="2369a5a6f8725433" providerId="LiveId" clId="{44D88A5F-DCC0-4627-A911-AF9DBC43E525}" dt="2022-10-12T18:57:40.851" v="15" actId="27636"/>
          <ac:spMkLst>
            <pc:docMk/>
            <pc:sldMk cId="3803468985" sldId="433"/>
            <ac:spMk id="8" creationId="{7BE3B50A-3EA6-492C-AF38-E477DA78DE0E}"/>
          </ac:spMkLst>
        </pc:spChg>
      </pc:sldChg>
      <pc:sldChg chg="modSp mod">
        <pc:chgData name="Joe Frank" userId="2369a5a6f8725433" providerId="LiveId" clId="{44D88A5F-DCC0-4627-A911-AF9DBC43E525}" dt="2022-10-12T18:56:56.428" v="10" actId="6549"/>
        <pc:sldMkLst>
          <pc:docMk/>
          <pc:sldMk cId="2629882784" sldId="3196"/>
        </pc:sldMkLst>
        <pc:spChg chg="mod">
          <ac:chgData name="Joe Frank" userId="2369a5a6f8725433" providerId="LiveId" clId="{44D88A5F-DCC0-4627-A911-AF9DBC43E525}" dt="2022-10-12T18:56:56.428" v="10" actId="6549"/>
          <ac:spMkLst>
            <pc:docMk/>
            <pc:sldMk cId="2629882784" sldId="3196"/>
            <ac:spMk id="4" creationId="{35EBE143-5219-4282-8D48-A39EFA53E843}"/>
          </ac:spMkLst>
        </pc:spChg>
      </pc:sldChg>
      <pc:sldChg chg="del">
        <pc:chgData name="Joe Frank" userId="2369a5a6f8725433" providerId="LiveId" clId="{44D88A5F-DCC0-4627-A911-AF9DBC43E525}" dt="2022-10-12T18:57:21.092" v="12" actId="47"/>
        <pc:sldMkLst>
          <pc:docMk/>
          <pc:sldMk cId="2929798354" sldId="3205"/>
        </pc:sldMkLst>
      </pc:sldChg>
      <pc:sldChg chg="del">
        <pc:chgData name="Joe Frank" userId="2369a5a6f8725433" providerId="LiveId" clId="{44D88A5F-DCC0-4627-A911-AF9DBC43E525}" dt="2022-10-12T18:57:23.997" v="13" actId="47"/>
        <pc:sldMkLst>
          <pc:docMk/>
          <pc:sldMk cId="3460774788" sldId="3206"/>
        </pc:sldMkLst>
      </pc:sldChg>
      <pc:sldChg chg="del">
        <pc:chgData name="Joe Frank" userId="2369a5a6f8725433" providerId="LiveId" clId="{44D88A5F-DCC0-4627-A911-AF9DBC43E525}" dt="2022-10-12T18:57:18.967" v="11" actId="47"/>
        <pc:sldMkLst>
          <pc:docMk/>
          <pc:sldMk cId="1811042778" sldId="3207"/>
        </pc:sldMkLst>
      </pc:sldChg>
      <pc:sldChg chg="addSp delSp modSp new mod setBg modClrScheme setClrOvrMap chgLayout">
        <pc:chgData name="Joe Frank" userId="2369a5a6f8725433" providerId="LiveId" clId="{44D88A5F-DCC0-4627-A911-AF9DBC43E525}" dt="2022-10-12T19:04:18.058" v="71" actId="22"/>
        <pc:sldMkLst>
          <pc:docMk/>
          <pc:sldMk cId="773253495" sldId="3218"/>
        </pc:sldMkLst>
        <pc:spChg chg="del">
          <ac:chgData name="Joe Frank" userId="2369a5a6f8725433" providerId="LiveId" clId="{44D88A5F-DCC0-4627-A911-AF9DBC43E525}" dt="2022-10-12T18:58:11.697" v="17" actId="478"/>
          <ac:spMkLst>
            <pc:docMk/>
            <pc:sldMk cId="773253495" sldId="3218"/>
            <ac:spMk id="2" creationId="{2CD529D0-F4F1-9E3C-7F9B-E3136C3914EE}"/>
          </ac:spMkLst>
        </pc:spChg>
        <pc:spChg chg="del">
          <ac:chgData name="Joe Frank" userId="2369a5a6f8725433" providerId="LiveId" clId="{44D88A5F-DCC0-4627-A911-AF9DBC43E525}" dt="2022-10-12T18:58:14.079" v="18" actId="478"/>
          <ac:spMkLst>
            <pc:docMk/>
            <pc:sldMk cId="773253495" sldId="3218"/>
            <ac:spMk id="3" creationId="{E5B81D99-66E4-924C-CDB3-2C626572416F}"/>
          </ac:spMkLst>
        </pc:spChg>
        <pc:spChg chg="add del mod">
          <ac:chgData name="Joe Frank" userId="2369a5a6f8725433" providerId="LiveId" clId="{44D88A5F-DCC0-4627-A911-AF9DBC43E525}" dt="2022-10-12T18:59:16.550" v="40" actId="478"/>
          <ac:spMkLst>
            <pc:docMk/>
            <pc:sldMk cId="773253495" sldId="3218"/>
            <ac:spMk id="4" creationId="{4C583F04-D30A-DEFD-7D2A-CE0E3328B322}"/>
          </ac:spMkLst>
        </pc:spChg>
        <pc:spChg chg="add del mod">
          <ac:chgData name="Joe Frank" userId="2369a5a6f8725433" providerId="LiveId" clId="{44D88A5F-DCC0-4627-A911-AF9DBC43E525}" dt="2022-10-12T18:59:19.012" v="41" actId="478"/>
          <ac:spMkLst>
            <pc:docMk/>
            <pc:sldMk cId="773253495" sldId="3218"/>
            <ac:spMk id="5" creationId="{35A9283F-8B8D-B314-EE6E-91BE8F5EF1AE}"/>
          </ac:spMkLst>
        </pc:spChg>
        <pc:spChg chg="add del mod">
          <ac:chgData name="Joe Frank" userId="2369a5a6f8725433" providerId="LiveId" clId="{44D88A5F-DCC0-4627-A911-AF9DBC43E525}" dt="2022-10-12T19:00:40.685" v="44" actId="700"/>
          <ac:spMkLst>
            <pc:docMk/>
            <pc:sldMk cId="773253495" sldId="3218"/>
            <ac:spMk id="6" creationId="{B362FB85-9662-B74B-200C-5513DE47FFB8}"/>
          </ac:spMkLst>
        </pc:spChg>
        <pc:spChg chg="add del mod">
          <ac:chgData name="Joe Frank" userId="2369a5a6f8725433" providerId="LiveId" clId="{44D88A5F-DCC0-4627-A911-AF9DBC43E525}" dt="2022-10-12T19:00:40.685" v="44" actId="700"/>
          <ac:spMkLst>
            <pc:docMk/>
            <pc:sldMk cId="773253495" sldId="3218"/>
            <ac:spMk id="7" creationId="{39D0379A-54C2-C020-C444-7B9CC8D66952}"/>
          </ac:spMkLst>
        </pc:spChg>
        <pc:spChg chg="add del mod">
          <ac:chgData name="Joe Frank" userId="2369a5a6f8725433" providerId="LiveId" clId="{44D88A5F-DCC0-4627-A911-AF9DBC43E525}" dt="2022-10-12T19:00:57.860" v="46" actId="478"/>
          <ac:spMkLst>
            <pc:docMk/>
            <pc:sldMk cId="773253495" sldId="3218"/>
            <ac:spMk id="8" creationId="{823CC681-8CF3-3162-442E-E1E4AC5566A0}"/>
          </ac:spMkLst>
        </pc:spChg>
        <pc:spChg chg="add del mod">
          <ac:chgData name="Joe Frank" userId="2369a5a6f8725433" providerId="LiveId" clId="{44D88A5F-DCC0-4627-A911-AF9DBC43E525}" dt="2022-10-12T19:01:03.326" v="47" actId="478"/>
          <ac:spMkLst>
            <pc:docMk/>
            <pc:sldMk cId="773253495" sldId="3218"/>
            <ac:spMk id="9" creationId="{3698003D-5642-027B-66E2-466DEF4BEEB6}"/>
          </ac:spMkLst>
        </pc:spChg>
        <pc:spChg chg="add del mod">
          <ac:chgData name="Joe Frank" userId="2369a5a6f8725433" providerId="LiveId" clId="{44D88A5F-DCC0-4627-A911-AF9DBC43E525}" dt="2022-10-12T19:01:06.340" v="48" actId="478"/>
          <ac:spMkLst>
            <pc:docMk/>
            <pc:sldMk cId="773253495" sldId="3218"/>
            <ac:spMk id="10" creationId="{36DC08E6-A10F-50CB-84B0-E1284367343B}"/>
          </ac:spMkLst>
        </pc:spChg>
        <pc:spChg chg="add del mod">
          <ac:chgData name="Joe Frank" userId="2369a5a6f8725433" providerId="LiveId" clId="{44D88A5F-DCC0-4627-A911-AF9DBC43E525}" dt="2022-10-12T19:02:16.171" v="52" actId="478"/>
          <ac:spMkLst>
            <pc:docMk/>
            <pc:sldMk cId="773253495" sldId="3218"/>
            <ac:spMk id="11" creationId="{82992B82-0DC4-6E59-4711-7E06116007C1}"/>
          </ac:spMkLst>
        </pc:spChg>
        <pc:spChg chg="add del mod">
          <ac:chgData name="Joe Frank" userId="2369a5a6f8725433" providerId="LiveId" clId="{44D88A5F-DCC0-4627-A911-AF9DBC43E525}" dt="2022-10-12T19:02:10.983" v="51" actId="478"/>
          <ac:spMkLst>
            <pc:docMk/>
            <pc:sldMk cId="773253495" sldId="3218"/>
            <ac:spMk id="12" creationId="{3FED7E05-0D73-A3EB-EBBE-8012BD7B8CE9}"/>
          </ac:spMkLst>
        </pc:spChg>
        <pc:spChg chg="add del mod">
          <ac:chgData name="Joe Frank" userId="2369a5a6f8725433" providerId="LiveId" clId="{44D88A5F-DCC0-4627-A911-AF9DBC43E525}" dt="2022-10-12T19:02:45.269" v="69" actId="478"/>
          <ac:spMkLst>
            <pc:docMk/>
            <pc:sldMk cId="773253495" sldId="3218"/>
            <ac:spMk id="13" creationId="{6CED1892-61B0-899F-CC36-28C053D2268A}"/>
          </ac:spMkLst>
        </pc:spChg>
        <pc:spChg chg="add del mod">
          <ac:chgData name="Joe Frank" userId="2369a5a6f8725433" providerId="LiveId" clId="{44D88A5F-DCC0-4627-A911-AF9DBC43E525}" dt="2022-10-12T19:02:39.905" v="68" actId="26606"/>
          <ac:spMkLst>
            <pc:docMk/>
            <pc:sldMk cId="773253495" sldId="3218"/>
            <ac:spMk id="14" creationId="{4E78159A-78F0-D4F1-DAF7-9B98C753BD12}"/>
          </ac:spMkLst>
        </pc:spChg>
        <pc:spChg chg="add del">
          <ac:chgData name="Joe Frank" userId="2369a5a6f8725433" providerId="LiveId" clId="{44D88A5F-DCC0-4627-A911-AF9DBC43E525}" dt="2022-10-12T19:02:31.304" v="55" actId="26606"/>
          <ac:spMkLst>
            <pc:docMk/>
            <pc:sldMk cId="773253495" sldId="3218"/>
            <ac:spMk id="19" creationId="{13FE9996-7EAC-4679-B37D-C1045F42F954}"/>
          </ac:spMkLst>
        </pc:spChg>
        <pc:spChg chg="add del">
          <ac:chgData name="Joe Frank" userId="2369a5a6f8725433" providerId="LiveId" clId="{44D88A5F-DCC0-4627-A911-AF9DBC43E525}" dt="2022-10-12T19:02:31.304" v="55" actId="26606"/>
          <ac:spMkLst>
            <pc:docMk/>
            <pc:sldMk cId="773253495" sldId="3218"/>
            <ac:spMk id="21" creationId="{761DF1FE-5CC8-43D2-A76C-93C76EEDE1E9}"/>
          </ac:spMkLst>
        </pc:spChg>
        <pc:spChg chg="add del">
          <ac:chgData name="Joe Frank" userId="2369a5a6f8725433" providerId="LiveId" clId="{44D88A5F-DCC0-4627-A911-AF9DBC43E525}" dt="2022-10-12T19:02:31.304" v="55" actId="26606"/>
          <ac:spMkLst>
            <pc:docMk/>
            <pc:sldMk cId="773253495" sldId="3218"/>
            <ac:spMk id="25" creationId="{C843AFC8-D8D0-4784-B08C-6324FA88E6DD}"/>
          </ac:spMkLst>
        </pc:spChg>
        <pc:spChg chg="add del">
          <ac:chgData name="Joe Frank" userId="2369a5a6f8725433" providerId="LiveId" clId="{44D88A5F-DCC0-4627-A911-AF9DBC43E525}" dt="2022-10-12T19:02:31.304" v="55" actId="26606"/>
          <ac:spMkLst>
            <pc:docMk/>
            <pc:sldMk cId="773253495" sldId="3218"/>
            <ac:spMk id="27" creationId="{854B1A56-8AFB-4D4F-8D98-1E832D6FFE67}"/>
          </ac:spMkLst>
        </pc:spChg>
        <pc:spChg chg="add del">
          <ac:chgData name="Joe Frank" userId="2369a5a6f8725433" providerId="LiveId" clId="{44D88A5F-DCC0-4627-A911-AF9DBC43E525}" dt="2022-10-12T19:02:31.304" v="55" actId="26606"/>
          <ac:spMkLst>
            <pc:docMk/>
            <pc:sldMk cId="773253495" sldId="3218"/>
            <ac:spMk id="29" creationId="{F8E828FC-05B4-4BA4-92D3-3DF79D42D88E}"/>
          </ac:spMkLst>
        </pc:spChg>
        <pc:spChg chg="add del">
          <ac:chgData name="Joe Frank" userId="2369a5a6f8725433" providerId="LiveId" clId="{44D88A5F-DCC0-4627-A911-AF9DBC43E525}" dt="2022-10-12T19:02:31.904" v="57" actId="26606"/>
          <ac:spMkLst>
            <pc:docMk/>
            <pc:sldMk cId="773253495" sldId="3218"/>
            <ac:spMk id="31" creationId="{13FE9996-7EAC-4679-B37D-C1045F42F954}"/>
          </ac:spMkLst>
        </pc:spChg>
        <pc:spChg chg="add del">
          <ac:chgData name="Joe Frank" userId="2369a5a6f8725433" providerId="LiveId" clId="{44D88A5F-DCC0-4627-A911-AF9DBC43E525}" dt="2022-10-12T19:02:31.904" v="57" actId="26606"/>
          <ac:spMkLst>
            <pc:docMk/>
            <pc:sldMk cId="773253495" sldId="3218"/>
            <ac:spMk id="32" creationId="{761DF1FE-5CC8-43D2-A76C-93C76EEDE1E9}"/>
          </ac:spMkLst>
        </pc:spChg>
        <pc:spChg chg="add del">
          <ac:chgData name="Joe Frank" userId="2369a5a6f8725433" providerId="LiveId" clId="{44D88A5F-DCC0-4627-A911-AF9DBC43E525}" dt="2022-10-12T19:02:31.904" v="57" actId="26606"/>
          <ac:spMkLst>
            <pc:docMk/>
            <pc:sldMk cId="773253495" sldId="3218"/>
            <ac:spMk id="34" creationId="{C8DD82D3-D002-45B0-B16A-82B3DA4EFDDB}"/>
          </ac:spMkLst>
        </pc:spChg>
        <pc:spChg chg="add del">
          <ac:chgData name="Joe Frank" userId="2369a5a6f8725433" providerId="LiveId" clId="{44D88A5F-DCC0-4627-A911-AF9DBC43E525}" dt="2022-10-12T19:02:31.904" v="57" actId="26606"/>
          <ac:spMkLst>
            <pc:docMk/>
            <pc:sldMk cId="773253495" sldId="3218"/>
            <ac:spMk id="36" creationId="{4C15B19B-E7BB-4060-B12F-3CDA8EF16A52}"/>
          </ac:spMkLst>
        </pc:spChg>
        <pc:spChg chg="add del">
          <ac:chgData name="Joe Frank" userId="2369a5a6f8725433" providerId="LiveId" clId="{44D88A5F-DCC0-4627-A911-AF9DBC43E525}" dt="2022-10-12T19:02:32.460" v="59" actId="26606"/>
          <ac:spMkLst>
            <pc:docMk/>
            <pc:sldMk cId="773253495" sldId="3218"/>
            <ac:spMk id="38" creationId="{13FE9996-7EAC-4679-B37D-C1045F42F954}"/>
          </ac:spMkLst>
        </pc:spChg>
        <pc:spChg chg="add del">
          <ac:chgData name="Joe Frank" userId="2369a5a6f8725433" providerId="LiveId" clId="{44D88A5F-DCC0-4627-A911-AF9DBC43E525}" dt="2022-10-12T19:02:32.460" v="59" actId="26606"/>
          <ac:spMkLst>
            <pc:docMk/>
            <pc:sldMk cId="773253495" sldId="3218"/>
            <ac:spMk id="39" creationId="{761DF1FE-5CC8-43D2-A76C-93C76EEDE1E9}"/>
          </ac:spMkLst>
        </pc:spChg>
        <pc:spChg chg="add del">
          <ac:chgData name="Joe Frank" userId="2369a5a6f8725433" providerId="LiveId" clId="{44D88A5F-DCC0-4627-A911-AF9DBC43E525}" dt="2022-10-12T19:02:32.460" v="59" actId="26606"/>
          <ac:spMkLst>
            <pc:docMk/>
            <pc:sldMk cId="773253495" sldId="3218"/>
            <ac:spMk id="41" creationId="{3558DB37-9FEE-48A2-8578-ED0401573943}"/>
          </ac:spMkLst>
        </pc:spChg>
        <pc:spChg chg="add del">
          <ac:chgData name="Joe Frank" userId="2369a5a6f8725433" providerId="LiveId" clId="{44D88A5F-DCC0-4627-A911-AF9DBC43E525}" dt="2022-10-12T19:02:32.460" v="59" actId="26606"/>
          <ac:spMkLst>
            <pc:docMk/>
            <pc:sldMk cId="773253495" sldId="3218"/>
            <ac:spMk id="42" creationId="{5F7FCCA6-00E2-4F74-A105-0D769872F243}"/>
          </ac:spMkLst>
        </pc:spChg>
        <pc:spChg chg="add del">
          <ac:chgData name="Joe Frank" userId="2369a5a6f8725433" providerId="LiveId" clId="{44D88A5F-DCC0-4627-A911-AF9DBC43E525}" dt="2022-10-12T19:02:32.460" v="59" actId="26606"/>
          <ac:spMkLst>
            <pc:docMk/>
            <pc:sldMk cId="773253495" sldId="3218"/>
            <ac:spMk id="43" creationId="{5E1ED12F-9F06-4B37-87B7-F98F52937F86}"/>
          </ac:spMkLst>
        </pc:spChg>
        <pc:spChg chg="add del">
          <ac:chgData name="Joe Frank" userId="2369a5a6f8725433" providerId="LiveId" clId="{44D88A5F-DCC0-4627-A911-AF9DBC43E525}" dt="2022-10-12T19:02:33.863" v="61" actId="26606"/>
          <ac:spMkLst>
            <pc:docMk/>
            <pc:sldMk cId="773253495" sldId="3218"/>
            <ac:spMk id="45" creationId="{52C0B2E1-0268-42EC-ABD3-94F81A05BCBD}"/>
          </ac:spMkLst>
        </pc:spChg>
        <pc:spChg chg="add del">
          <ac:chgData name="Joe Frank" userId="2369a5a6f8725433" providerId="LiveId" clId="{44D88A5F-DCC0-4627-A911-AF9DBC43E525}" dt="2022-10-12T19:02:33.863" v="61" actId="26606"/>
          <ac:spMkLst>
            <pc:docMk/>
            <pc:sldMk cId="773253495" sldId="3218"/>
            <ac:spMk id="46" creationId="{7D2256B4-48EA-40FC-BBC0-AA1EE6E0080C}"/>
          </ac:spMkLst>
        </pc:spChg>
        <pc:spChg chg="add del">
          <ac:chgData name="Joe Frank" userId="2369a5a6f8725433" providerId="LiveId" clId="{44D88A5F-DCC0-4627-A911-AF9DBC43E525}" dt="2022-10-12T19:02:33.863" v="61" actId="26606"/>
          <ac:spMkLst>
            <pc:docMk/>
            <pc:sldMk cId="773253495" sldId="3218"/>
            <ac:spMk id="48" creationId="{8C6E698C-8155-4B8B-BDC9-B7299772B509}"/>
          </ac:spMkLst>
        </pc:spChg>
        <pc:spChg chg="add del">
          <ac:chgData name="Joe Frank" userId="2369a5a6f8725433" providerId="LiveId" clId="{44D88A5F-DCC0-4627-A911-AF9DBC43E525}" dt="2022-10-12T19:02:33.863" v="61" actId="26606"/>
          <ac:spMkLst>
            <pc:docMk/>
            <pc:sldMk cId="773253495" sldId="3218"/>
            <ac:spMk id="50" creationId="{8A549DE7-671D-4575-AF43-858FD99981CF}"/>
          </ac:spMkLst>
        </pc:spChg>
        <pc:spChg chg="add del">
          <ac:chgData name="Joe Frank" userId="2369a5a6f8725433" providerId="LiveId" clId="{44D88A5F-DCC0-4627-A911-AF9DBC43E525}" dt="2022-10-12T19:02:33.863" v="61" actId="26606"/>
          <ac:spMkLst>
            <pc:docMk/>
            <pc:sldMk cId="773253495" sldId="3218"/>
            <ac:spMk id="51" creationId="{C22D9B36-9BE7-472B-8808-7E0D6810738F}"/>
          </ac:spMkLst>
        </pc:spChg>
        <pc:spChg chg="add del">
          <ac:chgData name="Joe Frank" userId="2369a5a6f8725433" providerId="LiveId" clId="{44D88A5F-DCC0-4627-A911-AF9DBC43E525}" dt="2022-10-12T19:02:35.973" v="63" actId="26606"/>
          <ac:spMkLst>
            <pc:docMk/>
            <pc:sldMk cId="773253495" sldId="3218"/>
            <ac:spMk id="53" creationId="{13FE9996-7EAC-4679-B37D-C1045F42F954}"/>
          </ac:spMkLst>
        </pc:spChg>
        <pc:spChg chg="add del">
          <ac:chgData name="Joe Frank" userId="2369a5a6f8725433" providerId="LiveId" clId="{44D88A5F-DCC0-4627-A911-AF9DBC43E525}" dt="2022-10-12T19:02:35.973" v="63" actId="26606"/>
          <ac:spMkLst>
            <pc:docMk/>
            <pc:sldMk cId="773253495" sldId="3218"/>
            <ac:spMk id="54" creationId="{761DF1FE-5CC8-43D2-A76C-93C76EEDE1E9}"/>
          </ac:spMkLst>
        </pc:spChg>
        <pc:spChg chg="add del">
          <ac:chgData name="Joe Frank" userId="2369a5a6f8725433" providerId="LiveId" clId="{44D88A5F-DCC0-4627-A911-AF9DBC43E525}" dt="2022-10-12T19:02:35.973" v="63" actId="26606"/>
          <ac:spMkLst>
            <pc:docMk/>
            <pc:sldMk cId="773253495" sldId="3218"/>
            <ac:spMk id="56" creationId="{35230A27-1553-42F8-99D7-829868E13715}"/>
          </ac:spMkLst>
        </pc:spChg>
        <pc:spChg chg="add del">
          <ac:chgData name="Joe Frank" userId="2369a5a6f8725433" providerId="LiveId" clId="{44D88A5F-DCC0-4627-A911-AF9DBC43E525}" dt="2022-10-12T19:02:35.973" v="63" actId="26606"/>
          <ac:spMkLst>
            <pc:docMk/>
            <pc:sldMk cId="773253495" sldId="3218"/>
            <ac:spMk id="57" creationId="{A772232D-B4D6-429F-B3D1-2D9891B85E08}"/>
          </ac:spMkLst>
        </pc:spChg>
        <pc:spChg chg="add del">
          <ac:chgData name="Joe Frank" userId="2369a5a6f8725433" providerId="LiveId" clId="{44D88A5F-DCC0-4627-A911-AF9DBC43E525}" dt="2022-10-12T19:02:35.973" v="63" actId="26606"/>
          <ac:spMkLst>
            <pc:docMk/>
            <pc:sldMk cId="773253495" sldId="3218"/>
            <ac:spMk id="59" creationId="{4E78159A-78F0-D4F1-DAF7-9B98C753BD12}"/>
          </ac:spMkLst>
        </pc:spChg>
        <pc:spChg chg="add del">
          <ac:chgData name="Joe Frank" userId="2369a5a6f8725433" providerId="LiveId" clId="{44D88A5F-DCC0-4627-A911-AF9DBC43E525}" dt="2022-10-12T19:02:38.268" v="65" actId="26606"/>
          <ac:spMkLst>
            <pc:docMk/>
            <pc:sldMk cId="773253495" sldId="3218"/>
            <ac:spMk id="61" creationId="{52C0B2E1-0268-42EC-ABD3-94F81A05BCBD}"/>
          </ac:spMkLst>
        </pc:spChg>
        <pc:spChg chg="add del">
          <ac:chgData name="Joe Frank" userId="2369a5a6f8725433" providerId="LiveId" clId="{44D88A5F-DCC0-4627-A911-AF9DBC43E525}" dt="2022-10-12T19:02:38.268" v="65" actId="26606"/>
          <ac:spMkLst>
            <pc:docMk/>
            <pc:sldMk cId="773253495" sldId="3218"/>
            <ac:spMk id="62" creationId="{7D2256B4-48EA-40FC-BBC0-AA1EE6E0080C}"/>
          </ac:spMkLst>
        </pc:spChg>
        <pc:spChg chg="add del">
          <ac:chgData name="Joe Frank" userId="2369a5a6f8725433" providerId="LiveId" clId="{44D88A5F-DCC0-4627-A911-AF9DBC43E525}" dt="2022-10-12T19:02:38.268" v="65" actId="26606"/>
          <ac:spMkLst>
            <pc:docMk/>
            <pc:sldMk cId="773253495" sldId="3218"/>
            <ac:spMk id="64" creationId="{FBDCECDC-EEE3-4128-AA5E-82A8C08796E8}"/>
          </ac:spMkLst>
        </pc:spChg>
        <pc:spChg chg="add del">
          <ac:chgData name="Joe Frank" userId="2369a5a6f8725433" providerId="LiveId" clId="{44D88A5F-DCC0-4627-A911-AF9DBC43E525}" dt="2022-10-12T19:02:38.268" v="65" actId="26606"/>
          <ac:spMkLst>
            <pc:docMk/>
            <pc:sldMk cId="773253495" sldId="3218"/>
            <ac:spMk id="65" creationId="{4260EDE0-989C-4E16-AF94-F652294D828E}"/>
          </ac:spMkLst>
        </pc:spChg>
        <pc:spChg chg="add del">
          <ac:chgData name="Joe Frank" userId="2369a5a6f8725433" providerId="LiveId" clId="{44D88A5F-DCC0-4627-A911-AF9DBC43E525}" dt="2022-10-12T19:02:38.268" v="65" actId="26606"/>
          <ac:spMkLst>
            <pc:docMk/>
            <pc:sldMk cId="773253495" sldId="3218"/>
            <ac:spMk id="66" creationId="{1F3985C0-E548-44D2-B30E-F3E42DADE133}"/>
          </ac:spMkLst>
        </pc:spChg>
        <pc:spChg chg="add del">
          <ac:chgData name="Joe Frank" userId="2369a5a6f8725433" providerId="LiveId" clId="{44D88A5F-DCC0-4627-A911-AF9DBC43E525}" dt="2022-10-12T19:02:39.898" v="67" actId="26606"/>
          <ac:spMkLst>
            <pc:docMk/>
            <pc:sldMk cId="773253495" sldId="3218"/>
            <ac:spMk id="68" creationId="{13FE9996-7EAC-4679-B37D-C1045F42F954}"/>
          </ac:spMkLst>
        </pc:spChg>
        <pc:spChg chg="add del">
          <ac:chgData name="Joe Frank" userId="2369a5a6f8725433" providerId="LiveId" clId="{44D88A5F-DCC0-4627-A911-AF9DBC43E525}" dt="2022-10-12T19:02:39.898" v="67" actId="26606"/>
          <ac:spMkLst>
            <pc:docMk/>
            <pc:sldMk cId="773253495" sldId="3218"/>
            <ac:spMk id="69" creationId="{761DF1FE-5CC8-43D2-A76C-93C76EEDE1E9}"/>
          </ac:spMkLst>
        </pc:spChg>
        <pc:spChg chg="add del">
          <ac:chgData name="Joe Frank" userId="2369a5a6f8725433" providerId="LiveId" clId="{44D88A5F-DCC0-4627-A911-AF9DBC43E525}" dt="2022-10-12T19:02:39.898" v="67" actId="26606"/>
          <ac:spMkLst>
            <pc:docMk/>
            <pc:sldMk cId="773253495" sldId="3218"/>
            <ac:spMk id="71" creationId="{CECF0FC6-D57B-48B6-9036-F4FFD91A4B34}"/>
          </ac:spMkLst>
        </pc:spChg>
        <pc:spChg chg="add del">
          <ac:chgData name="Joe Frank" userId="2369a5a6f8725433" providerId="LiveId" clId="{44D88A5F-DCC0-4627-A911-AF9DBC43E525}" dt="2022-10-12T19:02:39.898" v="67" actId="26606"/>
          <ac:spMkLst>
            <pc:docMk/>
            <pc:sldMk cId="773253495" sldId="3218"/>
            <ac:spMk id="72" creationId="{4E78159A-78F0-D4F1-DAF7-9B98C753BD12}"/>
          </ac:spMkLst>
        </pc:spChg>
        <pc:spChg chg="add del">
          <ac:chgData name="Joe Frank" userId="2369a5a6f8725433" providerId="LiveId" clId="{44D88A5F-DCC0-4627-A911-AF9DBC43E525}" dt="2022-10-12T19:02:39.898" v="67" actId="26606"/>
          <ac:spMkLst>
            <pc:docMk/>
            <pc:sldMk cId="773253495" sldId="3218"/>
            <ac:spMk id="73" creationId="{717A211C-5863-4303-AC3D-AEBFDF6D6A4C}"/>
          </ac:spMkLst>
        </pc:spChg>
        <pc:spChg chg="add del">
          <ac:chgData name="Joe Frank" userId="2369a5a6f8725433" providerId="LiveId" clId="{44D88A5F-DCC0-4627-A911-AF9DBC43E525}" dt="2022-10-12T19:02:39.898" v="67" actId="26606"/>
          <ac:spMkLst>
            <pc:docMk/>
            <pc:sldMk cId="773253495" sldId="3218"/>
            <ac:spMk id="74" creationId="{087519CD-2FFF-42E3-BB0C-FEAA828BA5DB}"/>
          </ac:spMkLst>
        </pc:spChg>
        <pc:spChg chg="add">
          <ac:chgData name="Joe Frank" userId="2369a5a6f8725433" providerId="LiveId" clId="{44D88A5F-DCC0-4627-A911-AF9DBC43E525}" dt="2022-10-12T19:02:39.905" v="68" actId="26606"/>
          <ac:spMkLst>
            <pc:docMk/>
            <pc:sldMk cId="773253495" sldId="3218"/>
            <ac:spMk id="76" creationId="{13FE9996-7EAC-4679-B37D-C1045F42F954}"/>
          </ac:spMkLst>
        </pc:spChg>
        <pc:spChg chg="add">
          <ac:chgData name="Joe Frank" userId="2369a5a6f8725433" providerId="LiveId" clId="{44D88A5F-DCC0-4627-A911-AF9DBC43E525}" dt="2022-10-12T19:02:39.905" v="68" actId="26606"/>
          <ac:spMkLst>
            <pc:docMk/>
            <pc:sldMk cId="773253495" sldId="3218"/>
            <ac:spMk id="77" creationId="{761DF1FE-5CC8-43D2-A76C-93C76EEDE1E9}"/>
          </ac:spMkLst>
        </pc:spChg>
        <pc:spChg chg="add">
          <ac:chgData name="Joe Frank" userId="2369a5a6f8725433" providerId="LiveId" clId="{44D88A5F-DCC0-4627-A911-AF9DBC43E525}" dt="2022-10-12T19:02:39.905" v="68" actId="26606"/>
          <ac:spMkLst>
            <pc:docMk/>
            <pc:sldMk cId="773253495" sldId="3218"/>
            <ac:spMk id="79" creationId="{3741B58E-3B65-4A01-A276-975AB2CF8A08}"/>
          </ac:spMkLst>
        </pc:spChg>
        <pc:spChg chg="add">
          <ac:chgData name="Joe Frank" userId="2369a5a6f8725433" providerId="LiveId" clId="{44D88A5F-DCC0-4627-A911-AF9DBC43E525}" dt="2022-10-12T19:02:39.905" v="68" actId="26606"/>
          <ac:spMkLst>
            <pc:docMk/>
            <pc:sldMk cId="773253495" sldId="3218"/>
            <ac:spMk id="80" creationId="{7AAC67C3-831B-4AB1-A259-DFB839CAFAFC}"/>
          </ac:spMkLst>
        </pc:spChg>
        <pc:spChg chg="add">
          <ac:chgData name="Joe Frank" userId="2369a5a6f8725433" providerId="LiveId" clId="{44D88A5F-DCC0-4627-A911-AF9DBC43E525}" dt="2022-10-12T19:02:39.905" v="68" actId="26606"/>
          <ac:spMkLst>
            <pc:docMk/>
            <pc:sldMk cId="773253495" sldId="3218"/>
            <ac:spMk id="81" creationId="{054B3F04-9EAC-45C0-B3CE-0387EEA10A0C}"/>
          </ac:spMkLst>
        </pc:spChg>
        <pc:spChg chg="add del">
          <ac:chgData name="Joe Frank" userId="2369a5a6f8725433" providerId="LiveId" clId="{44D88A5F-DCC0-4627-A911-AF9DBC43E525}" dt="2022-10-12T19:02:48.056" v="70" actId="478"/>
          <ac:spMkLst>
            <pc:docMk/>
            <pc:sldMk cId="773253495" sldId="3218"/>
            <ac:spMk id="82" creationId="{4E78159A-78F0-D4F1-DAF7-9B98C753BD12}"/>
          </ac:spMkLst>
        </pc:spChg>
        <pc:picChg chg="add">
          <ac:chgData name="Joe Frank" userId="2369a5a6f8725433" providerId="LiveId" clId="{44D88A5F-DCC0-4627-A911-AF9DBC43E525}" dt="2022-10-12T19:04:18.058" v="71" actId="22"/>
          <ac:picMkLst>
            <pc:docMk/>
            <pc:sldMk cId="773253495" sldId="3218"/>
            <ac:picMk id="16" creationId="{A8831361-0681-8FEC-00EA-236B1567C94F}"/>
          </ac:picMkLst>
        </pc:picChg>
        <pc:cxnChg chg="add del">
          <ac:chgData name="Joe Frank" userId="2369a5a6f8725433" providerId="LiveId" clId="{44D88A5F-DCC0-4627-A911-AF9DBC43E525}" dt="2022-10-12T19:02:31.304" v="55" actId="26606"/>
          <ac:cxnSpMkLst>
            <pc:docMk/>
            <pc:sldMk cId="773253495" sldId="3218"/>
            <ac:cxnSpMk id="23" creationId="{E161BEBD-A23C-409E-ABC7-73F9EDC02F20}"/>
          </ac:cxnSpMkLst>
        </pc:cxnChg>
        <pc:cxnChg chg="add del">
          <ac:chgData name="Joe Frank" userId="2369a5a6f8725433" providerId="LiveId" clId="{44D88A5F-DCC0-4627-A911-AF9DBC43E525}" dt="2022-10-12T19:02:31.904" v="57" actId="26606"/>
          <ac:cxnSpMkLst>
            <pc:docMk/>
            <pc:sldMk cId="773253495" sldId="3218"/>
            <ac:cxnSpMk id="33" creationId="{E161BEBD-A23C-409E-ABC7-73F9EDC02F20}"/>
          </ac:cxnSpMkLst>
        </pc:cxnChg>
        <pc:cxnChg chg="add del">
          <ac:chgData name="Joe Frank" userId="2369a5a6f8725433" providerId="LiveId" clId="{44D88A5F-DCC0-4627-A911-AF9DBC43E525}" dt="2022-10-12T19:02:31.904" v="57" actId="26606"/>
          <ac:cxnSpMkLst>
            <pc:docMk/>
            <pc:sldMk cId="773253495" sldId="3218"/>
            <ac:cxnSpMk id="35" creationId="{9F09C252-16FE-4557-AD6D-BB5CA773496C}"/>
          </ac:cxnSpMkLst>
        </pc:cxnChg>
        <pc:cxnChg chg="add del">
          <ac:chgData name="Joe Frank" userId="2369a5a6f8725433" providerId="LiveId" clId="{44D88A5F-DCC0-4627-A911-AF9DBC43E525}" dt="2022-10-12T19:02:32.460" v="59" actId="26606"/>
          <ac:cxnSpMkLst>
            <pc:docMk/>
            <pc:sldMk cId="773253495" sldId="3218"/>
            <ac:cxnSpMk id="40" creationId="{E161BEBD-A23C-409E-ABC7-73F9EDC02F20}"/>
          </ac:cxnSpMkLst>
        </pc:cxnChg>
        <pc:cxnChg chg="add del">
          <ac:chgData name="Joe Frank" userId="2369a5a6f8725433" providerId="LiveId" clId="{44D88A5F-DCC0-4627-A911-AF9DBC43E525}" dt="2022-10-12T19:02:33.863" v="61" actId="26606"/>
          <ac:cxnSpMkLst>
            <pc:docMk/>
            <pc:sldMk cId="773253495" sldId="3218"/>
            <ac:cxnSpMk id="47" creationId="{3D44BCCA-102D-4A9D-B1E4-2450CAF0B05E}"/>
          </ac:cxnSpMkLst>
        </pc:cxnChg>
        <pc:cxnChg chg="add del">
          <ac:chgData name="Joe Frank" userId="2369a5a6f8725433" providerId="LiveId" clId="{44D88A5F-DCC0-4627-A911-AF9DBC43E525}" dt="2022-10-12T19:02:33.863" v="61" actId="26606"/>
          <ac:cxnSpMkLst>
            <pc:docMk/>
            <pc:sldMk cId="773253495" sldId="3218"/>
            <ac:cxnSpMk id="49" creationId="{09525C9A-1972-4836-BA7A-706C946EF4DA}"/>
          </ac:cxnSpMkLst>
        </pc:cxnChg>
        <pc:cxnChg chg="add del">
          <ac:chgData name="Joe Frank" userId="2369a5a6f8725433" providerId="LiveId" clId="{44D88A5F-DCC0-4627-A911-AF9DBC43E525}" dt="2022-10-12T19:02:35.973" v="63" actId="26606"/>
          <ac:cxnSpMkLst>
            <pc:docMk/>
            <pc:sldMk cId="773253495" sldId="3218"/>
            <ac:cxnSpMk id="55" creationId="{E161BEBD-A23C-409E-ABC7-73F9EDC02F20}"/>
          </ac:cxnSpMkLst>
        </pc:cxnChg>
        <pc:cxnChg chg="add del">
          <ac:chgData name="Joe Frank" userId="2369a5a6f8725433" providerId="LiveId" clId="{44D88A5F-DCC0-4627-A911-AF9DBC43E525}" dt="2022-10-12T19:02:35.973" v="63" actId="26606"/>
          <ac:cxnSpMkLst>
            <pc:docMk/>
            <pc:sldMk cId="773253495" sldId="3218"/>
            <ac:cxnSpMk id="58" creationId="{02CC3441-26B3-4381-B3DF-8AE3C288BC0D}"/>
          </ac:cxnSpMkLst>
        </pc:cxnChg>
        <pc:cxnChg chg="add del">
          <ac:chgData name="Joe Frank" userId="2369a5a6f8725433" providerId="LiveId" clId="{44D88A5F-DCC0-4627-A911-AF9DBC43E525}" dt="2022-10-12T19:02:38.268" v="65" actId="26606"/>
          <ac:cxnSpMkLst>
            <pc:docMk/>
            <pc:sldMk cId="773253495" sldId="3218"/>
            <ac:cxnSpMk id="63" creationId="{3D44BCCA-102D-4A9D-B1E4-2450CAF0B05E}"/>
          </ac:cxnSpMkLst>
        </pc:cxnChg>
        <pc:cxnChg chg="add del">
          <ac:chgData name="Joe Frank" userId="2369a5a6f8725433" providerId="LiveId" clId="{44D88A5F-DCC0-4627-A911-AF9DBC43E525}" dt="2022-10-12T19:02:39.898" v="67" actId="26606"/>
          <ac:cxnSpMkLst>
            <pc:docMk/>
            <pc:sldMk cId="773253495" sldId="3218"/>
            <ac:cxnSpMk id="70" creationId="{E161BEBD-A23C-409E-ABC7-73F9EDC02F20}"/>
          </ac:cxnSpMkLst>
        </pc:cxnChg>
        <pc:cxnChg chg="add">
          <ac:chgData name="Joe Frank" userId="2369a5a6f8725433" providerId="LiveId" clId="{44D88A5F-DCC0-4627-A911-AF9DBC43E525}" dt="2022-10-12T19:02:39.905" v="68" actId="26606"/>
          <ac:cxnSpMkLst>
            <pc:docMk/>
            <pc:sldMk cId="773253495" sldId="3218"/>
            <ac:cxnSpMk id="78" creationId="{E161BEBD-A23C-409E-ABC7-73F9EDC02F20}"/>
          </ac:cxnSpMkLst>
        </pc:cxnChg>
      </pc:sldChg>
      <pc:sldChg chg="addSp delSp add del mod">
        <pc:chgData name="Joe Frank" userId="2369a5a6f8725433" providerId="LiveId" clId="{44D88A5F-DCC0-4627-A911-AF9DBC43E525}" dt="2022-10-12T19:04:45.694" v="76" actId="22"/>
        <pc:sldMkLst>
          <pc:docMk/>
          <pc:sldMk cId="2656826379" sldId="3219"/>
        </pc:sldMkLst>
        <pc:picChg chg="add">
          <ac:chgData name="Joe Frank" userId="2369a5a6f8725433" providerId="LiveId" clId="{44D88A5F-DCC0-4627-A911-AF9DBC43E525}" dt="2022-10-12T19:04:45.694" v="76" actId="22"/>
          <ac:picMkLst>
            <pc:docMk/>
            <pc:sldMk cId="2656826379" sldId="3219"/>
            <ac:picMk id="3" creationId="{4381C8F3-9672-290E-7ED8-D78977BF4335}"/>
          </ac:picMkLst>
        </pc:picChg>
        <pc:picChg chg="del">
          <ac:chgData name="Joe Frank" userId="2369a5a6f8725433" providerId="LiveId" clId="{44D88A5F-DCC0-4627-A911-AF9DBC43E525}" dt="2022-10-12T19:04:38.088" v="75" actId="478"/>
          <ac:picMkLst>
            <pc:docMk/>
            <pc:sldMk cId="2656826379" sldId="3219"/>
            <ac:picMk id="16" creationId="{A8831361-0681-8FEC-00EA-236B1567C94F}"/>
          </ac:picMkLst>
        </pc:picChg>
      </pc:sldChg>
      <pc:sldChg chg="addSp delSp modSp add del mod">
        <pc:chgData name="Joe Frank" userId="2369a5a6f8725433" providerId="LiveId" clId="{44D88A5F-DCC0-4627-A911-AF9DBC43E525}" dt="2022-10-12T19:09:45.530" v="97" actId="47"/>
        <pc:sldMkLst>
          <pc:docMk/>
          <pc:sldMk cId="3743248823" sldId="3220"/>
        </pc:sldMkLst>
        <pc:picChg chg="del">
          <ac:chgData name="Joe Frank" userId="2369a5a6f8725433" providerId="LiveId" clId="{44D88A5F-DCC0-4627-A911-AF9DBC43E525}" dt="2022-10-12T19:04:57.974" v="78" actId="478"/>
          <ac:picMkLst>
            <pc:docMk/>
            <pc:sldMk cId="3743248823" sldId="3220"/>
            <ac:picMk id="3" creationId="{4381C8F3-9672-290E-7ED8-D78977BF4335}"/>
          </ac:picMkLst>
        </pc:picChg>
        <pc:picChg chg="add mod modCrop">
          <ac:chgData name="Joe Frank" userId="2369a5a6f8725433" providerId="LiveId" clId="{44D88A5F-DCC0-4627-A911-AF9DBC43E525}" dt="2022-10-12T19:06:59.283" v="86" actId="14100"/>
          <ac:picMkLst>
            <pc:docMk/>
            <pc:sldMk cId="3743248823" sldId="3220"/>
            <ac:picMk id="4" creationId="{5E44639D-7A41-77B0-B4F0-8B9001410EFF}"/>
          </ac:picMkLst>
        </pc:picChg>
      </pc:sldChg>
      <pc:sldChg chg="addSp delSp modSp add mod">
        <pc:chgData name="Joe Frank" userId="2369a5a6f8725433" providerId="LiveId" clId="{44D88A5F-DCC0-4627-A911-AF9DBC43E525}" dt="2022-10-12T19:14:56.851" v="134" actId="1076"/>
        <pc:sldMkLst>
          <pc:docMk/>
          <pc:sldMk cId="1118839412" sldId="3221"/>
        </pc:sldMkLst>
        <pc:picChg chg="add mod modCrop">
          <ac:chgData name="Joe Frank" userId="2369a5a6f8725433" providerId="LiveId" clId="{44D88A5F-DCC0-4627-A911-AF9DBC43E525}" dt="2022-10-12T19:14:49.620" v="132" actId="1076"/>
          <ac:picMkLst>
            <pc:docMk/>
            <pc:sldMk cId="1118839412" sldId="3221"/>
            <ac:picMk id="3" creationId="{5B0E446F-5FBD-6BED-4719-30B6DD7E0DC3}"/>
          </ac:picMkLst>
        </pc:picChg>
        <pc:picChg chg="del">
          <ac:chgData name="Joe Frank" userId="2369a5a6f8725433" providerId="LiveId" clId="{44D88A5F-DCC0-4627-A911-AF9DBC43E525}" dt="2022-10-12T19:07:47.103" v="88" actId="478"/>
          <ac:picMkLst>
            <pc:docMk/>
            <pc:sldMk cId="1118839412" sldId="3221"/>
            <ac:picMk id="4" creationId="{5E44639D-7A41-77B0-B4F0-8B9001410EFF}"/>
          </ac:picMkLst>
        </pc:picChg>
        <pc:picChg chg="add del mod modCrop">
          <ac:chgData name="Joe Frank" userId="2369a5a6f8725433" providerId="LiveId" clId="{44D88A5F-DCC0-4627-A911-AF9DBC43E525}" dt="2022-10-12T19:13:21.024" v="123" actId="478"/>
          <ac:picMkLst>
            <pc:docMk/>
            <pc:sldMk cId="1118839412" sldId="3221"/>
            <ac:picMk id="6" creationId="{EFD9A6F4-C3A8-C08F-07E8-8386525094AC}"/>
          </ac:picMkLst>
        </pc:picChg>
        <pc:picChg chg="add del mod">
          <ac:chgData name="Joe Frank" userId="2369a5a6f8725433" providerId="LiveId" clId="{44D88A5F-DCC0-4627-A911-AF9DBC43E525}" dt="2022-10-12T19:13:20.225" v="122" actId="478"/>
          <ac:picMkLst>
            <pc:docMk/>
            <pc:sldMk cId="1118839412" sldId="3221"/>
            <ac:picMk id="7" creationId="{DC5EC047-540A-CF48-4E2A-66997D9C7C38}"/>
          </ac:picMkLst>
        </pc:picChg>
        <pc:picChg chg="add mod modCrop">
          <ac:chgData name="Joe Frank" userId="2369a5a6f8725433" providerId="LiveId" clId="{44D88A5F-DCC0-4627-A911-AF9DBC43E525}" dt="2022-10-12T19:14:56.851" v="134" actId="1076"/>
          <ac:picMkLst>
            <pc:docMk/>
            <pc:sldMk cId="1118839412" sldId="3221"/>
            <ac:picMk id="9" creationId="{4634C0D9-D4DE-62F7-A473-CF200E5A780F}"/>
          </ac:picMkLst>
        </pc:picChg>
      </pc:sldChg>
      <pc:sldChg chg="addSp delSp modSp add mod">
        <pc:chgData name="Joe Frank" userId="2369a5a6f8725433" providerId="LiveId" clId="{44D88A5F-DCC0-4627-A911-AF9DBC43E525}" dt="2022-10-12T19:13:16.172" v="121" actId="1076"/>
        <pc:sldMkLst>
          <pc:docMk/>
          <pc:sldMk cId="3507984039" sldId="3222"/>
        </pc:sldMkLst>
        <pc:picChg chg="del">
          <ac:chgData name="Joe Frank" userId="2369a5a6f8725433" providerId="LiveId" clId="{44D88A5F-DCC0-4627-A911-AF9DBC43E525}" dt="2022-10-12T19:09:49.753" v="98" actId="478"/>
          <ac:picMkLst>
            <pc:docMk/>
            <pc:sldMk cId="3507984039" sldId="3222"/>
            <ac:picMk id="3" creationId="{5B0E446F-5FBD-6BED-4719-30B6DD7E0DC3}"/>
          </ac:picMkLst>
        </pc:picChg>
        <pc:picChg chg="add mod modCrop">
          <ac:chgData name="Joe Frank" userId="2369a5a6f8725433" providerId="LiveId" clId="{44D88A5F-DCC0-4627-A911-AF9DBC43E525}" dt="2022-10-12T19:13:10.536" v="119" actId="14100"/>
          <ac:picMkLst>
            <pc:docMk/>
            <pc:sldMk cId="3507984039" sldId="3222"/>
            <ac:picMk id="4" creationId="{F56FEAE4-519A-C4B9-4B84-F740BAE678D0}"/>
          </ac:picMkLst>
        </pc:picChg>
        <pc:picChg chg="add mod">
          <ac:chgData name="Joe Frank" userId="2369a5a6f8725433" providerId="LiveId" clId="{44D88A5F-DCC0-4627-A911-AF9DBC43E525}" dt="2022-10-12T19:13:16.172" v="121" actId="1076"/>
          <ac:picMkLst>
            <pc:docMk/>
            <pc:sldMk cId="3507984039" sldId="3222"/>
            <ac:picMk id="5" creationId="{4EF55C79-AD35-3C6C-A74D-A4F9B8455E7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55AD8-0C5B-472A-AC13-359FABFA502B}"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5CC46-FF2B-4969-BBD4-C250A02533D8}" type="slidenum">
              <a:rPr lang="en-US" smtClean="0"/>
              <a:t>‹#›</a:t>
            </a:fld>
            <a:endParaRPr lang="en-US"/>
          </a:p>
        </p:txBody>
      </p:sp>
    </p:spTree>
    <p:extLst>
      <p:ext uri="{BB962C8B-B14F-4D97-AF65-F5344CB8AC3E}">
        <p14:creationId xmlns:p14="http://schemas.microsoft.com/office/powerpoint/2010/main" val="3111460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ChangeArrowheads="1" noTextEdit="1"/>
          </p:cNvSpPr>
          <p:nvPr>
            <p:ph type="sldImg"/>
          </p:nvPr>
        </p:nvSpPr>
        <p:spPr>
          <a:xfrm>
            <a:off x="381000" y="684213"/>
            <a:ext cx="6096000" cy="3430587"/>
          </a:xfrm>
          <a:ln/>
        </p:spPr>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437">
              <a:spcBef>
                <a:spcPct val="30000"/>
              </a:spcBef>
              <a:defRPr sz="1200">
                <a:solidFill>
                  <a:schemeClr val="tx1"/>
                </a:solidFill>
                <a:latin typeface="Arial" pitchFamily="34" charset="0"/>
                <a:cs typeface="Arial" pitchFamily="34" charset="0"/>
              </a:defRPr>
            </a:lvl1pPr>
            <a:lvl2pPr marL="767064" indent="-294067" defTabSz="944437">
              <a:spcBef>
                <a:spcPct val="30000"/>
              </a:spcBef>
              <a:defRPr sz="1200">
                <a:solidFill>
                  <a:schemeClr val="tx1"/>
                </a:solidFill>
                <a:latin typeface="Arial" pitchFamily="34" charset="0"/>
                <a:cs typeface="Arial" pitchFamily="34" charset="0"/>
              </a:defRPr>
            </a:lvl2pPr>
            <a:lvl3pPr marL="1182491" indent="-234943" defTabSz="944437">
              <a:spcBef>
                <a:spcPct val="30000"/>
              </a:spcBef>
              <a:defRPr sz="1200">
                <a:solidFill>
                  <a:schemeClr val="tx1"/>
                </a:solidFill>
                <a:latin typeface="Arial" pitchFamily="34" charset="0"/>
                <a:cs typeface="Arial" pitchFamily="34" charset="0"/>
              </a:defRPr>
            </a:lvl3pPr>
            <a:lvl4pPr marL="1657043" indent="-234943" defTabSz="944437">
              <a:spcBef>
                <a:spcPct val="30000"/>
              </a:spcBef>
              <a:defRPr sz="1200">
                <a:solidFill>
                  <a:schemeClr val="tx1"/>
                </a:solidFill>
                <a:latin typeface="Arial" pitchFamily="34" charset="0"/>
                <a:cs typeface="Arial" pitchFamily="34" charset="0"/>
              </a:defRPr>
            </a:lvl4pPr>
            <a:lvl5pPr marL="2130040" indent="-234943" defTabSz="944437">
              <a:spcBef>
                <a:spcPct val="30000"/>
              </a:spcBef>
              <a:defRPr sz="1200">
                <a:solidFill>
                  <a:schemeClr val="tx1"/>
                </a:solidFill>
                <a:latin typeface="Arial" pitchFamily="34" charset="0"/>
                <a:cs typeface="Arial" pitchFamily="34" charset="0"/>
              </a:defRPr>
            </a:lvl5pPr>
            <a:lvl6pPr marL="2578141" indent="-234943" defTabSz="944437" eaLnBrk="0" fontAlgn="base" hangingPunct="0">
              <a:spcBef>
                <a:spcPct val="30000"/>
              </a:spcBef>
              <a:spcAft>
                <a:spcPct val="0"/>
              </a:spcAft>
              <a:defRPr sz="1200">
                <a:solidFill>
                  <a:schemeClr val="tx1"/>
                </a:solidFill>
                <a:latin typeface="Arial" pitchFamily="34" charset="0"/>
                <a:cs typeface="Arial" pitchFamily="34" charset="0"/>
              </a:defRPr>
            </a:lvl6pPr>
            <a:lvl7pPr marL="3026243" indent="-234943" defTabSz="944437" eaLnBrk="0" fontAlgn="base" hangingPunct="0">
              <a:spcBef>
                <a:spcPct val="30000"/>
              </a:spcBef>
              <a:spcAft>
                <a:spcPct val="0"/>
              </a:spcAft>
              <a:defRPr sz="1200">
                <a:solidFill>
                  <a:schemeClr val="tx1"/>
                </a:solidFill>
                <a:latin typeface="Arial" pitchFamily="34" charset="0"/>
                <a:cs typeface="Arial" pitchFamily="34" charset="0"/>
              </a:defRPr>
            </a:lvl7pPr>
            <a:lvl8pPr marL="3474345" indent="-234943" defTabSz="944437" eaLnBrk="0" fontAlgn="base" hangingPunct="0">
              <a:spcBef>
                <a:spcPct val="30000"/>
              </a:spcBef>
              <a:spcAft>
                <a:spcPct val="0"/>
              </a:spcAft>
              <a:defRPr sz="1200">
                <a:solidFill>
                  <a:schemeClr val="tx1"/>
                </a:solidFill>
                <a:latin typeface="Arial" pitchFamily="34" charset="0"/>
                <a:cs typeface="Arial" pitchFamily="34" charset="0"/>
              </a:defRPr>
            </a:lvl8pPr>
            <a:lvl9pPr marL="3922446" indent="-234943" defTabSz="944437"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EE14BAC1-269A-47E5-9C89-7F92578BA5A6}" type="slidenum">
              <a:rPr lang="en-US" altLang="en-US">
                <a:solidFill>
                  <a:srgbClr val="000000"/>
                </a:solidFill>
                <a:latin typeface="Times New Roman" pitchFamily="18" charset="0"/>
              </a:rPr>
              <a:pPr>
                <a:spcBef>
                  <a:spcPct val="0"/>
                </a:spcBef>
              </a:pPr>
              <a:t>1</a:t>
            </a:fld>
            <a:endParaRPr lang="en-US" altLang="en-US">
              <a:solidFill>
                <a:srgbClr val="000000"/>
              </a:solidFill>
              <a:latin typeface="Times New Roman" pitchFamily="18" charset="0"/>
            </a:endParaRPr>
          </a:p>
        </p:txBody>
      </p:sp>
      <p:sp>
        <p:nvSpPr>
          <p:cNvPr id="5" name="Notes Placeholder 2"/>
          <p:cNvSpPr>
            <a:spLocks noGrp="1"/>
          </p:cNvSpPr>
          <p:nvPr>
            <p:ph type="body" idx="3"/>
          </p:nvPr>
        </p:nvSpPr>
        <p:spPr>
          <a:xfrm>
            <a:off x="466816" y="4481528"/>
            <a:ext cx="6135289" cy="4245986"/>
          </a:xfrm>
        </p:spPr>
        <p:txBody>
          <a:bodyPr/>
          <a:lstStyle/>
          <a:p>
            <a:pPr defTabSz="929581">
              <a:defRPr/>
            </a:pPr>
            <a:r>
              <a:rPr lang="en-US" sz="2100" dirty="0"/>
              <a:t>Thank you for this opportunity to chat with you about water in Colorado.  It’s an important time for this work on water that is so elemental to </a:t>
            </a:r>
            <a:r>
              <a:rPr lang="en-US" sz="2100" dirty="0" err="1"/>
              <a:t>ag</a:t>
            </a:r>
            <a:r>
              <a:rPr lang="en-US" sz="2100" dirty="0"/>
              <a:t> producers… including the more than 12,000 beef producers who call Colorado home.</a:t>
            </a:r>
          </a:p>
          <a:p>
            <a:pPr defTabSz="929581">
              <a:defRPr/>
            </a:pPr>
            <a:r>
              <a:rPr lang="en-US" sz="2100" dirty="0"/>
              <a:t> </a:t>
            </a:r>
          </a:p>
          <a:p>
            <a:pPr defTabSz="929581">
              <a:defRPr/>
            </a:pPr>
            <a:r>
              <a:rPr lang="en-US" sz="2100" dirty="0"/>
              <a:t>I’m going to spend the first half of my time on Colorado’s Water Plan and the second half on our contingency planning efforts specific to the Colorado River.  Both topics thought involve </a:t>
            </a:r>
            <a:r>
              <a:rPr lang="en-US" sz="2100" dirty="0" err="1"/>
              <a:t>ag</a:t>
            </a:r>
            <a:r>
              <a:rPr lang="en-US" sz="2100" dirty="0"/>
              <a:t> – we need to do a better job of creating options for </a:t>
            </a:r>
            <a:r>
              <a:rPr lang="en-US" sz="2100" dirty="0" err="1"/>
              <a:t>ag</a:t>
            </a:r>
            <a:r>
              <a:rPr lang="en-US" sz="2100" dirty="0"/>
              <a:t> producers and municipalities – alternatives to buy and dry are critical and you heard that from the Governor in his State of the State speech:</a:t>
            </a:r>
          </a:p>
          <a:p>
            <a:pPr defTabSz="929581">
              <a:defRPr/>
            </a:pPr>
            <a:endParaRPr lang="en-US" sz="2100" dirty="0"/>
          </a:p>
          <a:p>
            <a:pPr defTabSz="929581">
              <a:defRPr/>
            </a:pPr>
            <a:r>
              <a:rPr lang="en-US" dirty="0">
                <a:latin typeface="+mn-lt"/>
              </a:rPr>
              <a:t>“If words were water the state would never run dry.” </a:t>
            </a:r>
          </a:p>
          <a:p>
            <a:pPr defTabSz="929581">
              <a:defRPr/>
            </a:pPr>
            <a:r>
              <a:rPr lang="en-US" dirty="0">
                <a:latin typeface="+mn-lt"/>
              </a:rPr>
              <a:t>“We must create alternative choices to buy-and-dry.”  </a:t>
            </a:r>
          </a:p>
          <a:p>
            <a:pPr defTabSz="929581">
              <a:defRPr/>
            </a:pPr>
            <a:r>
              <a:rPr lang="en-US" dirty="0">
                <a:latin typeface="+mn-lt"/>
              </a:rPr>
              <a:t>“No matter where we live, we cannot afford to let our farm and ranch land dry up.”</a:t>
            </a:r>
            <a:endParaRPr lang="en-US" sz="2100" dirty="0"/>
          </a:p>
          <a:p>
            <a:pPr eaLnBrk="1" hangingPunct="1">
              <a:defRPr/>
            </a:pPr>
            <a:endParaRPr lang="en-US" sz="2100" dirty="0"/>
          </a:p>
          <a:p>
            <a:pPr eaLnBrk="1" hangingPunct="1">
              <a:defRPr/>
            </a:pPr>
            <a:r>
              <a:rPr lang="en-US" sz="2100" dirty="0"/>
              <a:t>[click] This is the first plan by Coloradans, for Colorado.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ChangeArrowheads="1" noTextEdit="1"/>
          </p:cNvSpPr>
          <p:nvPr>
            <p:ph type="sldImg"/>
          </p:nvPr>
        </p:nvSpPr>
        <p:spPr>
          <a:xfrm>
            <a:off x="381000" y="684213"/>
            <a:ext cx="6096000" cy="3430587"/>
          </a:xfrm>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cs typeface="Arial" pitchFamily="34"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9980">
              <a:spcBef>
                <a:spcPct val="30000"/>
              </a:spcBef>
              <a:defRPr sz="1200">
                <a:solidFill>
                  <a:schemeClr val="tx1"/>
                </a:solidFill>
                <a:latin typeface="Arial" pitchFamily="34" charset="0"/>
                <a:cs typeface="Arial" pitchFamily="34" charset="0"/>
              </a:defRPr>
            </a:lvl1pPr>
            <a:lvl2pPr marL="714163" indent="-273840" defTabSz="889980">
              <a:spcBef>
                <a:spcPct val="30000"/>
              </a:spcBef>
              <a:defRPr sz="1200">
                <a:solidFill>
                  <a:schemeClr val="tx1"/>
                </a:solidFill>
                <a:latin typeface="Arial" pitchFamily="34" charset="0"/>
                <a:cs typeface="Arial" pitchFamily="34" charset="0"/>
              </a:defRPr>
            </a:lvl2pPr>
            <a:lvl3pPr marL="1098472" indent="-219384" defTabSz="889980">
              <a:spcBef>
                <a:spcPct val="30000"/>
              </a:spcBef>
              <a:defRPr sz="1200">
                <a:solidFill>
                  <a:schemeClr val="tx1"/>
                </a:solidFill>
                <a:latin typeface="Arial" pitchFamily="34" charset="0"/>
                <a:cs typeface="Arial" pitchFamily="34" charset="0"/>
              </a:defRPr>
            </a:lvl3pPr>
            <a:lvl4pPr marL="1538794" indent="-219384" defTabSz="889980">
              <a:spcBef>
                <a:spcPct val="30000"/>
              </a:spcBef>
              <a:defRPr sz="1200">
                <a:solidFill>
                  <a:schemeClr val="tx1"/>
                </a:solidFill>
                <a:latin typeface="Arial" pitchFamily="34" charset="0"/>
                <a:cs typeface="Arial" pitchFamily="34" charset="0"/>
              </a:defRPr>
            </a:lvl4pPr>
            <a:lvl5pPr marL="1977561" indent="-219384" defTabSz="889980">
              <a:spcBef>
                <a:spcPct val="30000"/>
              </a:spcBef>
              <a:defRPr sz="1200">
                <a:solidFill>
                  <a:schemeClr val="tx1"/>
                </a:solidFill>
                <a:latin typeface="Arial" pitchFamily="34" charset="0"/>
                <a:cs typeface="Arial" pitchFamily="34" charset="0"/>
              </a:defRPr>
            </a:lvl5pPr>
            <a:lvl6pPr marL="2425662" indent="-219384" defTabSz="889980" eaLnBrk="0" fontAlgn="base" hangingPunct="0">
              <a:spcBef>
                <a:spcPct val="30000"/>
              </a:spcBef>
              <a:spcAft>
                <a:spcPct val="0"/>
              </a:spcAft>
              <a:defRPr sz="1200">
                <a:solidFill>
                  <a:schemeClr val="tx1"/>
                </a:solidFill>
                <a:latin typeface="Arial" pitchFamily="34" charset="0"/>
                <a:cs typeface="Arial" pitchFamily="34" charset="0"/>
              </a:defRPr>
            </a:lvl6pPr>
            <a:lvl7pPr marL="2873764" indent="-219384" defTabSz="889980" eaLnBrk="0" fontAlgn="base" hangingPunct="0">
              <a:spcBef>
                <a:spcPct val="30000"/>
              </a:spcBef>
              <a:spcAft>
                <a:spcPct val="0"/>
              </a:spcAft>
              <a:defRPr sz="1200">
                <a:solidFill>
                  <a:schemeClr val="tx1"/>
                </a:solidFill>
                <a:latin typeface="Arial" pitchFamily="34" charset="0"/>
                <a:cs typeface="Arial" pitchFamily="34" charset="0"/>
              </a:defRPr>
            </a:lvl7pPr>
            <a:lvl8pPr marL="3321866" indent="-219384" defTabSz="889980" eaLnBrk="0" fontAlgn="base" hangingPunct="0">
              <a:spcBef>
                <a:spcPct val="30000"/>
              </a:spcBef>
              <a:spcAft>
                <a:spcPct val="0"/>
              </a:spcAft>
              <a:defRPr sz="1200">
                <a:solidFill>
                  <a:schemeClr val="tx1"/>
                </a:solidFill>
                <a:latin typeface="Arial" pitchFamily="34" charset="0"/>
                <a:cs typeface="Arial" pitchFamily="34" charset="0"/>
              </a:defRPr>
            </a:lvl8pPr>
            <a:lvl9pPr marL="3769967" indent="-219384" defTabSz="88998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A86C85D7-5535-4F96-9146-74D293AA694B}" type="slidenum">
              <a:rPr lang="en-US" altLang="en-US">
                <a:solidFill>
                  <a:srgbClr val="000000"/>
                </a:solidFill>
                <a:latin typeface="Times New Roman" pitchFamily="18" charset="0"/>
              </a:rPr>
              <a:pPr>
                <a:spcBef>
                  <a:spcPct val="0"/>
                </a:spcBef>
              </a:pPr>
              <a:t>13</a:t>
            </a:fld>
            <a:endParaRPr lang="en-US" altLang="en-US">
              <a:solidFill>
                <a:srgbClr val="000000"/>
              </a:solidFill>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ChangeArrowheads="1" noTextEdit="1"/>
          </p:cNvSpPr>
          <p:nvPr>
            <p:ph type="sldImg"/>
          </p:nvPr>
        </p:nvSpPr>
        <p:spPr>
          <a:xfrm>
            <a:off x="381000" y="684213"/>
            <a:ext cx="6096000" cy="3430587"/>
          </a:xfrm>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cs typeface="Arial" pitchFamily="34" charset="0"/>
              </a:rPr>
              <a:t>Today the South Platte River Basin consists of a complex and diverse system of ditch and reservoir systems along with groundwater well pumping and augmentation efforts.  </a:t>
            </a:r>
          </a:p>
          <a:p>
            <a:pPr eaLnBrk="1" hangingPunct="1"/>
            <a:endParaRPr lang="en-US" altLang="en-US">
              <a:latin typeface="Arial" pitchFamily="34" charset="0"/>
              <a:cs typeface="Arial" pitchFamily="34" charset="0"/>
            </a:endParaRPr>
          </a:p>
          <a:p>
            <a:pPr eaLnBrk="1" hangingPunct="1"/>
            <a:r>
              <a:rPr lang="en-US" altLang="en-US">
                <a:latin typeface="Arial" pitchFamily="34" charset="0"/>
                <a:cs typeface="Arial" pitchFamily="34" charset="0"/>
              </a:rPr>
              <a:t>Top map - Each of the different color represents the service area of one particular ditch or reservoir system and the white (lighter) background colors represent lands irrigated in 2005.  </a:t>
            </a:r>
          </a:p>
          <a:p>
            <a:pPr eaLnBrk="1" hangingPunct="1"/>
            <a:endParaRPr lang="en-US" altLang="en-US">
              <a:latin typeface="Arial" pitchFamily="34" charset="0"/>
              <a:cs typeface="Arial" pitchFamily="34" charset="0"/>
            </a:endParaRPr>
          </a:p>
          <a:p>
            <a:pPr eaLnBrk="1" hangingPunct="1"/>
            <a:r>
              <a:rPr lang="en-US" altLang="en-US">
                <a:latin typeface="Arial" pitchFamily="34" charset="0"/>
                <a:cs typeface="Arial" pitchFamily="34" charset="0"/>
              </a:rPr>
              <a:t>Bottom Map – Decreed Augmentation Plans in the Lower South Platte as of June, 2007.</a:t>
            </a: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69">
              <a:spcBef>
                <a:spcPct val="30000"/>
              </a:spcBef>
              <a:defRPr sz="1200">
                <a:solidFill>
                  <a:schemeClr val="tx1"/>
                </a:solidFill>
                <a:latin typeface="Arial" pitchFamily="34" charset="0"/>
                <a:cs typeface="Arial" pitchFamily="34" charset="0"/>
              </a:defRPr>
            </a:lvl1pPr>
            <a:lvl2pPr marL="754616" indent="-289399" defTabSz="939769">
              <a:spcBef>
                <a:spcPct val="30000"/>
              </a:spcBef>
              <a:defRPr sz="1200">
                <a:solidFill>
                  <a:schemeClr val="tx1"/>
                </a:solidFill>
                <a:latin typeface="Arial" pitchFamily="34" charset="0"/>
                <a:cs typeface="Arial" pitchFamily="34" charset="0"/>
              </a:defRPr>
            </a:lvl2pPr>
            <a:lvl3pPr marL="1160708" indent="-231831" defTabSz="939769">
              <a:spcBef>
                <a:spcPct val="30000"/>
              </a:spcBef>
              <a:defRPr sz="1200">
                <a:solidFill>
                  <a:schemeClr val="tx1"/>
                </a:solidFill>
                <a:latin typeface="Arial" pitchFamily="34" charset="0"/>
                <a:cs typeface="Arial" pitchFamily="34" charset="0"/>
              </a:defRPr>
            </a:lvl3pPr>
            <a:lvl4pPr marL="1625925" indent="-231831" defTabSz="939769">
              <a:spcBef>
                <a:spcPct val="30000"/>
              </a:spcBef>
              <a:defRPr sz="1200">
                <a:solidFill>
                  <a:schemeClr val="tx1"/>
                </a:solidFill>
                <a:latin typeface="Arial" pitchFamily="34" charset="0"/>
                <a:cs typeface="Arial" pitchFamily="34" charset="0"/>
              </a:defRPr>
            </a:lvl4pPr>
            <a:lvl5pPr marL="2091141" indent="-231831" defTabSz="939769">
              <a:spcBef>
                <a:spcPct val="30000"/>
              </a:spcBef>
              <a:defRPr sz="1200">
                <a:solidFill>
                  <a:schemeClr val="tx1"/>
                </a:solidFill>
                <a:latin typeface="Arial" pitchFamily="34" charset="0"/>
                <a:cs typeface="Arial" pitchFamily="34" charset="0"/>
              </a:defRPr>
            </a:lvl5pPr>
            <a:lvl6pPr marL="2539243" indent="-231831" defTabSz="939769" eaLnBrk="0" fontAlgn="base" hangingPunct="0">
              <a:spcBef>
                <a:spcPct val="30000"/>
              </a:spcBef>
              <a:spcAft>
                <a:spcPct val="0"/>
              </a:spcAft>
              <a:defRPr sz="1200">
                <a:solidFill>
                  <a:schemeClr val="tx1"/>
                </a:solidFill>
                <a:latin typeface="Arial" pitchFamily="34" charset="0"/>
                <a:cs typeface="Arial" pitchFamily="34" charset="0"/>
              </a:defRPr>
            </a:lvl6pPr>
            <a:lvl7pPr marL="2987345" indent="-231831" defTabSz="939769" eaLnBrk="0" fontAlgn="base" hangingPunct="0">
              <a:spcBef>
                <a:spcPct val="30000"/>
              </a:spcBef>
              <a:spcAft>
                <a:spcPct val="0"/>
              </a:spcAft>
              <a:defRPr sz="1200">
                <a:solidFill>
                  <a:schemeClr val="tx1"/>
                </a:solidFill>
                <a:latin typeface="Arial" pitchFamily="34" charset="0"/>
                <a:cs typeface="Arial" pitchFamily="34" charset="0"/>
              </a:defRPr>
            </a:lvl7pPr>
            <a:lvl8pPr marL="3435447" indent="-231831" defTabSz="939769" eaLnBrk="0" fontAlgn="base" hangingPunct="0">
              <a:spcBef>
                <a:spcPct val="30000"/>
              </a:spcBef>
              <a:spcAft>
                <a:spcPct val="0"/>
              </a:spcAft>
              <a:defRPr sz="1200">
                <a:solidFill>
                  <a:schemeClr val="tx1"/>
                </a:solidFill>
                <a:latin typeface="Arial" pitchFamily="34" charset="0"/>
                <a:cs typeface="Arial" pitchFamily="34" charset="0"/>
              </a:defRPr>
            </a:lvl8pPr>
            <a:lvl9pPr marL="3883548" indent="-231831" defTabSz="939769"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FDD667F2-892A-4EC3-9A1F-231ADF2F262C}" type="slidenum">
              <a:rPr lang="en-US" altLang="en-US">
                <a:solidFill>
                  <a:srgbClr val="000000"/>
                </a:solidFill>
              </a:rPr>
              <a:pPr>
                <a:spcBef>
                  <a:spcPct val="0"/>
                </a:spcBef>
              </a:pPr>
              <a:t>16</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437">
              <a:spcBef>
                <a:spcPct val="30000"/>
              </a:spcBef>
              <a:defRPr sz="1200">
                <a:solidFill>
                  <a:schemeClr val="tx1"/>
                </a:solidFill>
                <a:latin typeface="Arial" pitchFamily="34" charset="0"/>
                <a:cs typeface="Arial" pitchFamily="34" charset="0"/>
              </a:defRPr>
            </a:lvl1pPr>
            <a:lvl2pPr marL="754616" indent="-289399" defTabSz="944437">
              <a:spcBef>
                <a:spcPct val="30000"/>
              </a:spcBef>
              <a:defRPr sz="1200">
                <a:solidFill>
                  <a:schemeClr val="tx1"/>
                </a:solidFill>
                <a:latin typeface="Arial" pitchFamily="34" charset="0"/>
                <a:cs typeface="Arial" pitchFamily="34" charset="0"/>
              </a:defRPr>
            </a:lvl2pPr>
            <a:lvl3pPr marL="1160708" indent="-231831" defTabSz="944437">
              <a:spcBef>
                <a:spcPct val="30000"/>
              </a:spcBef>
              <a:defRPr sz="1200">
                <a:solidFill>
                  <a:schemeClr val="tx1"/>
                </a:solidFill>
                <a:latin typeface="Arial" pitchFamily="34" charset="0"/>
                <a:cs typeface="Arial" pitchFamily="34" charset="0"/>
              </a:defRPr>
            </a:lvl3pPr>
            <a:lvl4pPr marL="1625925" indent="-231831" defTabSz="944437">
              <a:spcBef>
                <a:spcPct val="30000"/>
              </a:spcBef>
              <a:defRPr sz="1200">
                <a:solidFill>
                  <a:schemeClr val="tx1"/>
                </a:solidFill>
                <a:latin typeface="Arial" pitchFamily="34" charset="0"/>
                <a:cs typeface="Arial" pitchFamily="34" charset="0"/>
              </a:defRPr>
            </a:lvl4pPr>
            <a:lvl5pPr marL="2091141" indent="-231831" defTabSz="944437">
              <a:spcBef>
                <a:spcPct val="30000"/>
              </a:spcBef>
              <a:defRPr sz="1200">
                <a:solidFill>
                  <a:schemeClr val="tx1"/>
                </a:solidFill>
                <a:latin typeface="Arial" pitchFamily="34" charset="0"/>
                <a:cs typeface="Arial" pitchFamily="34" charset="0"/>
              </a:defRPr>
            </a:lvl5pPr>
            <a:lvl6pPr marL="2539243" indent="-231831" defTabSz="944437" eaLnBrk="0" fontAlgn="base" hangingPunct="0">
              <a:spcBef>
                <a:spcPct val="30000"/>
              </a:spcBef>
              <a:spcAft>
                <a:spcPct val="0"/>
              </a:spcAft>
              <a:defRPr sz="1200">
                <a:solidFill>
                  <a:schemeClr val="tx1"/>
                </a:solidFill>
                <a:latin typeface="Arial" pitchFamily="34" charset="0"/>
                <a:cs typeface="Arial" pitchFamily="34" charset="0"/>
              </a:defRPr>
            </a:lvl6pPr>
            <a:lvl7pPr marL="2987345" indent="-231831" defTabSz="944437" eaLnBrk="0" fontAlgn="base" hangingPunct="0">
              <a:spcBef>
                <a:spcPct val="30000"/>
              </a:spcBef>
              <a:spcAft>
                <a:spcPct val="0"/>
              </a:spcAft>
              <a:defRPr sz="1200">
                <a:solidFill>
                  <a:schemeClr val="tx1"/>
                </a:solidFill>
                <a:latin typeface="Arial" pitchFamily="34" charset="0"/>
                <a:cs typeface="Arial" pitchFamily="34" charset="0"/>
              </a:defRPr>
            </a:lvl7pPr>
            <a:lvl8pPr marL="3435447" indent="-231831" defTabSz="944437" eaLnBrk="0" fontAlgn="base" hangingPunct="0">
              <a:spcBef>
                <a:spcPct val="30000"/>
              </a:spcBef>
              <a:spcAft>
                <a:spcPct val="0"/>
              </a:spcAft>
              <a:defRPr sz="1200">
                <a:solidFill>
                  <a:schemeClr val="tx1"/>
                </a:solidFill>
                <a:latin typeface="Arial" pitchFamily="34" charset="0"/>
                <a:cs typeface="Arial" pitchFamily="34" charset="0"/>
              </a:defRPr>
            </a:lvl8pPr>
            <a:lvl9pPr marL="3883548" indent="-231831" defTabSz="944437"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DCFF70AF-9F3F-4E55-AEBD-D12E74438797}" type="slidenum">
              <a:rPr lang="en-US" altLang="en-US">
                <a:solidFill>
                  <a:srgbClr val="000000"/>
                </a:solidFill>
              </a:rPr>
              <a:pPr>
                <a:spcBef>
                  <a:spcPct val="0"/>
                </a:spcBef>
              </a:pPr>
              <a:t>17</a:t>
            </a:fld>
            <a:endParaRPr lang="en-US" altLang="en-US">
              <a:solidFill>
                <a:srgbClr val="000000"/>
              </a:solidFill>
            </a:endParaRPr>
          </a:p>
        </p:txBody>
      </p:sp>
      <p:sp>
        <p:nvSpPr>
          <p:cNvPr id="139267" name="Rectangle 2"/>
          <p:cNvSpPr>
            <a:spLocks noGrp="1" noRot="1" noChangeAspect="1" noChangeArrowheads="1" noTextEdit="1"/>
          </p:cNvSpPr>
          <p:nvPr>
            <p:ph type="sldImg"/>
          </p:nvPr>
        </p:nvSpPr>
        <p:spPr>
          <a:xfrm>
            <a:off x="381000" y="684213"/>
            <a:ext cx="6096000" cy="3430587"/>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ChangeArrowheads="1" noTextEdit="1"/>
          </p:cNvSpPr>
          <p:nvPr>
            <p:ph type="sldImg"/>
          </p:nvPr>
        </p:nvSpPr>
        <p:spPr>
          <a:xfrm>
            <a:off x="3154363" y="6486525"/>
            <a:ext cx="3890962" cy="2189163"/>
          </a:xfrm>
          <a:ln/>
        </p:spPr>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900">
                <a:solidFill>
                  <a:schemeClr val="tx1"/>
                </a:solidFill>
                <a:latin typeface="Arial" pitchFamily="34" charset="0"/>
                <a:cs typeface="Arial" pitchFamily="34" charset="0"/>
              </a:defRPr>
            </a:lvl1pPr>
            <a:lvl2pPr marL="728165" indent="-280064">
              <a:defRPr sz="3900">
                <a:solidFill>
                  <a:schemeClr val="tx1"/>
                </a:solidFill>
                <a:latin typeface="Arial" pitchFamily="34" charset="0"/>
                <a:cs typeface="Arial" pitchFamily="34" charset="0"/>
              </a:defRPr>
            </a:lvl2pPr>
            <a:lvl3pPr marL="1120254" indent="-224051">
              <a:defRPr sz="3900">
                <a:solidFill>
                  <a:schemeClr val="tx1"/>
                </a:solidFill>
                <a:latin typeface="Arial" pitchFamily="34" charset="0"/>
                <a:cs typeface="Arial" pitchFamily="34" charset="0"/>
              </a:defRPr>
            </a:lvl3pPr>
            <a:lvl4pPr marL="1568356" indent="-224051">
              <a:defRPr sz="3900">
                <a:solidFill>
                  <a:schemeClr val="tx1"/>
                </a:solidFill>
                <a:latin typeface="Arial" pitchFamily="34" charset="0"/>
                <a:cs typeface="Arial" pitchFamily="34" charset="0"/>
              </a:defRPr>
            </a:lvl4pPr>
            <a:lvl5pPr marL="2016458" indent="-224051">
              <a:defRPr sz="3900">
                <a:solidFill>
                  <a:schemeClr val="tx1"/>
                </a:solidFill>
                <a:latin typeface="Arial" pitchFamily="34" charset="0"/>
                <a:cs typeface="Arial" pitchFamily="34" charset="0"/>
              </a:defRPr>
            </a:lvl5pPr>
            <a:lvl6pPr marL="2464559" indent="-224051" eaLnBrk="0" fontAlgn="base" hangingPunct="0">
              <a:spcBef>
                <a:spcPct val="0"/>
              </a:spcBef>
              <a:spcAft>
                <a:spcPct val="0"/>
              </a:spcAft>
              <a:defRPr sz="3900">
                <a:solidFill>
                  <a:schemeClr val="tx1"/>
                </a:solidFill>
                <a:latin typeface="Arial" pitchFamily="34" charset="0"/>
                <a:cs typeface="Arial" pitchFamily="34" charset="0"/>
              </a:defRPr>
            </a:lvl6pPr>
            <a:lvl7pPr marL="2912661" indent="-224051" eaLnBrk="0" fontAlgn="base" hangingPunct="0">
              <a:spcBef>
                <a:spcPct val="0"/>
              </a:spcBef>
              <a:spcAft>
                <a:spcPct val="0"/>
              </a:spcAft>
              <a:defRPr sz="3900">
                <a:solidFill>
                  <a:schemeClr val="tx1"/>
                </a:solidFill>
                <a:latin typeface="Arial" pitchFamily="34" charset="0"/>
                <a:cs typeface="Arial" pitchFamily="34" charset="0"/>
              </a:defRPr>
            </a:lvl7pPr>
            <a:lvl8pPr marL="3360763" indent="-224051" eaLnBrk="0" fontAlgn="base" hangingPunct="0">
              <a:spcBef>
                <a:spcPct val="0"/>
              </a:spcBef>
              <a:spcAft>
                <a:spcPct val="0"/>
              </a:spcAft>
              <a:defRPr sz="3900">
                <a:solidFill>
                  <a:schemeClr val="tx1"/>
                </a:solidFill>
                <a:latin typeface="Arial" pitchFamily="34" charset="0"/>
                <a:cs typeface="Arial" pitchFamily="34" charset="0"/>
              </a:defRPr>
            </a:lvl8pPr>
            <a:lvl9pPr marL="3808865" indent="-224051" eaLnBrk="0" fontAlgn="base" hangingPunct="0">
              <a:spcBef>
                <a:spcPct val="0"/>
              </a:spcBef>
              <a:spcAft>
                <a:spcPct val="0"/>
              </a:spcAft>
              <a:defRPr sz="3900">
                <a:solidFill>
                  <a:schemeClr val="tx1"/>
                </a:solidFill>
                <a:latin typeface="Arial" pitchFamily="34" charset="0"/>
                <a:cs typeface="Arial" pitchFamily="34" charset="0"/>
              </a:defRPr>
            </a:lvl9pPr>
          </a:lstStyle>
          <a:p>
            <a:fld id="{2AA0AD03-187D-4D93-AEBD-2D6C22DFD303}" type="slidenum">
              <a:rPr lang="en-US" altLang="en-US" sz="1200">
                <a:solidFill>
                  <a:srgbClr val="000000"/>
                </a:solidFill>
                <a:latin typeface="Calibri" pitchFamily="34" charset="0"/>
              </a:rPr>
              <a:pPr/>
              <a:t>18</a:t>
            </a:fld>
            <a:endParaRPr lang="en-US" altLang="en-US" sz="1200">
              <a:solidFill>
                <a:srgbClr val="000000"/>
              </a:solidFill>
              <a:latin typeface="Calibri" pitchFamily="34" charset="0"/>
            </a:endParaRPr>
          </a:p>
        </p:txBody>
      </p:sp>
      <p:sp>
        <p:nvSpPr>
          <p:cNvPr id="6" name="Notes Placeholder 2"/>
          <p:cNvSpPr txBox="1">
            <a:spLocks/>
          </p:cNvSpPr>
          <p:nvPr/>
        </p:nvSpPr>
        <p:spPr>
          <a:xfrm>
            <a:off x="372212" y="1"/>
            <a:ext cx="6029829" cy="6485969"/>
          </a:xfrm>
          <a:prstGeom prst="rect">
            <a:avLst/>
          </a:prstGeom>
        </p:spPr>
        <p:txBody>
          <a:bodyPr lIns="91323" tIns="45662" rIns="91323" bIns="45662">
            <a:normAutofit fontScale="92500"/>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sz="2400">
                <a:solidFill>
                  <a:prstClr val="black"/>
                </a:solidFill>
              </a:rPr>
              <a:t>You’re looking at a report from 1974 titled “the Colorado State Water Plan”.  This was an appraisal-level review of water use in Colorado to determine the feasibility of building more federal projects.  The Dept. of the Interior made these reports all over the West.</a:t>
            </a:r>
          </a:p>
          <a:p>
            <a:pPr>
              <a:defRPr/>
            </a:pPr>
            <a:endParaRPr lang="en-US" sz="2400">
              <a:solidFill>
                <a:prstClr val="black"/>
              </a:solidFill>
            </a:endParaRPr>
          </a:p>
          <a:p>
            <a:pPr>
              <a:defRPr/>
            </a:pPr>
            <a:r>
              <a:rPr lang="en-US" sz="2400">
                <a:solidFill>
                  <a:prstClr val="black"/>
                </a:solidFill>
              </a:rPr>
              <a:t>Nothing happened with this effort because it was conducted by the federal government for the purpose of utilizing federal dollars.</a:t>
            </a:r>
          </a:p>
          <a:p>
            <a:pPr>
              <a:defRPr/>
            </a:pPr>
            <a:endParaRPr lang="en-US" sz="2400">
              <a:solidFill>
                <a:prstClr val="black"/>
              </a:solidFill>
            </a:endParaRPr>
          </a:p>
          <a:p>
            <a:pPr>
              <a:defRPr/>
            </a:pPr>
            <a:r>
              <a:rPr lang="en-US" sz="2400">
                <a:solidFill>
                  <a:prstClr val="black"/>
                </a:solidFill>
              </a:rPr>
              <a:t>BUT, it did make the following interesting observation:  “...in some cities along the South Platte River, especially near the Front Range, the municipal and industrial water supply is becoming critical and in the absence of other alternatives, agricultural water rights have been purchased. There is a danger there that the basic agricultural economy will be destroyed.”</a:t>
            </a:r>
          </a:p>
          <a:p>
            <a:pPr>
              <a:defRPr/>
            </a:pPr>
            <a:endParaRPr lang="en-US" sz="2400">
              <a:solidFill>
                <a:prstClr val="black"/>
              </a:solidFill>
            </a:endParaRPr>
          </a:p>
          <a:p>
            <a:pPr>
              <a:defRPr/>
            </a:pPr>
            <a:endParaRPr lang="en-US" sz="1800"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437">
              <a:spcBef>
                <a:spcPct val="30000"/>
              </a:spcBef>
              <a:defRPr sz="1200">
                <a:solidFill>
                  <a:schemeClr val="tx1"/>
                </a:solidFill>
                <a:latin typeface="Arial" pitchFamily="34" charset="0"/>
                <a:cs typeface="Arial" pitchFamily="34" charset="0"/>
              </a:defRPr>
            </a:lvl1pPr>
            <a:lvl2pPr marL="754616" indent="-289399" defTabSz="944437">
              <a:spcBef>
                <a:spcPct val="30000"/>
              </a:spcBef>
              <a:defRPr sz="1200">
                <a:solidFill>
                  <a:schemeClr val="tx1"/>
                </a:solidFill>
                <a:latin typeface="Arial" pitchFamily="34" charset="0"/>
                <a:cs typeface="Arial" pitchFamily="34" charset="0"/>
              </a:defRPr>
            </a:lvl2pPr>
            <a:lvl3pPr marL="1160708" indent="-231831" defTabSz="944437">
              <a:spcBef>
                <a:spcPct val="30000"/>
              </a:spcBef>
              <a:defRPr sz="1200">
                <a:solidFill>
                  <a:schemeClr val="tx1"/>
                </a:solidFill>
                <a:latin typeface="Arial" pitchFamily="34" charset="0"/>
                <a:cs typeface="Arial" pitchFamily="34" charset="0"/>
              </a:defRPr>
            </a:lvl3pPr>
            <a:lvl4pPr marL="1625925" indent="-231831" defTabSz="944437">
              <a:spcBef>
                <a:spcPct val="30000"/>
              </a:spcBef>
              <a:defRPr sz="1200">
                <a:solidFill>
                  <a:schemeClr val="tx1"/>
                </a:solidFill>
                <a:latin typeface="Arial" pitchFamily="34" charset="0"/>
                <a:cs typeface="Arial" pitchFamily="34" charset="0"/>
              </a:defRPr>
            </a:lvl4pPr>
            <a:lvl5pPr marL="2091141" indent="-231831" defTabSz="944437">
              <a:spcBef>
                <a:spcPct val="30000"/>
              </a:spcBef>
              <a:defRPr sz="1200">
                <a:solidFill>
                  <a:schemeClr val="tx1"/>
                </a:solidFill>
                <a:latin typeface="Arial" pitchFamily="34" charset="0"/>
                <a:cs typeface="Arial" pitchFamily="34" charset="0"/>
              </a:defRPr>
            </a:lvl5pPr>
            <a:lvl6pPr marL="2539243" indent="-231831" defTabSz="944437" eaLnBrk="0" fontAlgn="base" hangingPunct="0">
              <a:spcBef>
                <a:spcPct val="30000"/>
              </a:spcBef>
              <a:spcAft>
                <a:spcPct val="0"/>
              </a:spcAft>
              <a:defRPr sz="1200">
                <a:solidFill>
                  <a:schemeClr val="tx1"/>
                </a:solidFill>
                <a:latin typeface="Arial" pitchFamily="34" charset="0"/>
                <a:cs typeface="Arial" pitchFamily="34" charset="0"/>
              </a:defRPr>
            </a:lvl6pPr>
            <a:lvl7pPr marL="2987345" indent="-231831" defTabSz="944437" eaLnBrk="0" fontAlgn="base" hangingPunct="0">
              <a:spcBef>
                <a:spcPct val="30000"/>
              </a:spcBef>
              <a:spcAft>
                <a:spcPct val="0"/>
              </a:spcAft>
              <a:defRPr sz="1200">
                <a:solidFill>
                  <a:schemeClr val="tx1"/>
                </a:solidFill>
                <a:latin typeface="Arial" pitchFamily="34" charset="0"/>
                <a:cs typeface="Arial" pitchFamily="34" charset="0"/>
              </a:defRPr>
            </a:lvl7pPr>
            <a:lvl8pPr marL="3435447" indent="-231831" defTabSz="944437" eaLnBrk="0" fontAlgn="base" hangingPunct="0">
              <a:spcBef>
                <a:spcPct val="30000"/>
              </a:spcBef>
              <a:spcAft>
                <a:spcPct val="0"/>
              </a:spcAft>
              <a:defRPr sz="1200">
                <a:solidFill>
                  <a:schemeClr val="tx1"/>
                </a:solidFill>
                <a:latin typeface="Arial" pitchFamily="34" charset="0"/>
                <a:cs typeface="Arial" pitchFamily="34" charset="0"/>
              </a:defRPr>
            </a:lvl8pPr>
            <a:lvl9pPr marL="3883548" indent="-231831" defTabSz="944437"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76ABC601-F524-4726-8037-C8D85C37995C}" type="slidenum">
              <a:rPr lang="en-US" altLang="en-US">
                <a:solidFill>
                  <a:srgbClr val="000000"/>
                </a:solidFill>
              </a:rPr>
              <a:pPr>
                <a:spcBef>
                  <a:spcPct val="0"/>
                </a:spcBef>
              </a:pPr>
              <a:t>19</a:t>
            </a:fld>
            <a:endParaRPr lang="en-US" altLang="en-US">
              <a:solidFill>
                <a:srgbClr val="000000"/>
              </a:solidFill>
            </a:endParaRPr>
          </a:p>
        </p:txBody>
      </p:sp>
      <p:sp>
        <p:nvSpPr>
          <p:cNvPr id="141315" name="Rectangle 2"/>
          <p:cNvSpPr>
            <a:spLocks noGrp="1" noRot="1" noChangeAspect="1" noChangeArrowheads="1" noTextEdit="1"/>
          </p:cNvSpPr>
          <p:nvPr>
            <p:ph type="sldImg"/>
          </p:nvPr>
        </p:nvSpPr>
        <p:spPr>
          <a:xfrm>
            <a:off x="1143000" y="684213"/>
            <a:ext cx="4572000" cy="3430587"/>
          </a:xfrm>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381000" y="684213"/>
            <a:ext cx="6096000" cy="3430587"/>
          </a:xfrm>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itchFamily="34" charset="0"/>
                <a:cs typeface="Arial" pitchFamily="34" charset="0"/>
              </a:rPr>
              <a:t>Todd</a:t>
            </a:r>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cs typeface="Arial" pitchFamily="34" charset="0"/>
              </a:defRPr>
            </a:lvl1pPr>
            <a:lvl2pPr marL="728165" indent="-280064">
              <a:spcBef>
                <a:spcPct val="30000"/>
              </a:spcBef>
              <a:defRPr sz="1200">
                <a:solidFill>
                  <a:schemeClr val="tx1"/>
                </a:solidFill>
                <a:latin typeface="Arial" pitchFamily="34" charset="0"/>
                <a:cs typeface="Arial" pitchFamily="34" charset="0"/>
              </a:defRPr>
            </a:lvl2pPr>
            <a:lvl3pPr marL="1120254" indent="-224051">
              <a:spcBef>
                <a:spcPct val="30000"/>
              </a:spcBef>
              <a:defRPr sz="1200">
                <a:solidFill>
                  <a:schemeClr val="tx1"/>
                </a:solidFill>
                <a:latin typeface="Arial" pitchFamily="34" charset="0"/>
                <a:cs typeface="Arial" pitchFamily="34" charset="0"/>
              </a:defRPr>
            </a:lvl3pPr>
            <a:lvl4pPr marL="1568356" indent="-224051">
              <a:spcBef>
                <a:spcPct val="30000"/>
              </a:spcBef>
              <a:defRPr sz="1200">
                <a:solidFill>
                  <a:schemeClr val="tx1"/>
                </a:solidFill>
                <a:latin typeface="Arial" pitchFamily="34" charset="0"/>
                <a:cs typeface="Arial" pitchFamily="34" charset="0"/>
              </a:defRPr>
            </a:lvl4pPr>
            <a:lvl5pPr marL="2016458" indent="-224051">
              <a:spcBef>
                <a:spcPct val="30000"/>
              </a:spcBef>
              <a:defRPr sz="1200">
                <a:solidFill>
                  <a:schemeClr val="tx1"/>
                </a:solidFill>
                <a:latin typeface="Arial" pitchFamily="34" charset="0"/>
                <a:cs typeface="Arial" pitchFamily="34" charset="0"/>
              </a:defRPr>
            </a:lvl5pPr>
            <a:lvl6pPr marL="2464559" indent="-224051" eaLnBrk="0" fontAlgn="base" hangingPunct="0">
              <a:spcBef>
                <a:spcPct val="30000"/>
              </a:spcBef>
              <a:spcAft>
                <a:spcPct val="0"/>
              </a:spcAft>
              <a:defRPr sz="1200">
                <a:solidFill>
                  <a:schemeClr val="tx1"/>
                </a:solidFill>
                <a:latin typeface="Arial" pitchFamily="34" charset="0"/>
                <a:cs typeface="Arial" pitchFamily="34" charset="0"/>
              </a:defRPr>
            </a:lvl6pPr>
            <a:lvl7pPr marL="2912661" indent="-224051" eaLnBrk="0" fontAlgn="base" hangingPunct="0">
              <a:spcBef>
                <a:spcPct val="30000"/>
              </a:spcBef>
              <a:spcAft>
                <a:spcPct val="0"/>
              </a:spcAft>
              <a:defRPr sz="1200">
                <a:solidFill>
                  <a:schemeClr val="tx1"/>
                </a:solidFill>
                <a:latin typeface="Arial" pitchFamily="34" charset="0"/>
                <a:cs typeface="Arial" pitchFamily="34" charset="0"/>
              </a:defRPr>
            </a:lvl7pPr>
            <a:lvl8pPr marL="3360763" indent="-224051" eaLnBrk="0" fontAlgn="base" hangingPunct="0">
              <a:spcBef>
                <a:spcPct val="30000"/>
              </a:spcBef>
              <a:spcAft>
                <a:spcPct val="0"/>
              </a:spcAft>
              <a:defRPr sz="1200">
                <a:solidFill>
                  <a:schemeClr val="tx1"/>
                </a:solidFill>
                <a:latin typeface="Arial" pitchFamily="34" charset="0"/>
                <a:cs typeface="Arial" pitchFamily="34" charset="0"/>
              </a:defRPr>
            </a:lvl8pPr>
            <a:lvl9pPr marL="3808865" indent="-224051"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952E7D8B-E962-4D4D-95E8-8716147FFA61}" type="slidenum">
              <a:rPr lang="en-US" altLang="en-US">
                <a:solidFill>
                  <a:srgbClr val="000000"/>
                </a:solidFill>
                <a:latin typeface="Calibri" pitchFamily="34" charset="0"/>
              </a:rPr>
              <a:pPr>
                <a:spcBef>
                  <a:spcPct val="0"/>
                </a:spcBef>
              </a:pPr>
              <a:t>20</a:t>
            </a:fld>
            <a:endParaRPr lang="en-US" altLang="en-US">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ChangeArrowheads="1" noTextEdit="1"/>
          </p:cNvSpPr>
          <p:nvPr>
            <p:ph type="sldImg"/>
          </p:nvPr>
        </p:nvSpPr>
        <p:spPr>
          <a:xfrm>
            <a:off x="381000" y="684213"/>
            <a:ext cx="6096000" cy="3430587"/>
          </a:xfrm>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cs typeface="Arial" pitchFamily="34" charset="0"/>
              </a:rPr>
              <a:t>Our M&amp;I gap at a medium growth rate with no other solutions = 428,000 acres.</a:t>
            </a:r>
          </a:p>
          <a:p>
            <a:endParaRPr lang="en-US" altLang="en-US">
              <a:latin typeface="Arial" pitchFamily="34" charset="0"/>
              <a:cs typeface="Arial" pitchFamily="34" charset="0"/>
            </a:endParaRPr>
          </a:p>
          <a:p>
            <a:r>
              <a:rPr lang="en-US" altLang="en-US">
                <a:latin typeface="Arial" pitchFamily="34" charset="0"/>
                <a:cs typeface="Arial" pitchFamily="34" charset="0"/>
              </a:rPr>
              <a:t>This equates to 50% of the irrigated ag land in the basin being dried up.</a:t>
            </a:r>
          </a:p>
          <a:p>
            <a:endParaRPr lang="en-US" altLang="en-US">
              <a:latin typeface="Arial" pitchFamily="34" charset="0"/>
              <a:cs typeface="Arial" pitchFamily="34" charset="0"/>
            </a:endParaRPr>
          </a:p>
          <a:p>
            <a:r>
              <a:rPr lang="en-US" altLang="en-US">
                <a:latin typeface="Arial" pitchFamily="34" charset="0"/>
                <a:cs typeface="Arial" pitchFamily="34" charset="0"/>
              </a:rPr>
              <a:t>Base M&amp;I supply is critical and with increased conservation, reuse, and a changing hydrologic cycle we could see a decreased base supply, especially in dry years which in turn leads to a larger “gap.”</a:t>
            </a: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437">
              <a:defRPr sz="3900">
                <a:solidFill>
                  <a:schemeClr val="tx1"/>
                </a:solidFill>
                <a:latin typeface="Arial" pitchFamily="34" charset="0"/>
                <a:cs typeface="Arial" pitchFamily="34" charset="0"/>
              </a:defRPr>
            </a:lvl1pPr>
            <a:lvl2pPr marL="754616" indent="-289399" defTabSz="944437">
              <a:defRPr sz="3900">
                <a:solidFill>
                  <a:schemeClr val="tx1"/>
                </a:solidFill>
                <a:latin typeface="Arial" pitchFamily="34" charset="0"/>
                <a:cs typeface="Arial" pitchFamily="34" charset="0"/>
              </a:defRPr>
            </a:lvl2pPr>
            <a:lvl3pPr marL="1160708" indent="-231831" defTabSz="944437">
              <a:defRPr sz="3900">
                <a:solidFill>
                  <a:schemeClr val="tx1"/>
                </a:solidFill>
                <a:latin typeface="Arial" pitchFamily="34" charset="0"/>
                <a:cs typeface="Arial" pitchFamily="34" charset="0"/>
              </a:defRPr>
            </a:lvl3pPr>
            <a:lvl4pPr marL="1625925" indent="-231831" defTabSz="944437">
              <a:defRPr sz="3900">
                <a:solidFill>
                  <a:schemeClr val="tx1"/>
                </a:solidFill>
                <a:latin typeface="Arial" pitchFamily="34" charset="0"/>
                <a:cs typeface="Arial" pitchFamily="34" charset="0"/>
              </a:defRPr>
            </a:lvl4pPr>
            <a:lvl5pPr marL="2091141" indent="-231831" defTabSz="944437">
              <a:defRPr sz="3900">
                <a:solidFill>
                  <a:schemeClr val="tx1"/>
                </a:solidFill>
                <a:latin typeface="Arial" pitchFamily="34" charset="0"/>
                <a:cs typeface="Arial" pitchFamily="34" charset="0"/>
              </a:defRPr>
            </a:lvl5pPr>
            <a:lvl6pPr marL="2539243" indent="-231831" defTabSz="944437" eaLnBrk="0" fontAlgn="base" hangingPunct="0">
              <a:spcBef>
                <a:spcPct val="0"/>
              </a:spcBef>
              <a:spcAft>
                <a:spcPct val="0"/>
              </a:spcAft>
              <a:defRPr sz="3900">
                <a:solidFill>
                  <a:schemeClr val="tx1"/>
                </a:solidFill>
                <a:latin typeface="Arial" pitchFamily="34" charset="0"/>
                <a:cs typeface="Arial" pitchFamily="34" charset="0"/>
              </a:defRPr>
            </a:lvl6pPr>
            <a:lvl7pPr marL="2987345" indent="-231831" defTabSz="944437" eaLnBrk="0" fontAlgn="base" hangingPunct="0">
              <a:spcBef>
                <a:spcPct val="0"/>
              </a:spcBef>
              <a:spcAft>
                <a:spcPct val="0"/>
              </a:spcAft>
              <a:defRPr sz="3900">
                <a:solidFill>
                  <a:schemeClr val="tx1"/>
                </a:solidFill>
                <a:latin typeface="Arial" pitchFamily="34" charset="0"/>
                <a:cs typeface="Arial" pitchFamily="34" charset="0"/>
              </a:defRPr>
            </a:lvl7pPr>
            <a:lvl8pPr marL="3435447" indent="-231831" defTabSz="944437" eaLnBrk="0" fontAlgn="base" hangingPunct="0">
              <a:spcBef>
                <a:spcPct val="0"/>
              </a:spcBef>
              <a:spcAft>
                <a:spcPct val="0"/>
              </a:spcAft>
              <a:defRPr sz="3900">
                <a:solidFill>
                  <a:schemeClr val="tx1"/>
                </a:solidFill>
                <a:latin typeface="Arial" pitchFamily="34" charset="0"/>
                <a:cs typeface="Arial" pitchFamily="34" charset="0"/>
              </a:defRPr>
            </a:lvl8pPr>
            <a:lvl9pPr marL="3883548" indent="-231831" defTabSz="944437" eaLnBrk="0" fontAlgn="base" hangingPunct="0">
              <a:spcBef>
                <a:spcPct val="0"/>
              </a:spcBef>
              <a:spcAft>
                <a:spcPct val="0"/>
              </a:spcAft>
              <a:defRPr sz="3900">
                <a:solidFill>
                  <a:schemeClr val="tx1"/>
                </a:solidFill>
                <a:latin typeface="Arial" pitchFamily="34" charset="0"/>
                <a:cs typeface="Arial" pitchFamily="34" charset="0"/>
              </a:defRPr>
            </a:lvl9pPr>
          </a:lstStyle>
          <a:p>
            <a:fld id="{38B12790-EE1F-4C57-8621-0F3DE46D2D8B}" type="slidenum">
              <a:rPr lang="en-US" altLang="en-US" sz="1200">
                <a:solidFill>
                  <a:srgbClr val="000000"/>
                </a:solidFill>
              </a:rPr>
              <a:pPr/>
              <a:t>22</a:t>
            </a:fld>
            <a:endParaRPr lang="en-US" alt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ChangeArrowheads="1" noTextEdit="1"/>
          </p:cNvSpPr>
          <p:nvPr>
            <p:ph type="sldImg"/>
          </p:nvPr>
        </p:nvSpPr>
        <p:spPr>
          <a:xfrm>
            <a:off x="381000" y="684213"/>
            <a:ext cx="6096000" cy="3430587"/>
          </a:xfrm>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cs typeface="Arial" pitchFamily="34"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8424">
              <a:spcBef>
                <a:spcPct val="30000"/>
              </a:spcBef>
              <a:defRPr sz="1200">
                <a:solidFill>
                  <a:schemeClr val="tx1"/>
                </a:solidFill>
                <a:latin typeface="Arial" pitchFamily="34" charset="0"/>
                <a:cs typeface="Arial" pitchFamily="34" charset="0"/>
              </a:defRPr>
            </a:lvl1pPr>
            <a:lvl2pPr marL="712606" indent="-272285" defTabSz="888424">
              <a:spcBef>
                <a:spcPct val="30000"/>
              </a:spcBef>
              <a:defRPr sz="1200">
                <a:solidFill>
                  <a:schemeClr val="tx1"/>
                </a:solidFill>
                <a:latin typeface="Arial" pitchFamily="34" charset="0"/>
                <a:cs typeface="Arial" pitchFamily="34" charset="0"/>
              </a:defRPr>
            </a:lvl2pPr>
            <a:lvl3pPr marL="1096916" indent="-217827" defTabSz="888424">
              <a:spcBef>
                <a:spcPct val="30000"/>
              </a:spcBef>
              <a:defRPr sz="1200">
                <a:solidFill>
                  <a:schemeClr val="tx1"/>
                </a:solidFill>
                <a:latin typeface="Arial" pitchFamily="34" charset="0"/>
                <a:cs typeface="Arial" pitchFamily="34" charset="0"/>
              </a:defRPr>
            </a:lvl3pPr>
            <a:lvl4pPr marL="1538794" indent="-217827" defTabSz="888424">
              <a:spcBef>
                <a:spcPct val="30000"/>
              </a:spcBef>
              <a:defRPr sz="1200">
                <a:solidFill>
                  <a:schemeClr val="tx1"/>
                </a:solidFill>
                <a:latin typeface="Arial" pitchFamily="34" charset="0"/>
                <a:cs typeface="Arial" pitchFamily="34" charset="0"/>
              </a:defRPr>
            </a:lvl4pPr>
            <a:lvl5pPr marL="1977561" indent="-217827" defTabSz="888424">
              <a:spcBef>
                <a:spcPct val="30000"/>
              </a:spcBef>
              <a:defRPr sz="1200">
                <a:solidFill>
                  <a:schemeClr val="tx1"/>
                </a:solidFill>
                <a:latin typeface="Arial" pitchFamily="34" charset="0"/>
                <a:cs typeface="Arial" pitchFamily="34" charset="0"/>
              </a:defRPr>
            </a:lvl5pPr>
            <a:lvl6pPr marL="2425662" indent="-217827" defTabSz="888424" eaLnBrk="0" fontAlgn="base" hangingPunct="0">
              <a:spcBef>
                <a:spcPct val="30000"/>
              </a:spcBef>
              <a:spcAft>
                <a:spcPct val="0"/>
              </a:spcAft>
              <a:defRPr sz="1200">
                <a:solidFill>
                  <a:schemeClr val="tx1"/>
                </a:solidFill>
                <a:latin typeface="Arial" pitchFamily="34" charset="0"/>
                <a:cs typeface="Arial" pitchFamily="34" charset="0"/>
              </a:defRPr>
            </a:lvl6pPr>
            <a:lvl7pPr marL="2873764" indent="-217827" defTabSz="888424" eaLnBrk="0" fontAlgn="base" hangingPunct="0">
              <a:spcBef>
                <a:spcPct val="30000"/>
              </a:spcBef>
              <a:spcAft>
                <a:spcPct val="0"/>
              </a:spcAft>
              <a:defRPr sz="1200">
                <a:solidFill>
                  <a:schemeClr val="tx1"/>
                </a:solidFill>
                <a:latin typeface="Arial" pitchFamily="34" charset="0"/>
                <a:cs typeface="Arial" pitchFamily="34" charset="0"/>
              </a:defRPr>
            </a:lvl7pPr>
            <a:lvl8pPr marL="3321866" indent="-217827" defTabSz="888424" eaLnBrk="0" fontAlgn="base" hangingPunct="0">
              <a:spcBef>
                <a:spcPct val="30000"/>
              </a:spcBef>
              <a:spcAft>
                <a:spcPct val="0"/>
              </a:spcAft>
              <a:defRPr sz="1200">
                <a:solidFill>
                  <a:schemeClr val="tx1"/>
                </a:solidFill>
                <a:latin typeface="Arial" pitchFamily="34" charset="0"/>
                <a:cs typeface="Arial" pitchFamily="34" charset="0"/>
              </a:defRPr>
            </a:lvl8pPr>
            <a:lvl9pPr marL="3769967" indent="-217827" defTabSz="888424"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D8FBAB04-2B03-4A23-AFA8-CED70D1CD781}" type="slidenum">
              <a:rPr lang="en-US" altLang="en-US">
                <a:solidFill>
                  <a:srgbClr val="000000"/>
                </a:solidFill>
                <a:latin typeface="Times New Roman" pitchFamily="18" charset="0"/>
              </a:rPr>
              <a:pPr>
                <a:spcBef>
                  <a:spcPct val="0"/>
                </a:spcBef>
              </a:pPr>
              <a:t>23</a:t>
            </a:fld>
            <a:endParaRPr lang="en-US" altLang="en-US">
              <a:solidFill>
                <a:srgbClr val="000000"/>
              </a:solidFill>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ChangeArrowheads="1" noTextEdit="1"/>
          </p:cNvSpPr>
          <p:nvPr>
            <p:ph type="sldImg"/>
          </p:nvPr>
        </p:nvSpPr>
        <p:spPr>
          <a:xfrm>
            <a:off x="1143000" y="684213"/>
            <a:ext cx="4572000" cy="3430587"/>
          </a:xfrm>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cs typeface="Arial" pitchFamily="34" charset="0"/>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437">
              <a:defRPr sz="3900">
                <a:solidFill>
                  <a:schemeClr val="tx1"/>
                </a:solidFill>
                <a:latin typeface="Arial" pitchFamily="34" charset="0"/>
                <a:cs typeface="Arial" pitchFamily="34" charset="0"/>
              </a:defRPr>
            </a:lvl1pPr>
            <a:lvl2pPr marL="754616" indent="-289399" defTabSz="944437">
              <a:defRPr sz="3900">
                <a:solidFill>
                  <a:schemeClr val="tx1"/>
                </a:solidFill>
                <a:latin typeface="Arial" pitchFamily="34" charset="0"/>
                <a:cs typeface="Arial" pitchFamily="34" charset="0"/>
              </a:defRPr>
            </a:lvl2pPr>
            <a:lvl3pPr marL="1160708" indent="-231831" defTabSz="944437">
              <a:defRPr sz="3900">
                <a:solidFill>
                  <a:schemeClr val="tx1"/>
                </a:solidFill>
                <a:latin typeface="Arial" pitchFamily="34" charset="0"/>
                <a:cs typeface="Arial" pitchFamily="34" charset="0"/>
              </a:defRPr>
            </a:lvl3pPr>
            <a:lvl4pPr marL="1625925" indent="-231831" defTabSz="944437">
              <a:defRPr sz="3900">
                <a:solidFill>
                  <a:schemeClr val="tx1"/>
                </a:solidFill>
                <a:latin typeface="Arial" pitchFamily="34" charset="0"/>
                <a:cs typeface="Arial" pitchFamily="34" charset="0"/>
              </a:defRPr>
            </a:lvl4pPr>
            <a:lvl5pPr marL="2091141" indent="-231831" defTabSz="944437">
              <a:defRPr sz="3900">
                <a:solidFill>
                  <a:schemeClr val="tx1"/>
                </a:solidFill>
                <a:latin typeface="Arial" pitchFamily="34" charset="0"/>
                <a:cs typeface="Arial" pitchFamily="34" charset="0"/>
              </a:defRPr>
            </a:lvl5pPr>
            <a:lvl6pPr marL="2539243" indent="-231831" defTabSz="944437" eaLnBrk="0" fontAlgn="base" hangingPunct="0">
              <a:spcBef>
                <a:spcPct val="0"/>
              </a:spcBef>
              <a:spcAft>
                <a:spcPct val="0"/>
              </a:spcAft>
              <a:defRPr sz="3900">
                <a:solidFill>
                  <a:schemeClr val="tx1"/>
                </a:solidFill>
                <a:latin typeface="Arial" pitchFamily="34" charset="0"/>
                <a:cs typeface="Arial" pitchFamily="34" charset="0"/>
              </a:defRPr>
            </a:lvl6pPr>
            <a:lvl7pPr marL="2987345" indent="-231831" defTabSz="944437" eaLnBrk="0" fontAlgn="base" hangingPunct="0">
              <a:spcBef>
                <a:spcPct val="0"/>
              </a:spcBef>
              <a:spcAft>
                <a:spcPct val="0"/>
              </a:spcAft>
              <a:defRPr sz="3900">
                <a:solidFill>
                  <a:schemeClr val="tx1"/>
                </a:solidFill>
                <a:latin typeface="Arial" pitchFamily="34" charset="0"/>
                <a:cs typeface="Arial" pitchFamily="34" charset="0"/>
              </a:defRPr>
            </a:lvl7pPr>
            <a:lvl8pPr marL="3435447" indent="-231831" defTabSz="944437" eaLnBrk="0" fontAlgn="base" hangingPunct="0">
              <a:spcBef>
                <a:spcPct val="0"/>
              </a:spcBef>
              <a:spcAft>
                <a:spcPct val="0"/>
              </a:spcAft>
              <a:defRPr sz="3900">
                <a:solidFill>
                  <a:schemeClr val="tx1"/>
                </a:solidFill>
                <a:latin typeface="Arial" pitchFamily="34" charset="0"/>
                <a:cs typeface="Arial" pitchFamily="34" charset="0"/>
              </a:defRPr>
            </a:lvl8pPr>
            <a:lvl9pPr marL="3883548" indent="-231831" defTabSz="944437" eaLnBrk="0" fontAlgn="base" hangingPunct="0">
              <a:spcBef>
                <a:spcPct val="0"/>
              </a:spcBef>
              <a:spcAft>
                <a:spcPct val="0"/>
              </a:spcAft>
              <a:defRPr sz="3900">
                <a:solidFill>
                  <a:schemeClr val="tx1"/>
                </a:solidFill>
                <a:latin typeface="Arial" pitchFamily="34" charset="0"/>
                <a:cs typeface="Arial" pitchFamily="34" charset="0"/>
              </a:defRPr>
            </a:lvl9pPr>
          </a:lstStyle>
          <a:p>
            <a:fld id="{79C0E155-4C23-428A-AA88-36EB5248C52C}" type="slidenum">
              <a:rPr lang="en-US" altLang="en-US" sz="1200">
                <a:solidFill>
                  <a:srgbClr val="000000"/>
                </a:solidFill>
              </a:rPr>
              <a:pPr/>
              <a:t>24</a:t>
            </a:fld>
            <a:endParaRPr lang="en-US" alt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06f1c2d_30: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06f1c2d_30:notes"/>
          <p:cNvSpPr txBox="1">
            <a:spLocks noGrp="1"/>
          </p:cNvSpPr>
          <p:nvPr>
            <p:ph type="body" idx="1"/>
          </p:nvPr>
        </p:nvSpPr>
        <p:spPr>
          <a:xfrm>
            <a:off x="701993" y="4420315"/>
            <a:ext cx="5615940" cy="4187666"/>
          </a:xfrm>
          <a:prstGeom prst="rect">
            <a:avLst/>
          </a:prstGeom>
        </p:spPr>
        <p:txBody>
          <a:bodyPr spcFirstLastPara="1" wrap="square" lIns="93271" tIns="93271" rIns="93271" bIns="93271" anchor="t" anchorCtr="0">
            <a:noAutofit/>
          </a:bodyPr>
          <a:lstStyle/>
          <a:p>
            <a:r>
              <a:rPr lang="en-US" dirty="0"/>
              <a:t>Thank you and Introductions (Rebecca)</a:t>
            </a:r>
            <a:endParaRPr dirty="0"/>
          </a:p>
        </p:txBody>
      </p:sp>
      <p:sp>
        <p:nvSpPr>
          <p:cNvPr id="2" name="Header Placeholder 1">
            <a:extLst>
              <a:ext uri="{FF2B5EF4-FFF2-40B4-BE49-F238E27FC236}">
                <a16:creationId xmlns:a16="http://schemas.microsoft.com/office/drawing/2014/main" id="{73A99EDA-38D1-4C8C-8C18-EA0251A5DB09}"/>
              </a:ext>
            </a:extLst>
          </p:cNvPr>
          <p:cNvSpPr>
            <a:spLocks noGrp="1"/>
          </p:cNvSpPr>
          <p:nvPr>
            <p:ph type="hdr" sz="quarter"/>
          </p:nvPr>
        </p:nvSpPr>
        <p:spPr/>
        <p:txBody>
          <a:bodyPr/>
          <a:lstStyle/>
          <a:p>
            <a:r>
              <a:rPr lang="en-US" dirty="0"/>
              <a:t>4/12/2021 Iliff Area Water Users' Meeting</a:t>
            </a:r>
          </a:p>
        </p:txBody>
      </p:sp>
    </p:spTree>
    <p:extLst>
      <p:ext uri="{BB962C8B-B14F-4D97-AF65-F5344CB8AC3E}">
        <p14:creationId xmlns:p14="http://schemas.microsoft.com/office/powerpoint/2010/main" val="147917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ChangeArrowheads="1" noTextEdit="1"/>
          </p:cNvSpPr>
          <p:nvPr>
            <p:ph type="sldImg"/>
          </p:nvPr>
        </p:nvSpPr>
        <p:spPr>
          <a:xfrm>
            <a:off x="381000" y="684213"/>
            <a:ext cx="6096000" cy="3430587"/>
          </a:xfrm>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cs typeface="Arial" pitchFamily="34"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437">
              <a:defRPr sz="3900">
                <a:solidFill>
                  <a:schemeClr val="tx1"/>
                </a:solidFill>
                <a:latin typeface="Arial" pitchFamily="34" charset="0"/>
                <a:cs typeface="Arial" pitchFamily="34" charset="0"/>
              </a:defRPr>
            </a:lvl1pPr>
            <a:lvl2pPr marL="754616" indent="-289399" defTabSz="944437">
              <a:defRPr sz="3900">
                <a:solidFill>
                  <a:schemeClr val="tx1"/>
                </a:solidFill>
                <a:latin typeface="Arial" pitchFamily="34" charset="0"/>
                <a:cs typeface="Arial" pitchFamily="34" charset="0"/>
              </a:defRPr>
            </a:lvl2pPr>
            <a:lvl3pPr marL="1160708" indent="-231831" defTabSz="944437">
              <a:defRPr sz="3900">
                <a:solidFill>
                  <a:schemeClr val="tx1"/>
                </a:solidFill>
                <a:latin typeface="Arial" pitchFamily="34" charset="0"/>
                <a:cs typeface="Arial" pitchFamily="34" charset="0"/>
              </a:defRPr>
            </a:lvl3pPr>
            <a:lvl4pPr marL="1625925" indent="-231831" defTabSz="944437">
              <a:defRPr sz="3900">
                <a:solidFill>
                  <a:schemeClr val="tx1"/>
                </a:solidFill>
                <a:latin typeface="Arial" pitchFamily="34" charset="0"/>
                <a:cs typeface="Arial" pitchFamily="34" charset="0"/>
              </a:defRPr>
            </a:lvl4pPr>
            <a:lvl5pPr marL="2091141" indent="-231831" defTabSz="944437">
              <a:defRPr sz="3900">
                <a:solidFill>
                  <a:schemeClr val="tx1"/>
                </a:solidFill>
                <a:latin typeface="Arial" pitchFamily="34" charset="0"/>
                <a:cs typeface="Arial" pitchFamily="34" charset="0"/>
              </a:defRPr>
            </a:lvl5pPr>
            <a:lvl6pPr marL="2539243" indent="-231831" defTabSz="944437" eaLnBrk="0" fontAlgn="base" hangingPunct="0">
              <a:spcBef>
                <a:spcPct val="0"/>
              </a:spcBef>
              <a:spcAft>
                <a:spcPct val="0"/>
              </a:spcAft>
              <a:defRPr sz="3900">
                <a:solidFill>
                  <a:schemeClr val="tx1"/>
                </a:solidFill>
                <a:latin typeface="Arial" pitchFamily="34" charset="0"/>
                <a:cs typeface="Arial" pitchFamily="34" charset="0"/>
              </a:defRPr>
            </a:lvl6pPr>
            <a:lvl7pPr marL="2987345" indent="-231831" defTabSz="944437" eaLnBrk="0" fontAlgn="base" hangingPunct="0">
              <a:spcBef>
                <a:spcPct val="0"/>
              </a:spcBef>
              <a:spcAft>
                <a:spcPct val="0"/>
              </a:spcAft>
              <a:defRPr sz="3900">
                <a:solidFill>
                  <a:schemeClr val="tx1"/>
                </a:solidFill>
                <a:latin typeface="Arial" pitchFamily="34" charset="0"/>
                <a:cs typeface="Arial" pitchFamily="34" charset="0"/>
              </a:defRPr>
            </a:lvl7pPr>
            <a:lvl8pPr marL="3435447" indent="-231831" defTabSz="944437" eaLnBrk="0" fontAlgn="base" hangingPunct="0">
              <a:spcBef>
                <a:spcPct val="0"/>
              </a:spcBef>
              <a:spcAft>
                <a:spcPct val="0"/>
              </a:spcAft>
              <a:defRPr sz="3900">
                <a:solidFill>
                  <a:schemeClr val="tx1"/>
                </a:solidFill>
                <a:latin typeface="Arial" pitchFamily="34" charset="0"/>
                <a:cs typeface="Arial" pitchFamily="34" charset="0"/>
              </a:defRPr>
            </a:lvl8pPr>
            <a:lvl9pPr marL="3883548" indent="-231831" defTabSz="944437" eaLnBrk="0" fontAlgn="base" hangingPunct="0">
              <a:spcBef>
                <a:spcPct val="0"/>
              </a:spcBef>
              <a:spcAft>
                <a:spcPct val="0"/>
              </a:spcAft>
              <a:defRPr sz="3900">
                <a:solidFill>
                  <a:schemeClr val="tx1"/>
                </a:solidFill>
                <a:latin typeface="Arial" pitchFamily="34" charset="0"/>
                <a:cs typeface="Arial" pitchFamily="34" charset="0"/>
              </a:defRPr>
            </a:lvl9pPr>
          </a:lstStyle>
          <a:p>
            <a:fld id="{C75EBF75-8A47-487C-84EC-DA79D94FD596}" type="slidenum">
              <a:rPr lang="en-US" altLang="en-US" sz="1200">
                <a:solidFill>
                  <a:srgbClr val="000000"/>
                </a:solidFill>
              </a:rPr>
              <a:pPr/>
              <a:t>2</a:t>
            </a:fld>
            <a:endParaRPr lang="en-US" altLang="en-US"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Rebecca</a:t>
            </a:r>
          </a:p>
        </p:txBody>
      </p:sp>
      <p:sp>
        <p:nvSpPr>
          <p:cNvPr id="4" name="Slide Number Placeholder 3"/>
          <p:cNvSpPr>
            <a:spLocks noGrp="1"/>
          </p:cNvSpPr>
          <p:nvPr>
            <p:ph type="sldNum" sz="quarter" idx="5"/>
          </p:nvPr>
        </p:nvSpPr>
        <p:spPr/>
        <p:txBody>
          <a:bodyPr/>
          <a:lstStyle/>
          <a:p>
            <a:fld id="{3D15CC46-FF2B-4969-BBD4-C250A02533D8}" type="slidenum">
              <a:rPr lang="en-US" smtClean="0"/>
              <a:t>26</a:t>
            </a:fld>
            <a:endParaRPr lang="en-US"/>
          </a:p>
        </p:txBody>
      </p:sp>
    </p:spTree>
    <p:extLst>
      <p:ext uri="{BB962C8B-B14F-4D97-AF65-F5344CB8AC3E}">
        <p14:creationId xmlns:p14="http://schemas.microsoft.com/office/powerpoint/2010/main" val="2758257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perspective on the evolution of the project (Joe)</a:t>
            </a:r>
          </a:p>
        </p:txBody>
      </p:sp>
      <p:sp>
        <p:nvSpPr>
          <p:cNvPr id="4" name="Slide Number Placeholder 3"/>
          <p:cNvSpPr>
            <a:spLocks noGrp="1"/>
          </p:cNvSpPr>
          <p:nvPr>
            <p:ph type="sldNum" sz="quarter" idx="5"/>
          </p:nvPr>
        </p:nvSpPr>
        <p:spPr/>
        <p:txBody>
          <a:bodyPr/>
          <a:lstStyle/>
          <a:p>
            <a:fld id="{3D15CC46-FF2B-4969-BBD4-C250A02533D8}" type="slidenum">
              <a:rPr lang="en-US" smtClean="0"/>
              <a:t>27</a:t>
            </a:fld>
            <a:endParaRPr lang="en-US"/>
          </a:p>
        </p:txBody>
      </p:sp>
    </p:spTree>
    <p:extLst>
      <p:ext uri="{BB962C8B-B14F-4D97-AF65-F5344CB8AC3E}">
        <p14:creationId xmlns:p14="http://schemas.microsoft.com/office/powerpoint/2010/main" val="3440433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3D15CC46-FF2B-4969-BBD4-C250A02533D8}" type="slidenum">
              <a:rPr lang="en-US" smtClean="0"/>
              <a:t>28</a:t>
            </a:fld>
            <a:endParaRPr lang="en-US"/>
          </a:p>
        </p:txBody>
      </p:sp>
    </p:spTree>
    <p:extLst>
      <p:ext uri="{BB962C8B-B14F-4D97-AF65-F5344CB8AC3E}">
        <p14:creationId xmlns:p14="http://schemas.microsoft.com/office/powerpoint/2010/main" val="3464166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9E211F2-9A9D-48D2-B451-103358EFC321}"/>
              </a:ext>
            </a:extLst>
          </p:cNvPr>
          <p:cNvSpPr>
            <a:spLocks noGrp="1" noRot="1" noChangeAspect="1" noChangeArrowheads="1" noTextEdit="1"/>
          </p:cNvSpPr>
          <p:nvPr>
            <p:ph type="sldImg"/>
          </p:nvPr>
        </p:nvSpPr>
        <p:spPr>
          <a:xfrm>
            <a:off x="685800" y="1143000"/>
            <a:ext cx="5486400" cy="3086100"/>
          </a:xfrm>
          <a:ln/>
        </p:spPr>
      </p:sp>
      <p:sp>
        <p:nvSpPr>
          <p:cNvPr id="3" name="Notes Placeholder 2">
            <a:extLst>
              <a:ext uri="{FF2B5EF4-FFF2-40B4-BE49-F238E27FC236}">
                <a16:creationId xmlns:a16="http://schemas.microsoft.com/office/drawing/2014/main" id="{12ADF764-A472-47CF-8D31-599571285199}"/>
              </a:ext>
            </a:extLst>
          </p:cNvPr>
          <p:cNvSpPr>
            <a:spLocks noGrp="1"/>
          </p:cNvSpPr>
          <p:nvPr>
            <p:ph type="body" idx="1"/>
          </p:nvPr>
        </p:nvSpPr>
        <p:spPr>
          <a:xfrm>
            <a:off x="701358" y="4419680"/>
            <a:ext cx="5985343" cy="4187983"/>
          </a:xfrm>
        </p:spPr>
        <p:txBody>
          <a:bodyPr/>
          <a:lstStyle/>
          <a:p>
            <a:pPr>
              <a:defRPr/>
            </a:pPr>
            <a:r>
              <a:rPr lang="en-US" dirty="0"/>
              <a:t>Joe</a:t>
            </a:r>
          </a:p>
        </p:txBody>
      </p:sp>
      <p:sp>
        <p:nvSpPr>
          <p:cNvPr id="30724" name="Slide Number Placeholder 3">
            <a:extLst>
              <a:ext uri="{FF2B5EF4-FFF2-40B4-BE49-F238E27FC236}">
                <a16:creationId xmlns:a16="http://schemas.microsoft.com/office/drawing/2014/main" id="{B3344ECD-8C50-4133-8A08-A411F6D578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17">
              <a:defRPr sz="4000">
                <a:solidFill>
                  <a:schemeClr val="tx1"/>
                </a:solidFill>
                <a:latin typeface="Arial" panose="020B0604020202020204" pitchFamily="34" charset="0"/>
                <a:cs typeface="Arial" panose="020B0604020202020204" pitchFamily="34" charset="0"/>
              </a:defRPr>
            </a:lvl1pPr>
            <a:lvl2pPr marL="742653" indent="-285636" defTabSz="928317">
              <a:defRPr sz="4000">
                <a:solidFill>
                  <a:schemeClr val="tx1"/>
                </a:solidFill>
                <a:latin typeface="Arial" panose="020B0604020202020204" pitchFamily="34" charset="0"/>
                <a:cs typeface="Arial" panose="020B0604020202020204" pitchFamily="34" charset="0"/>
              </a:defRPr>
            </a:lvl2pPr>
            <a:lvl3pPr marL="1142543" indent="-228509" defTabSz="928317">
              <a:defRPr sz="4000">
                <a:solidFill>
                  <a:schemeClr val="tx1"/>
                </a:solidFill>
                <a:latin typeface="Arial" panose="020B0604020202020204" pitchFamily="34" charset="0"/>
                <a:cs typeface="Arial" panose="020B0604020202020204" pitchFamily="34" charset="0"/>
              </a:defRPr>
            </a:lvl3pPr>
            <a:lvl4pPr marL="1599560" indent="-228509" defTabSz="928317">
              <a:defRPr sz="4000">
                <a:solidFill>
                  <a:schemeClr val="tx1"/>
                </a:solidFill>
                <a:latin typeface="Arial" panose="020B0604020202020204" pitchFamily="34" charset="0"/>
                <a:cs typeface="Arial" panose="020B0604020202020204" pitchFamily="34" charset="0"/>
              </a:defRPr>
            </a:lvl4pPr>
            <a:lvl5pPr marL="2056577" indent="-228509" defTabSz="928317">
              <a:defRPr sz="4000">
                <a:solidFill>
                  <a:schemeClr val="tx1"/>
                </a:solidFill>
                <a:latin typeface="Arial" panose="020B0604020202020204" pitchFamily="34" charset="0"/>
                <a:cs typeface="Arial" panose="020B0604020202020204" pitchFamily="34" charset="0"/>
              </a:defRPr>
            </a:lvl5pPr>
            <a:lvl6pPr marL="2513594" indent="-228509" defTabSz="928317"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6pPr>
            <a:lvl7pPr marL="2970611" indent="-228509" defTabSz="928317"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7pPr>
            <a:lvl8pPr marL="3427628" indent="-228509" defTabSz="928317"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8pPr>
            <a:lvl9pPr marL="3884646" indent="-228509" defTabSz="928317"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9pPr>
          </a:lstStyle>
          <a:p>
            <a:fld id="{956A035D-BC2E-4C44-92C1-D061D3369F1E}" type="slidenum">
              <a:rPr lang="en-US" altLang="en-US" sz="1200"/>
              <a:pPr/>
              <a:t>29</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9E211F2-9A9D-48D2-B451-103358EFC321}"/>
              </a:ext>
            </a:extLst>
          </p:cNvPr>
          <p:cNvSpPr>
            <a:spLocks noGrp="1" noRot="1" noChangeAspect="1" noChangeArrowheads="1" noTextEdit="1"/>
          </p:cNvSpPr>
          <p:nvPr>
            <p:ph type="sldImg"/>
          </p:nvPr>
        </p:nvSpPr>
        <p:spPr>
          <a:xfrm>
            <a:off x="685800" y="1143000"/>
            <a:ext cx="5486400" cy="3086100"/>
          </a:xfrm>
          <a:ln/>
        </p:spPr>
      </p:sp>
      <p:sp>
        <p:nvSpPr>
          <p:cNvPr id="3" name="Notes Placeholder 2">
            <a:extLst>
              <a:ext uri="{FF2B5EF4-FFF2-40B4-BE49-F238E27FC236}">
                <a16:creationId xmlns:a16="http://schemas.microsoft.com/office/drawing/2014/main" id="{12ADF764-A472-47CF-8D31-599571285199}"/>
              </a:ext>
            </a:extLst>
          </p:cNvPr>
          <p:cNvSpPr>
            <a:spLocks noGrp="1"/>
          </p:cNvSpPr>
          <p:nvPr>
            <p:ph type="body" idx="1"/>
          </p:nvPr>
        </p:nvSpPr>
        <p:spPr>
          <a:xfrm>
            <a:off x="701358" y="4419680"/>
            <a:ext cx="5985343" cy="4187983"/>
          </a:xfrm>
        </p:spPr>
        <p:txBody>
          <a:bodyPr/>
          <a:lstStyle/>
          <a:p>
            <a:pPr>
              <a:defRPr/>
            </a:pPr>
            <a:r>
              <a:rPr lang="en-US" dirty="0"/>
              <a:t>Joe</a:t>
            </a:r>
          </a:p>
        </p:txBody>
      </p:sp>
      <p:sp>
        <p:nvSpPr>
          <p:cNvPr id="30724" name="Slide Number Placeholder 3">
            <a:extLst>
              <a:ext uri="{FF2B5EF4-FFF2-40B4-BE49-F238E27FC236}">
                <a16:creationId xmlns:a16="http://schemas.microsoft.com/office/drawing/2014/main" id="{B3344ECD-8C50-4133-8A08-A411F6D578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17">
              <a:defRPr sz="4000">
                <a:solidFill>
                  <a:schemeClr val="tx1"/>
                </a:solidFill>
                <a:latin typeface="Arial" panose="020B0604020202020204" pitchFamily="34" charset="0"/>
                <a:cs typeface="Arial" panose="020B0604020202020204" pitchFamily="34" charset="0"/>
              </a:defRPr>
            </a:lvl1pPr>
            <a:lvl2pPr marL="742653" indent="-285636" defTabSz="928317">
              <a:defRPr sz="4000">
                <a:solidFill>
                  <a:schemeClr val="tx1"/>
                </a:solidFill>
                <a:latin typeface="Arial" panose="020B0604020202020204" pitchFamily="34" charset="0"/>
                <a:cs typeface="Arial" panose="020B0604020202020204" pitchFamily="34" charset="0"/>
              </a:defRPr>
            </a:lvl2pPr>
            <a:lvl3pPr marL="1142543" indent="-228509" defTabSz="928317">
              <a:defRPr sz="4000">
                <a:solidFill>
                  <a:schemeClr val="tx1"/>
                </a:solidFill>
                <a:latin typeface="Arial" panose="020B0604020202020204" pitchFamily="34" charset="0"/>
                <a:cs typeface="Arial" panose="020B0604020202020204" pitchFamily="34" charset="0"/>
              </a:defRPr>
            </a:lvl3pPr>
            <a:lvl4pPr marL="1599560" indent="-228509" defTabSz="928317">
              <a:defRPr sz="4000">
                <a:solidFill>
                  <a:schemeClr val="tx1"/>
                </a:solidFill>
                <a:latin typeface="Arial" panose="020B0604020202020204" pitchFamily="34" charset="0"/>
                <a:cs typeface="Arial" panose="020B0604020202020204" pitchFamily="34" charset="0"/>
              </a:defRPr>
            </a:lvl4pPr>
            <a:lvl5pPr marL="2056577" indent="-228509" defTabSz="928317">
              <a:defRPr sz="4000">
                <a:solidFill>
                  <a:schemeClr val="tx1"/>
                </a:solidFill>
                <a:latin typeface="Arial" panose="020B0604020202020204" pitchFamily="34" charset="0"/>
                <a:cs typeface="Arial" panose="020B0604020202020204" pitchFamily="34" charset="0"/>
              </a:defRPr>
            </a:lvl5pPr>
            <a:lvl6pPr marL="2513594" indent="-228509" defTabSz="928317"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6pPr>
            <a:lvl7pPr marL="2970611" indent="-228509" defTabSz="928317"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7pPr>
            <a:lvl8pPr marL="3427628" indent="-228509" defTabSz="928317"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8pPr>
            <a:lvl9pPr marL="3884646" indent="-228509" defTabSz="928317"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9pPr>
          </a:lstStyle>
          <a:p>
            <a:fld id="{956A035D-BC2E-4C44-92C1-D061D3369F1E}" type="slidenum">
              <a:rPr lang="en-US" altLang="en-US" sz="1200"/>
              <a:pPr/>
              <a:t>30</a:t>
            </a:fld>
            <a:endParaRPr lang="en-US" altLang="en-US" sz="1200"/>
          </a:p>
        </p:txBody>
      </p:sp>
    </p:spTree>
    <p:extLst>
      <p:ext uri="{BB962C8B-B14F-4D97-AF65-F5344CB8AC3E}">
        <p14:creationId xmlns:p14="http://schemas.microsoft.com/office/powerpoint/2010/main" val="3397383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Rebecca</a:t>
            </a:r>
          </a:p>
        </p:txBody>
      </p:sp>
      <p:sp>
        <p:nvSpPr>
          <p:cNvPr id="4" name="Slide Number Placeholder 3"/>
          <p:cNvSpPr>
            <a:spLocks noGrp="1"/>
          </p:cNvSpPr>
          <p:nvPr>
            <p:ph type="sldNum" sz="quarter" idx="5"/>
          </p:nvPr>
        </p:nvSpPr>
        <p:spPr/>
        <p:txBody>
          <a:bodyPr/>
          <a:lstStyle/>
          <a:p>
            <a:fld id="{3D15CC46-FF2B-4969-BBD4-C250A02533D8}" type="slidenum">
              <a:rPr lang="en-US" smtClean="0"/>
              <a:t>31</a:t>
            </a:fld>
            <a:endParaRPr lang="en-US"/>
          </a:p>
        </p:txBody>
      </p:sp>
    </p:spTree>
    <p:extLst>
      <p:ext uri="{BB962C8B-B14F-4D97-AF65-F5344CB8AC3E}">
        <p14:creationId xmlns:p14="http://schemas.microsoft.com/office/powerpoint/2010/main" val="52228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Rebecca</a:t>
            </a:r>
          </a:p>
          <a:p>
            <a:endParaRPr lang="en-US" dirty="0"/>
          </a:p>
        </p:txBody>
      </p:sp>
      <p:sp>
        <p:nvSpPr>
          <p:cNvPr id="4" name="Slide Number Placeholder 3"/>
          <p:cNvSpPr>
            <a:spLocks noGrp="1"/>
          </p:cNvSpPr>
          <p:nvPr>
            <p:ph type="sldNum" sz="quarter" idx="5"/>
          </p:nvPr>
        </p:nvSpPr>
        <p:spPr/>
        <p:txBody>
          <a:bodyPr/>
          <a:lstStyle/>
          <a:p>
            <a:fld id="{3D15CC46-FF2B-4969-BBD4-C250A02533D8}" type="slidenum">
              <a:rPr lang="en-US" smtClean="0"/>
              <a:t>32</a:t>
            </a:fld>
            <a:endParaRPr lang="en-US"/>
          </a:p>
        </p:txBody>
      </p:sp>
    </p:spTree>
    <p:extLst>
      <p:ext uri="{BB962C8B-B14F-4D97-AF65-F5344CB8AC3E}">
        <p14:creationId xmlns:p14="http://schemas.microsoft.com/office/powerpoint/2010/main" val="1298902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Joe</a:t>
            </a:r>
          </a:p>
        </p:txBody>
      </p:sp>
      <p:sp>
        <p:nvSpPr>
          <p:cNvPr id="4" name="Slide Number Placeholder 3"/>
          <p:cNvSpPr>
            <a:spLocks noGrp="1"/>
          </p:cNvSpPr>
          <p:nvPr>
            <p:ph type="sldNum" sz="quarter" idx="5"/>
          </p:nvPr>
        </p:nvSpPr>
        <p:spPr/>
        <p:txBody>
          <a:bodyPr/>
          <a:lstStyle/>
          <a:p>
            <a:fld id="{3D15CC46-FF2B-4969-BBD4-C250A02533D8}" type="slidenum">
              <a:rPr lang="en-US" smtClean="0"/>
              <a:t>33</a:t>
            </a:fld>
            <a:endParaRPr lang="en-US"/>
          </a:p>
        </p:txBody>
      </p:sp>
    </p:spTree>
    <p:extLst>
      <p:ext uri="{BB962C8B-B14F-4D97-AF65-F5344CB8AC3E}">
        <p14:creationId xmlns:p14="http://schemas.microsoft.com/office/powerpoint/2010/main" val="1900061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06f1c2d_30: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06f1c2d_30:notes"/>
          <p:cNvSpPr txBox="1">
            <a:spLocks noGrp="1"/>
          </p:cNvSpPr>
          <p:nvPr>
            <p:ph type="body" idx="1"/>
          </p:nvPr>
        </p:nvSpPr>
        <p:spPr>
          <a:xfrm>
            <a:off x="701993" y="4420315"/>
            <a:ext cx="5615940" cy="4187666"/>
          </a:xfrm>
          <a:prstGeom prst="rect">
            <a:avLst/>
          </a:prstGeom>
        </p:spPr>
        <p:txBody>
          <a:bodyPr spcFirstLastPara="1" wrap="square" lIns="93271" tIns="93271" rIns="93271" bIns="93271" anchor="t" anchorCtr="0">
            <a:noAutofit/>
          </a:bodyPr>
          <a:lstStyle/>
          <a:p>
            <a:r>
              <a:rPr lang="en-US" dirty="0"/>
              <a:t>Joe (add LSPWCD delivery pipe)</a:t>
            </a:r>
            <a:endParaRPr dirty="0"/>
          </a:p>
        </p:txBody>
      </p:sp>
      <p:sp>
        <p:nvSpPr>
          <p:cNvPr id="2" name="Header Placeholder 1">
            <a:extLst>
              <a:ext uri="{FF2B5EF4-FFF2-40B4-BE49-F238E27FC236}">
                <a16:creationId xmlns:a16="http://schemas.microsoft.com/office/drawing/2014/main" id="{73A99EDA-38D1-4C8C-8C18-EA0251A5DB09}"/>
              </a:ext>
            </a:extLst>
          </p:cNvPr>
          <p:cNvSpPr>
            <a:spLocks noGrp="1"/>
          </p:cNvSpPr>
          <p:nvPr>
            <p:ph type="hdr" sz="quarter"/>
          </p:nvPr>
        </p:nvSpPr>
        <p:spPr/>
        <p:txBody>
          <a:bodyPr/>
          <a:lstStyle/>
          <a:p>
            <a:r>
              <a:rPr lang="en-US" dirty="0"/>
              <a:t>4/12/2021 Iliff Area Water Users' Meeting</a:t>
            </a:r>
          </a:p>
        </p:txBody>
      </p:sp>
    </p:spTree>
    <p:extLst>
      <p:ext uri="{BB962C8B-B14F-4D97-AF65-F5344CB8AC3E}">
        <p14:creationId xmlns:p14="http://schemas.microsoft.com/office/powerpoint/2010/main" val="1063621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Joe</a:t>
            </a:r>
          </a:p>
          <a:p>
            <a:endParaRPr lang="en-US" dirty="0"/>
          </a:p>
        </p:txBody>
      </p:sp>
      <p:sp>
        <p:nvSpPr>
          <p:cNvPr id="4" name="Slide Number Placeholder 3"/>
          <p:cNvSpPr>
            <a:spLocks noGrp="1"/>
          </p:cNvSpPr>
          <p:nvPr>
            <p:ph type="sldNum" sz="quarter" idx="5"/>
          </p:nvPr>
        </p:nvSpPr>
        <p:spPr/>
        <p:txBody>
          <a:bodyPr/>
          <a:lstStyle/>
          <a:p>
            <a:fld id="{3D15CC46-FF2B-4969-BBD4-C250A02533D8}" type="slidenum">
              <a:rPr lang="en-US" smtClean="0"/>
              <a:t>35</a:t>
            </a:fld>
            <a:endParaRPr lang="en-US"/>
          </a:p>
        </p:txBody>
      </p:sp>
    </p:spTree>
    <p:extLst>
      <p:ext uri="{BB962C8B-B14F-4D97-AF65-F5344CB8AC3E}">
        <p14:creationId xmlns:p14="http://schemas.microsoft.com/office/powerpoint/2010/main" val="205896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ChangeArrowheads="1" noTextEdit="1"/>
          </p:cNvSpPr>
          <p:nvPr>
            <p:ph type="sldImg"/>
          </p:nvPr>
        </p:nvSpPr>
        <p:spPr>
          <a:xfrm>
            <a:off x="381000" y="684213"/>
            <a:ext cx="6096000" cy="3430587"/>
          </a:xfrm>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cs typeface="Arial" pitchFamily="34" charset="0"/>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8424">
              <a:spcBef>
                <a:spcPct val="30000"/>
              </a:spcBef>
              <a:defRPr sz="1200">
                <a:solidFill>
                  <a:schemeClr val="tx1"/>
                </a:solidFill>
                <a:latin typeface="Arial" pitchFamily="34" charset="0"/>
                <a:cs typeface="Arial" pitchFamily="34" charset="0"/>
              </a:defRPr>
            </a:lvl1pPr>
            <a:lvl2pPr marL="712606" indent="-272285" defTabSz="888424">
              <a:spcBef>
                <a:spcPct val="30000"/>
              </a:spcBef>
              <a:defRPr sz="1200">
                <a:solidFill>
                  <a:schemeClr val="tx1"/>
                </a:solidFill>
                <a:latin typeface="Arial" pitchFamily="34" charset="0"/>
                <a:cs typeface="Arial" pitchFamily="34" charset="0"/>
              </a:defRPr>
            </a:lvl2pPr>
            <a:lvl3pPr marL="1096916" indent="-217827" defTabSz="888424">
              <a:spcBef>
                <a:spcPct val="30000"/>
              </a:spcBef>
              <a:defRPr sz="1200">
                <a:solidFill>
                  <a:schemeClr val="tx1"/>
                </a:solidFill>
                <a:latin typeface="Arial" pitchFamily="34" charset="0"/>
                <a:cs typeface="Arial" pitchFamily="34" charset="0"/>
              </a:defRPr>
            </a:lvl3pPr>
            <a:lvl4pPr marL="1538794" indent="-217827" defTabSz="888424">
              <a:spcBef>
                <a:spcPct val="30000"/>
              </a:spcBef>
              <a:defRPr sz="1200">
                <a:solidFill>
                  <a:schemeClr val="tx1"/>
                </a:solidFill>
                <a:latin typeface="Arial" pitchFamily="34" charset="0"/>
                <a:cs typeface="Arial" pitchFamily="34" charset="0"/>
              </a:defRPr>
            </a:lvl4pPr>
            <a:lvl5pPr marL="1977561" indent="-217827" defTabSz="888424">
              <a:spcBef>
                <a:spcPct val="30000"/>
              </a:spcBef>
              <a:defRPr sz="1200">
                <a:solidFill>
                  <a:schemeClr val="tx1"/>
                </a:solidFill>
                <a:latin typeface="Arial" pitchFamily="34" charset="0"/>
                <a:cs typeface="Arial" pitchFamily="34" charset="0"/>
              </a:defRPr>
            </a:lvl5pPr>
            <a:lvl6pPr marL="2425662" indent="-217827" defTabSz="888424" eaLnBrk="0" fontAlgn="base" hangingPunct="0">
              <a:spcBef>
                <a:spcPct val="30000"/>
              </a:spcBef>
              <a:spcAft>
                <a:spcPct val="0"/>
              </a:spcAft>
              <a:defRPr sz="1200">
                <a:solidFill>
                  <a:schemeClr val="tx1"/>
                </a:solidFill>
                <a:latin typeface="Arial" pitchFamily="34" charset="0"/>
                <a:cs typeface="Arial" pitchFamily="34" charset="0"/>
              </a:defRPr>
            </a:lvl6pPr>
            <a:lvl7pPr marL="2873764" indent="-217827" defTabSz="888424" eaLnBrk="0" fontAlgn="base" hangingPunct="0">
              <a:spcBef>
                <a:spcPct val="30000"/>
              </a:spcBef>
              <a:spcAft>
                <a:spcPct val="0"/>
              </a:spcAft>
              <a:defRPr sz="1200">
                <a:solidFill>
                  <a:schemeClr val="tx1"/>
                </a:solidFill>
                <a:latin typeface="Arial" pitchFamily="34" charset="0"/>
                <a:cs typeface="Arial" pitchFamily="34" charset="0"/>
              </a:defRPr>
            </a:lvl7pPr>
            <a:lvl8pPr marL="3321866" indent="-217827" defTabSz="888424" eaLnBrk="0" fontAlgn="base" hangingPunct="0">
              <a:spcBef>
                <a:spcPct val="30000"/>
              </a:spcBef>
              <a:spcAft>
                <a:spcPct val="0"/>
              </a:spcAft>
              <a:defRPr sz="1200">
                <a:solidFill>
                  <a:schemeClr val="tx1"/>
                </a:solidFill>
                <a:latin typeface="Arial" pitchFamily="34" charset="0"/>
                <a:cs typeface="Arial" pitchFamily="34" charset="0"/>
              </a:defRPr>
            </a:lvl8pPr>
            <a:lvl9pPr marL="3769967" indent="-217827" defTabSz="888424"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A21C16DA-EB81-4AEF-BA42-85614DA46F4C}" type="slidenum">
              <a:rPr lang="en-US" altLang="en-US">
                <a:solidFill>
                  <a:srgbClr val="000000"/>
                </a:solidFill>
                <a:latin typeface="Times New Roman" pitchFamily="18" charset="0"/>
              </a:rPr>
              <a:pPr>
                <a:spcBef>
                  <a:spcPct val="0"/>
                </a:spcBef>
              </a:pPr>
              <a:t>3</a:t>
            </a:fld>
            <a:endParaRPr lang="en-US" altLang="en-US">
              <a:solidFill>
                <a:srgbClr val="000000"/>
              </a:solidFill>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Rebecca</a:t>
            </a:r>
          </a:p>
        </p:txBody>
      </p:sp>
      <p:sp>
        <p:nvSpPr>
          <p:cNvPr id="4" name="Slide Number Placeholder 3"/>
          <p:cNvSpPr>
            <a:spLocks noGrp="1"/>
          </p:cNvSpPr>
          <p:nvPr>
            <p:ph type="sldNum" sz="quarter" idx="5"/>
          </p:nvPr>
        </p:nvSpPr>
        <p:spPr/>
        <p:txBody>
          <a:bodyPr/>
          <a:lstStyle/>
          <a:p>
            <a:fld id="{3D15CC46-FF2B-4969-BBD4-C250A02533D8}" type="slidenum">
              <a:rPr lang="en-US" smtClean="0"/>
              <a:t>36</a:t>
            </a:fld>
            <a:endParaRPr lang="en-US"/>
          </a:p>
        </p:txBody>
      </p:sp>
    </p:spTree>
    <p:extLst>
      <p:ext uri="{BB962C8B-B14F-4D97-AF65-F5344CB8AC3E}">
        <p14:creationId xmlns:p14="http://schemas.microsoft.com/office/powerpoint/2010/main" val="1688767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Rebecca (may be inconsistencies in construction and delivery years (slides 7, 18, 19)</a:t>
            </a:r>
          </a:p>
        </p:txBody>
      </p:sp>
      <p:sp>
        <p:nvSpPr>
          <p:cNvPr id="4" name="Slide Number Placeholder 3"/>
          <p:cNvSpPr>
            <a:spLocks noGrp="1"/>
          </p:cNvSpPr>
          <p:nvPr>
            <p:ph type="sldNum" sz="quarter" idx="10"/>
          </p:nvPr>
        </p:nvSpPr>
        <p:spPr/>
        <p:txBody>
          <a:bodyPr/>
          <a:lstStyle/>
          <a:p>
            <a:fld id="{ECFD3E66-379D-4E08-BE3D-95FF93308A2C}" type="slidenum">
              <a:rPr lang="en-US" smtClean="0"/>
              <a:pPr/>
              <a:t>37</a:t>
            </a:fld>
            <a:endParaRPr lang="en-US" dirty="0"/>
          </a:p>
        </p:txBody>
      </p:sp>
    </p:spTree>
    <p:extLst>
      <p:ext uri="{BB962C8B-B14F-4D97-AF65-F5344CB8AC3E}">
        <p14:creationId xmlns:p14="http://schemas.microsoft.com/office/powerpoint/2010/main" val="3540395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FD3E66-379D-4E08-BE3D-95FF93308A2C}" type="slidenum">
              <a:rPr lang="en-US" smtClean="0"/>
              <a:pPr/>
              <a:t>38</a:t>
            </a:fld>
            <a:endParaRPr lang="en-US"/>
          </a:p>
        </p:txBody>
      </p:sp>
    </p:spTree>
    <p:extLst>
      <p:ext uri="{BB962C8B-B14F-4D97-AF65-F5344CB8AC3E}">
        <p14:creationId xmlns:p14="http://schemas.microsoft.com/office/powerpoint/2010/main" val="3942216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ChangeArrowheads="1" noTextEdit="1"/>
          </p:cNvSpPr>
          <p:nvPr>
            <p:ph type="sldImg"/>
          </p:nvPr>
        </p:nvSpPr>
        <p:spPr>
          <a:xfrm>
            <a:off x="381000" y="685800"/>
            <a:ext cx="6096000" cy="3429000"/>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cs typeface="Arial"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48">
              <a:defRPr sz="3900">
                <a:solidFill>
                  <a:schemeClr val="tx1"/>
                </a:solidFill>
                <a:latin typeface="Arial" pitchFamily="34" charset="0"/>
                <a:cs typeface="Arial" pitchFamily="34" charset="0"/>
              </a:defRPr>
            </a:lvl1pPr>
            <a:lvl2pPr marL="725941" indent="-277291" defTabSz="906648">
              <a:defRPr sz="3900">
                <a:solidFill>
                  <a:schemeClr val="tx1"/>
                </a:solidFill>
                <a:latin typeface="Arial" pitchFamily="34" charset="0"/>
                <a:cs typeface="Arial" pitchFamily="34" charset="0"/>
              </a:defRPr>
            </a:lvl2pPr>
            <a:lvl3pPr marL="1118510" indent="-221210" defTabSz="906648">
              <a:defRPr sz="3900">
                <a:solidFill>
                  <a:schemeClr val="tx1"/>
                </a:solidFill>
                <a:latin typeface="Arial" pitchFamily="34" charset="0"/>
                <a:cs typeface="Arial" pitchFamily="34" charset="0"/>
              </a:defRPr>
            </a:lvl3pPr>
            <a:lvl4pPr marL="1567161" indent="-221210" defTabSz="906648">
              <a:defRPr sz="3900">
                <a:solidFill>
                  <a:schemeClr val="tx1"/>
                </a:solidFill>
                <a:latin typeface="Arial" pitchFamily="34" charset="0"/>
                <a:cs typeface="Arial" pitchFamily="34" charset="0"/>
              </a:defRPr>
            </a:lvl4pPr>
            <a:lvl5pPr marL="2015811" indent="-221210" defTabSz="906648">
              <a:defRPr sz="3900">
                <a:solidFill>
                  <a:schemeClr val="tx1"/>
                </a:solidFill>
                <a:latin typeface="Arial" pitchFamily="34" charset="0"/>
                <a:cs typeface="Arial" pitchFamily="34" charset="0"/>
              </a:defRPr>
            </a:lvl5pPr>
            <a:lvl6pPr marL="2464461" indent="-221210" defTabSz="906648" eaLnBrk="0" fontAlgn="base" hangingPunct="0">
              <a:spcBef>
                <a:spcPct val="0"/>
              </a:spcBef>
              <a:spcAft>
                <a:spcPct val="0"/>
              </a:spcAft>
              <a:defRPr sz="3900">
                <a:solidFill>
                  <a:schemeClr val="tx1"/>
                </a:solidFill>
                <a:latin typeface="Arial" pitchFamily="34" charset="0"/>
                <a:cs typeface="Arial" pitchFamily="34" charset="0"/>
              </a:defRPr>
            </a:lvl6pPr>
            <a:lvl7pPr marL="2913112" indent="-221210" defTabSz="906648" eaLnBrk="0" fontAlgn="base" hangingPunct="0">
              <a:spcBef>
                <a:spcPct val="0"/>
              </a:spcBef>
              <a:spcAft>
                <a:spcPct val="0"/>
              </a:spcAft>
              <a:defRPr sz="3900">
                <a:solidFill>
                  <a:schemeClr val="tx1"/>
                </a:solidFill>
                <a:latin typeface="Arial" pitchFamily="34" charset="0"/>
                <a:cs typeface="Arial" pitchFamily="34" charset="0"/>
              </a:defRPr>
            </a:lvl7pPr>
            <a:lvl8pPr marL="3361762" indent="-221210" defTabSz="906648" eaLnBrk="0" fontAlgn="base" hangingPunct="0">
              <a:spcBef>
                <a:spcPct val="0"/>
              </a:spcBef>
              <a:spcAft>
                <a:spcPct val="0"/>
              </a:spcAft>
              <a:defRPr sz="3900">
                <a:solidFill>
                  <a:schemeClr val="tx1"/>
                </a:solidFill>
                <a:latin typeface="Arial" pitchFamily="34" charset="0"/>
                <a:cs typeface="Arial" pitchFamily="34" charset="0"/>
              </a:defRPr>
            </a:lvl8pPr>
            <a:lvl9pPr marL="3810412" indent="-221210" defTabSz="906648" eaLnBrk="0" fontAlgn="base" hangingPunct="0">
              <a:spcBef>
                <a:spcPct val="0"/>
              </a:spcBef>
              <a:spcAft>
                <a:spcPct val="0"/>
              </a:spcAft>
              <a:defRPr sz="3900">
                <a:solidFill>
                  <a:schemeClr val="tx1"/>
                </a:solidFill>
                <a:latin typeface="Arial" pitchFamily="34" charset="0"/>
                <a:cs typeface="Arial" pitchFamily="34" charset="0"/>
              </a:defRPr>
            </a:lvl9pPr>
          </a:lstStyle>
          <a:p>
            <a:fld id="{2D5AE689-6309-4F37-9CDC-6585DA2330C2}" type="slidenum">
              <a:rPr lang="en-US" altLang="en-US" sz="1200">
                <a:solidFill>
                  <a:srgbClr val="000000"/>
                </a:solidFill>
              </a:rPr>
              <a:pPr/>
              <a:t>42</a:t>
            </a:fld>
            <a:endParaRPr lang="en-US" altLang="en-US"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ChangeArrowheads="1" noTextEdit="1"/>
          </p:cNvSpPr>
          <p:nvPr>
            <p:ph type="sldImg"/>
          </p:nvPr>
        </p:nvSpPr>
        <p:spPr>
          <a:xfrm>
            <a:off x="381000" y="685800"/>
            <a:ext cx="6096000" cy="3429000"/>
          </a:xfrm>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cs typeface="Arial"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2628">
              <a:spcBef>
                <a:spcPct val="30000"/>
              </a:spcBef>
              <a:defRPr sz="1200">
                <a:solidFill>
                  <a:schemeClr val="tx1"/>
                </a:solidFill>
                <a:latin typeface="Arial" pitchFamily="34" charset="0"/>
                <a:cs typeface="Arial" pitchFamily="34" charset="0"/>
              </a:defRPr>
            </a:lvl1pPr>
            <a:lvl2pPr marL="715037" indent="-274175" defTabSz="892628">
              <a:spcBef>
                <a:spcPct val="30000"/>
              </a:spcBef>
              <a:defRPr sz="1200">
                <a:solidFill>
                  <a:schemeClr val="tx1"/>
                </a:solidFill>
                <a:latin typeface="Arial" pitchFamily="34" charset="0"/>
                <a:cs typeface="Arial" pitchFamily="34" charset="0"/>
              </a:defRPr>
            </a:lvl2pPr>
            <a:lvl3pPr marL="1099817" indent="-219652" defTabSz="892628">
              <a:spcBef>
                <a:spcPct val="30000"/>
              </a:spcBef>
              <a:defRPr sz="1200">
                <a:solidFill>
                  <a:schemeClr val="tx1"/>
                </a:solidFill>
                <a:latin typeface="Arial" pitchFamily="34" charset="0"/>
                <a:cs typeface="Arial" pitchFamily="34" charset="0"/>
              </a:defRPr>
            </a:lvl3pPr>
            <a:lvl4pPr marL="1540678" indent="-219652" defTabSz="892628">
              <a:spcBef>
                <a:spcPct val="30000"/>
              </a:spcBef>
              <a:defRPr sz="1200">
                <a:solidFill>
                  <a:schemeClr val="tx1"/>
                </a:solidFill>
                <a:latin typeface="Arial" pitchFamily="34" charset="0"/>
                <a:cs typeface="Arial" pitchFamily="34" charset="0"/>
              </a:defRPr>
            </a:lvl4pPr>
            <a:lvl5pPr marL="1979982" indent="-219652" defTabSz="892628">
              <a:spcBef>
                <a:spcPct val="30000"/>
              </a:spcBef>
              <a:defRPr sz="1200">
                <a:solidFill>
                  <a:schemeClr val="tx1"/>
                </a:solidFill>
                <a:latin typeface="Arial" pitchFamily="34" charset="0"/>
                <a:cs typeface="Arial" pitchFamily="34" charset="0"/>
              </a:defRPr>
            </a:lvl5pPr>
            <a:lvl6pPr marL="2428632" indent="-219652" defTabSz="892628" eaLnBrk="0" fontAlgn="base" hangingPunct="0">
              <a:spcBef>
                <a:spcPct val="30000"/>
              </a:spcBef>
              <a:spcAft>
                <a:spcPct val="0"/>
              </a:spcAft>
              <a:defRPr sz="1200">
                <a:solidFill>
                  <a:schemeClr val="tx1"/>
                </a:solidFill>
                <a:latin typeface="Arial" pitchFamily="34" charset="0"/>
                <a:cs typeface="Arial" pitchFamily="34" charset="0"/>
              </a:defRPr>
            </a:lvl6pPr>
            <a:lvl7pPr marL="2877282" indent="-219652" defTabSz="892628" eaLnBrk="0" fontAlgn="base" hangingPunct="0">
              <a:spcBef>
                <a:spcPct val="30000"/>
              </a:spcBef>
              <a:spcAft>
                <a:spcPct val="0"/>
              </a:spcAft>
              <a:defRPr sz="1200">
                <a:solidFill>
                  <a:schemeClr val="tx1"/>
                </a:solidFill>
                <a:latin typeface="Arial" pitchFamily="34" charset="0"/>
                <a:cs typeface="Arial" pitchFamily="34" charset="0"/>
              </a:defRPr>
            </a:lvl7pPr>
            <a:lvl8pPr marL="3325933" indent="-219652" defTabSz="892628" eaLnBrk="0" fontAlgn="base" hangingPunct="0">
              <a:spcBef>
                <a:spcPct val="30000"/>
              </a:spcBef>
              <a:spcAft>
                <a:spcPct val="0"/>
              </a:spcAft>
              <a:defRPr sz="1200">
                <a:solidFill>
                  <a:schemeClr val="tx1"/>
                </a:solidFill>
                <a:latin typeface="Arial" pitchFamily="34" charset="0"/>
                <a:cs typeface="Arial" pitchFamily="34" charset="0"/>
              </a:defRPr>
            </a:lvl8pPr>
            <a:lvl9pPr marL="3774583" indent="-219652" defTabSz="892628"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860689B1-3AD9-4533-8CA7-8F33ED9AEF4B}" type="slidenum">
              <a:rPr lang="en-US" altLang="en-US">
                <a:solidFill>
                  <a:srgbClr val="000000"/>
                </a:solidFill>
                <a:latin typeface="Times New Roman" pitchFamily="18" charset="0"/>
              </a:rPr>
              <a:pPr>
                <a:spcBef>
                  <a:spcPct val="0"/>
                </a:spcBef>
              </a:pPr>
              <a:t>43</a:t>
            </a:fld>
            <a:endParaRPr lang="en-US" altLang="en-US">
              <a:solidFill>
                <a:srgbClr val="000000"/>
              </a:solidFill>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a:spcBef>
                <a:spcPct val="30000"/>
              </a:spcBef>
              <a:defRPr sz="1200">
                <a:solidFill>
                  <a:schemeClr val="tx1"/>
                </a:solidFill>
                <a:latin typeface="Arial" pitchFamily="34" charset="0"/>
                <a:cs typeface="Arial" pitchFamily="34" charset="0"/>
              </a:defRPr>
            </a:lvl1pPr>
            <a:lvl2pPr marL="729057" indent="-280406" defTabSz="912879">
              <a:spcBef>
                <a:spcPct val="30000"/>
              </a:spcBef>
              <a:defRPr sz="1200">
                <a:solidFill>
                  <a:schemeClr val="tx1"/>
                </a:solidFill>
                <a:latin typeface="Arial" pitchFamily="34" charset="0"/>
                <a:cs typeface="Arial" pitchFamily="34" charset="0"/>
              </a:defRPr>
            </a:lvl2pPr>
            <a:lvl3pPr marL="1121626" indent="-224325" defTabSz="912879">
              <a:spcBef>
                <a:spcPct val="30000"/>
              </a:spcBef>
              <a:defRPr sz="1200">
                <a:solidFill>
                  <a:schemeClr val="tx1"/>
                </a:solidFill>
                <a:latin typeface="Arial" pitchFamily="34" charset="0"/>
                <a:cs typeface="Arial" pitchFamily="34" charset="0"/>
              </a:defRPr>
            </a:lvl3pPr>
            <a:lvl4pPr marL="1570276" indent="-224325" defTabSz="912879">
              <a:spcBef>
                <a:spcPct val="30000"/>
              </a:spcBef>
              <a:defRPr sz="1200">
                <a:solidFill>
                  <a:schemeClr val="tx1"/>
                </a:solidFill>
                <a:latin typeface="Arial" pitchFamily="34" charset="0"/>
                <a:cs typeface="Arial" pitchFamily="34" charset="0"/>
              </a:defRPr>
            </a:lvl4pPr>
            <a:lvl5pPr marL="2018927" indent="-224325" defTabSz="912879">
              <a:spcBef>
                <a:spcPct val="30000"/>
              </a:spcBef>
              <a:defRPr sz="1200">
                <a:solidFill>
                  <a:schemeClr val="tx1"/>
                </a:solidFill>
                <a:latin typeface="Arial" pitchFamily="34" charset="0"/>
                <a:cs typeface="Arial" pitchFamily="34" charset="0"/>
              </a:defRPr>
            </a:lvl5pPr>
            <a:lvl6pPr marL="2467577" indent="-224325" defTabSz="912879" eaLnBrk="0" fontAlgn="base" hangingPunct="0">
              <a:spcBef>
                <a:spcPct val="30000"/>
              </a:spcBef>
              <a:spcAft>
                <a:spcPct val="0"/>
              </a:spcAft>
              <a:defRPr sz="1200">
                <a:solidFill>
                  <a:schemeClr val="tx1"/>
                </a:solidFill>
                <a:latin typeface="Arial" pitchFamily="34" charset="0"/>
                <a:cs typeface="Arial" pitchFamily="34" charset="0"/>
              </a:defRPr>
            </a:lvl6pPr>
            <a:lvl7pPr marL="2916227" indent="-224325" defTabSz="912879" eaLnBrk="0" fontAlgn="base" hangingPunct="0">
              <a:spcBef>
                <a:spcPct val="30000"/>
              </a:spcBef>
              <a:spcAft>
                <a:spcPct val="0"/>
              </a:spcAft>
              <a:defRPr sz="1200">
                <a:solidFill>
                  <a:schemeClr val="tx1"/>
                </a:solidFill>
                <a:latin typeface="Arial" pitchFamily="34" charset="0"/>
                <a:cs typeface="Arial" pitchFamily="34" charset="0"/>
              </a:defRPr>
            </a:lvl7pPr>
            <a:lvl8pPr marL="3364878" indent="-224325" defTabSz="912879" eaLnBrk="0" fontAlgn="base" hangingPunct="0">
              <a:spcBef>
                <a:spcPct val="30000"/>
              </a:spcBef>
              <a:spcAft>
                <a:spcPct val="0"/>
              </a:spcAft>
              <a:defRPr sz="1200">
                <a:solidFill>
                  <a:schemeClr val="tx1"/>
                </a:solidFill>
                <a:latin typeface="Arial" pitchFamily="34" charset="0"/>
                <a:cs typeface="Arial" pitchFamily="34" charset="0"/>
              </a:defRPr>
            </a:lvl8pPr>
            <a:lvl9pPr marL="3813528" indent="-224325" defTabSz="912879"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19C79EB4-A4E7-4875-99F6-930140C56612}" type="slidenum">
              <a:rPr lang="en-US" altLang="en-US">
                <a:solidFill>
                  <a:prstClr val="black"/>
                </a:solidFill>
              </a:rPr>
              <a:pPr>
                <a:spcBef>
                  <a:spcPct val="0"/>
                </a:spcBef>
              </a:pPr>
              <a:t>47</a:t>
            </a:fld>
            <a:endParaRPr lang="en-US" altLang="en-US">
              <a:solidFill>
                <a:prstClr val="black"/>
              </a:solidFill>
            </a:endParaRPr>
          </a:p>
        </p:txBody>
      </p:sp>
      <p:sp>
        <p:nvSpPr>
          <p:cNvPr id="92163" name="Rectangle 2"/>
          <p:cNvSpPr>
            <a:spLocks noGrp="1" noRot="1" noChangeAspect="1" noChangeArrowheads="1" noTextEdit="1"/>
          </p:cNvSpPr>
          <p:nvPr>
            <p:ph type="sldImg"/>
          </p:nvPr>
        </p:nvSpPr>
        <p:spPr>
          <a:xfrm>
            <a:off x="381000" y="685800"/>
            <a:ext cx="6096000" cy="3429000"/>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ChangeArrowheads="1" noTextEdit="1"/>
          </p:cNvSpPr>
          <p:nvPr>
            <p:ph type="sldImg"/>
          </p:nvPr>
        </p:nvSpPr>
        <p:spPr>
          <a:xfrm>
            <a:off x="381000" y="684213"/>
            <a:ext cx="6096000" cy="3430587"/>
          </a:xfrm>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cs typeface="Arial" pitchFamily="34" charset="0"/>
            </a:endParaRP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654">
              <a:spcBef>
                <a:spcPct val="30000"/>
              </a:spcBef>
              <a:defRPr sz="1200">
                <a:solidFill>
                  <a:schemeClr val="tx1"/>
                </a:solidFill>
                <a:latin typeface="Arial" pitchFamily="34" charset="0"/>
                <a:cs typeface="Arial" pitchFamily="34" charset="0"/>
              </a:defRPr>
            </a:lvl1pPr>
            <a:lvl2pPr marL="739057" indent="-281620" defTabSz="922654">
              <a:spcBef>
                <a:spcPct val="30000"/>
              </a:spcBef>
              <a:defRPr sz="1200">
                <a:solidFill>
                  <a:schemeClr val="tx1"/>
                </a:solidFill>
                <a:latin typeface="Arial" pitchFamily="34" charset="0"/>
                <a:cs typeface="Arial" pitchFamily="34" charset="0"/>
              </a:defRPr>
            </a:lvl2pPr>
            <a:lvl3pPr marL="1137370" indent="-225607" defTabSz="922654">
              <a:spcBef>
                <a:spcPct val="30000"/>
              </a:spcBef>
              <a:defRPr sz="1200">
                <a:solidFill>
                  <a:schemeClr val="tx1"/>
                </a:solidFill>
                <a:latin typeface="Arial" pitchFamily="34" charset="0"/>
                <a:cs typeface="Arial" pitchFamily="34" charset="0"/>
              </a:defRPr>
            </a:lvl3pPr>
            <a:lvl4pPr marL="1593251" indent="-225607" defTabSz="922654">
              <a:spcBef>
                <a:spcPct val="30000"/>
              </a:spcBef>
              <a:defRPr sz="1200">
                <a:solidFill>
                  <a:schemeClr val="tx1"/>
                </a:solidFill>
                <a:latin typeface="Arial" pitchFamily="34" charset="0"/>
                <a:cs typeface="Arial" pitchFamily="34" charset="0"/>
              </a:defRPr>
            </a:lvl4pPr>
            <a:lvl5pPr marL="2049132" indent="-225607" defTabSz="922654">
              <a:spcBef>
                <a:spcPct val="30000"/>
              </a:spcBef>
              <a:defRPr sz="1200">
                <a:solidFill>
                  <a:schemeClr val="tx1"/>
                </a:solidFill>
                <a:latin typeface="Arial" pitchFamily="34" charset="0"/>
                <a:cs typeface="Arial" pitchFamily="34" charset="0"/>
              </a:defRPr>
            </a:lvl5pPr>
            <a:lvl6pPr marL="2497234" indent="-225607" defTabSz="922654" eaLnBrk="0" fontAlgn="base" hangingPunct="0">
              <a:spcBef>
                <a:spcPct val="30000"/>
              </a:spcBef>
              <a:spcAft>
                <a:spcPct val="0"/>
              </a:spcAft>
              <a:defRPr sz="1200">
                <a:solidFill>
                  <a:schemeClr val="tx1"/>
                </a:solidFill>
                <a:latin typeface="Arial" pitchFamily="34" charset="0"/>
                <a:cs typeface="Arial" pitchFamily="34" charset="0"/>
              </a:defRPr>
            </a:lvl6pPr>
            <a:lvl7pPr marL="2945336" indent="-225607" defTabSz="922654" eaLnBrk="0" fontAlgn="base" hangingPunct="0">
              <a:spcBef>
                <a:spcPct val="30000"/>
              </a:spcBef>
              <a:spcAft>
                <a:spcPct val="0"/>
              </a:spcAft>
              <a:defRPr sz="1200">
                <a:solidFill>
                  <a:schemeClr val="tx1"/>
                </a:solidFill>
                <a:latin typeface="Arial" pitchFamily="34" charset="0"/>
                <a:cs typeface="Arial" pitchFamily="34" charset="0"/>
              </a:defRPr>
            </a:lvl7pPr>
            <a:lvl8pPr marL="3393437" indent="-225607" defTabSz="922654" eaLnBrk="0" fontAlgn="base" hangingPunct="0">
              <a:spcBef>
                <a:spcPct val="30000"/>
              </a:spcBef>
              <a:spcAft>
                <a:spcPct val="0"/>
              </a:spcAft>
              <a:defRPr sz="1200">
                <a:solidFill>
                  <a:schemeClr val="tx1"/>
                </a:solidFill>
                <a:latin typeface="Arial" pitchFamily="34" charset="0"/>
                <a:cs typeface="Arial" pitchFamily="34" charset="0"/>
              </a:defRPr>
            </a:lvl8pPr>
            <a:lvl9pPr marL="3841539" indent="-225607" defTabSz="922654"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C2A7E668-4406-4CE1-A3E9-6AE917DFDBF1}" type="slidenum">
              <a:rPr lang="en-US" altLang="en-US">
                <a:solidFill>
                  <a:srgbClr val="000000"/>
                </a:solidFill>
                <a:latin typeface="Times New Roman" pitchFamily="18" charset="0"/>
              </a:rPr>
              <a:pPr>
                <a:spcBef>
                  <a:spcPct val="0"/>
                </a:spcBef>
              </a:pPr>
              <a:t>7</a:t>
            </a:fld>
            <a:endParaRPr lang="en-US" altLang="en-US">
              <a:solidFill>
                <a:srgbClr val="000000"/>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ChangeArrowheads="1" noTextEdit="1"/>
          </p:cNvSpPr>
          <p:nvPr>
            <p:ph type="sldImg"/>
          </p:nvPr>
        </p:nvSpPr>
        <p:spPr>
          <a:xfrm>
            <a:off x="381000" y="684213"/>
            <a:ext cx="6096000" cy="3430587"/>
          </a:xfrm>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cs typeface="Arial" pitchFamily="34" charset="0"/>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095">
              <a:spcBef>
                <a:spcPct val="30000"/>
              </a:spcBef>
              <a:defRPr sz="1200">
                <a:solidFill>
                  <a:schemeClr val="tx1"/>
                </a:solidFill>
                <a:latin typeface="Arial" pitchFamily="34" charset="0"/>
                <a:cs typeface="Arial" pitchFamily="34" charset="0"/>
              </a:defRPr>
            </a:lvl1pPr>
            <a:lvl2pPr marL="726610" indent="-278508" defTabSz="907095">
              <a:spcBef>
                <a:spcPct val="30000"/>
              </a:spcBef>
              <a:defRPr sz="1200">
                <a:solidFill>
                  <a:schemeClr val="tx1"/>
                </a:solidFill>
                <a:latin typeface="Arial" pitchFamily="34" charset="0"/>
                <a:cs typeface="Arial" pitchFamily="34" charset="0"/>
              </a:defRPr>
            </a:lvl2pPr>
            <a:lvl3pPr marL="1118699" indent="-222495" defTabSz="907095">
              <a:spcBef>
                <a:spcPct val="30000"/>
              </a:spcBef>
              <a:defRPr sz="1200">
                <a:solidFill>
                  <a:schemeClr val="tx1"/>
                </a:solidFill>
                <a:latin typeface="Arial" pitchFamily="34" charset="0"/>
                <a:cs typeface="Arial" pitchFamily="34" charset="0"/>
              </a:defRPr>
            </a:lvl3pPr>
            <a:lvl4pPr marL="1566801" indent="-222495" defTabSz="907095">
              <a:spcBef>
                <a:spcPct val="30000"/>
              </a:spcBef>
              <a:defRPr sz="1200">
                <a:solidFill>
                  <a:schemeClr val="tx1"/>
                </a:solidFill>
                <a:latin typeface="Arial" pitchFamily="34" charset="0"/>
                <a:cs typeface="Arial" pitchFamily="34" charset="0"/>
              </a:defRPr>
            </a:lvl4pPr>
            <a:lvl5pPr marL="2014902" indent="-222495" defTabSz="907095">
              <a:spcBef>
                <a:spcPct val="30000"/>
              </a:spcBef>
              <a:defRPr sz="1200">
                <a:solidFill>
                  <a:schemeClr val="tx1"/>
                </a:solidFill>
                <a:latin typeface="Arial" pitchFamily="34" charset="0"/>
                <a:cs typeface="Arial" pitchFamily="34" charset="0"/>
              </a:defRPr>
            </a:lvl5pPr>
            <a:lvl6pPr marL="2463004" indent="-222495" defTabSz="907095" eaLnBrk="0" fontAlgn="base" hangingPunct="0">
              <a:spcBef>
                <a:spcPct val="30000"/>
              </a:spcBef>
              <a:spcAft>
                <a:spcPct val="0"/>
              </a:spcAft>
              <a:defRPr sz="1200">
                <a:solidFill>
                  <a:schemeClr val="tx1"/>
                </a:solidFill>
                <a:latin typeface="Arial" pitchFamily="34" charset="0"/>
                <a:cs typeface="Arial" pitchFamily="34" charset="0"/>
              </a:defRPr>
            </a:lvl6pPr>
            <a:lvl7pPr marL="2911106" indent="-222495" defTabSz="907095" eaLnBrk="0" fontAlgn="base" hangingPunct="0">
              <a:spcBef>
                <a:spcPct val="30000"/>
              </a:spcBef>
              <a:spcAft>
                <a:spcPct val="0"/>
              </a:spcAft>
              <a:defRPr sz="1200">
                <a:solidFill>
                  <a:schemeClr val="tx1"/>
                </a:solidFill>
                <a:latin typeface="Arial" pitchFamily="34" charset="0"/>
                <a:cs typeface="Arial" pitchFamily="34" charset="0"/>
              </a:defRPr>
            </a:lvl7pPr>
            <a:lvl8pPr marL="3359207" indent="-222495" defTabSz="907095" eaLnBrk="0" fontAlgn="base" hangingPunct="0">
              <a:spcBef>
                <a:spcPct val="30000"/>
              </a:spcBef>
              <a:spcAft>
                <a:spcPct val="0"/>
              </a:spcAft>
              <a:defRPr sz="1200">
                <a:solidFill>
                  <a:schemeClr val="tx1"/>
                </a:solidFill>
                <a:latin typeface="Arial" pitchFamily="34" charset="0"/>
                <a:cs typeface="Arial" pitchFamily="34" charset="0"/>
              </a:defRPr>
            </a:lvl8pPr>
            <a:lvl9pPr marL="3807309" indent="-222495" defTabSz="907095"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6144494F-CE03-4567-A615-74FE76C9A71F}" type="slidenum">
              <a:rPr lang="en-US" altLang="en-US">
                <a:solidFill>
                  <a:srgbClr val="000000"/>
                </a:solidFill>
                <a:latin typeface="Times New Roman" pitchFamily="18" charset="0"/>
              </a:rPr>
              <a:pPr>
                <a:spcBef>
                  <a:spcPct val="0"/>
                </a:spcBef>
              </a:pPr>
              <a:t>8</a:t>
            </a:fld>
            <a:endParaRPr lang="en-US" altLang="en-US">
              <a:solidFill>
                <a:srgbClr val="000000"/>
              </a:solidFill>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ChangeArrowheads="1" noTextEdit="1"/>
          </p:cNvSpPr>
          <p:nvPr>
            <p:ph type="sldImg"/>
          </p:nvPr>
        </p:nvSpPr>
        <p:spPr>
          <a:xfrm>
            <a:off x="381000" y="684213"/>
            <a:ext cx="6096000" cy="3430587"/>
          </a:xfrm>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cs typeface="Arial" pitchFamily="34" charset="0"/>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8424">
              <a:spcBef>
                <a:spcPct val="30000"/>
              </a:spcBef>
              <a:defRPr sz="1200">
                <a:solidFill>
                  <a:schemeClr val="tx1"/>
                </a:solidFill>
                <a:latin typeface="Arial" pitchFamily="34" charset="0"/>
                <a:cs typeface="Arial" pitchFamily="34" charset="0"/>
              </a:defRPr>
            </a:lvl1pPr>
            <a:lvl2pPr marL="712606" indent="-272285" defTabSz="888424">
              <a:spcBef>
                <a:spcPct val="30000"/>
              </a:spcBef>
              <a:defRPr sz="1200">
                <a:solidFill>
                  <a:schemeClr val="tx1"/>
                </a:solidFill>
                <a:latin typeface="Arial" pitchFamily="34" charset="0"/>
                <a:cs typeface="Arial" pitchFamily="34" charset="0"/>
              </a:defRPr>
            </a:lvl2pPr>
            <a:lvl3pPr marL="1096916" indent="-217827" defTabSz="888424">
              <a:spcBef>
                <a:spcPct val="30000"/>
              </a:spcBef>
              <a:defRPr sz="1200">
                <a:solidFill>
                  <a:schemeClr val="tx1"/>
                </a:solidFill>
                <a:latin typeface="Arial" pitchFamily="34" charset="0"/>
                <a:cs typeface="Arial" pitchFamily="34" charset="0"/>
              </a:defRPr>
            </a:lvl3pPr>
            <a:lvl4pPr marL="1538794" indent="-217827" defTabSz="888424">
              <a:spcBef>
                <a:spcPct val="30000"/>
              </a:spcBef>
              <a:defRPr sz="1200">
                <a:solidFill>
                  <a:schemeClr val="tx1"/>
                </a:solidFill>
                <a:latin typeface="Arial" pitchFamily="34" charset="0"/>
                <a:cs typeface="Arial" pitchFamily="34" charset="0"/>
              </a:defRPr>
            </a:lvl4pPr>
            <a:lvl5pPr marL="1977561" indent="-217827" defTabSz="888424">
              <a:spcBef>
                <a:spcPct val="30000"/>
              </a:spcBef>
              <a:defRPr sz="1200">
                <a:solidFill>
                  <a:schemeClr val="tx1"/>
                </a:solidFill>
                <a:latin typeface="Arial" pitchFamily="34" charset="0"/>
                <a:cs typeface="Arial" pitchFamily="34" charset="0"/>
              </a:defRPr>
            </a:lvl5pPr>
            <a:lvl6pPr marL="2425662" indent="-217827" defTabSz="888424" eaLnBrk="0" fontAlgn="base" hangingPunct="0">
              <a:spcBef>
                <a:spcPct val="30000"/>
              </a:spcBef>
              <a:spcAft>
                <a:spcPct val="0"/>
              </a:spcAft>
              <a:defRPr sz="1200">
                <a:solidFill>
                  <a:schemeClr val="tx1"/>
                </a:solidFill>
                <a:latin typeface="Arial" pitchFamily="34" charset="0"/>
                <a:cs typeface="Arial" pitchFamily="34" charset="0"/>
              </a:defRPr>
            </a:lvl6pPr>
            <a:lvl7pPr marL="2873764" indent="-217827" defTabSz="888424" eaLnBrk="0" fontAlgn="base" hangingPunct="0">
              <a:spcBef>
                <a:spcPct val="30000"/>
              </a:spcBef>
              <a:spcAft>
                <a:spcPct val="0"/>
              </a:spcAft>
              <a:defRPr sz="1200">
                <a:solidFill>
                  <a:schemeClr val="tx1"/>
                </a:solidFill>
                <a:latin typeface="Arial" pitchFamily="34" charset="0"/>
                <a:cs typeface="Arial" pitchFamily="34" charset="0"/>
              </a:defRPr>
            </a:lvl7pPr>
            <a:lvl8pPr marL="3321866" indent="-217827" defTabSz="888424" eaLnBrk="0" fontAlgn="base" hangingPunct="0">
              <a:spcBef>
                <a:spcPct val="30000"/>
              </a:spcBef>
              <a:spcAft>
                <a:spcPct val="0"/>
              </a:spcAft>
              <a:defRPr sz="1200">
                <a:solidFill>
                  <a:schemeClr val="tx1"/>
                </a:solidFill>
                <a:latin typeface="Arial" pitchFamily="34" charset="0"/>
                <a:cs typeface="Arial" pitchFamily="34" charset="0"/>
              </a:defRPr>
            </a:lvl8pPr>
            <a:lvl9pPr marL="3769967" indent="-217827" defTabSz="888424"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19D63BD3-0392-41EB-A107-0BCF90A5AEE6}" type="slidenum">
              <a:rPr lang="en-US" altLang="en-US">
                <a:solidFill>
                  <a:srgbClr val="000000"/>
                </a:solidFill>
                <a:latin typeface="Times New Roman" pitchFamily="18" charset="0"/>
              </a:rPr>
              <a:pPr>
                <a:spcBef>
                  <a:spcPct val="0"/>
                </a:spcBef>
              </a:pPr>
              <a:t>9</a:t>
            </a:fld>
            <a:endParaRPr lang="en-US" altLang="en-US">
              <a:solidFill>
                <a:srgbClr val="000000"/>
              </a:solidFill>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ChangeArrowheads="1" noTextEdit="1"/>
          </p:cNvSpPr>
          <p:nvPr>
            <p:ph type="sldImg"/>
          </p:nvPr>
        </p:nvSpPr>
        <p:spPr>
          <a:xfrm>
            <a:off x="381000" y="684213"/>
            <a:ext cx="6096000" cy="3430587"/>
          </a:xfrm>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cs typeface="Arial" pitchFamily="34" charset="0"/>
            </a:endParaRPr>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8424">
              <a:spcBef>
                <a:spcPct val="30000"/>
              </a:spcBef>
              <a:defRPr sz="1200">
                <a:solidFill>
                  <a:schemeClr val="tx1"/>
                </a:solidFill>
                <a:latin typeface="Arial" pitchFamily="34" charset="0"/>
                <a:cs typeface="Arial" pitchFamily="34" charset="0"/>
              </a:defRPr>
            </a:lvl1pPr>
            <a:lvl2pPr marL="712606" indent="-272285" defTabSz="888424">
              <a:spcBef>
                <a:spcPct val="30000"/>
              </a:spcBef>
              <a:defRPr sz="1200">
                <a:solidFill>
                  <a:schemeClr val="tx1"/>
                </a:solidFill>
                <a:latin typeface="Arial" pitchFamily="34" charset="0"/>
                <a:cs typeface="Arial" pitchFamily="34" charset="0"/>
              </a:defRPr>
            </a:lvl2pPr>
            <a:lvl3pPr marL="1096916" indent="-217827" defTabSz="888424">
              <a:spcBef>
                <a:spcPct val="30000"/>
              </a:spcBef>
              <a:defRPr sz="1200">
                <a:solidFill>
                  <a:schemeClr val="tx1"/>
                </a:solidFill>
                <a:latin typeface="Arial" pitchFamily="34" charset="0"/>
                <a:cs typeface="Arial" pitchFamily="34" charset="0"/>
              </a:defRPr>
            </a:lvl3pPr>
            <a:lvl4pPr marL="1538794" indent="-217827" defTabSz="888424">
              <a:spcBef>
                <a:spcPct val="30000"/>
              </a:spcBef>
              <a:defRPr sz="1200">
                <a:solidFill>
                  <a:schemeClr val="tx1"/>
                </a:solidFill>
                <a:latin typeface="Arial" pitchFamily="34" charset="0"/>
                <a:cs typeface="Arial" pitchFamily="34" charset="0"/>
              </a:defRPr>
            </a:lvl4pPr>
            <a:lvl5pPr marL="1977561" indent="-217827" defTabSz="888424">
              <a:spcBef>
                <a:spcPct val="30000"/>
              </a:spcBef>
              <a:defRPr sz="1200">
                <a:solidFill>
                  <a:schemeClr val="tx1"/>
                </a:solidFill>
                <a:latin typeface="Arial" pitchFamily="34" charset="0"/>
                <a:cs typeface="Arial" pitchFamily="34" charset="0"/>
              </a:defRPr>
            </a:lvl5pPr>
            <a:lvl6pPr marL="2425662" indent="-217827" defTabSz="888424" eaLnBrk="0" fontAlgn="base" hangingPunct="0">
              <a:spcBef>
                <a:spcPct val="30000"/>
              </a:spcBef>
              <a:spcAft>
                <a:spcPct val="0"/>
              </a:spcAft>
              <a:defRPr sz="1200">
                <a:solidFill>
                  <a:schemeClr val="tx1"/>
                </a:solidFill>
                <a:latin typeface="Arial" pitchFamily="34" charset="0"/>
                <a:cs typeface="Arial" pitchFamily="34" charset="0"/>
              </a:defRPr>
            </a:lvl6pPr>
            <a:lvl7pPr marL="2873764" indent="-217827" defTabSz="888424" eaLnBrk="0" fontAlgn="base" hangingPunct="0">
              <a:spcBef>
                <a:spcPct val="30000"/>
              </a:spcBef>
              <a:spcAft>
                <a:spcPct val="0"/>
              </a:spcAft>
              <a:defRPr sz="1200">
                <a:solidFill>
                  <a:schemeClr val="tx1"/>
                </a:solidFill>
                <a:latin typeface="Arial" pitchFamily="34" charset="0"/>
                <a:cs typeface="Arial" pitchFamily="34" charset="0"/>
              </a:defRPr>
            </a:lvl7pPr>
            <a:lvl8pPr marL="3321866" indent="-217827" defTabSz="888424" eaLnBrk="0" fontAlgn="base" hangingPunct="0">
              <a:spcBef>
                <a:spcPct val="30000"/>
              </a:spcBef>
              <a:spcAft>
                <a:spcPct val="0"/>
              </a:spcAft>
              <a:defRPr sz="1200">
                <a:solidFill>
                  <a:schemeClr val="tx1"/>
                </a:solidFill>
                <a:latin typeface="Arial" pitchFamily="34" charset="0"/>
                <a:cs typeface="Arial" pitchFamily="34" charset="0"/>
              </a:defRPr>
            </a:lvl8pPr>
            <a:lvl9pPr marL="3769967" indent="-217827" defTabSz="888424"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D0EBC24B-D3CD-4678-BA88-C9287B07B6D2}" type="slidenum">
              <a:rPr lang="en-US" altLang="en-US">
                <a:solidFill>
                  <a:srgbClr val="000000"/>
                </a:solidFill>
                <a:latin typeface="Times New Roman" pitchFamily="18" charset="0"/>
              </a:rPr>
              <a:pPr>
                <a:spcBef>
                  <a:spcPct val="0"/>
                </a:spcBef>
              </a:pPr>
              <a:t>10</a:t>
            </a:fld>
            <a:endParaRPr lang="en-US" altLang="en-US">
              <a:solidFill>
                <a:srgbClr val="000000"/>
              </a:solidFill>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ChangeArrowheads="1" noTextEdit="1"/>
          </p:cNvSpPr>
          <p:nvPr>
            <p:ph type="sldImg"/>
          </p:nvPr>
        </p:nvSpPr>
        <p:spPr>
          <a:xfrm>
            <a:off x="381000" y="684213"/>
            <a:ext cx="6096000" cy="3430587"/>
          </a:xfrm>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cs typeface="Arial" pitchFamily="34" charset="0"/>
            </a:endParaRP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1536">
              <a:spcBef>
                <a:spcPct val="30000"/>
              </a:spcBef>
              <a:defRPr sz="1200">
                <a:solidFill>
                  <a:schemeClr val="tx1"/>
                </a:solidFill>
                <a:latin typeface="Arial" pitchFamily="34" charset="0"/>
                <a:cs typeface="Arial" pitchFamily="34" charset="0"/>
              </a:defRPr>
            </a:lvl1pPr>
            <a:lvl2pPr marL="714163" indent="-273840" defTabSz="891536">
              <a:spcBef>
                <a:spcPct val="30000"/>
              </a:spcBef>
              <a:defRPr sz="1200">
                <a:solidFill>
                  <a:schemeClr val="tx1"/>
                </a:solidFill>
                <a:latin typeface="Arial" pitchFamily="34" charset="0"/>
                <a:cs typeface="Arial" pitchFamily="34" charset="0"/>
              </a:defRPr>
            </a:lvl2pPr>
            <a:lvl3pPr marL="1098472" indent="-219384" defTabSz="891536">
              <a:spcBef>
                <a:spcPct val="30000"/>
              </a:spcBef>
              <a:defRPr sz="1200">
                <a:solidFill>
                  <a:schemeClr val="tx1"/>
                </a:solidFill>
                <a:latin typeface="Arial" pitchFamily="34" charset="0"/>
                <a:cs typeface="Arial" pitchFamily="34" charset="0"/>
              </a:defRPr>
            </a:lvl3pPr>
            <a:lvl4pPr marL="1538794" indent="-219384" defTabSz="891536">
              <a:spcBef>
                <a:spcPct val="30000"/>
              </a:spcBef>
              <a:defRPr sz="1200">
                <a:solidFill>
                  <a:schemeClr val="tx1"/>
                </a:solidFill>
                <a:latin typeface="Arial" pitchFamily="34" charset="0"/>
                <a:cs typeface="Arial" pitchFamily="34" charset="0"/>
              </a:defRPr>
            </a:lvl4pPr>
            <a:lvl5pPr marL="1977561" indent="-219384" defTabSz="891536">
              <a:spcBef>
                <a:spcPct val="30000"/>
              </a:spcBef>
              <a:defRPr sz="1200">
                <a:solidFill>
                  <a:schemeClr val="tx1"/>
                </a:solidFill>
                <a:latin typeface="Arial" pitchFamily="34" charset="0"/>
                <a:cs typeface="Arial" pitchFamily="34" charset="0"/>
              </a:defRPr>
            </a:lvl5pPr>
            <a:lvl6pPr marL="2425662" indent="-219384" defTabSz="891536" eaLnBrk="0" fontAlgn="base" hangingPunct="0">
              <a:spcBef>
                <a:spcPct val="30000"/>
              </a:spcBef>
              <a:spcAft>
                <a:spcPct val="0"/>
              </a:spcAft>
              <a:defRPr sz="1200">
                <a:solidFill>
                  <a:schemeClr val="tx1"/>
                </a:solidFill>
                <a:latin typeface="Arial" pitchFamily="34" charset="0"/>
                <a:cs typeface="Arial" pitchFamily="34" charset="0"/>
              </a:defRPr>
            </a:lvl6pPr>
            <a:lvl7pPr marL="2873764" indent="-219384" defTabSz="891536" eaLnBrk="0" fontAlgn="base" hangingPunct="0">
              <a:spcBef>
                <a:spcPct val="30000"/>
              </a:spcBef>
              <a:spcAft>
                <a:spcPct val="0"/>
              </a:spcAft>
              <a:defRPr sz="1200">
                <a:solidFill>
                  <a:schemeClr val="tx1"/>
                </a:solidFill>
                <a:latin typeface="Arial" pitchFamily="34" charset="0"/>
                <a:cs typeface="Arial" pitchFamily="34" charset="0"/>
              </a:defRPr>
            </a:lvl7pPr>
            <a:lvl8pPr marL="3321866" indent="-219384" defTabSz="891536" eaLnBrk="0" fontAlgn="base" hangingPunct="0">
              <a:spcBef>
                <a:spcPct val="30000"/>
              </a:spcBef>
              <a:spcAft>
                <a:spcPct val="0"/>
              </a:spcAft>
              <a:defRPr sz="1200">
                <a:solidFill>
                  <a:schemeClr val="tx1"/>
                </a:solidFill>
                <a:latin typeface="Arial" pitchFamily="34" charset="0"/>
                <a:cs typeface="Arial" pitchFamily="34" charset="0"/>
              </a:defRPr>
            </a:lvl8pPr>
            <a:lvl9pPr marL="3769967" indent="-219384" defTabSz="891536"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8E47389-B59A-44FE-8747-AEE1251A72B6}" type="slidenum">
              <a:rPr lang="en-US" altLang="en-US">
                <a:solidFill>
                  <a:srgbClr val="000000"/>
                </a:solidFill>
                <a:latin typeface="Times New Roman" pitchFamily="18" charset="0"/>
              </a:rPr>
              <a:pPr>
                <a:spcBef>
                  <a:spcPct val="0"/>
                </a:spcBef>
              </a:pPr>
              <a:t>11</a:t>
            </a:fld>
            <a:endParaRPr lang="en-US" altLang="en-US">
              <a:solidFill>
                <a:srgbClr val="000000"/>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ChangeArrowheads="1" noTextEdit="1"/>
          </p:cNvSpPr>
          <p:nvPr>
            <p:ph type="sldImg"/>
          </p:nvPr>
        </p:nvSpPr>
        <p:spPr>
          <a:xfrm>
            <a:off x="381000" y="684213"/>
            <a:ext cx="6096000" cy="3430587"/>
          </a:xfrm>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cs typeface="Arial" pitchFamily="34" charset="0"/>
            </a:endParaRP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9980">
              <a:spcBef>
                <a:spcPct val="30000"/>
              </a:spcBef>
              <a:defRPr sz="1200">
                <a:solidFill>
                  <a:schemeClr val="tx1"/>
                </a:solidFill>
                <a:latin typeface="Arial" pitchFamily="34" charset="0"/>
                <a:cs typeface="Arial" pitchFamily="34" charset="0"/>
              </a:defRPr>
            </a:lvl1pPr>
            <a:lvl2pPr marL="714163" indent="-273840" defTabSz="889980">
              <a:spcBef>
                <a:spcPct val="30000"/>
              </a:spcBef>
              <a:defRPr sz="1200">
                <a:solidFill>
                  <a:schemeClr val="tx1"/>
                </a:solidFill>
                <a:latin typeface="Arial" pitchFamily="34" charset="0"/>
                <a:cs typeface="Arial" pitchFamily="34" charset="0"/>
              </a:defRPr>
            </a:lvl2pPr>
            <a:lvl3pPr marL="1098472" indent="-219384" defTabSz="889980">
              <a:spcBef>
                <a:spcPct val="30000"/>
              </a:spcBef>
              <a:defRPr sz="1200">
                <a:solidFill>
                  <a:schemeClr val="tx1"/>
                </a:solidFill>
                <a:latin typeface="Arial" pitchFamily="34" charset="0"/>
                <a:cs typeface="Arial" pitchFamily="34" charset="0"/>
              </a:defRPr>
            </a:lvl3pPr>
            <a:lvl4pPr marL="1538794" indent="-219384" defTabSz="889980">
              <a:spcBef>
                <a:spcPct val="30000"/>
              </a:spcBef>
              <a:defRPr sz="1200">
                <a:solidFill>
                  <a:schemeClr val="tx1"/>
                </a:solidFill>
                <a:latin typeface="Arial" pitchFamily="34" charset="0"/>
                <a:cs typeface="Arial" pitchFamily="34" charset="0"/>
              </a:defRPr>
            </a:lvl4pPr>
            <a:lvl5pPr marL="1977561" indent="-219384" defTabSz="889980">
              <a:spcBef>
                <a:spcPct val="30000"/>
              </a:spcBef>
              <a:defRPr sz="1200">
                <a:solidFill>
                  <a:schemeClr val="tx1"/>
                </a:solidFill>
                <a:latin typeface="Arial" pitchFamily="34" charset="0"/>
                <a:cs typeface="Arial" pitchFamily="34" charset="0"/>
              </a:defRPr>
            </a:lvl5pPr>
            <a:lvl6pPr marL="2425662" indent="-219384" defTabSz="889980" eaLnBrk="0" fontAlgn="base" hangingPunct="0">
              <a:spcBef>
                <a:spcPct val="30000"/>
              </a:spcBef>
              <a:spcAft>
                <a:spcPct val="0"/>
              </a:spcAft>
              <a:defRPr sz="1200">
                <a:solidFill>
                  <a:schemeClr val="tx1"/>
                </a:solidFill>
                <a:latin typeface="Arial" pitchFamily="34" charset="0"/>
                <a:cs typeface="Arial" pitchFamily="34" charset="0"/>
              </a:defRPr>
            </a:lvl6pPr>
            <a:lvl7pPr marL="2873764" indent="-219384" defTabSz="889980" eaLnBrk="0" fontAlgn="base" hangingPunct="0">
              <a:spcBef>
                <a:spcPct val="30000"/>
              </a:spcBef>
              <a:spcAft>
                <a:spcPct val="0"/>
              </a:spcAft>
              <a:defRPr sz="1200">
                <a:solidFill>
                  <a:schemeClr val="tx1"/>
                </a:solidFill>
                <a:latin typeface="Arial" pitchFamily="34" charset="0"/>
                <a:cs typeface="Arial" pitchFamily="34" charset="0"/>
              </a:defRPr>
            </a:lvl7pPr>
            <a:lvl8pPr marL="3321866" indent="-219384" defTabSz="889980" eaLnBrk="0" fontAlgn="base" hangingPunct="0">
              <a:spcBef>
                <a:spcPct val="30000"/>
              </a:spcBef>
              <a:spcAft>
                <a:spcPct val="0"/>
              </a:spcAft>
              <a:defRPr sz="1200">
                <a:solidFill>
                  <a:schemeClr val="tx1"/>
                </a:solidFill>
                <a:latin typeface="Arial" pitchFamily="34" charset="0"/>
                <a:cs typeface="Arial" pitchFamily="34" charset="0"/>
              </a:defRPr>
            </a:lvl8pPr>
            <a:lvl9pPr marL="3769967" indent="-219384" defTabSz="88998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92FDA553-9B18-4C4C-B3FD-543BF5EA5ED2}" type="slidenum">
              <a:rPr lang="en-US" altLang="en-US">
                <a:solidFill>
                  <a:srgbClr val="000000"/>
                </a:solidFill>
                <a:latin typeface="Times New Roman" pitchFamily="18" charset="0"/>
              </a:rPr>
              <a:pPr>
                <a:spcBef>
                  <a:spcPct val="0"/>
                </a:spcBef>
              </a:pPr>
              <a:t>12</a:t>
            </a:fld>
            <a:endParaRPr lang="en-US" altLang="en-US">
              <a:solidFill>
                <a:srgbClr val="000000"/>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19000" b="-2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6176" y="491591"/>
            <a:ext cx="10328457" cy="2023031"/>
          </a:xfrm>
        </p:spPr>
        <p:txBody>
          <a:bodyPr anchor="b">
            <a:normAutofit/>
          </a:bodyPr>
          <a:lstStyle>
            <a:lvl1pPr algn="l">
              <a:lnSpc>
                <a:spcPct val="85000"/>
              </a:lnSpc>
              <a:defRPr sz="72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46174" y="2625510"/>
            <a:ext cx="10328457" cy="336073"/>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846161" y="25146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770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11430000" cy="4800600"/>
          </a:xfrm>
        </p:spPr>
        <p:txBody>
          <a:bodyPr lIns="0" tIns="0">
            <a:normAutofit/>
          </a:bodyPr>
          <a:lstStyle>
            <a:lvl1pPr>
              <a:buClr>
                <a:schemeClr val="accent5"/>
              </a:buClr>
              <a:defRPr b="0">
                <a:solidFill>
                  <a:schemeClr val="tx1">
                    <a:lumMod val="75000"/>
                    <a:lumOff val="25000"/>
                  </a:schemeClr>
                </a:solidFill>
                <a:latin typeface="Franklin Gothic Book" pitchFamily="34" charset="0"/>
              </a:defRPr>
            </a:lvl1pPr>
            <a:lvl2pPr marL="515926" indent="-265107">
              <a:buClr>
                <a:schemeClr val="accent5"/>
              </a:buClr>
              <a:buFont typeface="Franklin Gothic Book" panose="020B0503020102020204" pitchFamily="34" charset="0"/>
              <a:buChar char="−"/>
              <a:defRPr b="0">
                <a:solidFill>
                  <a:schemeClr val="tx1">
                    <a:lumMod val="75000"/>
                    <a:lumOff val="25000"/>
                  </a:schemeClr>
                </a:solidFill>
                <a:latin typeface="Franklin Gothic Book" pitchFamily="34" charset="0"/>
              </a:defRPr>
            </a:lvl2pPr>
            <a:lvl3pPr>
              <a:buClr>
                <a:schemeClr val="accent5"/>
              </a:buClr>
              <a:defRPr b="0">
                <a:solidFill>
                  <a:schemeClr val="tx1">
                    <a:lumMod val="75000"/>
                    <a:lumOff val="25000"/>
                  </a:schemeClr>
                </a:solidFill>
                <a:latin typeface="Franklin Gothic Book" pitchFamily="34" charset="0"/>
              </a:defRPr>
            </a:lvl3pPr>
            <a:lvl4pPr>
              <a:buClr>
                <a:schemeClr val="accent5"/>
              </a:buClr>
              <a:defRPr b="0">
                <a:solidFill>
                  <a:schemeClr val="tx1">
                    <a:lumMod val="75000"/>
                    <a:lumOff val="2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Rectangle 4"/>
          <p:cNvSpPr>
            <a:spLocks noGrp="1" noChangeArrowheads="1"/>
          </p:cNvSpPr>
          <p:nvPr>
            <p:ph type="title"/>
          </p:nvPr>
        </p:nvSpPr>
        <p:spPr bwMode="auto">
          <a:xfrm>
            <a:off x="381000" y="457200"/>
            <a:ext cx="1143000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a:solidFill>
                  <a:schemeClr val="tx1">
                    <a:lumMod val="85000"/>
                    <a:lumOff val="15000"/>
                  </a:schemeClr>
                </a:solidFill>
                <a:latin typeface="Franklin Gothic Medium" panose="020B0603020102020204" pitchFamily="34" charset="0"/>
              </a:defRPr>
            </a:lvl1pPr>
          </a:lstStyle>
          <a:p>
            <a:pPr lvl="0"/>
            <a:r>
              <a:rPr lang="en-US"/>
              <a:t>Click to edit Master title style</a:t>
            </a:r>
            <a:endParaRPr lang="en-US" dirty="0"/>
          </a:p>
        </p:txBody>
      </p:sp>
      <p:sp>
        <p:nvSpPr>
          <p:cNvPr id="6" name="Footer Placeholder 9"/>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dirty="0"/>
              <a:t>Brown and Caldwell</a:t>
            </a:r>
          </a:p>
        </p:txBody>
      </p:sp>
      <p:sp>
        <p:nvSpPr>
          <p:cNvPr id="8"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extLst>
      <p:ext uri="{BB962C8B-B14F-4D97-AF65-F5344CB8AC3E}">
        <p14:creationId xmlns:p14="http://schemas.microsoft.com/office/powerpoint/2010/main" val="308384860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White Chart">
    <p:spTree>
      <p:nvGrpSpPr>
        <p:cNvPr id="1" name=""/>
        <p:cNvGrpSpPr/>
        <p:nvPr/>
      </p:nvGrpSpPr>
      <p:grpSpPr>
        <a:xfrm>
          <a:off x="0" y="0"/>
          <a:ext cx="0" cy="0"/>
          <a:chOff x="0" y="0"/>
          <a:chExt cx="0" cy="0"/>
        </a:xfrm>
      </p:grpSpPr>
      <p:pic>
        <p:nvPicPr>
          <p:cNvPr id="4" name="Picture 4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2009" y="6324613"/>
            <a:ext cx="183303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609600" y="381000"/>
            <a:ext cx="10972800" cy="707886"/>
          </a:xfrm>
          <a:prstGeom prst="rect">
            <a:avLst/>
          </a:prstGeom>
          <a:noFill/>
        </p:spPr>
        <p:txBody>
          <a:bodyPr rtlCol="0" anchor="t">
            <a:spAutoFit/>
          </a:bodyPr>
          <a:lstStyle>
            <a:lvl1pPr marL="0" algn="l" defTabSz="914400" rtl="0" eaLnBrk="1" latinLnBrk="0" hangingPunct="1">
              <a:defRPr lang="en-US" sz="4000" kern="1200" dirty="0" smtClean="0">
                <a:solidFill>
                  <a:srgbClr val="8B8376"/>
                </a:solidFill>
                <a:latin typeface="Century Gothic" pitchFamily="34" charset="0"/>
                <a:ea typeface="+mn-ea"/>
                <a:cs typeface="+mn-cs"/>
              </a:defRPr>
            </a:lvl1pPr>
          </a:lstStyle>
          <a:p>
            <a:r>
              <a:rPr lang="en-US"/>
              <a:t>Click to edit Master title style</a:t>
            </a:r>
            <a:endParaRPr lang="en-US" dirty="0"/>
          </a:p>
        </p:txBody>
      </p:sp>
      <p:sp>
        <p:nvSpPr>
          <p:cNvPr id="7" name="Chart Placeholder 12"/>
          <p:cNvSpPr>
            <a:spLocks noGrp="1"/>
          </p:cNvSpPr>
          <p:nvPr>
            <p:ph type="chart" sz="quarter" idx="13"/>
          </p:nvPr>
        </p:nvSpPr>
        <p:spPr>
          <a:xfrm>
            <a:off x="711200" y="1295400"/>
            <a:ext cx="10566400" cy="3810000"/>
          </a:xfrm>
        </p:spPr>
        <p:txBody>
          <a:bodyPr/>
          <a:lstStyle>
            <a:lvl1pPr>
              <a:defRPr>
                <a:solidFill>
                  <a:srgbClr val="8B8376"/>
                </a:solidFill>
                <a:latin typeface="Century Gothic" pitchFamily="34" charset="0"/>
              </a:defRPr>
            </a:lvl1pPr>
          </a:lstStyle>
          <a:p>
            <a:pPr lvl="0"/>
            <a:r>
              <a:rPr lang="en-US" noProof="0" dirty="0"/>
              <a:t>Click icon to add chart</a:t>
            </a:r>
          </a:p>
        </p:txBody>
      </p:sp>
      <p:sp>
        <p:nvSpPr>
          <p:cNvPr id="5" name="Date Placeholder 3"/>
          <p:cNvSpPr>
            <a:spLocks noGrp="1"/>
          </p:cNvSpPr>
          <p:nvPr>
            <p:ph type="dt" sz="half" idx="14"/>
          </p:nvPr>
        </p:nvSpPr>
        <p:spPr>
          <a:xfrm>
            <a:off x="4572000" y="6324613"/>
            <a:ext cx="1727200" cy="365125"/>
          </a:xfrm>
        </p:spPr>
        <p:txBody>
          <a:bodyPr rtlCol="0" anchor="t"/>
          <a:lstStyle>
            <a:lvl1pPr algn="ctr">
              <a:defRPr sz="1200">
                <a:solidFill>
                  <a:srgbClr val="FF9B26"/>
                </a:solidFill>
                <a:latin typeface="Century Gothic" pitchFamily="34" charset="0"/>
              </a:defRPr>
            </a:lvl1pPr>
          </a:lstStyle>
          <a:p>
            <a:pPr>
              <a:defRPr/>
            </a:pPr>
            <a:fld id="{EB569CEE-F370-4DDC-9B10-1422EBD126B0}" type="datetimeFigureOut">
              <a:rPr lang="en-US"/>
              <a:pPr>
                <a:defRPr/>
              </a:pPr>
              <a:t>11/9/2022</a:t>
            </a:fld>
            <a:endParaRPr lang="en-US" dirty="0"/>
          </a:p>
        </p:txBody>
      </p:sp>
      <p:sp>
        <p:nvSpPr>
          <p:cNvPr id="6" name="Footer Placeholder 4"/>
          <p:cNvSpPr>
            <a:spLocks noGrp="1"/>
          </p:cNvSpPr>
          <p:nvPr>
            <p:ph type="ftr" sz="quarter" idx="15"/>
          </p:nvPr>
        </p:nvSpPr>
        <p:spPr>
          <a:xfrm>
            <a:off x="711200" y="6324613"/>
            <a:ext cx="3860800" cy="365125"/>
          </a:xfrm>
        </p:spPr>
        <p:txBody>
          <a:bodyPr rtlCol="0" anchor="t"/>
          <a:lstStyle>
            <a:lvl1pPr algn="l">
              <a:defRPr sz="1200">
                <a:solidFill>
                  <a:srgbClr val="FF9B26"/>
                </a:solidFill>
                <a:latin typeface="Century Gothic" pitchFamily="34" charset="0"/>
              </a:defRPr>
            </a:lvl1pPr>
          </a:lstStyle>
          <a:p>
            <a:pPr>
              <a:defRPr/>
            </a:pPr>
            <a:endParaRPr lang="en-US"/>
          </a:p>
        </p:txBody>
      </p:sp>
      <p:sp>
        <p:nvSpPr>
          <p:cNvPr id="8" name="Slide Number Placeholder 5"/>
          <p:cNvSpPr>
            <a:spLocks noGrp="1"/>
          </p:cNvSpPr>
          <p:nvPr>
            <p:ph type="sldNum" sz="quarter" idx="16"/>
          </p:nvPr>
        </p:nvSpPr>
        <p:spPr>
          <a:xfrm>
            <a:off x="6299200" y="6324613"/>
            <a:ext cx="1727200" cy="365125"/>
          </a:xfrm>
        </p:spPr>
        <p:txBody>
          <a:bodyPr anchor="t"/>
          <a:lstStyle>
            <a:lvl1pPr algn="ctr">
              <a:defRPr smtClean="0">
                <a:solidFill>
                  <a:srgbClr val="FFFFFF"/>
                </a:solidFill>
                <a:latin typeface="Century Gothic" pitchFamily="34" charset="0"/>
              </a:defRPr>
            </a:lvl1pPr>
          </a:lstStyle>
          <a:p>
            <a:pPr>
              <a:defRPr/>
            </a:pPr>
            <a:fld id="{E13625BA-2FFA-4D7D-AD13-EA3017F1CDD7}" type="slidenum">
              <a:rPr lang="en-US" altLang="en-US"/>
              <a:pPr>
                <a:defRPr/>
              </a:pPr>
              <a:t>‹#›</a:t>
            </a:fld>
            <a:endParaRPr lang="en-US" altLang="en-US"/>
          </a:p>
        </p:txBody>
      </p:sp>
    </p:spTree>
    <p:extLst>
      <p:ext uri="{BB962C8B-B14F-4D97-AF65-F5344CB8AC3E}">
        <p14:creationId xmlns:p14="http://schemas.microsoft.com/office/powerpoint/2010/main" val="32600307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20" y="20638"/>
            <a:ext cx="466513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1484" y="20638"/>
            <a:ext cx="7499349"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517" y="2817813"/>
            <a:ext cx="10225616"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17152" y="2819400"/>
            <a:ext cx="194733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517" y="5089538"/>
            <a:ext cx="12130616"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3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Date Placeholder 3"/>
          <p:cNvSpPr>
            <a:spLocks noGrp="1"/>
          </p:cNvSpPr>
          <p:nvPr>
            <p:ph type="dt" sz="half" idx="10"/>
          </p:nvPr>
        </p:nvSpPr>
        <p:spPr/>
        <p:txBody>
          <a:bodyPr/>
          <a:lstStyle>
            <a:lvl1pPr>
              <a:defRPr/>
            </a:lvl1pPr>
          </a:lstStyle>
          <a:p>
            <a:pPr>
              <a:defRPr/>
            </a:pPr>
            <a:fld id="{2D3DC229-5E6D-4130-9397-5BA914188486}"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10"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smtClean="0"/>
            </a:lvl1pPr>
          </a:lstStyle>
          <a:p>
            <a:pPr>
              <a:defRPr/>
            </a:pPr>
            <a:fld id="{5FC9ECF7-D1F9-46A4-B53A-12037CC7DBB1}" type="slidenum">
              <a:rPr lang="en-US" altLang="en-US"/>
              <a:pPr>
                <a:defRPr/>
              </a:pPr>
              <a:t>‹#›</a:t>
            </a:fld>
            <a:endParaRPr lang="en-US" altLang="en-US"/>
          </a:p>
        </p:txBody>
      </p:sp>
    </p:spTree>
    <p:extLst>
      <p:ext uri="{BB962C8B-B14F-4D97-AF65-F5344CB8AC3E}">
        <p14:creationId xmlns:p14="http://schemas.microsoft.com/office/powerpoint/2010/main" val="169786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8E69631-4B17-469A-9E62-174EC5E0C467}"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A91B362F-2C78-4A43-899E-F623BF82A922}" type="slidenum">
              <a:rPr lang="en-US" altLang="en-US"/>
              <a:pPr>
                <a:defRPr/>
              </a:pPr>
              <a:t>‹#›</a:t>
            </a:fld>
            <a:endParaRPr lang="en-US" altLang="en-US"/>
          </a:p>
        </p:txBody>
      </p:sp>
    </p:spTree>
    <p:extLst>
      <p:ext uri="{BB962C8B-B14F-4D97-AF65-F5344CB8AC3E}">
        <p14:creationId xmlns:p14="http://schemas.microsoft.com/office/powerpoint/2010/main" val="236432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391D05-7CCA-40F5-AD5F-D4024D19DA75}"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F9C055-7159-4709-8C81-2C75E335D92F}" type="slidenum">
              <a:rPr lang="en-US" altLang="en-US"/>
              <a:pPr>
                <a:defRPr/>
              </a:pPr>
              <a:t>‹#›</a:t>
            </a:fld>
            <a:endParaRPr lang="en-US" altLang="en-US"/>
          </a:p>
        </p:txBody>
      </p:sp>
    </p:spTree>
    <p:extLst>
      <p:ext uri="{BB962C8B-B14F-4D97-AF65-F5344CB8AC3E}">
        <p14:creationId xmlns:p14="http://schemas.microsoft.com/office/powerpoint/2010/main" val="17467846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961A38A-6BAC-4F58-8168-45983ECDC7FB}"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7E37C7-D1CB-48AA-A786-A36B8E36D3EE}" type="slidenum">
              <a:rPr lang="en-US" altLang="en-US"/>
              <a:pPr>
                <a:defRPr/>
              </a:pPr>
              <a:t>‹#›</a:t>
            </a:fld>
            <a:endParaRPr lang="en-US" altLang="en-US"/>
          </a:p>
        </p:txBody>
      </p:sp>
    </p:spTree>
    <p:extLst>
      <p:ext uri="{BB962C8B-B14F-4D97-AF65-F5344CB8AC3E}">
        <p14:creationId xmlns:p14="http://schemas.microsoft.com/office/powerpoint/2010/main" val="14393043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6CD44C8-B950-4F41-9749-AB146F218FBA}"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2B7E8B9-16E9-49D2-B2C1-614390C71A18}" type="slidenum">
              <a:rPr lang="en-US" altLang="en-US"/>
              <a:pPr>
                <a:defRPr/>
              </a:pPr>
              <a:t>‹#›</a:t>
            </a:fld>
            <a:endParaRPr lang="en-US" altLang="en-US"/>
          </a:p>
        </p:txBody>
      </p:sp>
    </p:spTree>
    <p:extLst>
      <p:ext uri="{BB962C8B-B14F-4D97-AF65-F5344CB8AC3E}">
        <p14:creationId xmlns:p14="http://schemas.microsoft.com/office/powerpoint/2010/main" val="23870360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D1471B-7403-443B-A466-9F400DC207BD}"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105E56E-19CB-419D-A815-7D0918A309E4}" type="slidenum">
              <a:rPr lang="en-US" altLang="en-US"/>
              <a:pPr>
                <a:defRPr/>
              </a:pPr>
              <a:t>‹#›</a:t>
            </a:fld>
            <a:endParaRPr lang="en-US" altLang="en-US"/>
          </a:p>
        </p:txBody>
      </p:sp>
    </p:spTree>
    <p:extLst>
      <p:ext uri="{BB962C8B-B14F-4D97-AF65-F5344CB8AC3E}">
        <p14:creationId xmlns:p14="http://schemas.microsoft.com/office/powerpoint/2010/main" val="12972739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BEDAE48E-9216-45F1-A7BE-C8D6C38F4528}"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smtClean="0"/>
            </a:lvl1pPr>
          </a:lstStyle>
          <a:p>
            <a:pPr>
              <a:defRPr/>
            </a:pPr>
            <a:fld id="{56A3A9FE-695E-43FA-ADE7-3D23435CE194}" type="slidenum">
              <a:rPr lang="en-US" altLang="en-US"/>
              <a:pPr>
                <a:defRPr/>
              </a:pPr>
              <a:t>‹#›</a:t>
            </a:fld>
            <a:endParaRPr lang="en-US" altLang="en-US"/>
          </a:p>
        </p:txBody>
      </p:sp>
    </p:spTree>
    <p:extLst>
      <p:ext uri="{BB962C8B-B14F-4D97-AF65-F5344CB8AC3E}">
        <p14:creationId xmlns:p14="http://schemas.microsoft.com/office/powerpoint/2010/main" val="38433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D0AF1CA-7D9E-4A22-B2E5-00191FB2DF90}"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1D17E3-ABE5-4592-9874-33EB8F89AD42}" type="slidenum">
              <a:rPr lang="en-US" altLang="en-US"/>
              <a:pPr>
                <a:defRPr/>
              </a:pPr>
              <a:t>‹#›</a:t>
            </a:fld>
            <a:endParaRPr lang="en-US" altLang="en-US"/>
          </a:p>
        </p:txBody>
      </p:sp>
    </p:spTree>
    <p:extLst>
      <p:ext uri="{BB962C8B-B14F-4D97-AF65-F5344CB8AC3E}">
        <p14:creationId xmlns:p14="http://schemas.microsoft.com/office/powerpoint/2010/main" val="24539264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2389726" y="4800600"/>
            <a:ext cx="7334249"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4000" b="1" dirty="0">
              <a:solidFill>
                <a:prstClr val="white"/>
              </a:solidFill>
              <a:latin typeface="Georgia" pitchFamily="18" charset="0"/>
            </a:endParaRPr>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3E1C0112-C6B4-46DC-93B7-40B2825ACD6D}"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smtClean="0"/>
            </a:lvl1pPr>
          </a:lstStyle>
          <a:p>
            <a:pPr>
              <a:defRPr/>
            </a:pPr>
            <a:fld id="{F50ECDBC-11E7-4B32-A493-3308A8FBE223}" type="slidenum">
              <a:rPr lang="en-US" altLang="en-US"/>
              <a:pPr>
                <a:defRPr/>
              </a:pPr>
              <a:t>‹#›</a:t>
            </a:fld>
            <a:endParaRPr lang="en-US" altLang="en-US"/>
          </a:p>
        </p:txBody>
      </p:sp>
    </p:spTree>
    <p:extLst>
      <p:ext uri="{BB962C8B-B14F-4D97-AF65-F5344CB8AC3E}">
        <p14:creationId xmlns:p14="http://schemas.microsoft.com/office/powerpoint/2010/main" val="237799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Chart">
    <p:spTree>
      <p:nvGrpSpPr>
        <p:cNvPr id="1" name=""/>
        <p:cNvGrpSpPr/>
        <p:nvPr/>
      </p:nvGrpSpPr>
      <p:grpSpPr>
        <a:xfrm>
          <a:off x="0" y="0"/>
          <a:ext cx="0" cy="0"/>
          <a:chOff x="0" y="0"/>
          <a:chExt cx="0" cy="0"/>
        </a:xfrm>
      </p:grpSpPr>
      <p:pic>
        <p:nvPicPr>
          <p:cNvPr id="4" name="Picture 46">
            <a:extLst>
              <a:ext uri="{FF2B5EF4-FFF2-40B4-BE49-F238E27FC236}">
                <a16:creationId xmlns:a16="http://schemas.microsoft.com/office/drawing/2014/main" id="{DF10209B-71D1-4E22-ABBB-2155C6F0EB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2016" y="6324623"/>
            <a:ext cx="183303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609600" y="381000"/>
            <a:ext cx="10972800" cy="484748"/>
          </a:xfrm>
          <a:prstGeom prst="rect">
            <a:avLst/>
          </a:prstGeom>
          <a:noFill/>
        </p:spPr>
        <p:txBody>
          <a:bodyPr rtlCol="0" anchor="t">
            <a:spAutoFit/>
          </a:bodyPr>
          <a:lstStyle>
            <a:lvl1pPr marL="0" algn="l" defTabSz="685800" rtl="0" eaLnBrk="1" latinLnBrk="0" hangingPunct="1">
              <a:defRPr lang="en-US" sz="3000" kern="1200" dirty="0" smtClean="0">
                <a:solidFill>
                  <a:srgbClr val="8B8376"/>
                </a:solidFill>
                <a:latin typeface="Century Gothic" pitchFamily="34" charset="0"/>
                <a:ea typeface="+mn-ea"/>
                <a:cs typeface="+mn-cs"/>
              </a:defRPr>
            </a:lvl1pPr>
          </a:lstStyle>
          <a:p>
            <a:r>
              <a:rPr lang="en-US"/>
              <a:t>Click to edit Master title style</a:t>
            </a:r>
            <a:endParaRPr lang="en-US" dirty="0"/>
          </a:p>
        </p:txBody>
      </p:sp>
      <p:sp>
        <p:nvSpPr>
          <p:cNvPr id="7" name="Chart Placeholder 12"/>
          <p:cNvSpPr>
            <a:spLocks noGrp="1"/>
          </p:cNvSpPr>
          <p:nvPr>
            <p:ph type="chart" sz="quarter" idx="13"/>
          </p:nvPr>
        </p:nvSpPr>
        <p:spPr>
          <a:xfrm>
            <a:off x="711200" y="1295400"/>
            <a:ext cx="10566400" cy="3810000"/>
          </a:xfrm>
        </p:spPr>
        <p:txBody>
          <a:bodyPr/>
          <a:lstStyle>
            <a:lvl1pPr>
              <a:defRPr>
                <a:solidFill>
                  <a:srgbClr val="8B8376"/>
                </a:solidFill>
                <a:latin typeface="Century Gothic" pitchFamily="34" charset="0"/>
              </a:defRPr>
            </a:lvl1pPr>
          </a:lstStyle>
          <a:p>
            <a:pPr lvl="0"/>
            <a:r>
              <a:rPr lang="en-US" noProof="0" dirty="0"/>
              <a:t>Click icon to add chart</a:t>
            </a:r>
          </a:p>
        </p:txBody>
      </p:sp>
      <p:sp>
        <p:nvSpPr>
          <p:cNvPr id="5" name="Date Placeholder 3">
            <a:extLst>
              <a:ext uri="{FF2B5EF4-FFF2-40B4-BE49-F238E27FC236}">
                <a16:creationId xmlns:a16="http://schemas.microsoft.com/office/drawing/2014/main" id="{25527658-D785-4287-B1EA-EB00D1351B03}"/>
              </a:ext>
            </a:extLst>
          </p:cNvPr>
          <p:cNvSpPr>
            <a:spLocks noGrp="1"/>
          </p:cNvSpPr>
          <p:nvPr>
            <p:ph type="dt" sz="half" idx="14"/>
          </p:nvPr>
        </p:nvSpPr>
        <p:spPr>
          <a:xfrm>
            <a:off x="4572000" y="6324623"/>
            <a:ext cx="1727200" cy="365125"/>
          </a:xfrm>
        </p:spPr>
        <p:txBody>
          <a:bodyPr rtlCol="0" anchor="t"/>
          <a:lstStyle>
            <a:lvl1pPr algn="ctr">
              <a:defRPr sz="900">
                <a:solidFill>
                  <a:srgbClr val="FF9B26"/>
                </a:solidFill>
                <a:latin typeface="Century Gothic" pitchFamily="34" charset="0"/>
              </a:defRPr>
            </a:lvl1pPr>
          </a:lstStyle>
          <a:p>
            <a:pPr>
              <a:defRPr/>
            </a:pPr>
            <a:fld id="{0E20CA5B-E753-44B2-99A8-2A245C6D3B05}" type="datetimeFigureOut">
              <a:rPr lang="en-US"/>
              <a:pPr>
                <a:defRPr/>
              </a:pPr>
              <a:t>11/9/2022</a:t>
            </a:fld>
            <a:endParaRPr lang="en-US" dirty="0"/>
          </a:p>
        </p:txBody>
      </p:sp>
      <p:sp>
        <p:nvSpPr>
          <p:cNvPr id="6" name="Footer Placeholder 4">
            <a:extLst>
              <a:ext uri="{FF2B5EF4-FFF2-40B4-BE49-F238E27FC236}">
                <a16:creationId xmlns:a16="http://schemas.microsoft.com/office/drawing/2014/main" id="{2EC0CF6C-CD35-49C6-8F56-F0F9C5CD1A36}"/>
              </a:ext>
            </a:extLst>
          </p:cNvPr>
          <p:cNvSpPr>
            <a:spLocks noGrp="1"/>
          </p:cNvSpPr>
          <p:nvPr>
            <p:ph type="ftr" sz="quarter" idx="15"/>
          </p:nvPr>
        </p:nvSpPr>
        <p:spPr>
          <a:xfrm>
            <a:off x="711200" y="6324623"/>
            <a:ext cx="3860800" cy="365125"/>
          </a:xfrm>
        </p:spPr>
        <p:txBody>
          <a:bodyPr rtlCol="0" anchor="t"/>
          <a:lstStyle>
            <a:lvl1pPr algn="l">
              <a:defRPr sz="900">
                <a:solidFill>
                  <a:srgbClr val="FF9B26"/>
                </a:solidFill>
                <a:latin typeface="Century Gothic"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98028DF3-E9E9-4A57-97E1-ED1CA563EB16}"/>
              </a:ext>
            </a:extLst>
          </p:cNvPr>
          <p:cNvSpPr>
            <a:spLocks noGrp="1"/>
          </p:cNvSpPr>
          <p:nvPr>
            <p:ph type="sldNum" sz="quarter" idx="16"/>
          </p:nvPr>
        </p:nvSpPr>
        <p:spPr>
          <a:xfrm>
            <a:off x="6299200" y="6324623"/>
            <a:ext cx="1727200" cy="365125"/>
          </a:xfrm>
        </p:spPr>
        <p:txBody>
          <a:bodyPr rtlCol="0" anchor="t"/>
          <a:lstStyle>
            <a:lvl1pPr algn="ctr">
              <a:defRPr sz="900">
                <a:solidFill>
                  <a:schemeClr val="tx1">
                    <a:tint val="75000"/>
                  </a:schemeClr>
                </a:solidFill>
                <a:latin typeface="Century Gothic" pitchFamily="34" charset="0"/>
              </a:defRPr>
            </a:lvl1pPr>
          </a:lstStyle>
          <a:p>
            <a:pPr>
              <a:defRPr/>
            </a:pPr>
            <a:fld id="{31829B4E-C0FB-48CF-AAAC-5B40BB4EACE8}" type="slidenum">
              <a:rPr lang="en-US"/>
              <a:pPr>
                <a:defRPr/>
              </a:pPr>
              <a:t>‹#›</a:t>
            </a:fld>
            <a:endParaRPr lang="en-US" dirty="0"/>
          </a:p>
        </p:txBody>
      </p:sp>
    </p:spTree>
    <p:extLst>
      <p:ext uri="{BB962C8B-B14F-4D97-AF65-F5344CB8AC3E}">
        <p14:creationId xmlns:p14="http://schemas.microsoft.com/office/powerpoint/2010/main" val="8329105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E2D01A-6114-4BB6-A91E-EF7E79BAE9F3}"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8E096E-877A-4920-9EF6-7C29CBDAF3EF}" type="slidenum">
              <a:rPr lang="en-US" altLang="en-US"/>
              <a:pPr>
                <a:defRPr/>
              </a:pPr>
              <a:t>‹#›</a:t>
            </a:fld>
            <a:endParaRPr lang="en-US" altLang="en-US"/>
          </a:p>
        </p:txBody>
      </p:sp>
    </p:spTree>
    <p:extLst>
      <p:ext uri="{BB962C8B-B14F-4D97-AF65-F5344CB8AC3E}">
        <p14:creationId xmlns:p14="http://schemas.microsoft.com/office/powerpoint/2010/main" val="5286335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EDDAEFC-EF33-47BB-87A6-2B37EEA32FDC}"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901B8E-9575-49A1-B7CE-D0F213AB5043}" type="slidenum">
              <a:rPr lang="en-US" altLang="en-US"/>
              <a:pPr>
                <a:defRPr/>
              </a:pPr>
              <a:t>‹#›</a:t>
            </a:fld>
            <a:endParaRPr lang="en-US" altLang="en-US"/>
          </a:p>
        </p:txBody>
      </p:sp>
    </p:spTree>
    <p:extLst>
      <p:ext uri="{BB962C8B-B14F-4D97-AF65-F5344CB8AC3E}">
        <p14:creationId xmlns:p14="http://schemas.microsoft.com/office/powerpoint/2010/main" val="18668625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20" y="20638"/>
            <a:ext cx="466513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1484" y="20638"/>
            <a:ext cx="7499349"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517" y="2817813"/>
            <a:ext cx="10225616"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17152" y="2819400"/>
            <a:ext cx="194733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517" y="5089538"/>
            <a:ext cx="12130616"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1673417" y="2470150"/>
            <a:ext cx="4064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4000" dirty="0">
              <a:solidFill>
                <a:srgbClr val="F47F28"/>
              </a:solidFill>
            </a:endParaRPr>
          </a:p>
        </p:txBody>
      </p:sp>
      <p:sp>
        <p:nvSpPr>
          <p:cNvPr id="15" name="Text Placeholder 15"/>
          <p:cNvSpPr>
            <a:spLocks noGrp="1"/>
          </p:cNvSpPr>
          <p:nvPr>
            <p:ph type="body" sz="quarter" idx="14"/>
          </p:nvPr>
        </p:nvSpPr>
        <p:spPr>
          <a:xfrm>
            <a:off x="4775200" y="1295400"/>
            <a:ext cx="68072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a:t>Click to edit Master text styles</a:t>
            </a:r>
          </a:p>
        </p:txBody>
      </p:sp>
      <p:sp>
        <p:nvSpPr>
          <p:cNvPr id="2" name="Title 1"/>
          <p:cNvSpPr>
            <a:spLocks noGrp="1"/>
          </p:cNvSpPr>
          <p:nvPr>
            <p:ph type="title"/>
          </p:nvPr>
        </p:nvSpPr>
        <p:spPr>
          <a:xfrm>
            <a:off x="141792" y="4114800"/>
            <a:ext cx="9753600" cy="914400"/>
          </a:xfrm>
        </p:spPr>
        <p:txBody>
          <a:bodyPr anchor="b">
            <a:normAutofit/>
          </a:bodyPr>
          <a:lstStyle>
            <a:lvl1pPr marL="0" indent="0">
              <a:defRPr lang="en-US" sz="3600" b="1" kern="1200" baseline="0">
                <a:solidFill>
                  <a:schemeClr val="bg1"/>
                </a:solidFill>
                <a:latin typeface="Arial" pitchFamily="34" charset="0"/>
                <a:ea typeface="+mn-ea"/>
                <a:cs typeface="Arial" pitchFamily="34" charset="0"/>
              </a:defRPr>
            </a:lvl1pPr>
          </a:lstStyle>
          <a:p>
            <a:pPr lvl="0"/>
            <a:r>
              <a:rPr lang="en-US"/>
              <a:t>Click to edit Master title style</a:t>
            </a:r>
            <a:endParaRPr lang="en-US" dirty="0"/>
          </a:p>
        </p:txBody>
      </p:sp>
      <p:sp>
        <p:nvSpPr>
          <p:cNvPr id="10" name="Date Placeholder 3"/>
          <p:cNvSpPr>
            <a:spLocks noGrp="1"/>
          </p:cNvSpPr>
          <p:nvPr>
            <p:ph type="dt" sz="half" idx="15"/>
          </p:nvPr>
        </p:nvSpPr>
        <p:spPr/>
        <p:txBody>
          <a:bodyPr/>
          <a:lstStyle>
            <a:lvl1pPr>
              <a:defRPr>
                <a:solidFill>
                  <a:schemeClr val="bg1"/>
                </a:solidFill>
              </a:defRPr>
            </a:lvl1pPr>
          </a:lstStyle>
          <a:p>
            <a:pPr>
              <a:defRPr/>
            </a:pPr>
            <a:fld id="{C67F3DDA-D6CC-47E6-AC6B-954E45EBD919}" type="datetimeFigureOut">
              <a:rPr lang="en-US">
                <a:solidFill>
                  <a:prstClr val="white"/>
                </a:solidFill>
              </a:rPr>
              <a:pPr>
                <a:defRPr/>
              </a:pPr>
              <a:t>11/9/2022</a:t>
            </a:fld>
            <a:endParaRPr lang="en-US" dirty="0">
              <a:solidFill>
                <a:prstClr val="white"/>
              </a:solidFill>
            </a:endParaRPr>
          </a:p>
        </p:txBody>
      </p:sp>
      <p:sp>
        <p:nvSpPr>
          <p:cNvPr id="11" name="Footer Placeholder 4"/>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5"/>
          <p:cNvSpPr>
            <a:spLocks noGrp="1"/>
          </p:cNvSpPr>
          <p:nvPr>
            <p:ph type="sldNum" sz="quarter" idx="17"/>
          </p:nvPr>
        </p:nvSpPr>
        <p:spPr/>
        <p:txBody>
          <a:bodyPr/>
          <a:lstStyle>
            <a:lvl1pPr>
              <a:defRPr smtClean="0">
                <a:solidFill>
                  <a:schemeClr val="bg1"/>
                </a:solidFill>
              </a:defRPr>
            </a:lvl1pPr>
          </a:lstStyle>
          <a:p>
            <a:pPr>
              <a:defRPr/>
            </a:pPr>
            <a:fld id="{291742BD-FC9E-41CE-9CB8-CE63761C4BAB}"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49080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Emphas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609600" y="1600206"/>
            <a:ext cx="109728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
          <p:cNvSpPr>
            <a:spLocks noGrp="1"/>
          </p:cNvSpPr>
          <p:nvPr>
            <p:ph type="dt" sz="half" idx="10"/>
          </p:nvPr>
        </p:nvSpPr>
        <p:spPr/>
        <p:txBody>
          <a:bodyPr/>
          <a:lstStyle>
            <a:lvl1pPr>
              <a:defRPr>
                <a:solidFill>
                  <a:schemeClr val="tx1">
                    <a:lumMod val="85000"/>
                    <a:lumOff val="15000"/>
                  </a:schemeClr>
                </a:solidFill>
              </a:defRPr>
            </a:lvl1pPr>
          </a:lstStyle>
          <a:p>
            <a:pPr>
              <a:defRPr/>
            </a:pPr>
            <a:fld id="{23560AF3-A396-4571-9578-0E8CF2390634}" type="datetimeFigureOut">
              <a:rPr lang="en-US">
                <a:solidFill>
                  <a:prstClr val="black">
                    <a:lumMod val="85000"/>
                    <a:lumOff val="15000"/>
                  </a:prstClr>
                </a:solidFill>
              </a:rPr>
              <a:pPr>
                <a:defRPr/>
              </a:pPr>
              <a:t>11/9/2022</a:t>
            </a:fld>
            <a:endParaRPr lang="en-US" dirty="0">
              <a:solidFill>
                <a:prstClr val="black">
                  <a:lumMod val="85000"/>
                  <a:lumOff val="15000"/>
                </a:prstClr>
              </a:solidFill>
            </a:endParaRPr>
          </a:p>
        </p:txBody>
      </p:sp>
      <p:sp>
        <p:nvSpPr>
          <p:cNvPr id="5" name="Footer Placeholder 3"/>
          <p:cNvSpPr>
            <a:spLocks noGrp="1"/>
          </p:cNvSpPr>
          <p:nvPr>
            <p:ph type="ftr" sz="quarter" idx="11"/>
          </p:nvPr>
        </p:nvSpPr>
        <p:spPr/>
        <p:txBody>
          <a:bodyPr/>
          <a:lstStyle>
            <a:lvl1pPr>
              <a:defRPr>
                <a:solidFill>
                  <a:schemeClr val="tx1">
                    <a:lumMod val="85000"/>
                    <a:lumOff val="15000"/>
                  </a:schemeClr>
                </a:solidFill>
              </a:defRPr>
            </a:lvl1pPr>
          </a:lstStyle>
          <a:p>
            <a:pPr>
              <a:defRPr/>
            </a:pPr>
            <a:endParaRPr lang="en-US">
              <a:solidFill>
                <a:prstClr val="black">
                  <a:lumMod val="85000"/>
                  <a:lumOff val="15000"/>
                </a:prstClr>
              </a:solidFill>
            </a:endParaRPr>
          </a:p>
        </p:txBody>
      </p:sp>
      <p:sp>
        <p:nvSpPr>
          <p:cNvPr id="7" name="Slide Number Placeholder 4"/>
          <p:cNvSpPr>
            <a:spLocks noGrp="1"/>
          </p:cNvSpPr>
          <p:nvPr>
            <p:ph type="sldNum" sz="quarter" idx="12"/>
          </p:nvPr>
        </p:nvSpPr>
        <p:spPr/>
        <p:txBody>
          <a:bodyPr/>
          <a:lstStyle>
            <a:lvl1pPr>
              <a:defRPr smtClean="0">
                <a:solidFill>
                  <a:srgbClr val="262626"/>
                </a:solidFill>
              </a:defRPr>
            </a:lvl1pPr>
          </a:lstStyle>
          <a:p>
            <a:pPr>
              <a:defRPr/>
            </a:pPr>
            <a:fld id="{E95D7488-D11F-421F-AE88-D5D49BC153D8}" type="slidenum">
              <a:rPr lang="en-US" altLang="en-US"/>
              <a:pPr>
                <a:defRPr/>
              </a:pPr>
              <a:t>‹#›</a:t>
            </a:fld>
            <a:endParaRPr lang="en-US" altLang="en-US"/>
          </a:p>
        </p:txBody>
      </p:sp>
    </p:spTree>
    <p:extLst>
      <p:ext uri="{BB962C8B-B14F-4D97-AF65-F5344CB8AC3E}">
        <p14:creationId xmlns:p14="http://schemas.microsoft.com/office/powerpoint/2010/main" val="42607391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Emphasis">
    <p:spTree>
      <p:nvGrpSpPr>
        <p:cNvPr id="1" name=""/>
        <p:cNvGrpSpPr/>
        <p:nvPr/>
      </p:nvGrpSpPr>
      <p:grpSpPr>
        <a:xfrm>
          <a:off x="0" y="0"/>
          <a:ext cx="0" cy="0"/>
          <a:chOff x="0" y="0"/>
          <a:chExt cx="0" cy="0"/>
        </a:xfrm>
      </p:grpSpPr>
      <p:sp>
        <p:nvSpPr>
          <p:cNvPr id="6" name="Title 1"/>
          <p:cNvSpPr>
            <a:spLocks noGrp="1"/>
          </p:cNvSpPr>
          <p:nvPr>
            <p:ph type="title"/>
          </p:nvPr>
        </p:nvSpPr>
        <p:spPr>
          <a:xfrm>
            <a:off x="387200" y="3081000"/>
            <a:ext cx="115824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a:t>Click to edit Master title style</a:t>
            </a:r>
            <a:endParaRPr lang="en-US" dirty="0"/>
          </a:p>
        </p:txBody>
      </p:sp>
      <p:sp>
        <p:nvSpPr>
          <p:cNvPr id="7" name="Text Placeholder 2"/>
          <p:cNvSpPr>
            <a:spLocks noGrp="1"/>
          </p:cNvSpPr>
          <p:nvPr>
            <p:ph type="body" idx="1"/>
          </p:nvPr>
        </p:nvSpPr>
        <p:spPr>
          <a:xfrm>
            <a:off x="378603" y="2424752"/>
            <a:ext cx="11592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Date Placeholder 1"/>
          <p:cNvSpPr>
            <a:spLocks noGrp="1"/>
          </p:cNvSpPr>
          <p:nvPr>
            <p:ph type="dt" sz="half" idx="10"/>
          </p:nvPr>
        </p:nvSpPr>
        <p:spPr/>
        <p:txBody>
          <a:bodyPr/>
          <a:lstStyle>
            <a:lvl1pPr>
              <a:defRPr/>
            </a:lvl1pPr>
          </a:lstStyle>
          <a:p>
            <a:pPr>
              <a:defRPr/>
            </a:pPr>
            <a:fld id="{AB5EEC77-4EDF-4966-B3AD-417B23058EF7}"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3"/>
          <p:cNvSpPr>
            <a:spLocks noGrp="1"/>
          </p:cNvSpPr>
          <p:nvPr>
            <p:ph type="sldNum" sz="quarter" idx="12"/>
          </p:nvPr>
        </p:nvSpPr>
        <p:spPr/>
        <p:txBody>
          <a:bodyPr/>
          <a:lstStyle>
            <a:lvl1pPr>
              <a:defRPr smtClean="0"/>
            </a:lvl1pPr>
          </a:lstStyle>
          <a:p>
            <a:pPr>
              <a:defRPr/>
            </a:pPr>
            <a:fld id="{8A819250-695D-481A-A2D4-D3F6AECCE237}" type="slidenum">
              <a:rPr lang="en-US" altLang="en-US"/>
              <a:pPr>
                <a:defRPr/>
              </a:pPr>
              <a:t>‹#›</a:t>
            </a:fld>
            <a:endParaRPr lang="en-US" altLang="en-US"/>
          </a:p>
        </p:txBody>
      </p:sp>
    </p:spTree>
    <p:extLst>
      <p:ext uri="{BB962C8B-B14F-4D97-AF65-F5344CB8AC3E}">
        <p14:creationId xmlns:p14="http://schemas.microsoft.com/office/powerpoint/2010/main" val="2994164263"/>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with Text ">
    <p:spTree>
      <p:nvGrpSpPr>
        <p:cNvPr id="1" name=""/>
        <p:cNvGrpSpPr/>
        <p:nvPr/>
      </p:nvGrpSpPr>
      <p:grpSpPr>
        <a:xfrm>
          <a:off x="0" y="0"/>
          <a:ext cx="0" cy="0"/>
          <a:chOff x="0" y="0"/>
          <a:chExt cx="0" cy="0"/>
        </a:xfrm>
      </p:grpSpPr>
      <p:sp>
        <p:nvSpPr>
          <p:cNvPr id="4" name="Rectangle 3"/>
          <p:cNvSpPr/>
          <p:nvPr userDrawn="1"/>
        </p:nvSpPr>
        <p:spPr>
          <a:xfrm>
            <a:off x="0" y="2895600"/>
            <a:ext cx="100584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4000" dirty="0">
              <a:solidFill>
                <a:prstClr val="white"/>
              </a:solidFill>
            </a:endParaRPr>
          </a:p>
        </p:txBody>
      </p:sp>
      <p:sp>
        <p:nvSpPr>
          <p:cNvPr id="9" name="Title 1"/>
          <p:cNvSpPr>
            <a:spLocks noGrp="1"/>
          </p:cNvSpPr>
          <p:nvPr>
            <p:ph type="title"/>
          </p:nvPr>
        </p:nvSpPr>
        <p:spPr>
          <a:xfrm>
            <a:off x="553156" y="3200400"/>
            <a:ext cx="93472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t>Click to edit Master title style</a:t>
            </a:r>
            <a:endParaRPr lang="en-US" dirty="0"/>
          </a:p>
        </p:txBody>
      </p:sp>
      <p:sp>
        <p:nvSpPr>
          <p:cNvPr id="10" name="Text Placeholder 15"/>
          <p:cNvSpPr>
            <a:spLocks noGrp="1"/>
          </p:cNvSpPr>
          <p:nvPr>
            <p:ph type="body" sz="quarter" idx="14"/>
          </p:nvPr>
        </p:nvSpPr>
        <p:spPr>
          <a:xfrm>
            <a:off x="6197600" y="664780"/>
            <a:ext cx="5588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B4F80765-61D4-41EB-8163-93514C21AA49}" type="datetimeFigureOut">
              <a:rPr lang="en-US">
                <a:solidFill>
                  <a:prstClr val="white"/>
                </a:solidFill>
              </a:rPr>
              <a:pPr>
                <a:defRPr/>
              </a:pPr>
              <a:t>11/9/2022</a:t>
            </a:fld>
            <a:endParaRPr lang="en-US" dirty="0">
              <a:solidFill>
                <a:prstClr val="white"/>
              </a:solidFill>
            </a:endParaRPr>
          </a:p>
        </p:txBody>
      </p:sp>
      <p:sp>
        <p:nvSpPr>
          <p:cNvPr id="6"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7" name="Slide Number Placeholder 4"/>
          <p:cNvSpPr>
            <a:spLocks noGrp="1"/>
          </p:cNvSpPr>
          <p:nvPr>
            <p:ph type="sldNum" sz="quarter" idx="17"/>
          </p:nvPr>
        </p:nvSpPr>
        <p:spPr/>
        <p:txBody>
          <a:bodyPr/>
          <a:lstStyle>
            <a:lvl1pPr>
              <a:defRPr smtClean="0">
                <a:solidFill>
                  <a:schemeClr val="bg1"/>
                </a:solidFill>
              </a:defRPr>
            </a:lvl1pPr>
          </a:lstStyle>
          <a:p>
            <a:pPr>
              <a:defRPr/>
            </a:pPr>
            <a:fld id="{C283C75D-5C21-4899-82BC-FDE2D7657181}"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998217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5" name="Rectangle 4"/>
          <p:cNvSpPr/>
          <p:nvPr userDrawn="1"/>
        </p:nvSpPr>
        <p:spPr>
          <a:xfrm>
            <a:off x="793759" y="4800600"/>
            <a:ext cx="649816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4000" b="1" dirty="0">
              <a:solidFill>
                <a:prstClr val="white"/>
              </a:solidFill>
              <a:latin typeface="Georgia" pitchFamily="18" charset="0"/>
            </a:endParaRPr>
          </a:p>
        </p:txBody>
      </p:sp>
      <p:sp>
        <p:nvSpPr>
          <p:cNvPr id="7" name="Title 1"/>
          <p:cNvSpPr>
            <a:spLocks noGrp="1"/>
          </p:cNvSpPr>
          <p:nvPr>
            <p:ph type="title"/>
          </p:nvPr>
        </p:nvSpPr>
        <p:spPr>
          <a:xfrm>
            <a:off x="808736" y="4800600"/>
            <a:ext cx="6412325"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9" name="Media Placeholder 8"/>
          <p:cNvSpPr>
            <a:spLocks noGrp="1"/>
          </p:cNvSpPr>
          <p:nvPr>
            <p:ph type="media" sz="quarter" idx="13"/>
          </p:nvPr>
        </p:nvSpPr>
        <p:spPr>
          <a:xfrm>
            <a:off x="782696" y="838200"/>
            <a:ext cx="6498336" cy="3812822"/>
          </a:xfrm>
        </p:spPr>
        <p:txBody>
          <a:bodyPr rtlCol="0">
            <a:normAutofit/>
          </a:bodyPr>
          <a:lstStyle>
            <a:lvl1pPr>
              <a:buNone/>
              <a:defRPr/>
            </a:lvl1pPr>
          </a:lstStyle>
          <a:p>
            <a:pPr lvl="0"/>
            <a:r>
              <a:rPr lang="en-US" noProof="0"/>
              <a:t>Click icon to add media</a:t>
            </a:r>
            <a:endParaRPr lang="en-US" noProof="0" dirty="0"/>
          </a:p>
        </p:txBody>
      </p:sp>
      <p:sp>
        <p:nvSpPr>
          <p:cNvPr id="11" name="Text Placeholder 10"/>
          <p:cNvSpPr>
            <a:spLocks noGrp="1"/>
          </p:cNvSpPr>
          <p:nvPr>
            <p:ph type="body" sz="quarter" idx="14"/>
          </p:nvPr>
        </p:nvSpPr>
        <p:spPr>
          <a:xfrm>
            <a:off x="7702484" y="838213"/>
            <a:ext cx="3759200" cy="4636911"/>
          </a:xfrm>
        </p:spPr>
        <p:txBody>
          <a:bodyPr>
            <a:normAutofit/>
          </a:bodyPr>
          <a:lstStyle>
            <a:lvl1pPr marL="0" indent="0" algn="l">
              <a:buNone/>
              <a:defRPr sz="2400">
                <a:solidFill>
                  <a:schemeClr val="bg1"/>
                </a:solidFill>
              </a:defRPr>
            </a:lvl1pPr>
          </a:lstStyle>
          <a:p>
            <a:pPr lvl="0"/>
            <a:r>
              <a:rPr lang="en-US"/>
              <a:t>Click to edit Master text styles</a:t>
            </a:r>
          </a:p>
        </p:txBody>
      </p:sp>
      <p:sp>
        <p:nvSpPr>
          <p:cNvPr id="6" name="Date Placeholder 2"/>
          <p:cNvSpPr>
            <a:spLocks noGrp="1"/>
          </p:cNvSpPr>
          <p:nvPr>
            <p:ph type="dt" sz="half" idx="15"/>
          </p:nvPr>
        </p:nvSpPr>
        <p:spPr/>
        <p:txBody>
          <a:bodyPr/>
          <a:lstStyle>
            <a:lvl1pPr>
              <a:defRPr>
                <a:solidFill>
                  <a:schemeClr val="bg1"/>
                </a:solidFill>
              </a:defRPr>
            </a:lvl1pPr>
          </a:lstStyle>
          <a:p>
            <a:pPr>
              <a:defRPr/>
            </a:pPr>
            <a:fld id="{F388D942-DBD2-4CF8-A727-D62FB0487AD4}" type="datetimeFigureOut">
              <a:rPr lang="en-US">
                <a:solidFill>
                  <a:prstClr val="white"/>
                </a:solidFill>
              </a:rPr>
              <a:pPr>
                <a:defRPr/>
              </a:pPr>
              <a:t>11/9/2022</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p:ph type="sldNum" sz="quarter" idx="17"/>
          </p:nvPr>
        </p:nvSpPr>
        <p:spPr/>
        <p:txBody>
          <a:bodyPr/>
          <a:lstStyle>
            <a:lvl1pPr>
              <a:defRPr smtClean="0">
                <a:solidFill>
                  <a:schemeClr val="bg1"/>
                </a:solidFill>
              </a:defRPr>
            </a:lvl1pPr>
          </a:lstStyle>
          <a:p>
            <a:pPr>
              <a:defRPr/>
            </a:pPr>
            <a:fld id="{03A3C8C3-4ADC-4E78-9BF4-A12BDF25059F}"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2538546880"/>
      </p:ext>
    </p:extLst>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p:nvPr>
        </p:nvSpPr>
        <p:spPr>
          <a:xfrm>
            <a:off x="0" y="414867"/>
            <a:ext cx="67056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D62D4D6-CA8F-48D6-9AE4-3C49E096B33E}"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11364-5F12-4847-8914-567AF1EF2F94}" type="slidenum">
              <a:rPr lang="en-US" altLang="en-US"/>
              <a:pPr>
                <a:defRPr/>
              </a:pPr>
              <a:t>‹#›</a:t>
            </a:fld>
            <a:endParaRPr lang="en-US" altLang="en-US"/>
          </a:p>
        </p:txBody>
      </p:sp>
    </p:spTree>
    <p:extLst>
      <p:ext uri="{BB962C8B-B14F-4D97-AF65-F5344CB8AC3E}">
        <p14:creationId xmlns:p14="http://schemas.microsoft.com/office/powerpoint/2010/main" val="36095824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9298D825-4FF8-4492-9A28-F9A968A09A06}" type="datetimeFigureOut">
              <a:rPr lang="en-US">
                <a:solidFill>
                  <a:prstClr val="black">
                    <a:tint val="75000"/>
                  </a:prstClr>
                </a:solidFill>
              </a:rPr>
              <a:pPr>
                <a:defRPr/>
              </a:pPr>
              <a:t>11/9/2022</a:t>
            </a:fld>
            <a:endParaRPr lang="en-US" dirty="0">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smtClean="0"/>
            </a:lvl1pPr>
          </a:lstStyle>
          <a:p>
            <a:pPr>
              <a:defRPr/>
            </a:pPr>
            <a:fld id="{0B39E4AF-92B8-4888-BEFC-3B70B23C9078}" type="slidenum">
              <a:rPr lang="en-US" altLang="en-US"/>
              <a:pPr>
                <a:defRPr/>
              </a:pPr>
              <a:t>‹#›</a:t>
            </a:fld>
            <a:endParaRPr lang="en-US" altLang="en-US"/>
          </a:p>
        </p:txBody>
      </p:sp>
    </p:spTree>
    <p:extLst>
      <p:ext uri="{BB962C8B-B14F-4D97-AF65-F5344CB8AC3E}">
        <p14:creationId xmlns:p14="http://schemas.microsoft.com/office/powerpoint/2010/main" val="333261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12192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grpSp>
      <p:sp>
        <p:nvSpPr>
          <p:cNvPr id="4107" name="Rectangle 11"/>
          <p:cNvSpPr>
            <a:spLocks noGrp="1" noChangeArrowheads="1"/>
          </p:cNvSpPr>
          <p:nvPr>
            <p:ph type="ctrTitle"/>
          </p:nvPr>
        </p:nvSpPr>
        <p:spPr>
          <a:xfrm>
            <a:off x="914400" y="2286000"/>
            <a:ext cx="10363200" cy="1143000"/>
          </a:xfrm>
        </p:spPr>
        <p:txBody>
          <a:bodyPr/>
          <a:lstStyle>
            <a:lvl1pPr>
              <a:defRPr/>
            </a:lvl1pPr>
          </a:lstStyle>
          <a:p>
            <a:pPr lvl="0"/>
            <a:r>
              <a:rPr lang="en-US" altLang="en-US" noProof="0"/>
              <a:t>Click to edit Master title style</a:t>
            </a:r>
          </a:p>
        </p:txBody>
      </p:sp>
      <p:sp>
        <p:nvSpPr>
          <p:cNvPr id="4108" name="Rectangle 12"/>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lt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ltLang="en-US"/>
          </a:p>
        </p:txBody>
      </p:sp>
      <p:sp>
        <p:nvSpPr>
          <p:cNvPr id="15" name="Rectangle 15"/>
          <p:cNvSpPr>
            <a:spLocks noGrp="1" noChangeArrowheads="1"/>
          </p:cNvSpPr>
          <p:nvPr>
            <p:ph type="sldNum" sz="quarter" idx="12"/>
          </p:nvPr>
        </p:nvSpPr>
        <p:spPr/>
        <p:txBody>
          <a:bodyPr/>
          <a:lstStyle>
            <a:lvl1pPr>
              <a:spcBef>
                <a:spcPct val="0"/>
              </a:spcBef>
              <a:defRPr smtClean="0"/>
            </a:lvl1pPr>
          </a:lstStyle>
          <a:p>
            <a:pPr>
              <a:defRPr/>
            </a:pPr>
            <a:fld id="{3AD2E998-7334-4DFE-8492-447C7A5A4103}" type="slidenum">
              <a:rPr lang="en-US" altLang="en-US"/>
              <a:pPr>
                <a:defRPr/>
              </a:pPr>
              <a:t>‹#›</a:t>
            </a:fld>
            <a:endParaRPr lang="en-US" altLang="en-US"/>
          </a:p>
        </p:txBody>
      </p:sp>
    </p:spTree>
    <p:extLst>
      <p:ext uri="{BB962C8B-B14F-4D97-AF65-F5344CB8AC3E}">
        <p14:creationId xmlns:p14="http://schemas.microsoft.com/office/powerpoint/2010/main" val="2630774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Photo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6" y="0"/>
            <a:ext cx="12192001" cy="6858000"/>
          </a:xfrm>
          <a:solidFill>
            <a:schemeClr val="accent5"/>
          </a:solidFill>
        </p:spPr>
        <p:txBody>
          <a:bodyPr anchor="ctr" anchorCtr="0">
            <a:normAutofit/>
          </a:bodyPr>
          <a:lstStyle>
            <a:lvl1pPr marL="0" indent="0" algn="ctr">
              <a:buNone/>
              <a:defRPr sz="2000">
                <a:solidFill>
                  <a:schemeClr val="bg1"/>
                </a:solidFill>
              </a:defRPr>
            </a:lvl1pPr>
          </a:lstStyle>
          <a:p>
            <a:r>
              <a:rPr lang="en-US" dirty="0"/>
              <a:t>CLICK ICON TO ADD PICTURE</a:t>
            </a:r>
          </a:p>
          <a:p>
            <a:endParaRPr lang="en-US" dirty="0"/>
          </a:p>
          <a:p>
            <a:endParaRPr lang="en-US" dirty="0"/>
          </a:p>
          <a:p>
            <a:endParaRPr lang="en-US" dirty="0"/>
          </a:p>
        </p:txBody>
      </p:sp>
      <p:sp>
        <p:nvSpPr>
          <p:cNvPr id="3167237" name="Rectangle 5"/>
          <p:cNvSpPr>
            <a:spLocks noGrp="1" noChangeArrowheads="1"/>
          </p:cNvSpPr>
          <p:nvPr>
            <p:ph type="ctrTitle"/>
          </p:nvPr>
        </p:nvSpPr>
        <p:spPr>
          <a:xfrm>
            <a:off x="1066800" y="4572000"/>
            <a:ext cx="10210277" cy="1828800"/>
          </a:xfrm>
        </p:spPr>
        <p:txBody>
          <a:bodyPr lIns="0" rIns="0" anchor="b">
            <a:normAutofit/>
          </a:bodyPr>
          <a:lstStyle>
            <a:lvl1pPr algn="l">
              <a:defRPr sz="6000" b="0">
                <a:solidFill>
                  <a:schemeClr val="bg1"/>
                </a:solidFill>
                <a:effectLst>
                  <a:outerShdw blurRad="38100" dist="38100" dir="2700000" algn="tl">
                    <a:srgbClr val="000000">
                      <a:alpha val="43137"/>
                    </a:srgbClr>
                  </a:outerShdw>
                </a:effectLst>
                <a:latin typeface="Franklin Gothic Book" panose="020B05030201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74951388"/>
      </p:ext>
    </p:extLst>
  </p:cSld>
  <p:clrMapOvr>
    <a:masterClrMapping/>
  </p:clrMapOvr>
  <p:transition/>
  <p:extLst>
    <p:ext uri="{DCECCB84-F9BA-43D5-87BE-67443E8EF086}">
      <p15:sldGuideLst xmlns:p15="http://schemas.microsoft.com/office/powerpoint/2012/main">
        <p15:guide id="1" pos="67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p:cNvSpPr>
            <a:spLocks noGrp="1" noChangeArrowheads="1"/>
          </p:cNvSpPr>
          <p:nvPr>
            <p:ph type="sldNum" sz="quarter" idx="12"/>
          </p:nvPr>
        </p:nvSpPr>
        <p:spPr>
          <a:ln/>
        </p:spPr>
        <p:txBody>
          <a:bodyPr/>
          <a:lstStyle>
            <a:lvl1pPr>
              <a:defRPr/>
            </a:lvl1pPr>
          </a:lstStyle>
          <a:p>
            <a:pPr>
              <a:defRPr/>
            </a:pPr>
            <a:fld id="{560A6807-2DE6-43EE-8BE4-FA01D378A86C}" type="slidenum">
              <a:rPr lang="en-US" altLang="en-US"/>
              <a:pPr>
                <a:defRPr/>
              </a:pPr>
              <a:t>‹#›</a:t>
            </a:fld>
            <a:endParaRPr lang="en-US" altLang="en-US"/>
          </a:p>
        </p:txBody>
      </p:sp>
    </p:spTree>
    <p:extLst>
      <p:ext uri="{BB962C8B-B14F-4D97-AF65-F5344CB8AC3E}">
        <p14:creationId xmlns:p14="http://schemas.microsoft.com/office/powerpoint/2010/main" val="30296293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p:cNvSpPr>
            <a:spLocks noGrp="1" noChangeArrowheads="1"/>
          </p:cNvSpPr>
          <p:nvPr>
            <p:ph type="sldNum" sz="quarter" idx="12"/>
          </p:nvPr>
        </p:nvSpPr>
        <p:spPr>
          <a:ln/>
        </p:spPr>
        <p:txBody>
          <a:bodyPr/>
          <a:lstStyle>
            <a:lvl1pPr>
              <a:defRPr/>
            </a:lvl1pPr>
          </a:lstStyle>
          <a:p>
            <a:pPr>
              <a:defRPr/>
            </a:pPr>
            <a:fld id="{72F60C7C-E2FB-4DDF-9A8B-85051CF5D069}" type="slidenum">
              <a:rPr lang="en-US" altLang="en-US"/>
              <a:pPr>
                <a:defRPr/>
              </a:pPr>
              <a:t>‹#›</a:t>
            </a:fld>
            <a:endParaRPr lang="en-US" altLang="en-US"/>
          </a:p>
        </p:txBody>
      </p:sp>
    </p:spTree>
    <p:extLst>
      <p:ext uri="{BB962C8B-B14F-4D97-AF65-F5344CB8AC3E}">
        <p14:creationId xmlns:p14="http://schemas.microsoft.com/office/powerpoint/2010/main" val="30356096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p:cNvSpPr>
            <a:spLocks noGrp="1" noChangeArrowheads="1"/>
          </p:cNvSpPr>
          <p:nvPr>
            <p:ph type="sldNum" sz="quarter" idx="12"/>
          </p:nvPr>
        </p:nvSpPr>
        <p:spPr>
          <a:ln/>
        </p:spPr>
        <p:txBody>
          <a:bodyPr/>
          <a:lstStyle>
            <a:lvl1pPr>
              <a:defRPr/>
            </a:lvl1pPr>
          </a:lstStyle>
          <a:p>
            <a:pPr>
              <a:defRPr/>
            </a:pPr>
            <a:fld id="{A2B92AA8-F655-4A29-99FF-FBAB062E8EC5}" type="slidenum">
              <a:rPr lang="en-US" altLang="en-US"/>
              <a:pPr>
                <a:defRPr/>
              </a:pPr>
              <a:t>‹#›</a:t>
            </a:fld>
            <a:endParaRPr lang="en-US" altLang="en-US"/>
          </a:p>
        </p:txBody>
      </p:sp>
    </p:spTree>
    <p:extLst>
      <p:ext uri="{BB962C8B-B14F-4D97-AF65-F5344CB8AC3E}">
        <p14:creationId xmlns:p14="http://schemas.microsoft.com/office/powerpoint/2010/main" val="33999624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p:cNvSpPr>
            <a:spLocks noGrp="1" noChangeArrowheads="1"/>
          </p:cNvSpPr>
          <p:nvPr>
            <p:ph type="sldNum" sz="quarter" idx="12"/>
          </p:nvPr>
        </p:nvSpPr>
        <p:spPr>
          <a:ln/>
        </p:spPr>
        <p:txBody>
          <a:bodyPr/>
          <a:lstStyle>
            <a:lvl1pPr>
              <a:defRPr/>
            </a:lvl1pPr>
          </a:lstStyle>
          <a:p>
            <a:pPr>
              <a:defRPr/>
            </a:pPr>
            <a:fld id="{DA40FBA9-49DF-4CB0-8452-3CFF9491D152}" type="slidenum">
              <a:rPr lang="en-US" altLang="en-US"/>
              <a:pPr>
                <a:defRPr/>
              </a:pPr>
              <a:t>‹#›</a:t>
            </a:fld>
            <a:endParaRPr lang="en-US" altLang="en-US"/>
          </a:p>
        </p:txBody>
      </p:sp>
    </p:spTree>
    <p:extLst>
      <p:ext uri="{BB962C8B-B14F-4D97-AF65-F5344CB8AC3E}">
        <p14:creationId xmlns:p14="http://schemas.microsoft.com/office/powerpoint/2010/main" val="7693145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p:cNvSpPr>
            <a:spLocks noGrp="1" noChangeArrowheads="1"/>
          </p:cNvSpPr>
          <p:nvPr>
            <p:ph type="sldNum" sz="quarter" idx="12"/>
          </p:nvPr>
        </p:nvSpPr>
        <p:spPr>
          <a:ln/>
        </p:spPr>
        <p:txBody>
          <a:bodyPr/>
          <a:lstStyle>
            <a:lvl1pPr>
              <a:defRPr/>
            </a:lvl1pPr>
          </a:lstStyle>
          <a:p>
            <a:pPr>
              <a:defRPr/>
            </a:pPr>
            <a:fld id="{7DBC2744-E84D-42A0-A2CA-96B785CC52B6}" type="slidenum">
              <a:rPr lang="en-US" altLang="en-US"/>
              <a:pPr>
                <a:defRPr/>
              </a:pPr>
              <a:t>‹#›</a:t>
            </a:fld>
            <a:endParaRPr lang="en-US" altLang="en-US"/>
          </a:p>
        </p:txBody>
      </p:sp>
    </p:spTree>
    <p:extLst>
      <p:ext uri="{BB962C8B-B14F-4D97-AF65-F5344CB8AC3E}">
        <p14:creationId xmlns:p14="http://schemas.microsoft.com/office/powerpoint/2010/main" val="18090849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p:cNvSpPr>
            <a:spLocks noGrp="1" noChangeArrowheads="1"/>
          </p:cNvSpPr>
          <p:nvPr>
            <p:ph type="sldNum" sz="quarter" idx="12"/>
          </p:nvPr>
        </p:nvSpPr>
        <p:spPr>
          <a:ln/>
        </p:spPr>
        <p:txBody>
          <a:bodyPr/>
          <a:lstStyle>
            <a:lvl1pPr>
              <a:defRPr/>
            </a:lvl1pPr>
          </a:lstStyle>
          <a:p>
            <a:pPr>
              <a:defRPr/>
            </a:pPr>
            <a:fld id="{E134A5A5-B030-4926-BF6E-31040F526B88}" type="slidenum">
              <a:rPr lang="en-US" altLang="en-US"/>
              <a:pPr>
                <a:defRPr/>
              </a:pPr>
              <a:t>‹#›</a:t>
            </a:fld>
            <a:endParaRPr lang="en-US" altLang="en-US"/>
          </a:p>
        </p:txBody>
      </p:sp>
    </p:spTree>
    <p:extLst>
      <p:ext uri="{BB962C8B-B14F-4D97-AF65-F5344CB8AC3E}">
        <p14:creationId xmlns:p14="http://schemas.microsoft.com/office/powerpoint/2010/main" val="24036456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p:cNvSpPr>
            <a:spLocks noGrp="1" noChangeArrowheads="1"/>
          </p:cNvSpPr>
          <p:nvPr>
            <p:ph type="sldNum" sz="quarter" idx="12"/>
          </p:nvPr>
        </p:nvSpPr>
        <p:spPr>
          <a:ln/>
        </p:spPr>
        <p:txBody>
          <a:bodyPr/>
          <a:lstStyle>
            <a:lvl1pPr>
              <a:defRPr/>
            </a:lvl1pPr>
          </a:lstStyle>
          <a:p>
            <a:pPr>
              <a:defRPr/>
            </a:pPr>
            <a:fld id="{C7F34F3F-496B-4C4F-806F-801CB2BD36BC}" type="slidenum">
              <a:rPr lang="en-US" altLang="en-US"/>
              <a:pPr>
                <a:defRPr/>
              </a:pPr>
              <a:t>‹#›</a:t>
            </a:fld>
            <a:endParaRPr lang="en-US" altLang="en-US"/>
          </a:p>
        </p:txBody>
      </p:sp>
    </p:spTree>
    <p:extLst>
      <p:ext uri="{BB962C8B-B14F-4D97-AF65-F5344CB8AC3E}">
        <p14:creationId xmlns:p14="http://schemas.microsoft.com/office/powerpoint/2010/main" val="39397598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p:cNvSpPr>
            <a:spLocks noGrp="1" noChangeArrowheads="1"/>
          </p:cNvSpPr>
          <p:nvPr>
            <p:ph type="sldNum" sz="quarter" idx="12"/>
          </p:nvPr>
        </p:nvSpPr>
        <p:spPr>
          <a:ln/>
        </p:spPr>
        <p:txBody>
          <a:bodyPr/>
          <a:lstStyle>
            <a:lvl1pPr>
              <a:defRPr/>
            </a:lvl1pPr>
          </a:lstStyle>
          <a:p>
            <a:pPr>
              <a:defRPr/>
            </a:pPr>
            <a:fld id="{1DCA1DB6-6795-4D67-B77C-7710EB36BA1E}" type="slidenum">
              <a:rPr lang="en-US" altLang="en-US"/>
              <a:pPr>
                <a:defRPr/>
              </a:pPr>
              <a:t>‹#›</a:t>
            </a:fld>
            <a:endParaRPr lang="en-US" altLang="en-US"/>
          </a:p>
        </p:txBody>
      </p:sp>
    </p:spTree>
    <p:extLst>
      <p:ext uri="{BB962C8B-B14F-4D97-AF65-F5344CB8AC3E}">
        <p14:creationId xmlns:p14="http://schemas.microsoft.com/office/powerpoint/2010/main" val="40045632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p:cNvSpPr>
            <a:spLocks noGrp="1" noChangeArrowheads="1"/>
          </p:cNvSpPr>
          <p:nvPr>
            <p:ph type="sldNum" sz="quarter" idx="12"/>
          </p:nvPr>
        </p:nvSpPr>
        <p:spPr>
          <a:ln/>
        </p:spPr>
        <p:txBody>
          <a:bodyPr/>
          <a:lstStyle>
            <a:lvl1pPr>
              <a:defRPr/>
            </a:lvl1pPr>
          </a:lstStyle>
          <a:p>
            <a:pPr>
              <a:defRPr/>
            </a:pPr>
            <a:fld id="{42CC890D-BBD9-4BF9-B7AF-1B780912BEB4}" type="slidenum">
              <a:rPr lang="en-US" altLang="en-US"/>
              <a:pPr>
                <a:defRPr/>
              </a:pPr>
              <a:t>‹#›</a:t>
            </a:fld>
            <a:endParaRPr lang="en-US" altLang="en-US"/>
          </a:p>
        </p:txBody>
      </p:sp>
    </p:spTree>
    <p:extLst>
      <p:ext uri="{BB962C8B-B14F-4D97-AF65-F5344CB8AC3E}">
        <p14:creationId xmlns:p14="http://schemas.microsoft.com/office/powerpoint/2010/main" val="26080796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p:cNvSpPr>
            <a:spLocks noGrp="1" noChangeArrowheads="1"/>
          </p:cNvSpPr>
          <p:nvPr>
            <p:ph type="sldNum" sz="quarter" idx="12"/>
          </p:nvPr>
        </p:nvSpPr>
        <p:spPr>
          <a:ln/>
        </p:spPr>
        <p:txBody>
          <a:bodyPr/>
          <a:lstStyle>
            <a:lvl1pPr>
              <a:defRPr/>
            </a:lvl1pPr>
          </a:lstStyle>
          <a:p>
            <a:pPr>
              <a:defRPr/>
            </a:pPr>
            <a:fld id="{7A1568A8-1583-4A98-BF2B-C9D93543E90C}" type="slidenum">
              <a:rPr lang="en-US" altLang="en-US"/>
              <a:pPr>
                <a:defRPr/>
              </a:pPr>
              <a:t>‹#›</a:t>
            </a:fld>
            <a:endParaRPr lang="en-US" altLang="en-US"/>
          </a:p>
        </p:txBody>
      </p:sp>
    </p:spTree>
    <p:extLst>
      <p:ext uri="{BB962C8B-B14F-4D97-AF65-F5344CB8AC3E}">
        <p14:creationId xmlns:p14="http://schemas.microsoft.com/office/powerpoint/2010/main" val="725836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3"/>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8" name="Freeform 6"/>
            <p:cNvSpPr>
              <a:spLocks/>
            </p:cNvSpPr>
            <p:nvPr/>
          </p:nvSpPr>
          <p:spPr bwMode="hidden">
            <a:xfrm>
              <a:off x="4038" y="3577"/>
              <a:ext cx="1720" cy="65"/>
            </a:xfrm>
            <a:custGeom>
              <a:avLst/>
              <a:gdLst>
                <a:gd name="T0" fmla="*/ 1650 w 1722"/>
                <a:gd name="T1" fmla="*/ 33 h 66"/>
                <a:gd name="T2" fmla="*/ 1650 w 1722"/>
                <a:gd name="T3" fmla="*/ 33 h 66"/>
                <a:gd name="T4" fmla="*/ 0 w 1722"/>
                <a:gd name="T5" fmla="*/ 0 h 66"/>
                <a:gd name="T6" fmla="*/ 0 w 1722"/>
                <a:gd name="T7" fmla="*/ 33 h 66"/>
                <a:gd name="T8" fmla="*/ 1650 w 1722"/>
                <a:gd name="T9" fmla="*/ 33 h 66"/>
                <a:gd name="T10" fmla="*/ 16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 name="Freeform 8"/>
            <p:cNvSpPr>
              <a:spLocks/>
            </p:cNvSpPr>
            <p:nvPr/>
          </p:nvSpPr>
          <p:spPr bwMode="hidden">
            <a:xfrm>
              <a:off x="4784" y="3702"/>
              <a:ext cx="974" cy="101"/>
            </a:xfrm>
            <a:custGeom>
              <a:avLst/>
              <a:gdLst>
                <a:gd name="T0" fmla="*/ 939 w 975"/>
                <a:gd name="T1" fmla="*/ 48 h 101"/>
                <a:gd name="T2" fmla="*/ 939 w 975"/>
                <a:gd name="T3" fmla="*/ 0 h 101"/>
                <a:gd name="T4" fmla="*/ 0 w 975"/>
                <a:gd name="T5" fmla="*/ 24 h 101"/>
                <a:gd name="T6" fmla="*/ 0 w 975"/>
                <a:gd name="T7" fmla="*/ 101 h 101"/>
                <a:gd name="T8" fmla="*/ 939 w 975"/>
                <a:gd name="T9" fmla="*/ 48 h 101"/>
                <a:gd name="T10" fmla="*/ 93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1" name="Freeform 9"/>
            <p:cNvSpPr>
              <a:spLocks/>
            </p:cNvSpPr>
            <p:nvPr/>
          </p:nvSpPr>
          <p:spPr bwMode="hidden">
            <a:xfrm>
              <a:off x="3619" y="3815"/>
              <a:ext cx="2139" cy="198"/>
            </a:xfrm>
            <a:custGeom>
              <a:avLst/>
              <a:gdLst>
                <a:gd name="T0" fmla="*/ 2069 w 2141"/>
                <a:gd name="T1" fmla="*/ 0 h 198"/>
                <a:gd name="T2" fmla="*/ 0 w 2141"/>
                <a:gd name="T3" fmla="*/ 156 h 198"/>
                <a:gd name="T4" fmla="*/ 0 w 2141"/>
                <a:gd name="T5" fmla="*/ 198 h 198"/>
                <a:gd name="T6" fmla="*/ 2069 w 2141"/>
                <a:gd name="T7" fmla="*/ 0 h 198"/>
                <a:gd name="T8" fmla="*/ 20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3" name="Freeform 11"/>
            <p:cNvSpPr>
              <a:spLocks/>
            </p:cNvSpPr>
            <p:nvPr/>
          </p:nvSpPr>
          <p:spPr bwMode="hidden">
            <a:xfrm>
              <a:off x="2097" y="4043"/>
              <a:ext cx="2514" cy="276"/>
            </a:xfrm>
            <a:custGeom>
              <a:avLst/>
              <a:gdLst>
                <a:gd name="T0" fmla="*/ 2081 w 2517"/>
                <a:gd name="T1" fmla="*/ 276 h 276"/>
                <a:gd name="T2" fmla="*/ 2409 w 2517"/>
                <a:gd name="T3" fmla="*/ 204 h 276"/>
                <a:gd name="T4" fmla="*/ 2152 w 2517"/>
                <a:gd name="T5" fmla="*/ 0 h 276"/>
                <a:gd name="T6" fmla="*/ 0 w 2517"/>
                <a:gd name="T7" fmla="*/ 276 h 276"/>
                <a:gd name="T8" fmla="*/ 2081 w 2517"/>
                <a:gd name="T9" fmla="*/ 276 h 276"/>
                <a:gd name="T10" fmla="*/ 20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5" name="Freeform 13"/>
            <p:cNvSpPr>
              <a:spLocks/>
            </p:cNvSpPr>
            <p:nvPr/>
          </p:nvSpPr>
          <p:spPr bwMode="hidden">
            <a:xfrm>
              <a:off x="5030" y="3151"/>
              <a:ext cx="728" cy="240"/>
            </a:xfrm>
            <a:custGeom>
              <a:avLst/>
              <a:gdLst>
                <a:gd name="T0" fmla="*/ 693 w 729"/>
                <a:gd name="T1" fmla="*/ 240 h 240"/>
                <a:gd name="T2" fmla="*/ 0 w 729"/>
                <a:gd name="T3" fmla="*/ 0 h 240"/>
                <a:gd name="T4" fmla="*/ 0 w 729"/>
                <a:gd name="T5" fmla="*/ 6 h 240"/>
                <a:gd name="T6" fmla="*/ 693 w 729"/>
                <a:gd name="T7" fmla="*/ 240 h 240"/>
                <a:gd name="T8" fmla="*/ 69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7" name="Freeform 15"/>
            <p:cNvSpPr>
              <a:spLocks/>
            </p:cNvSpPr>
            <p:nvPr/>
          </p:nvSpPr>
          <p:spPr bwMode="hidden">
            <a:xfrm>
              <a:off x="5030" y="3049"/>
              <a:ext cx="728" cy="318"/>
            </a:xfrm>
            <a:custGeom>
              <a:avLst/>
              <a:gdLst>
                <a:gd name="T0" fmla="*/ 693 w 729"/>
                <a:gd name="T1" fmla="*/ 318 h 318"/>
                <a:gd name="T2" fmla="*/ 693 w 729"/>
                <a:gd name="T3" fmla="*/ 312 h 318"/>
                <a:gd name="T4" fmla="*/ 0 w 729"/>
                <a:gd name="T5" fmla="*/ 0 h 318"/>
                <a:gd name="T6" fmla="*/ 0 w 729"/>
                <a:gd name="T7" fmla="*/ 54 h 318"/>
                <a:gd name="T8" fmla="*/ 693 w 729"/>
                <a:gd name="T9" fmla="*/ 318 h 318"/>
                <a:gd name="T10" fmla="*/ 69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7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9498"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1949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7307E97-08C8-41CD-AF36-D078600DD50F}" type="slidenum">
              <a:rPr lang="en-US" altLang="en-US"/>
              <a:pPr>
                <a:defRPr/>
              </a:pPr>
              <a:t>‹#›</a:t>
            </a:fld>
            <a:endParaRPr lang="en-US" altLang="en-US"/>
          </a:p>
        </p:txBody>
      </p:sp>
    </p:spTree>
    <p:extLst>
      <p:ext uri="{BB962C8B-B14F-4D97-AF65-F5344CB8AC3E}">
        <p14:creationId xmlns:p14="http://schemas.microsoft.com/office/powerpoint/2010/main" val="425368995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50D2F62-E9B7-4CC8-8C32-484CE58CAD93}" type="slidenum">
              <a:rPr lang="en-US" altLang="en-US"/>
              <a:pPr>
                <a:defRPr/>
              </a:pPr>
              <a:t>‹#›</a:t>
            </a:fld>
            <a:endParaRPr lang="en-US" altLang="en-US"/>
          </a:p>
        </p:txBody>
      </p:sp>
    </p:spTree>
    <p:extLst>
      <p:ext uri="{BB962C8B-B14F-4D97-AF65-F5344CB8AC3E}">
        <p14:creationId xmlns:p14="http://schemas.microsoft.com/office/powerpoint/2010/main" val="13830199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F923304-E647-4672-8517-75770C3DF185}" type="slidenum">
              <a:rPr lang="en-US" altLang="en-US"/>
              <a:pPr>
                <a:defRPr/>
              </a:pPr>
              <a:t>‹#›</a:t>
            </a:fld>
            <a:endParaRPr lang="en-US" altLang="en-US"/>
          </a:p>
        </p:txBody>
      </p:sp>
    </p:spTree>
    <p:extLst>
      <p:ext uri="{BB962C8B-B14F-4D97-AF65-F5344CB8AC3E}">
        <p14:creationId xmlns:p14="http://schemas.microsoft.com/office/powerpoint/2010/main" val="28641664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FDC51AD-198F-4DD2-A5B1-910CF56917CD}" type="slidenum">
              <a:rPr lang="en-US" altLang="en-US"/>
              <a:pPr>
                <a:defRPr/>
              </a:pPr>
              <a:t>‹#›</a:t>
            </a:fld>
            <a:endParaRPr lang="en-US" altLang="en-US"/>
          </a:p>
        </p:txBody>
      </p:sp>
    </p:spTree>
    <p:extLst>
      <p:ext uri="{BB962C8B-B14F-4D97-AF65-F5344CB8AC3E}">
        <p14:creationId xmlns:p14="http://schemas.microsoft.com/office/powerpoint/2010/main" val="20691221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B0720EC7-FF83-4C9F-BB0B-D379E7C53F3A}" type="slidenum">
              <a:rPr lang="en-US" altLang="en-US"/>
              <a:pPr>
                <a:defRPr/>
              </a:pPr>
              <a:t>‹#›</a:t>
            </a:fld>
            <a:endParaRPr lang="en-US" altLang="en-US"/>
          </a:p>
        </p:txBody>
      </p:sp>
    </p:spTree>
    <p:extLst>
      <p:ext uri="{BB962C8B-B14F-4D97-AF65-F5344CB8AC3E}">
        <p14:creationId xmlns:p14="http://schemas.microsoft.com/office/powerpoint/2010/main" val="331842942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B82BDFCF-5FF6-4310-A8FA-1970632F8165}" type="slidenum">
              <a:rPr lang="en-US" altLang="en-US"/>
              <a:pPr>
                <a:defRPr/>
              </a:pPr>
              <a:t>‹#›</a:t>
            </a:fld>
            <a:endParaRPr lang="en-US" altLang="en-US"/>
          </a:p>
        </p:txBody>
      </p:sp>
    </p:spTree>
    <p:extLst>
      <p:ext uri="{BB962C8B-B14F-4D97-AF65-F5344CB8AC3E}">
        <p14:creationId xmlns:p14="http://schemas.microsoft.com/office/powerpoint/2010/main" val="10960663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ADA1743-2DFC-47D9-94D9-90E8EB6CD56F}" type="slidenum">
              <a:rPr lang="en-US" altLang="en-US"/>
              <a:pPr>
                <a:defRPr/>
              </a:pPr>
              <a:t>‹#›</a:t>
            </a:fld>
            <a:endParaRPr lang="en-US" altLang="en-US"/>
          </a:p>
        </p:txBody>
      </p:sp>
    </p:spTree>
    <p:extLst>
      <p:ext uri="{BB962C8B-B14F-4D97-AF65-F5344CB8AC3E}">
        <p14:creationId xmlns:p14="http://schemas.microsoft.com/office/powerpoint/2010/main" val="23156020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ontent Slid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DD94A2E0-8132-4C3D-8D5C-06B50D0D7A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2061" y="352810"/>
            <a:ext cx="1272199" cy="1272199"/>
          </a:xfrm>
          <a:prstGeom prst="rect">
            <a:avLst/>
          </a:prstGeom>
        </p:spPr>
      </p:pic>
      <p:pic>
        <p:nvPicPr>
          <p:cNvPr id="18" name="Picture 17">
            <a:extLst>
              <a:ext uri="{FF2B5EF4-FFF2-40B4-BE49-F238E27FC236}">
                <a16:creationId xmlns:a16="http://schemas.microsoft.com/office/drawing/2014/main" id="{B8BF6D6F-041A-435A-B094-7A5E56E2A0D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9353" b="41592"/>
          <a:stretch/>
        </p:blipFill>
        <p:spPr>
          <a:xfrm>
            <a:off x="0" y="6625442"/>
            <a:ext cx="12192000" cy="232581"/>
          </a:xfrm>
          <a:prstGeom prst="rect">
            <a:avLst/>
          </a:prstGeom>
        </p:spPr>
      </p:pic>
    </p:spTree>
    <p:extLst>
      <p:ext uri="{BB962C8B-B14F-4D97-AF65-F5344CB8AC3E}">
        <p14:creationId xmlns:p14="http://schemas.microsoft.com/office/powerpoint/2010/main" val="3679163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70C46A2-5546-4956-B4C6-6108E6B5C7EA}" type="slidenum">
              <a:rPr lang="en-US" altLang="en-US"/>
              <a:pPr>
                <a:defRPr/>
              </a:pPr>
              <a:t>‹#›</a:t>
            </a:fld>
            <a:endParaRPr lang="en-US" altLang="en-US"/>
          </a:p>
        </p:txBody>
      </p:sp>
    </p:spTree>
    <p:extLst>
      <p:ext uri="{BB962C8B-B14F-4D97-AF65-F5344CB8AC3E}">
        <p14:creationId xmlns:p14="http://schemas.microsoft.com/office/powerpoint/2010/main" val="276263873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42B67CD-B957-4923-8D76-F5FC186E63F6}" type="slidenum">
              <a:rPr lang="en-US" altLang="en-US"/>
              <a:pPr>
                <a:defRPr/>
              </a:pPr>
              <a:t>‹#›</a:t>
            </a:fld>
            <a:endParaRPr lang="en-US" altLang="en-US"/>
          </a:p>
        </p:txBody>
      </p:sp>
    </p:spTree>
    <p:extLst>
      <p:ext uri="{BB962C8B-B14F-4D97-AF65-F5344CB8AC3E}">
        <p14:creationId xmlns:p14="http://schemas.microsoft.com/office/powerpoint/2010/main" val="153048224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C93907D-D333-4A37-B892-B608C724BCD6}" type="slidenum">
              <a:rPr lang="en-US" altLang="en-US"/>
              <a:pPr>
                <a:defRPr/>
              </a:pPr>
              <a:t>‹#›</a:t>
            </a:fld>
            <a:endParaRPr lang="en-US" altLang="en-US"/>
          </a:p>
        </p:txBody>
      </p:sp>
    </p:spTree>
    <p:extLst>
      <p:ext uri="{BB962C8B-B14F-4D97-AF65-F5344CB8AC3E}">
        <p14:creationId xmlns:p14="http://schemas.microsoft.com/office/powerpoint/2010/main" val="754452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BA4E917-677B-4877-9B6D-B05303CFB194}" type="slidenum">
              <a:rPr lang="en-US" altLang="en-US"/>
              <a:pPr>
                <a:defRPr/>
              </a:pPr>
              <a:t>‹#›</a:t>
            </a:fld>
            <a:endParaRPr lang="en-US" altLang="en-US"/>
          </a:p>
        </p:txBody>
      </p:sp>
    </p:spTree>
    <p:extLst>
      <p:ext uri="{BB962C8B-B14F-4D97-AF65-F5344CB8AC3E}">
        <p14:creationId xmlns:p14="http://schemas.microsoft.com/office/powerpoint/2010/main" val="332863943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2FC76811-5352-4572-8A27-AC59E6407893}" type="slidenum">
              <a:rPr lang="en-US" altLang="en-US"/>
              <a:pPr>
                <a:defRPr/>
              </a:pPr>
              <a:t>‹#›</a:t>
            </a:fld>
            <a:endParaRPr lang="en-US" altLang="en-US"/>
          </a:p>
        </p:txBody>
      </p:sp>
    </p:spTree>
    <p:extLst>
      <p:ext uri="{BB962C8B-B14F-4D97-AF65-F5344CB8AC3E}">
        <p14:creationId xmlns:p14="http://schemas.microsoft.com/office/powerpoint/2010/main" val="410011613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 Header Content C">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11472333" y="1"/>
            <a:ext cx="719667"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9" name="Picture Placeholder 4"/>
          <p:cNvSpPr>
            <a:spLocks noGrp="1"/>
          </p:cNvSpPr>
          <p:nvPr>
            <p:ph type="pic" sz="quarter" idx="22"/>
          </p:nvPr>
        </p:nvSpPr>
        <p:spPr>
          <a:xfrm>
            <a:off x="11472333" y="3172909"/>
            <a:ext cx="719667" cy="368511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7" name="Text Placeholder 2"/>
          <p:cNvSpPr>
            <a:spLocks noGrp="1"/>
          </p:cNvSpPr>
          <p:nvPr>
            <p:ph type="body" sz="quarter" idx="16"/>
          </p:nvPr>
        </p:nvSpPr>
        <p:spPr>
          <a:xfrm>
            <a:off x="-15672" y="1143260"/>
            <a:ext cx="11488007" cy="1728696"/>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
          <p:cNvSpPr>
            <a:spLocks noGrp="1"/>
          </p:cNvSpPr>
          <p:nvPr>
            <p:ph type="title"/>
          </p:nvPr>
        </p:nvSpPr>
        <p:spPr>
          <a:xfrm>
            <a:off x="0" y="23"/>
            <a:ext cx="11472333" cy="1164167"/>
          </a:xfrm>
        </p:spPr>
        <p:txBody>
          <a:bodyPr>
            <a:no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59214164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ontent Slide 5">
    <p:spTree>
      <p:nvGrpSpPr>
        <p:cNvPr id="1" name=""/>
        <p:cNvGrpSpPr/>
        <p:nvPr/>
      </p:nvGrpSpPr>
      <p:grpSpPr>
        <a:xfrm>
          <a:off x="0" y="0"/>
          <a:ext cx="0" cy="0"/>
          <a:chOff x="0" y="0"/>
          <a:chExt cx="0" cy="0"/>
        </a:xfrm>
      </p:grpSpPr>
      <p:pic>
        <p:nvPicPr>
          <p:cNvPr id="2" name="Picture 4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62687" y="233365"/>
            <a:ext cx="1272116"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7"/>
          <p:cNvPicPr>
            <a:picLocks noChangeAspect="1" noChangeArrowheads="1"/>
          </p:cNvPicPr>
          <p:nvPr userDrawn="1"/>
        </p:nvPicPr>
        <p:blipFill>
          <a:blip r:embed="rId3">
            <a:extLst>
              <a:ext uri="{28A0092B-C50C-407E-A947-70E740481C1C}">
                <a14:useLocalDpi xmlns:a14="http://schemas.microsoft.com/office/drawing/2010/main" val="0"/>
              </a:ext>
            </a:extLst>
          </a:blip>
          <a:srcRect t="49353" b="41592"/>
          <a:stretch>
            <a:fillRect/>
          </a:stretch>
        </p:blipFill>
        <p:spPr bwMode="auto">
          <a:xfrm>
            <a:off x="0" y="6624638"/>
            <a:ext cx="121920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822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3"/>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8" name="Freeform 6"/>
            <p:cNvSpPr>
              <a:spLocks/>
            </p:cNvSpPr>
            <p:nvPr/>
          </p:nvSpPr>
          <p:spPr bwMode="hidden">
            <a:xfrm>
              <a:off x="4038" y="3577"/>
              <a:ext cx="1720" cy="65"/>
            </a:xfrm>
            <a:custGeom>
              <a:avLst/>
              <a:gdLst>
                <a:gd name="T0" fmla="*/ 1682 w 1722"/>
                <a:gd name="T1" fmla="*/ 46 h 66"/>
                <a:gd name="T2" fmla="*/ 1682 w 1722"/>
                <a:gd name="T3" fmla="*/ 40 h 66"/>
                <a:gd name="T4" fmla="*/ 0 w 1722"/>
                <a:gd name="T5" fmla="*/ 0 h 66"/>
                <a:gd name="T6" fmla="*/ 0 w 1722"/>
                <a:gd name="T7" fmla="*/ 33 h 66"/>
                <a:gd name="T8" fmla="*/ 1682 w 1722"/>
                <a:gd name="T9" fmla="*/ 46 h 66"/>
                <a:gd name="T10" fmla="*/ 1682 w 1722"/>
                <a:gd name="T11" fmla="*/ 4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 name="Freeform 8"/>
            <p:cNvSpPr>
              <a:spLocks/>
            </p:cNvSpPr>
            <p:nvPr/>
          </p:nvSpPr>
          <p:spPr bwMode="hidden">
            <a:xfrm>
              <a:off x="4784" y="3702"/>
              <a:ext cx="974" cy="101"/>
            </a:xfrm>
            <a:custGeom>
              <a:avLst/>
              <a:gdLst>
                <a:gd name="T0" fmla="*/ 955 w 975"/>
                <a:gd name="T1" fmla="*/ 48 h 101"/>
                <a:gd name="T2" fmla="*/ 955 w 975"/>
                <a:gd name="T3" fmla="*/ 0 h 101"/>
                <a:gd name="T4" fmla="*/ 0 w 975"/>
                <a:gd name="T5" fmla="*/ 24 h 101"/>
                <a:gd name="T6" fmla="*/ 0 w 975"/>
                <a:gd name="T7" fmla="*/ 101 h 101"/>
                <a:gd name="T8" fmla="*/ 955 w 975"/>
                <a:gd name="T9" fmla="*/ 48 h 101"/>
                <a:gd name="T10" fmla="*/ 95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1" name="Freeform 9"/>
            <p:cNvSpPr>
              <a:spLocks/>
            </p:cNvSpPr>
            <p:nvPr/>
          </p:nvSpPr>
          <p:spPr bwMode="hidden">
            <a:xfrm>
              <a:off x="3619" y="3815"/>
              <a:ext cx="2139" cy="198"/>
            </a:xfrm>
            <a:custGeom>
              <a:avLst/>
              <a:gdLst>
                <a:gd name="T0" fmla="*/ 2101 w 2141"/>
                <a:gd name="T1" fmla="*/ 0 h 198"/>
                <a:gd name="T2" fmla="*/ 0 w 2141"/>
                <a:gd name="T3" fmla="*/ 156 h 198"/>
                <a:gd name="T4" fmla="*/ 0 w 2141"/>
                <a:gd name="T5" fmla="*/ 198 h 198"/>
                <a:gd name="T6" fmla="*/ 2101 w 2141"/>
                <a:gd name="T7" fmla="*/ 0 h 198"/>
                <a:gd name="T8" fmla="*/ 210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3" name="Freeform 11"/>
            <p:cNvSpPr>
              <a:spLocks/>
            </p:cNvSpPr>
            <p:nvPr/>
          </p:nvSpPr>
          <p:spPr bwMode="hidden">
            <a:xfrm>
              <a:off x="2097" y="4043"/>
              <a:ext cx="2514" cy="276"/>
            </a:xfrm>
            <a:custGeom>
              <a:avLst/>
              <a:gdLst>
                <a:gd name="T0" fmla="*/ 2122 w 2517"/>
                <a:gd name="T1" fmla="*/ 276 h 276"/>
                <a:gd name="T2" fmla="*/ 2457 w 2517"/>
                <a:gd name="T3" fmla="*/ 204 h 276"/>
                <a:gd name="T4" fmla="*/ 2200 w 2517"/>
                <a:gd name="T5" fmla="*/ 0 h 276"/>
                <a:gd name="T6" fmla="*/ 0 w 2517"/>
                <a:gd name="T7" fmla="*/ 276 h 276"/>
                <a:gd name="T8" fmla="*/ 2122 w 2517"/>
                <a:gd name="T9" fmla="*/ 276 h 276"/>
                <a:gd name="T10" fmla="*/ 212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5" name="Freeform 13"/>
            <p:cNvSpPr>
              <a:spLocks/>
            </p:cNvSpPr>
            <p:nvPr/>
          </p:nvSpPr>
          <p:spPr bwMode="hidden">
            <a:xfrm>
              <a:off x="5030" y="3151"/>
              <a:ext cx="728" cy="240"/>
            </a:xfrm>
            <a:custGeom>
              <a:avLst/>
              <a:gdLst>
                <a:gd name="T0" fmla="*/ 709 w 729"/>
                <a:gd name="T1" fmla="*/ 240 h 240"/>
                <a:gd name="T2" fmla="*/ 0 w 729"/>
                <a:gd name="T3" fmla="*/ 0 h 240"/>
                <a:gd name="T4" fmla="*/ 0 w 729"/>
                <a:gd name="T5" fmla="*/ 6 h 240"/>
                <a:gd name="T6" fmla="*/ 709 w 729"/>
                <a:gd name="T7" fmla="*/ 240 h 240"/>
                <a:gd name="T8" fmla="*/ 70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7" name="Freeform 15"/>
            <p:cNvSpPr>
              <a:spLocks/>
            </p:cNvSpPr>
            <p:nvPr/>
          </p:nvSpPr>
          <p:spPr bwMode="hidden">
            <a:xfrm>
              <a:off x="5030" y="3049"/>
              <a:ext cx="728" cy="318"/>
            </a:xfrm>
            <a:custGeom>
              <a:avLst/>
              <a:gdLst>
                <a:gd name="T0" fmla="*/ 709 w 729"/>
                <a:gd name="T1" fmla="*/ 318 h 318"/>
                <a:gd name="T2" fmla="*/ 709 w 729"/>
                <a:gd name="T3" fmla="*/ 312 h 318"/>
                <a:gd name="T4" fmla="*/ 0 w 729"/>
                <a:gd name="T5" fmla="*/ 0 h 318"/>
                <a:gd name="T6" fmla="*/ 0 w 729"/>
                <a:gd name="T7" fmla="*/ 54 h 318"/>
                <a:gd name="T8" fmla="*/ 709 w 729"/>
                <a:gd name="T9" fmla="*/ 318 h 318"/>
                <a:gd name="T10" fmla="*/ 70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9498"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1949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46C5CFDF-6345-4A84-B712-DE2AD2233DA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1803286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650BE16-6654-48CF-BCD2-D82E74CB4DF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0618012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9412510-7B00-49BF-BC97-8E24AF1A792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8647669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Content Slid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a:extLst>
              <a:ext uri="{FF2B5EF4-FFF2-40B4-BE49-F238E27FC236}">
                <a16:creationId xmlns:a16="http://schemas.microsoft.com/office/drawing/2014/main" id="{B8BF6D6F-041A-435A-B094-7A5E56E2A0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9353" b="41592"/>
          <a:stretch/>
        </p:blipFill>
        <p:spPr>
          <a:xfrm>
            <a:off x="0" y="6625442"/>
            <a:ext cx="12192000" cy="232581"/>
          </a:xfrm>
          <a:prstGeom prst="rect">
            <a:avLst/>
          </a:prstGeom>
        </p:spPr>
      </p:pic>
    </p:spTree>
    <p:extLst>
      <p:ext uri="{BB962C8B-B14F-4D97-AF65-F5344CB8AC3E}">
        <p14:creationId xmlns:p14="http://schemas.microsoft.com/office/powerpoint/2010/main" val="1357452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9170E1A-D8B4-4D6A-886A-CA7B4F598BB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72950541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749CD096-E256-4E0A-B094-EE72175A0C8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26675546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EBE470AA-B8F0-46C5-ADF4-99687AEA1E4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405036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38C69386-DAEC-4965-B419-E4195484E7E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9915853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27FEDB0-EA03-4A48-97F6-18E28000BB0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2718388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C43A658-9F48-45C6-8351-1D2DD09AE7F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1256467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B00AD95-DB25-4908-BDF2-57FC068A132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2958574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F91522E-A0DF-48ED-B03E-96644EE1831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4369793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AB7A1C9-DF2C-4FBF-AA6C-32B69D5CC4D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86479255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20" y="20638"/>
            <a:ext cx="466513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1484" y="20638"/>
            <a:ext cx="7499349"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517" y="2817813"/>
            <a:ext cx="10225616"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17152" y="2819400"/>
            <a:ext cx="194733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517" y="5089550"/>
            <a:ext cx="12130616"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5548E11-A320-4439-8C35-DCE17A6BFE7A}" type="datetimeFigureOut">
              <a:rPr lang="en-US"/>
              <a:pPr>
                <a:defRPr/>
              </a:pPr>
              <a:t>11/9/2022</a:t>
            </a:fld>
            <a:endParaRPr lang="en-US" dirty="0"/>
          </a:p>
        </p:txBody>
      </p:sp>
      <p:sp>
        <p:nvSpPr>
          <p:cNvPr id="10"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1" name="Slide Number Placeholder 5"/>
          <p:cNvSpPr>
            <a:spLocks noGrp="1"/>
          </p:cNvSpPr>
          <p:nvPr>
            <p:ph type="sldNum" sz="quarter" idx="12"/>
          </p:nvPr>
        </p:nvSpPr>
        <p:spPr/>
        <p:txBody>
          <a:bodyPr/>
          <a:lstStyle>
            <a:lvl1pPr eaLnBrk="0" hangingPunct="0">
              <a:defRPr smtClean="0">
                <a:latin typeface="Times New Roman" pitchFamily="18" charset="0"/>
              </a:defRPr>
            </a:lvl1pPr>
          </a:lstStyle>
          <a:p>
            <a:pPr>
              <a:defRPr/>
            </a:pPr>
            <a:fld id="{83DFB401-AE67-46E6-BD97-0160AB038B45}" type="slidenum">
              <a:rPr lang="en-US" altLang="en-US"/>
              <a:pPr>
                <a:defRPr/>
              </a:pPr>
              <a:t>‹#›</a:t>
            </a:fld>
            <a:endParaRPr lang="en-US" altLang="en-US"/>
          </a:p>
        </p:txBody>
      </p:sp>
    </p:spTree>
    <p:extLst>
      <p:ext uri="{BB962C8B-B14F-4D97-AF65-F5344CB8AC3E}">
        <p14:creationId xmlns:p14="http://schemas.microsoft.com/office/powerpoint/2010/main" val="55540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Content Slide 2">
    <p:spTree>
      <p:nvGrpSpPr>
        <p:cNvPr id="1" name=""/>
        <p:cNvGrpSpPr/>
        <p:nvPr/>
      </p:nvGrpSpPr>
      <p:grpSpPr>
        <a:xfrm>
          <a:off x="0" y="0"/>
          <a:ext cx="0" cy="0"/>
          <a:chOff x="0" y="0"/>
          <a:chExt cx="0" cy="0"/>
        </a:xfrm>
      </p:grpSpPr>
      <p:sp>
        <p:nvSpPr>
          <p:cNvPr id="8" name="Rectangle 7"/>
          <p:cNvSpPr/>
          <p:nvPr/>
        </p:nvSpPr>
        <p:spPr>
          <a:xfrm>
            <a:off x="31" y="0"/>
            <a:ext cx="405079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userDrawn="1"/>
        </p:nvSpPr>
        <p:spPr>
          <a:xfrm>
            <a:off x="4040071" y="0"/>
            <a:ext cx="640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pic>
        <p:nvPicPr>
          <p:cNvPr id="10" name="Picture 9">
            <a:extLst>
              <a:ext uri="{FF2B5EF4-FFF2-40B4-BE49-F238E27FC236}">
                <a16:creationId xmlns:a16="http://schemas.microsoft.com/office/drawing/2014/main" id="{F2B43A36-3120-42E7-A3B9-B63F0847F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2615" y="232582"/>
            <a:ext cx="1272199" cy="1272199"/>
          </a:xfrm>
          <a:prstGeom prst="rect">
            <a:avLst/>
          </a:prstGeom>
        </p:spPr>
      </p:pic>
    </p:spTree>
    <p:extLst>
      <p:ext uri="{BB962C8B-B14F-4D97-AF65-F5344CB8AC3E}">
        <p14:creationId xmlns:p14="http://schemas.microsoft.com/office/powerpoint/2010/main" val="3573273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CFDA40F5-C55F-424C-BAD2-17A52BDF1D2B}" type="datetimeFigureOut">
              <a:rPr lang="en-US"/>
              <a:pPr>
                <a:defRPr/>
              </a:pPr>
              <a:t>11/9/2022</a:t>
            </a:fld>
            <a:endParaRPr lang="en-US" dirty="0"/>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smtClean="0">
                <a:latin typeface="Times New Roman" pitchFamily="18" charset="0"/>
              </a:defRPr>
            </a:lvl1pPr>
          </a:lstStyle>
          <a:p>
            <a:pPr>
              <a:defRPr/>
            </a:pPr>
            <a:fld id="{930C7950-9599-4A91-88D1-7F2B9DD73E88}" type="slidenum">
              <a:rPr lang="en-US" altLang="en-US"/>
              <a:pPr>
                <a:defRPr/>
              </a:pPr>
              <a:t>‹#›</a:t>
            </a:fld>
            <a:endParaRPr lang="en-US" altLang="en-US"/>
          </a:p>
        </p:txBody>
      </p:sp>
    </p:spTree>
    <p:extLst>
      <p:ext uri="{BB962C8B-B14F-4D97-AF65-F5344CB8AC3E}">
        <p14:creationId xmlns:p14="http://schemas.microsoft.com/office/powerpoint/2010/main" val="330722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12BD248-D1CD-42D3-B367-2C0B14AEE916}" type="datetimeFigureOut">
              <a:rPr lang="en-US"/>
              <a:pPr>
                <a:defRPr/>
              </a:pPr>
              <a:t>11/9/2022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Times New Roman" pitchFamily="18" charset="0"/>
              </a:defRPr>
            </a:lvl1pPr>
          </a:lstStyle>
          <a:p>
            <a:pPr>
              <a:defRPr/>
            </a:pPr>
            <a:fld id="{81EB69A0-0B04-4E51-AC69-A0898E206446}" type="slidenum">
              <a:rPr lang="en-US" altLang="en-US"/>
              <a:pPr>
                <a:defRPr/>
              </a:pPr>
              <a:t>‹#›</a:t>
            </a:fld>
            <a:endParaRPr lang="en-US" altLang="en-US"/>
          </a:p>
        </p:txBody>
      </p:sp>
    </p:spTree>
    <p:extLst>
      <p:ext uri="{BB962C8B-B14F-4D97-AF65-F5344CB8AC3E}">
        <p14:creationId xmlns:p14="http://schemas.microsoft.com/office/powerpoint/2010/main" val="219594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D717256-5822-4433-9301-3D4F5F057206}" type="datetimeFigureOut">
              <a:rPr lang="en-US"/>
              <a:pPr>
                <a:defRPr/>
              </a:pPr>
              <a:t>11/9/2022</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Times New Roman" pitchFamily="18" charset="0"/>
              </a:defRPr>
            </a:lvl1pPr>
          </a:lstStyle>
          <a:p>
            <a:pPr>
              <a:defRPr/>
            </a:pPr>
            <a:fld id="{933C773C-136A-422D-80F4-EC02BFE3011B}" type="slidenum">
              <a:rPr lang="en-US" altLang="en-US"/>
              <a:pPr>
                <a:defRPr/>
              </a:pPr>
              <a:t>‹#›</a:t>
            </a:fld>
            <a:endParaRPr lang="en-US" altLang="en-US"/>
          </a:p>
        </p:txBody>
      </p:sp>
    </p:spTree>
    <p:extLst>
      <p:ext uri="{BB962C8B-B14F-4D97-AF65-F5344CB8AC3E}">
        <p14:creationId xmlns:p14="http://schemas.microsoft.com/office/powerpoint/2010/main" val="2999835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F391F3A-CDAE-47F3-BBEF-AA7DCABDDF3D}" type="datetimeFigureOut">
              <a:rPr lang="en-US"/>
              <a:pPr>
                <a:defRPr/>
              </a:pPr>
              <a:t>11/9/2022</a:t>
            </a:fld>
            <a:endParaRPr lang="en-US" dirty="0"/>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smtClean="0">
                <a:latin typeface="Times New Roman" pitchFamily="18" charset="0"/>
              </a:defRPr>
            </a:lvl1pPr>
          </a:lstStyle>
          <a:p>
            <a:pPr>
              <a:defRPr/>
            </a:pPr>
            <a:fld id="{F7215180-D9C8-4B12-A82E-E050922679AA}" type="slidenum">
              <a:rPr lang="en-US" altLang="en-US"/>
              <a:pPr>
                <a:defRPr/>
              </a:pPr>
              <a:t>‹#›</a:t>
            </a:fld>
            <a:endParaRPr lang="en-US" altLang="en-US"/>
          </a:p>
        </p:txBody>
      </p:sp>
    </p:spTree>
    <p:extLst>
      <p:ext uri="{BB962C8B-B14F-4D97-AF65-F5344CB8AC3E}">
        <p14:creationId xmlns:p14="http://schemas.microsoft.com/office/powerpoint/2010/main" val="1600024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64425471-E8BC-463E-8C66-3F2683C6872A}" type="datetimeFigureOut">
              <a:rPr lang="en-US"/>
              <a:pPr>
                <a:defRPr/>
              </a:pPr>
              <a:t>11/9/2022</a:t>
            </a:fld>
            <a:endParaRPr lang="en-US" dirty="0"/>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smtClean="0">
                <a:latin typeface="Times New Roman" pitchFamily="18" charset="0"/>
              </a:defRPr>
            </a:lvl1pPr>
          </a:lstStyle>
          <a:p>
            <a:pPr>
              <a:defRPr/>
            </a:pPr>
            <a:fld id="{8DCEDB2A-D1A0-4A8B-AA7C-B57C4473836A}" type="slidenum">
              <a:rPr lang="en-US" altLang="en-US"/>
              <a:pPr>
                <a:defRPr/>
              </a:pPr>
              <a:t>‹#›</a:t>
            </a:fld>
            <a:endParaRPr lang="en-US" altLang="en-US"/>
          </a:p>
        </p:txBody>
      </p:sp>
    </p:spTree>
    <p:extLst>
      <p:ext uri="{BB962C8B-B14F-4D97-AF65-F5344CB8AC3E}">
        <p14:creationId xmlns:p14="http://schemas.microsoft.com/office/powerpoint/2010/main" val="18485513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32D4E28-EE32-42E5-93B2-FA8F3A58BEAB}" type="datetimeFigureOut">
              <a:rPr lang="en-US"/>
              <a:pPr>
                <a:defRPr/>
              </a:pPr>
              <a:t>11/9/2022</a:t>
            </a:fld>
            <a:endParaRPr lang="en-US" dirty="0"/>
          </a:p>
        </p:txBody>
      </p:sp>
      <p:sp>
        <p:nvSpPr>
          <p:cNvPr id="4"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5" name="Slide Number Placeholder 3"/>
          <p:cNvSpPr>
            <a:spLocks noGrp="1"/>
          </p:cNvSpPr>
          <p:nvPr>
            <p:ph type="sldNum" sz="quarter" idx="12"/>
          </p:nvPr>
        </p:nvSpPr>
        <p:spPr/>
        <p:txBody>
          <a:bodyPr/>
          <a:lstStyle>
            <a:lvl1pPr eaLnBrk="0" hangingPunct="0">
              <a:defRPr smtClean="0">
                <a:latin typeface="Times New Roman" pitchFamily="18" charset="0"/>
              </a:defRPr>
            </a:lvl1pPr>
          </a:lstStyle>
          <a:p>
            <a:pPr>
              <a:defRPr/>
            </a:pPr>
            <a:fld id="{220A99EA-743E-43DC-92F1-1B2C67532959}" type="slidenum">
              <a:rPr lang="en-US" altLang="en-US"/>
              <a:pPr>
                <a:defRPr/>
              </a:pPr>
              <a:t>‹#›</a:t>
            </a:fld>
            <a:endParaRPr lang="en-US" altLang="en-US"/>
          </a:p>
        </p:txBody>
      </p:sp>
    </p:spTree>
    <p:extLst>
      <p:ext uri="{BB962C8B-B14F-4D97-AF65-F5344CB8AC3E}">
        <p14:creationId xmlns:p14="http://schemas.microsoft.com/office/powerpoint/2010/main" val="500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60715C8F-A052-4275-9A2B-DD3D5B488000}" type="datetimeFigureOut">
              <a:rPr lang="en-US"/>
              <a:pPr>
                <a:defRPr/>
              </a:pPr>
              <a:t>11/9/2022</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Times New Roman" pitchFamily="18" charset="0"/>
              </a:defRPr>
            </a:lvl1pPr>
          </a:lstStyle>
          <a:p>
            <a:pPr>
              <a:defRPr/>
            </a:pPr>
            <a:fld id="{D7BB440B-D6BF-46DD-BF50-B35668CFED40}" type="slidenum">
              <a:rPr lang="en-US" altLang="en-US"/>
              <a:pPr>
                <a:defRPr/>
              </a:pPr>
              <a:t>‹#›</a:t>
            </a:fld>
            <a:endParaRPr lang="en-US" altLang="en-US"/>
          </a:p>
        </p:txBody>
      </p:sp>
    </p:spTree>
    <p:extLst>
      <p:ext uri="{BB962C8B-B14F-4D97-AF65-F5344CB8AC3E}">
        <p14:creationId xmlns:p14="http://schemas.microsoft.com/office/powerpoint/2010/main" val="1092505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2389734" y="4800600"/>
            <a:ext cx="7334249"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b="1" dirty="0">
              <a:solidFill>
                <a:prstClr val="white"/>
              </a:solidFill>
              <a:latin typeface="Georgia" pitchFamily="18" charset="0"/>
            </a:endParaRPr>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E929D5A-6CE9-435F-A1BC-612F368F0434}" type="datetimeFigureOut">
              <a:rPr lang="en-US"/>
              <a:pPr>
                <a:defRPr/>
              </a:pPr>
              <a:t>11/9/2022</a:t>
            </a:fld>
            <a:endParaRPr lang="en-US" dirty="0"/>
          </a:p>
        </p:txBody>
      </p:sp>
      <p:sp>
        <p:nvSpPr>
          <p:cNvPr id="7"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8" name="Slide Number Placeholder 6"/>
          <p:cNvSpPr>
            <a:spLocks noGrp="1"/>
          </p:cNvSpPr>
          <p:nvPr>
            <p:ph type="sldNum" sz="quarter" idx="12"/>
          </p:nvPr>
        </p:nvSpPr>
        <p:spPr/>
        <p:txBody>
          <a:bodyPr/>
          <a:lstStyle>
            <a:lvl1pPr eaLnBrk="0" hangingPunct="0">
              <a:defRPr smtClean="0">
                <a:latin typeface="Times New Roman" pitchFamily="18" charset="0"/>
              </a:defRPr>
            </a:lvl1pPr>
          </a:lstStyle>
          <a:p>
            <a:pPr>
              <a:defRPr/>
            </a:pPr>
            <a:fld id="{A4962778-7070-44FC-8A98-2B263D6CDB26}" type="slidenum">
              <a:rPr lang="en-US" altLang="en-US"/>
              <a:pPr>
                <a:defRPr/>
              </a:pPr>
              <a:t>‹#›</a:t>
            </a:fld>
            <a:endParaRPr lang="en-US" altLang="en-US"/>
          </a:p>
        </p:txBody>
      </p:sp>
    </p:spTree>
    <p:extLst>
      <p:ext uri="{BB962C8B-B14F-4D97-AF65-F5344CB8AC3E}">
        <p14:creationId xmlns:p14="http://schemas.microsoft.com/office/powerpoint/2010/main" val="3128704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94C47023-F1C1-4CB0-B61E-205F022A41B7}" type="datetimeFigureOut">
              <a:rPr lang="en-US"/>
              <a:pPr>
                <a:defRPr/>
              </a:pPr>
              <a:t>11/9/2022</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Times New Roman" pitchFamily="18" charset="0"/>
              </a:defRPr>
            </a:lvl1pPr>
          </a:lstStyle>
          <a:p>
            <a:pPr>
              <a:defRPr/>
            </a:pPr>
            <a:fld id="{71B50C44-F738-4602-8D79-D45C707FF4CA}" type="slidenum">
              <a:rPr lang="en-US" altLang="en-US"/>
              <a:pPr>
                <a:defRPr/>
              </a:pPr>
              <a:t>‹#›</a:t>
            </a:fld>
            <a:endParaRPr lang="en-US" altLang="en-US"/>
          </a:p>
        </p:txBody>
      </p:sp>
    </p:spTree>
    <p:extLst>
      <p:ext uri="{BB962C8B-B14F-4D97-AF65-F5344CB8AC3E}">
        <p14:creationId xmlns:p14="http://schemas.microsoft.com/office/powerpoint/2010/main" val="3382677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27659C1-DF8A-4129-A026-F164A6DD3739}" type="datetimeFigureOut">
              <a:rPr lang="en-US"/>
              <a:pPr>
                <a:defRPr/>
              </a:pPr>
              <a:t>11/9/2022</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Times New Roman" pitchFamily="18" charset="0"/>
              </a:defRPr>
            </a:lvl1pPr>
          </a:lstStyle>
          <a:p>
            <a:pPr>
              <a:defRPr/>
            </a:pPr>
            <a:fld id="{274D454E-AE74-4FC5-AC66-C7C364E3962D}" type="slidenum">
              <a:rPr lang="en-US" altLang="en-US"/>
              <a:pPr>
                <a:defRPr/>
              </a:pPr>
              <a:t>‹#›</a:t>
            </a:fld>
            <a:endParaRPr lang="en-US" altLang="en-US"/>
          </a:p>
        </p:txBody>
      </p:sp>
    </p:spTree>
    <p:extLst>
      <p:ext uri="{BB962C8B-B14F-4D97-AF65-F5344CB8AC3E}">
        <p14:creationId xmlns:p14="http://schemas.microsoft.com/office/powerpoint/2010/main" val="769597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Content Slide 3">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0558EC85-A554-4096-B1C9-FA0A784462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2615" y="232582"/>
            <a:ext cx="1272199" cy="1272199"/>
          </a:xfrm>
          <a:prstGeom prst="rect">
            <a:avLst/>
          </a:prstGeom>
        </p:spPr>
      </p:pic>
      <p:pic>
        <p:nvPicPr>
          <p:cNvPr id="10" name="Picture 9">
            <a:extLst>
              <a:ext uri="{FF2B5EF4-FFF2-40B4-BE49-F238E27FC236}">
                <a16:creationId xmlns:a16="http://schemas.microsoft.com/office/drawing/2014/main" id="{8D73B6B8-FE56-4091-B138-C51A9B68F23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9353" b="41592"/>
          <a:stretch/>
        </p:blipFill>
        <p:spPr>
          <a:xfrm>
            <a:off x="0" y="6625442"/>
            <a:ext cx="12192000" cy="232581"/>
          </a:xfrm>
          <a:prstGeom prst="rect">
            <a:avLst/>
          </a:prstGeom>
        </p:spPr>
      </p:pic>
    </p:spTree>
    <p:extLst>
      <p:ext uri="{BB962C8B-B14F-4D97-AF65-F5344CB8AC3E}">
        <p14:creationId xmlns:p14="http://schemas.microsoft.com/office/powerpoint/2010/main" val="37098221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20" y="20638"/>
            <a:ext cx="466513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1484" y="20638"/>
            <a:ext cx="7499349"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517" y="2817813"/>
            <a:ext cx="10225616"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17152" y="2819400"/>
            <a:ext cx="194733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517" y="5089550"/>
            <a:ext cx="12130616"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1673417" y="2470150"/>
            <a:ext cx="4064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47F28"/>
              </a:solidFill>
            </a:endParaRPr>
          </a:p>
        </p:txBody>
      </p:sp>
      <p:sp>
        <p:nvSpPr>
          <p:cNvPr id="15" name="Text Placeholder 15"/>
          <p:cNvSpPr>
            <a:spLocks noGrp="1"/>
          </p:cNvSpPr>
          <p:nvPr>
            <p:ph type="body" sz="quarter" idx="14"/>
          </p:nvPr>
        </p:nvSpPr>
        <p:spPr>
          <a:xfrm>
            <a:off x="4775200" y="1295400"/>
            <a:ext cx="68072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a:t>Click to edit Master text styles</a:t>
            </a:r>
          </a:p>
        </p:txBody>
      </p:sp>
      <p:sp>
        <p:nvSpPr>
          <p:cNvPr id="2" name="Title 1"/>
          <p:cNvSpPr>
            <a:spLocks noGrp="1"/>
          </p:cNvSpPr>
          <p:nvPr>
            <p:ph type="title"/>
          </p:nvPr>
        </p:nvSpPr>
        <p:spPr>
          <a:xfrm>
            <a:off x="141792" y="4114800"/>
            <a:ext cx="9753600" cy="914400"/>
          </a:xfrm>
        </p:spPr>
        <p:txBody>
          <a:bodyPr anchor="b">
            <a:normAutofit/>
          </a:bodyPr>
          <a:lstStyle>
            <a:lvl1pPr marL="0" indent="0">
              <a:defRPr lang="en-US" sz="3600" b="1" kern="1200" baseline="0">
                <a:solidFill>
                  <a:schemeClr val="bg1"/>
                </a:solidFill>
                <a:latin typeface="Arial" pitchFamily="34" charset="0"/>
                <a:ea typeface="+mn-ea"/>
                <a:cs typeface="Arial" pitchFamily="34" charset="0"/>
              </a:defRPr>
            </a:lvl1pPr>
          </a:lstStyle>
          <a:p>
            <a:pPr lvl="0"/>
            <a:r>
              <a:rPr lang="en-US"/>
              <a:t>Click to edit Master title style</a:t>
            </a:r>
            <a:endParaRPr lang="en-US" dirty="0"/>
          </a:p>
        </p:txBody>
      </p:sp>
      <p:sp>
        <p:nvSpPr>
          <p:cNvPr id="10" name="Date Placeholder 3"/>
          <p:cNvSpPr>
            <a:spLocks noGrp="1"/>
          </p:cNvSpPr>
          <p:nvPr>
            <p:ph type="dt" sz="half" idx="15"/>
          </p:nvPr>
        </p:nvSpPr>
        <p:spPr/>
        <p:txBody>
          <a:bodyPr/>
          <a:lstStyle>
            <a:lvl1pPr eaLnBrk="0" fontAlgn="base" hangingPunct="0">
              <a:spcBef>
                <a:spcPct val="0"/>
              </a:spcBef>
              <a:spcAft>
                <a:spcPct val="0"/>
              </a:spcAft>
              <a:defRPr>
                <a:solidFill>
                  <a:prstClr val="white"/>
                </a:solidFill>
                <a:latin typeface="Times New Roman" pitchFamily="18" charset="0"/>
                <a:cs typeface="Arial" charset="0"/>
              </a:defRPr>
            </a:lvl1pPr>
          </a:lstStyle>
          <a:p>
            <a:pPr>
              <a:defRPr/>
            </a:pPr>
            <a:fld id="{AA4E6BD9-FE5B-44CC-B744-8E34214020ED}" type="datetimeFigureOut">
              <a:rPr lang="en-US"/>
              <a:pPr>
                <a:defRPr/>
              </a:pPr>
              <a:t>11/9/2022</a:t>
            </a:fld>
            <a:endParaRPr lang="en-US" dirty="0"/>
          </a:p>
        </p:txBody>
      </p:sp>
      <p:sp>
        <p:nvSpPr>
          <p:cNvPr id="11" name="Footer Placeholder 4"/>
          <p:cNvSpPr>
            <a:spLocks noGrp="1"/>
          </p:cNvSpPr>
          <p:nvPr>
            <p:ph type="ftr" sz="quarter" idx="16"/>
          </p:nvPr>
        </p:nvSpPr>
        <p:spPr/>
        <p:txBody>
          <a:bodyPr/>
          <a:lstStyle>
            <a:lvl1pPr eaLnBrk="0" fontAlgn="base" hangingPunct="0">
              <a:spcBef>
                <a:spcPct val="0"/>
              </a:spcBef>
              <a:spcAft>
                <a:spcPct val="0"/>
              </a:spcAft>
              <a:defRPr>
                <a:solidFill>
                  <a:prstClr val="white"/>
                </a:solidFill>
                <a:latin typeface="Times New Roman" pitchFamily="18" charset="0"/>
                <a:cs typeface="Arial" charset="0"/>
              </a:defRPr>
            </a:lvl1pPr>
          </a:lstStyle>
          <a:p>
            <a:pPr>
              <a:defRPr/>
            </a:pPr>
            <a:endParaRPr lang="en-US"/>
          </a:p>
        </p:txBody>
      </p:sp>
      <p:sp>
        <p:nvSpPr>
          <p:cNvPr id="12" name="Slide Number Placeholder 5"/>
          <p:cNvSpPr>
            <a:spLocks noGrp="1"/>
          </p:cNvSpPr>
          <p:nvPr>
            <p:ph type="sldNum" sz="quarter" idx="17"/>
          </p:nvPr>
        </p:nvSpPr>
        <p:spPr/>
        <p:txBody>
          <a:bodyPr/>
          <a:lstStyle>
            <a:lvl1pPr eaLnBrk="0" hangingPunct="0">
              <a:defRPr smtClean="0">
                <a:solidFill>
                  <a:srgbClr val="FFFFFF"/>
                </a:solidFill>
                <a:latin typeface="Times New Roman" pitchFamily="18" charset="0"/>
              </a:defRPr>
            </a:lvl1pPr>
          </a:lstStyle>
          <a:p>
            <a:pPr>
              <a:defRPr/>
            </a:pPr>
            <a:fld id="{B59DB04B-B7A8-47C0-9C95-39ABF1FA459E}" type="slidenum">
              <a:rPr lang="en-US" altLang="en-US"/>
              <a:pPr>
                <a:defRPr/>
              </a:pPr>
              <a:t>‹#›</a:t>
            </a:fld>
            <a:endParaRPr lang="en-US" altLang="en-US"/>
          </a:p>
        </p:txBody>
      </p:sp>
    </p:spTree>
    <p:extLst>
      <p:ext uri="{BB962C8B-B14F-4D97-AF65-F5344CB8AC3E}">
        <p14:creationId xmlns:p14="http://schemas.microsoft.com/office/powerpoint/2010/main" val="56842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Emphas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609600" y="1600206"/>
            <a:ext cx="109728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
          <p:cNvSpPr>
            <a:spLocks noGrp="1"/>
          </p:cNvSpPr>
          <p:nvPr>
            <p:ph type="dt" sz="half" idx="10"/>
          </p:nvPr>
        </p:nvSpPr>
        <p:spPr/>
        <p:txBody>
          <a:bodyPr/>
          <a:lstStyle>
            <a:lvl1pPr eaLnBrk="0" fontAlgn="base" hangingPunct="0">
              <a:spcBef>
                <a:spcPct val="0"/>
              </a:spcBef>
              <a:spcAft>
                <a:spcPct val="0"/>
              </a:spcAft>
              <a:defRPr>
                <a:solidFill>
                  <a:prstClr val="black">
                    <a:lumMod val="85000"/>
                    <a:lumOff val="15000"/>
                  </a:prstClr>
                </a:solidFill>
                <a:latin typeface="Times New Roman" pitchFamily="18" charset="0"/>
                <a:cs typeface="Arial" charset="0"/>
              </a:defRPr>
            </a:lvl1pPr>
          </a:lstStyle>
          <a:p>
            <a:pPr>
              <a:defRPr/>
            </a:pPr>
            <a:fld id="{455AFFA0-9AD8-45A3-B119-A52D60CCB648}" type="datetimeFigureOut">
              <a:rPr lang="en-US"/>
              <a:pPr>
                <a:defRPr/>
              </a:pPr>
              <a:t>11/9/2022</a:t>
            </a:fld>
            <a:endParaRPr lang="en-US" dirty="0"/>
          </a:p>
        </p:txBody>
      </p:sp>
      <p:sp>
        <p:nvSpPr>
          <p:cNvPr id="5" name="Footer Placeholder 3"/>
          <p:cNvSpPr>
            <a:spLocks noGrp="1"/>
          </p:cNvSpPr>
          <p:nvPr>
            <p:ph type="ftr" sz="quarter" idx="11"/>
          </p:nvPr>
        </p:nvSpPr>
        <p:spPr/>
        <p:txBody>
          <a:bodyPr/>
          <a:lstStyle>
            <a:lvl1pPr eaLnBrk="0" fontAlgn="base" hangingPunct="0">
              <a:spcBef>
                <a:spcPct val="0"/>
              </a:spcBef>
              <a:spcAft>
                <a:spcPct val="0"/>
              </a:spcAft>
              <a:defRPr>
                <a:solidFill>
                  <a:prstClr val="black">
                    <a:lumMod val="85000"/>
                    <a:lumOff val="15000"/>
                  </a:prstClr>
                </a:solidFill>
                <a:latin typeface="Times New Roman" pitchFamily="18" charset="0"/>
                <a:cs typeface="Arial" charset="0"/>
              </a:defRPr>
            </a:lvl1pPr>
          </a:lstStyle>
          <a:p>
            <a:pPr>
              <a:defRPr/>
            </a:pPr>
            <a:endParaRPr lang="en-US"/>
          </a:p>
        </p:txBody>
      </p:sp>
      <p:sp>
        <p:nvSpPr>
          <p:cNvPr id="7" name="Slide Number Placeholder 4"/>
          <p:cNvSpPr>
            <a:spLocks noGrp="1"/>
          </p:cNvSpPr>
          <p:nvPr>
            <p:ph type="sldNum" sz="quarter" idx="12"/>
          </p:nvPr>
        </p:nvSpPr>
        <p:spPr/>
        <p:txBody>
          <a:bodyPr/>
          <a:lstStyle>
            <a:lvl1pPr eaLnBrk="0" hangingPunct="0">
              <a:defRPr smtClean="0">
                <a:solidFill>
                  <a:srgbClr val="262626"/>
                </a:solidFill>
                <a:latin typeface="Times New Roman" pitchFamily="18" charset="0"/>
              </a:defRPr>
            </a:lvl1pPr>
          </a:lstStyle>
          <a:p>
            <a:pPr>
              <a:defRPr/>
            </a:pPr>
            <a:fld id="{694D4985-10AA-4F8F-B4D2-BD84EEFB7239}" type="slidenum">
              <a:rPr lang="en-US" altLang="en-US"/>
              <a:pPr>
                <a:defRPr/>
              </a:pPr>
              <a:t>‹#›</a:t>
            </a:fld>
            <a:endParaRPr lang="en-US" altLang="en-US"/>
          </a:p>
        </p:txBody>
      </p:sp>
    </p:spTree>
    <p:extLst>
      <p:ext uri="{BB962C8B-B14F-4D97-AF65-F5344CB8AC3E}">
        <p14:creationId xmlns:p14="http://schemas.microsoft.com/office/powerpoint/2010/main" val="21530323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Emphasis">
    <p:spTree>
      <p:nvGrpSpPr>
        <p:cNvPr id="1" name=""/>
        <p:cNvGrpSpPr/>
        <p:nvPr/>
      </p:nvGrpSpPr>
      <p:grpSpPr>
        <a:xfrm>
          <a:off x="0" y="0"/>
          <a:ext cx="0" cy="0"/>
          <a:chOff x="0" y="0"/>
          <a:chExt cx="0" cy="0"/>
        </a:xfrm>
      </p:grpSpPr>
      <p:sp>
        <p:nvSpPr>
          <p:cNvPr id="6" name="Title 1"/>
          <p:cNvSpPr>
            <a:spLocks noGrp="1"/>
          </p:cNvSpPr>
          <p:nvPr>
            <p:ph type="title"/>
          </p:nvPr>
        </p:nvSpPr>
        <p:spPr>
          <a:xfrm>
            <a:off x="387200" y="3081000"/>
            <a:ext cx="115824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a:t>Click to edit Master title style</a:t>
            </a:r>
            <a:endParaRPr lang="en-US" dirty="0"/>
          </a:p>
        </p:txBody>
      </p:sp>
      <p:sp>
        <p:nvSpPr>
          <p:cNvPr id="7" name="Text Placeholder 2"/>
          <p:cNvSpPr>
            <a:spLocks noGrp="1"/>
          </p:cNvSpPr>
          <p:nvPr>
            <p:ph type="body" idx="1"/>
          </p:nvPr>
        </p:nvSpPr>
        <p:spPr>
          <a:xfrm>
            <a:off x="378603" y="2424752"/>
            <a:ext cx="11592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2EB92487-0C14-41BB-AA6A-AA3C12A62C92}" type="datetimeFigureOut">
              <a:rPr lang="en-US"/>
              <a:pPr>
                <a:defRPr/>
              </a:pPr>
              <a:t>11/9/2022</a:t>
            </a:fld>
            <a:endParaRPr lang="en-US" dirty="0"/>
          </a:p>
        </p:txBody>
      </p:sp>
      <p:sp>
        <p:nvSpPr>
          <p:cNvPr id="5"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8" name="Slide Number Placeholder 3"/>
          <p:cNvSpPr>
            <a:spLocks noGrp="1"/>
          </p:cNvSpPr>
          <p:nvPr>
            <p:ph type="sldNum" sz="quarter" idx="12"/>
          </p:nvPr>
        </p:nvSpPr>
        <p:spPr/>
        <p:txBody>
          <a:bodyPr/>
          <a:lstStyle>
            <a:lvl1pPr eaLnBrk="0" hangingPunct="0">
              <a:defRPr smtClean="0">
                <a:latin typeface="Times New Roman" pitchFamily="18" charset="0"/>
              </a:defRPr>
            </a:lvl1pPr>
          </a:lstStyle>
          <a:p>
            <a:pPr>
              <a:defRPr/>
            </a:pPr>
            <a:fld id="{D00184D4-B2AC-4FF2-B690-B5E4C29732C0}" type="slidenum">
              <a:rPr lang="en-US" altLang="en-US"/>
              <a:pPr>
                <a:defRPr/>
              </a:pPr>
              <a:t>‹#›</a:t>
            </a:fld>
            <a:endParaRPr lang="en-US" altLang="en-US"/>
          </a:p>
        </p:txBody>
      </p:sp>
    </p:spTree>
    <p:extLst>
      <p:ext uri="{BB962C8B-B14F-4D97-AF65-F5344CB8AC3E}">
        <p14:creationId xmlns:p14="http://schemas.microsoft.com/office/powerpoint/2010/main" val="2992610426"/>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with Text ">
    <p:spTree>
      <p:nvGrpSpPr>
        <p:cNvPr id="1" name=""/>
        <p:cNvGrpSpPr/>
        <p:nvPr/>
      </p:nvGrpSpPr>
      <p:grpSpPr>
        <a:xfrm>
          <a:off x="0" y="0"/>
          <a:ext cx="0" cy="0"/>
          <a:chOff x="0" y="0"/>
          <a:chExt cx="0" cy="0"/>
        </a:xfrm>
      </p:grpSpPr>
      <p:sp>
        <p:nvSpPr>
          <p:cNvPr id="4" name="Rectangle 3"/>
          <p:cNvSpPr/>
          <p:nvPr userDrawn="1"/>
        </p:nvSpPr>
        <p:spPr>
          <a:xfrm>
            <a:off x="0" y="2895600"/>
            <a:ext cx="100584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9" name="Title 1"/>
          <p:cNvSpPr>
            <a:spLocks noGrp="1"/>
          </p:cNvSpPr>
          <p:nvPr>
            <p:ph type="title"/>
          </p:nvPr>
        </p:nvSpPr>
        <p:spPr>
          <a:xfrm>
            <a:off x="553156" y="3200400"/>
            <a:ext cx="93472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t>Click to edit Master title style</a:t>
            </a:r>
            <a:endParaRPr lang="en-US" dirty="0"/>
          </a:p>
        </p:txBody>
      </p:sp>
      <p:sp>
        <p:nvSpPr>
          <p:cNvPr id="10" name="Text Placeholder 15"/>
          <p:cNvSpPr>
            <a:spLocks noGrp="1"/>
          </p:cNvSpPr>
          <p:nvPr>
            <p:ph type="body" sz="quarter" idx="14"/>
          </p:nvPr>
        </p:nvSpPr>
        <p:spPr>
          <a:xfrm>
            <a:off x="6197600" y="664780"/>
            <a:ext cx="5588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a:t>Click to edit Master text styles</a:t>
            </a:r>
          </a:p>
        </p:txBody>
      </p:sp>
      <p:sp>
        <p:nvSpPr>
          <p:cNvPr id="5" name="Date Placeholder 2"/>
          <p:cNvSpPr>
            <a:spLocks noGrp="1"/>
          </p:cNvSpPr>
          <p:nvPr>
            <p:ph type="dt" sz="half" idx="15"/>
          </p:nvPr>
        </p:nvSpPr>
        <p:spPr/>
        <p:txBody>
          <a:bodyPr/>
          <a:lstStyle>
            <a:lvl1pPr eaLnBrk="0" fontAlgn="base" hangingPunct="0">
              <a:spcBef>
                <a:spcPct val="0"/>
              </a:spcBef>
              <a:spcAft>
                <a:spcPct val="0"/>
              </a:spcAft>
              <a:defRPr>
                <a:solidFill>
                  <a:prstClr val="white"/>
                </a:solidFill>
                <a:latin typeface="Times New Roman" pitchFamily="18" charset="0"/>
                <a:cs typeface="Arial" charset="0"/>
              </a:defRPr>
            </a:lvl1pPr>
          </a:lstStyle>
          <a:p>
            <a:pPr>
              <a:defRPr/>
            </a:pPr>
            <a:fld id="{2E33AD0D-5D58-42FD-A7DA-4B7BBCD56A4E}" type="datetimeFigureOut">
              <a:rPr lang="en-US"/>
              <a:pPr>
                <a:defRPr/>
              </a:pPr>
              <a:t>11/9/2022</a:t>
            </a:fld>
            <a:endParaRPr lang="en-US" dirty="0"/>
          </a:p>
        </p:txBody>
      </p:sp>
      <p:sp>
        <p:nvSpPr>
          <p:cNvPr id="6" name="Footer Placeholder 3"/>
          <p:cNvSpPr>
            <a:spLocks noGrp="1"/>
          </p:cNvSpPr>
          <p:nvPr>
            <p:ph type="ftr" sz="quarter" idx="16"/>
          </p:nvPr>
        </p:nvSpPr>
        <p:spPr/>
        <p:txBody>
          <a:bodyPr/>
          <a:lstStyle>
            <a:lvl1pPr eaLnBrk="0" fontAlgn="base" hangingPunct="0">
              <a:spcBef>
                <a:spcPct val="0"/>
              </a:spcBef>
              <a:spcAft>
                <a:spcPct val="0"/>
              </a:spcAft>
              <a:defRPr>
                <a:solidFill>
                  <a:prstClr val="white"/>
                </a:solidFill>
                <a:latin typeface="Times New Roman" pitchFamily="18" charset="0"/>
                <a:cs typeface="Arial" charset="0"/>
              </a:defRPr>
            </a:lvl1pPr>
          </a:lstStyle>
          <a:p>
            <a:pPr>
              <a:defRPr/>
            </a:pPr>
            <a:endParaRPr lang="en-US"/>
          </a:p>
        </p:txBody>
      </p:sp>
      <p:sp>
        <p:nvSpPr>
          <p:cNvPr id="7" name="Slide Number Placeholder 4"/>
          <p:cNvSpPr>
            <a:spLocks noGrp="1"/>
          </p:cNvSpPr>
          <p:nvPr>
            <p:ph type="sldNum" sz="quarter" idx="17"/>
          </p:nvPr>
        </p:nvSpPr>
        <p:spPr/>
        <p:txBody>
          <a:bodyPr/>
          <a:lstStyle>
            <a:lvl1pPr eaLnBrk="0" hangingPunct="0">
              <a:defRPr smtClean="0">
                <a:solidFill>
                  <a:srgbClr val="FFFFFF"/>
                </a:solidFill>
                <a:latin typeface="Times New Roman" pitchFamily="18" charset="0"/>
              </a:defRPr>
            </a:lvl1pPr>
          </a:lstStyle>
          <a:p>
            <a:pPr>
              <a:defRPr/>
            </a:pPr>
            <a:fld id="{E3283D0B-81E5-4AC5-BB0A-48865612F7FC}" type="slidenum">
              <a:rPr lang="en-US" altLang="en-US"/>
              <a:pPr>
                <a:defRPr/>
              </a:pPr>
              <a:t>‹#›</a:t>
            </a:fld>
            <a:endParaRPr lang="en-US" altLang="en-US"/>
          </a:p>
        </p:txBody>
      </p:sp>
    </p:spTree>
    <p:extLst>
      <p:ext uri="{BB962C8B-B14F-4D97-AF65-F5344CB8AC3E}">
        <p14:creationId xmlns:p14="http://schemas.microsoft.com/office/powerpoint/2010/main" val="32950322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5" name="Rectangle 4"/>
          <p:cNvSpPr/>
          <p:nvPr userDrawn="1"/>
        </p:nvSpPr>
        <p:spPr>
          <a:xfrm>
            <a:off x="793767" y="4800600"/>
            <a:ext cx="649816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b="1" dirty="0">
              <a:solidFill>
                <a:prstClr val="white"/>
              </a:solidFill>
              <a:latin typeface="Georgia" pitchFamily="18" charset="0"/>
            </a:endParaRPr>
          </a:p>
        </p:txBody>
      </p:sp>
      <p:sp>
        <p:nvSpPr>
          <p:cNvPr id="7" name="Title 1"/>
          <p:cNvSpPr>
            <a:spLocks noGrp="1"/>
          </p:cNvSpPr>
          <p:nvPr>
            <p:ph type="title"/>
          </p:nvPr>
        </p:nvSpPr>
        <p:spPr>
          <a:xfrm>
            <a:off x="808736" y="4800600"/>
            <a:ext cx="6412325"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9" name="Media Placeholder 8"/>
          <p:cNvSpPr>
            <a:spLocks noGrp="1"/>
          </p:cNvSpPr>
          <p:nvPr>
            <p:ph type="media" sz="quarter" idx="13"/>
          </p:nvPr>
        </p:nvSpPr>
        <p:spPr>
          <a:xfrm>
            <a:off x="782696" y="838200"/>
            <a:ext cx="6498336" cy="3812822"/>
          </a:xfrm>
        </p:spPr>
        <p:txBody>
          <a:bodyPr rtlCol="0">
            <a:normAutofit/>
          </a:bodyPr>
          <a:lstStyle>
            <a:lvl1pPr>
              <a:buNone/>
              <a:defRPr/>
            </a:lvl1pPr>
          </a:lstStyle>
          <a:p>
            <a:pPr lvl="0"/>
            <a:r>
              <a:rPr lang="en-US" noProof="0"/>
              <a:t>Click icon to add media</a:t>
            </a:r>
            <a:endParaRPr lang="en-US" noProof="0" dirty="0"/>
          </a:p>
        </p:txBody>
      </p:sp>
      <p:sp>
        <p:nvSpPr>
          <p:cNvPr id="11" name="Text Placeholder 10"/>
          <p:cNvSpPr>
            <a:spLocks noGrp="1"/>
          </p:cNvSpPr>
          <p:nvPr>
            <p:ph type="body" sz="quarter" idx="14"/>
          </p:nvPr>
        </p:nvSpPr>
        <p:spPr>
          <a:xfrm>
            <a:off x="7702484" y="838225"/>
            <a:ext cx="3759200" cy="4636911"/>
          </a:xfrm>
        </p:spPr>
        <p:txBody>
          <a:bodyPr>
            <a:normAutofit/>
          </a:bodyPr>
          <a:lstStyle>
            <a:lvl1pPr marL="0" indent="0" algn="l">
              <a:buNone/>
              <a:defRPr sz="2400">
                <a:solidFill>
                  <a:schemeClr val="bg1"/>
                </a:solidFill>
              </a:defRPr>
            </a:lvl1pPr>
          </a:lstStyle>
          <a:p>
            <a:pPr lvl="0"/>
            <a:r>
              <a:rPr lang="en-US"/>
              <a:t>Click to edit Master text styles</a:t>
            </a:r>
          </a:p>
        </p:txBody>
      </p:sp>
      <p:sp>
        <p:nvSpPr>
          <p:cNvPr id="6" name="Date Placeholder 2"/>
          <p:cNvSpPr>
            <a:spLocks noGrp="1"/>
          </p:cNvSpPr>
          <p:nvPr>
            <p:ph type="dt" sz="half" idx="15"/>
          </p:nvPr>
        </p:nvSpPr>
        <p:spPr/>
        <p:txBody>
          <a:bodyPr/>
          <a:lstStyle>
            <a:lvl1pPr eaLnBrk="0" fontAlgn="base" hangingPunct="0">
              <a:spcBef>
                <a:spcPct val="0"/>
              </a:spcBef>
              <a:spcAft>
                <a:spcPct val="0"/>
              </a:spcAft>
              <a:defRPr>
                <a:solidFill>
                  <a:prstClr val="white"/>
                </a:solidFill>
                <a:latin typeface="Times New Roman" pitchFamily="18" charset="0"/>
                <a:cs typeface="Arial" charset="0"/>
              </a:defRPr>
            </a:lvl1pPr>
          </a:lstStyle>
          <a:p>
            <a:pPr>
              <a:defRPr/>
            </a:pPr>
            <a:fld id="{C5277BF0-0EFA-4DBF-9F37-9750DED55E5C}" type="datetimeFigureOut">
              <a:rPr lang="en-US"/>
              <a:pPr>
                <a:defRPr/>
              </a:pPr>
              <a:t>11/9/2022</a:t>
            </a:fld>
            <a:endParaRPr lang="en-US" dirty="0"/>
          </a:p>
        </p:txBody>
      </p:sp>
      <p:sp>
        <p:nvSpPr>
          <p:cNvPr id="8" name="Footer Placeholder 3"/>
          <p:cNvSpPr>
            <a:spLocks noGrp="1"/>
          </p:cNvSpPr>
          <p:nvPr>
            <p:ph type="ftr" sz="quarter" idx="16"/>
          </p:nvPr>
        </p:nvSpPr>
        <p:spPr/>
        <p:txBody>
          <a:bodyPr/>
          <a:lstStyle>
            <a:lvl1pPr eaLnBrk="0" fontAlgn="base" hangingPunct="0">
              <a:spcBef>
                <a:spcPct val="0"/>
              </a:spcBef>
              <a:spcAft>
                <a:spcPct val="0"/>
              </a:spcAft>
              <a:defRPr>
                <a:solidFill>
                  <a:prstClr val="white"/>
                </a:solidFill>
                <a:latin typeface="Times New Roman" pitchFamily="18" charset="0"/>
                <a:cs typeface="Arial" charset="0"/>
              </a:defRPr>
            </a:lvl1pPr>
          </a:lstStyle>
          <a:p>
            <a:pPr>
              <a:defRPr/>
            </a:pPr>
            <a:endParaRPr lang="en-US"/>
          </a:p>
        </p:txBody>
      </p:sp>
      <p:sp>
        <p:nvSpPr>
          <p:cNvPr id="10" name="Slide Number Placeholder 4"/>
          <p:cNvSpPr>
            <a:spLocks noGrp="1"/>
          </p:cNvSpPr>
          <p:nvPr>
            <p:ph type="sldNum" sz="quarter" idx="17"/>
          </p:nvPr>
        </p:nvSpPr>
        <p:spPr/>
        <p:txBody>
          <a:bodyPr/>
          <a:lstStyle>
            <a:lvl1pPr eaLnBrk="0" hangingPunct="0">
              <a:defRPr smtClean="0">
                <a:solidFill>
                  <a:srgbClr val="FFFFFF"/>
                </a:solidFill>
                <a:latin typeface="Times New Roman" pitchFamily="18" charset="0"/>
              </a:defRPr>
            </a:lvl1pPr>
          </a:lstStyle>
          <a:p>
            <a:pPr>
              <a:defRPr/>
            </a:pPr>
            <a:fld id="{ED02072A-503E-4DC1-8CD9-0211D3372B48}" type="slidenum">
              <a:rPr lang="en-US" altLang="en-US"/>
              <a:pPr>
                <a:defRPr/>
              </a:pPr>
              <a:t>‹#›</a:t>
            </a:fld>
            <a:endParaRPr lang="en-US" altLang="en-US"/>
          </a:p>
        </p:txBody>
      </p:sp>
    </p:spTree>
    <p:extLst>
      <p:ext uri="{BB962C8B-B14F-4D97-AF65-F5344CB8AC3E}">
        <p14:creationId xmlns:p14="http://schemas.microsoft.com/office/powerpoint/2010/main" val="1821093144"/>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p:nvPr>
        </p:nvSpPr>
        <p:spPr>
          <a:xfrm>
            <a:off x="0" y="414867"/>
            <a:ext cx="67056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8D36060B-D91D-46E6-80A1-144AD0600432}" type="datetimeFigureOut">
              <a:rPr lang="en-US"/>
              <a:pPr>
                <a:defRPr/>
              </a:pPr>
              <a:t>11/9/2022</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Times New Roman" pitchFamily="18" charset="0"/>
              </a:defRPr>
            </a:lvl1pPr>
          </a:lstStyle>
          <a:p>
            <a:pPr>
              <a:defRPr/>
            </a:pPr>
            <a:fld id="{5F65DB56-0EC6-4212-87D1-74E81B9A2C87}" type="slidenum">
              <a:rPr lang="en-US" altLang="en-US"/>
              <a:pPr>
                <a:defRPr/>
              </a:pPr>
              <a:t>‹#›</a:t>
            </a:fld>
            <a:endParaRPr lang="en-US" altLang="en-US"/>
          </a:p>
        </p:txBody>
      </p:sp>
    </p:spTree>
    <p:extLst>
      <p:ext uri="{BB962C8B-B14F-4D97-AF65-F5344CB8AC3E}">
        <p14:creationId xmlns:p14="http://schemas.microsoft.com/office/powerpoint/2010/main" val="13390390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1115D15F-EC95-4631-8775-971B069BDD49}" type="datetimeFigureOut">
              <a:rPr lang="en-US"/>
              <a:pPr>
                <a:defRPr/>
              </a:pPr>
              <a:t>11/9/2022</a:t>
            </a:fld>
            <a:endParaRPr lang="en-US" dirty="0"/>
          </a:p>
        </p:txBody>
      </p:sp>
      <p:sp>
        <p:nvSpPr>
          <p:cNvPr id="4"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5" name="Slide Number Placeholder 3"/>
          <p:cNvSpPr>
            <a:spLocks noGrp="1"/>
          </p:cNvSpPr>
          <p:nvPr>
            <p:ph type="sldNum" sz="quarter" idx="12"/>
          </p:nvPr>
        </p:nvSpPr>
        <p:spPr/>
        <p:txBody>
          <a:bodyPr/>
          <a:lstStyle>
            <a:lvl1pPr eaLnBrk="0" hangingPunct="0">
              <a:defRPr smtClean="0">
                <a:latin typeface="Times New Roman" pitchFamily="18" charset="0"/>
              </a:defRPr>
            </a:lvl1pPr>
          </a:lstStyle>
          <a:p>
            <a:pPr>
              <a:defRPr/>
            </a:pPr>
            <a:fld id="{CA7E8B8C-9B82-4EFD-8E69-6928C32B4C90}" type="slidenum">
              <a:rPr lang="en-US" altLang="en-US"/>
              <a:pPr>
                <a:defRPr/>
              </a:pPr>
              <a:t>‹#›</a:t>
            </a:fld>
            <a:endParaRPr lang="en-US" altLang="en-US"/>
          </a:p>
        </p:txBody>
      </p:sp>
    </p:spTree>
    <p:extLst>
      <p:ext uri="{BB962C8B-B14F-4D97-AF65-F5344CB8AC3E}">
        <p14:creationId xmlns:p14="http://schemas.microsoft.com/office/powerpoint/2010/main" val="32278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3"/>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8"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1"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3"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5"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7"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9498"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1949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D3CA867B-5C96-49B5-95E7-1C94E26712A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6879478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658388C-1C06-4D28-BCC8-CF1152E6CD7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45577192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9350CD3-7880-491E-A2AB-61A81D218C2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3285336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Slide 4">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DC41FE4E-8963-42B9-BE74-540F79A8E54A}"/>
              </a:ext>
            </a:extLst>
          </p:cNvPr>
          <p:cNvSpPr>
            <a:spLocks noGrp="1"/>
          </p:cNvSpPr>
          <p:nvPr>
            <p:ph sz="half" idx="2"/>
          </p:nvPr>
        </p:nvSpPr>
        <p:spPr>
          <a:xfrm>
            <a:off x="723331" y="2579449"/>
            <a:ext cx="11013744" cy="32896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592B35A4-3FF1-4136-BF7C-F4B6419A643E}"/>
              </a:ext>
            </a:extLst>
          </p:cNvPr>
          <p:cNvSpPr>
            <a:spLocks noGrp="1"/>
          </p:cNvSpPr>
          <p:nvPr>
            <p:ph type="title"/>
          </p:nvPr>
        </p:nvSpPr>
        <p:spPr>
          <a:xfrm>
            <a:off x="3193577" y="760759"/>
            <a:ext cx="8543499" cy="1450757"/>
          </a:xfrm>
        </p:spPr>
        <p:txBody>
          <a:bodyPr/>
          <a:lstStyle>
            <a:lvl1pPr marL="0" algn="r">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95E669B2-6421-4974-BA68-60717D69E9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9353" b="41592"/>
          <a:stretch/>
        </p:blipFill>
        <p:spPr>
          <a:xfrm>
            <a:off x="0" y="6625442"/>
            <a:ext cx="12192000" cy="232581"/>
          </a:xfrm>
          <a:prstGeom prst="rect">
            <a:avLst/>
          </a:prstGeom>
        </p:spPr>
      </p:pic>
      <p:pic>
        <p:nvPicPr>
          <p:cNvPr id="5" name="Picture 4">
            <a:extLst>
              <a:ext uri="{FF2B5EF4-FFF2-40B4-BE49-F238E27FC236}">
                <a16:creationId xmlns:a16="http://schemas.microsoft.com/office/drawing/2014/main" id="{61A70A10-854F-45B5-BCA9-20956B11597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201" t="17940" r="37668" b="52121"/>
          <a:stretch/>
        </p:blipFill>
        <p:spPr>
          <a:xfrm>
            <a:off x="0" y="83128"/>
            <a:ext cx="2887456" cy="2374712"/>
          </a:xfrm>
          <a:prstGeom prst="rect">
            <a:avLst/>
          </a:prstGeom>
        </p:spPr>
      </p:pic>
    </p:spTree>
    <p:extLst>
      <p:ext uri="{BB962C8B-B14F-4D97-AF65-F5344CB8AC3E}">
        <p14:creationId xmlns:p14="http://schemas.microsoft.com/office/powerpoint/2010/main" val="1525967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85D756A-0CD6-4740-B902-9343904FD6E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129700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BBB4A42D-886A-4EF9-B977-B00F0AC2892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40970921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BF4BD023-9CCC-4006-8E57-E52F1D6FBC4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5953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3E1ADD65-096F-4FB6-A14F-111E1BEC44A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83159409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1CA4141-03AF-4C87-AAAE-A2375779B99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02239773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9AC766D-8EA6-4BEB-81CD-8525E91A4EB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1786930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9102D18-CD6B-4DCD-B509-48B26445968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4984330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7DED6AC-67D1-4C94-996C-37CE18C53C3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42823445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F361C35-5687-46C6-9B65-A31C8F15AA3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3645875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2 Headers Content C">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1090621"/>
            <a:ext cx="11472333" cy="807059"/>
          </a:xfrm>
          <a:prstGeom prst="rect">
            <a:avLst/>
          </a:prstGeom>
          <a:noFill/>
        </p:spPr>
        <p:txBody>
          <a:bodyPr lIns="228600" rIns="228600" rtlCol="0">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lvl="0"/>
            <a:r>
              <a:rPr lang="en-US"/>
              <a:t>Edit Master text styles</a:t>
            </a:r>
          </a:p>
          <a:p>
            <a:pPr lvl="1"/>
            <a:r>
              <a:rPr lang="en-US"/>
              <a:t>Second level</a:t>
            </a:r>
          </a:p>
        </p:txBody>
      </p:sp>
      <p:sp>
        <p:nvSpPr>
          <p:cNvPr id="6" name="Text Placeholder 2"/>
          <p:cNvSpPr>
            <a:spLocks noGrp="1"/>
          </p:cNvSpPr>
          <p:nvPr>
            <p:ph type="body" sz="quarter" idx="16"/>
          </p:nvPr>
        </p:nvSpPr>
        <p:spPr>
          <a:xfrm>
            <a:off x="-15672" y="1897681"/>
            <a:ext cx="11488007" cy="187128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3"/>
          <p:cNvSpPr>
            <a:spLocks noGrp="1"/>
          </p:cNvSpPr>
          <p:nvPr>
            <p:ph type="title"/>
          </p:nvPr>
        </p:nvSpPr>
        <p:spPr>
          <a:xfrm>
            <a:off x="0" y="-1455"/>
            <a:ext cx="11472333" cy="1164167"/>
          </a:xfrm>
        </p:spPr>
        <p:txBody>
          <a:bodyPr>
            <a:noAutofit/>
          </a:bodyPr>
          <a:lstStyle>
            <a:lvl1pPr>
              <a:defRPr/>
            </a:lvl1pPr>
          </a:lstStyle>
          <a:p>
            <a:r>
              <a:rPr lang="en-US"/>
              <a:t>Click to edit Master title style</a:t>
            </a:r>
            <a:endParaRPr lang="en-US" dirty="0"/>
          </a:p>
        </p:txBody>
      </p:sp>
      <p:sp>
        <p:nvSpPr>
          <p:cNvPr id="10" name="Picture Placeholder 4"/>
          <p:cNvSpPr>
            <a:spLocks noGrp="1"/>
          </p:cNvSpPr>
          <p:nvPr>
            <p:ph type="pic" sz="quarter" idx="21"/>
          </p:nvPr>
        </p:nvSpPr>
        <p:spPr>
          <a:xfrm>
            <a:off x="11472333" y="1"/>
            <a:ext cx="719667"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11" name="Picture Placeholder 4"/>
          <p:cNvSpPr>
            <a:spLocks noGrp="1"/>
          </p:cNvSpPr>
          <p:nvPr>
            <p:ph type="pic" sz="quarter" idx="22"/>
          </p:nvPr>
        </p:nvSpPr>
        <p:spPr>
          <a:xfrm>
            <a:off x="11472333" y="3172908"/>
            <a:ext cx="719667" cy="3685115"/>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Tree>
    <p:extLst>
      <p:ext uri="{BB962C8B-B14F-4D97-AF65-F5344CB8AC3E}">
        <p14:creationId xmlns:p14="http://schemas.microsoft.com/office/powerpoint/2010/main" val="152816682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 Slide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F4AF88-488B-4912-8D53-165F7DE576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2615" y="232582"/>
            <a:ext cx="1272199" cy="1272199"/>
          </a:xfrm>
          <a:prstGeom prst="rect">
            <a:avLst/>
          </a:prstGeom>
        </p:spPr>
      </p:pic>
      <p:pic>
        <p:nvPicPr>
          <p:cNvPr id="13" name="Picture 12">
            <a:extLst>
              <a:ext uri="{FF2B5EF4-FFF2-40B4-BE49-F238E27FC236}">
                <a16:creationId xmlns:a16="http://schemas.microsoft.com/office/drawing/2014/main" id="{15C66BD0-1D36-4181-A02B-A9601759B10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9353" b="41592"/>
          <a:stretch/>
        </p:blipFill>
        <p:spPr>
          <a:xfrm>
            <a:off x="0" y="6625442"/>
            <a:ext cx="12192000" cy="232581"/>
          </a:xfrm>
          <a:prstGeom prst="rect">
            <a:avLst/>
          </a:prstGeom>
        </p:spPr>
      </p:pic>
    </p:spTree>
    <p:extLst>
      <p:ext uri="{BB962C8B-B14F-4D97-AF65-F5344CB8AC3E}">
        <p14:creationId xmlns:p14="http://schemas.microsoft.com/office/powerpoint/2010/main" val="41107518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 Header Content C">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11472333" y="1"/>
            <a:ext cx="719667"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9" name="Picture Placeholder 4"/>
          <p:cNvSpPr>
            <a:spLocks noGrp="1"/>
          </p:cNvSpPr>
          <p:nvPr>
            <p:ph type="pic" sz="quarter" idx="22"/>
          </p:nvPr>
        </p:nvSpPr>
        <p:spPr>
          <a:xfrm>
            <a:off x="11472333" y="3172909"/>
            <a:ext cx="719667" cy="368511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7" name="Text Placeholder 2"/>
          <p:cNvSpPr>
            <a:spLocks noGrp="1"/>
          </p:cNvSpPr>
          <p:nvPr>
            <p:ph type="body" sz="quarter" idx="16"/>
          </p:nvPr>
        </p:nvSpPr>
        <p:spPr>
          <a:xfrm>
            <a:off x="-15672" y="1143260"/>
            <a:ext cx="11488007" cy="1728696"/>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
          <p:cNvSpPr>
            <a:spLocks noGrp="1"/>
          </p:cNvSpPr>
          <p:nvPr>
            <p:ph type="title"/>
          </p:nvPr>
        </p:nvSpPr>
        <p:spPr>
          <a:xfrm>
            <a:off x="0" y="23"/>
            <a:ext cx="11472333" cy="1164167"/>
          </a:xfrm>
        </p:spPr>
        <p:txBody>
          <a:bodyPr>
            <a:no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60640799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5" name="purple coverup"/>
          <p:cNvSpPr>
            <a:spLocks noChangeArrowheads="1"/>
          </p:cNvSpPr>
          <p:nvPr userDrawn="1"/>
        </p:nvSpPr>
        <p:spPr bwMode="auto">
          <a:xfrm>
            <a:off x="0" y="23"/>
            <a:ext cx="12192000" cy="403225"/>
          </a:xfrm>
          <a:prstGeom prst="rect">
            <a:avLst/>
          </a:prstGeom>
          <a:solidFill>
            <a:schemeClr val="bg1"/>
          </a:solidFill>
          <a:ln>
            <a:noFill/>
          </a:ln>
        </p:spPr>
        <p:txBody>
          <a:bodyPr/>
          <a:lstStyle>
            <a:lvl1pPr defTabSz="912813">
              <a:defRPr sz="4000">
                <a:solidFill>
                  <a:schemeClr val="tx1"/>
                </a:solidFill>
                <a:latin typeface="Arial" pitchFamily="34" charset="0"/>
                <a:cs typeface="Arial" pitchFamily="34" charset="0"/>
              </a:defRPr>
            </a:lvl1pPr>
            <a:lvl2pPr marL="742950" indent="-285750" defTabSz="912813">
              <a:defRPr sz="4000">
                <a:solidFill>
                  <a:schemeClr val="tx1"/>
                </a:solidFill>
                <a:latin typeface="Arial" pitchFamily="34" charset="0"/>
                <a:cs typeface="Arial" pitchFamily="34" charset="0"/>
              </a:defRPr>
            </a:lvl2pPr>
            <a:lvl3pPr marL="1143000" indent="-228600" defTabSz="912813">
              <a:defRPr sz="4000">
                <a:solidFill>
                  <a:schemeClr val="tx1"/>
                </a:solidFill>
                <a:latin typeface="Arial" pitchFamily="34" charset="0"/>
                <a:cs typeface="Arial" pitchFamily="34" charset="0"/>
              </a:defRPr>
            </a:lvl3pPr>
            <a:lvl4pPr marL="1600200" indent="-228600" defTabSz="912813">
              <a:defRPr sz="4000">
                <a:solidFill>
                  <a:schemeClr val="tx1"/>
                </a:solidFill>
                <a:latin typeface="Arial" pitchFamily="34" charset="0"/>
                <a:cs typeface="Arial" pitchFamily="34" charset="0"/>
              </a:defRPr>
            </a:lvl4pPr>
            <a:lvl5pPr marL="2057400" indent="-228600" defTabSz="912813">
              <a:defRPr sz="4000">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sz="4000">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sz="4000">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sz="4000">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sz="4000">
                <a:solidFill>
                  <a:schemeClr val="tx1"/>
                </a:solidFill>
                <a:latin typeface="Arial" pitchFamily="34" charset="0"/>
                <a:cs typeface="Arial" pitchFamily="34" charset="0"/>
              </a:defRPr>
            </a:lvl9pPr>
          </a:lstStyle>
          <a:p>
            <a:pPr fontAlgn="base">
              <a:spcBef>
                <a:spcPct val="0"/>
              </a:spcBef>
              <a:spcAft>
                <a:spcPct val="0"/>
              </a:spcAft>
              <a:defRPr/>
            </a:pPr>
            <a:endParaRPr lang="en-US" altLang="en-US" sz="1800">
              <a:solidFill>
                <a:srgbClr val="000000"/>
              </a:solidFill>
            </a:endParaRPr>
          </a:p>
        </p:txBody>
      </p:sp>
      <p:pic>
        <p:nvPicPr>
          <p:cNvPr id="6" name="Diagonal Lines"/>
          <p:cNvPicPr>
            <a:picLocks noChangeAspect="1"/>
          </p:cNvPicPr>
          <p:nvPr userDrawn="1"/>
        </p:nvPicPr>
        <p:blipFill>
          <a:blip r:embed="rId2" cstate="print">
            <a:extLst>
              <a:ext uri="{28A0092B-C50C-407E-A947-70E740481C1C}">
                <a14:useLocalDpi xmlns:a14="http://schemas.microsoft.com/office/drawing/2010/main" val="0"/>
              </a:ext>
            </a:extLst>
          </a:blip>
          <a:srcRect b="12537"/>
          <a:stretch>
            <a:fillRect/>
          </a:stretch>
        </p:blipFill>
        <p:spPr bwMode="auto">
          <a:xfrm>
            <a:off x="0" y="211138"/>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t="33749" b="19064"/>
          <a:stretch>
            <a:fillRect/>
          </a:stretch>
        </p:blipFill>
        <p:spPr bwMode="auto">
          <a:xfrm>
            <a:off x="0" y="3022600"/>
            <a:ext cx="121920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Grp="1" noChangeArrowheads="1"/>
          </p:cNvSpPr>
          <p:nvPr>
            <p:ph type="title"/>
          </p:nvPr>
        </p:nvSpPr>
        <p:spPr bwMode="auto">
          <a:xfrm>
            <a:off x="381000" y="1295400"/>
            <a:ext cx="9305104" cy="1295400"/>
          </a:xfrm>
          <a:prstGeom prst="rect">
            <a:avLst/>
          </a:prstGeom>
          <a:noFill/>
          <a:ln w="9525">
            <a:noFill/>
            <a:miter lim="800000"/>
            <a:headEnd/>
            <a:tailEnd/>
          </a:ln>
          <a:effectLst/>
        </p:spPr>
        <p:txBody>
          <a:bodyPr>
            <a:normAutofit/>
          </a:bodyPr>
          <a:lstStyle>
            <a:lvl1pPr>
              <a:defRPr sz="4400" b="0">
                <a:solidFill>
                  <a:schemeClr val="tx1"/>
                </a:solidFill>
                <a:latin typeface="Franklin Gothic Medium" panose="020B0603020102020204" pitchFamily="34" charset="0"/>
              </a:defRPr>
            </a:lvl1pPr>
          </a:lstStyle>
          <a:p>
            <a:pPr lvl="0"/>
            <a:r>
              <a:rPr lang="en-US"/>
              <a:t>Click to edit Master title style</a:t>
            </a:r>
            <a:endParaRPr lang="en-US" dirty="0"/>
          </a:p>
        </p:txBody>
      </p:sp>
      <p:sp>
        <p:nvSpPr>
          <p:cNvPr id="17" name="Text Placeholder 2"/>
          <p:cNvSpPr>
            <a:spLocks noGrp="1"/>
          </p:cNvSpPr>
          <p:nvPr>
            <p:ph type="body" idx="14"/>
          </p:nvPr>
        </p:nvSpPr>
        <p:spPr>
          <a:xfrm>
            <a:off x="381000" y="990600"/>
            <a:ext cx="9305104" cy="228600"/>
          </a:xfrm>
        </p:spPr>
        <p:txBody>
          <a:bodyPr anchor="b">
            <a:normAutofit/>
          </a:bodyPr>
          <a:lstStyle>
            <a:lvl1pPr marL="0" indent="0">
              <a:buNone/>
              <a:defRPr sz="1600" b="0">
                <a:solidFill>
                  <a:schemeClr val="accent5"/>
                </a:solidFill>
                <a:latin typeface="Franklin Gothic Medium" pitchFamily="34" charset="0"/>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Edit Master text styles</a:t>
            </a:r>
          </a:p>
        </p:txBody>
      </p:sp>
      <p:sp>
        <p:nvSpPr>
          <p:cNvPr id="18" name="Text Placeholder 2"/>
          <p:cNvSpPr>
            <a:spLocks noGrp="1"/>
          </p:cNvSpPr>
          <p:nvPr>
            <p:ph type="body" idx="15"/>
          </p:nvPr>
        </p:nvSpPr>
        <p:spPr>
          <a:xfrm>
            <a:off x="381000" y="2667000"/>
            <a:ext cx="9305104" cy="152400"/>
          </a:xfrm>
        </p:spPr>
        <p:txBody>
          <a:bodyPr>
            <a:normAutofit/>
          </a:bodyPr>
          <a:lstStyle>
            <a:lvl1pPr marL="0" indent="0">
              <a:buNone/>
              <a:defRPr sz="1200" b="0">
                <a:solidFill>
                  <a:schemeClr val="accent5"/>
                </a:solidFill>
                <a:latin typeface="Franklin Gothic Book" pitchFamily="34" charset="0"/>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Edit Master text styles</a:t>
            </a:r>
          </a:p>
        </p:txBody>
      </p:sp>
    </p:spTree>
    <p:extLst>
      <p:ext uri="{BB962C8B-B14F-4D97-AF65-F5344CB8AC3E}">
        <p14:creationId xmlns:p14="http://schemas.microsoft.com/office/powerpoint/2010/main" val="98277887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9"/>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8" name="Freeform 6"/>
            <p:cNvSpPr>
              <a:spLocks/>
            </p:cNvSpPr>
            <p:nvPr/>
          </p:nvSpPr>
          <p:spPr bwMode="hidden">
            <a:xfrm>
              <a:off x="4038" y="3577"/>
              <a:ext cx="1720" cy="65"/>
            </a:xfrm>
            <a:custGeom>
              <a:avLst/>
              <a:gdLst>
                <a:gd name="T0" fmla="*/ 1668 w 1722"/>
                <a:gd name="T1" fmla="*/ 39 h 66"/>
                <a:gd name="T2" fmla="*/ 1668 w 1722"/>
                <a:gd name="T3" fmla="*/ 33 h 66"/>
                <a:gd name="T4" fmla="*/ 0 w 1722"/>
                <a:gd name="T5" fmla="*/ 0 h 66"/>
                <a:gd name="T6" fmla="*/ 0 w 1722"/>
                <a:gd name="T7" fmla="*/ 33 h 66"/>
                <a:gd name="T8" fmla="*/ 1668 w 1722"/>
                <a:gd name="T9" fmla="*/ 39 h 66"/>
                <a:gd name="T10" fmla="*/ 1668 w 1722"/>
                <a:gd name="T11" fmla="*/ 3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 name="Freeform 8"/>
            <p:cNvSpPr>
              <a:spLocks/>
            </p:cNvSpPr>
            <p:nvPr/>
          </p:nvSpPr>
          <p:spPr bwMode="hidden">
            <a:xfrm>
              <a:off x="4784" y="3702"/>
              <a:ext cx="974" cy="101"/>
            </a:xfrm>
            <a:custGeom>
              <a:avLst/>
              <a:gdLst>
                <a:gd name="T0" fmla="*/ 948 w 975"/>
                <a:gd name="T1" fmla="*/ 48 h 101"/>
                <a:gd name="T2" fmla="*/ 948 w 975"/>
                <a:gd name="T3" fmla="*/ 0 h 101"/>
                <a:gd name="T4" fmla="*/ 0 w 975"/>
                <a:gd name="T5" fmla="*/ 24 h 101"/>
                <a:gd name="T6" fmla="*/ 0 w 975"/>
                <a:gd name="T7" fmla="*/ 101 h 101"/>
                <a:gd name="T8" fmla="*/ 948 w 975"/>
                <a:gd name="T9" fmla="*/ 48 h 101"/>
                <a:gd name="T10" fmla="*/ 94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1" name="Freeform 9"/>
            <p:cNvSpPr>
              <a:spLocks/>
            </p:cNvSpPr>
            <p:nvPr/>
          </p:nvSpPr>
          <p:spPr bwMode="hidden">
            <a:xfrm>
              <a:off x="3619" y="3815"/>
              <a:ext cx="2139" cy="198"/>
            </a:xfrm>
            <a:custGeom>
              <a:avLst/>
              <a:gdLst>
                <a:gd name="T0" fmla="*/ 2087 w 2141"/>
                <a:gd name="T1" fmla="*/ 0 h 198"/>
                <a:gd name="T2" fmla="*/ 0 w 2141"/>
                <a:gd name="T3" fmla="*/ 156 h 198"/>
                <a:gd name="T4" fmla="*/ 0 w 2141"/>
                <a:gd name="T5" fmla="*/ 198 h 198"/>
                <a:gd name="T6" fmla="*/ 2087 w 2141"/>
                <a:gd name="T7" fmla="*/ 0 h 198"/>
                <a:gd name="T8" fmla="*/ 208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3" name="Freeform 11"/>
            <p:cNvSpPr>
              <a:spLocks/>
            </p:cNvSpPr>
            <p:nvPr/>
          </p:nvSpPr>
          <p:spPr bwMode="hidden">
            <a:xfrm>
              <a:off x="2097" y="4043"/>
              <a:ext cx="2514" cy="276"/>
            </a:xfrm>
            <a:custGeom>
              <a:avLst/>
              <a:gdLst>
                <a:gd name="T0" fmla="*/ 2101 w 2517"/>
                <a:gd name="T1" fmla="*/ 276 h 276"/>
                <a:gd name="T2" fmla="*/ 2436 w 2517"/>
                <a:gd name="T3" fmla="*/ 204 h 276"/>
                <a:gd name="T4" fmla="*/ 2179 w 2517"/>
                <a:gd name="T5" fmla="*/ 0 h 276"/>
                <a:gd name="T6" fmla="*/ 0 w 2517"/>
                <a:gd name="T7" fmla="*/ 276 h 276"/>
                <a:gd name="T8" fmla="*/ 2101 w 2517"/>
                <a:gd name="T9" fmla="*/ 276 h 276"/>
                <a:gd name="T10" fmla="*/ 21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5" name="Freeform 13"/>
            <p:cNvSpPr>
              <a:spLocks/>
            </p:cNvSpPr>
            <p:nvPr/>
          </p:nvSpPr>
          <p:spPr bwMode="hidden">
            <a:xfrm>
              <a:off x="5030" y="3151"/>
              <a:ext cx="728" cy="240"/>
            </a:xfrm>
            <a:custGeom>
              <a:avLst/>
              <a:gdLst>
                <a:gd name="T0" fmla="*/ 702 w 729"/>
                <a:gd name="T1" fmla="*/ 240 h 240"/>
                <a:gd name="T2" fmla="*/ 0 w 729"/>
                <a:gd name="T3" fmla="*/ 0 h 240"/>
                <a:gd name="T4" fmla="*/ 0 w 729"/>
                <a:gd name="T5" fmla="*/ 6 h 240"/>
                <a:gd name="T6" fmla="*/ 702 w 729"/>
                <a:gd name="T7" fmla="*/ 240 h 240"/>
                <a:gd name="T8" fmla="*/ 70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7" name="Freeform 15"/>
            <p:cNvSpPr>
              <a:spLocks/>
            </p:cNvSpPr>
            <p:nvPr/>
          </p:nvSpPr>
          <p:spPr bwMode="hidden">
            <a:xfrm>
              <a:off x="5030" y="3049"/>
              <a:ext cx="728" cy="318"/>
            </a:xfrm>
            <a:custGeom>
              <a:avLst/>
              <a:gdLst>
                <a:gd name="T0" fmla="*/ 702 w 729"/>
                <a:gd name="T1" fmla="*/ 318 h 318"/>
                <a:gd name="T2" fmla="*/ 702 w 729"/>
                <a:gd name="T3" fmla="*/ 312 h 318"/>
                <a:gd name="T4" fmla="*/ 0 w 729"/>
                <a:gd name="T5" fmla="*/ 0 h 318"/>
                <a:gd name="T6" fmla="*/ 0 w 729"/>
                <a:gd name="T7" fmla="*/ 54 h 318"/>
                <a:gd name="T8" fmla="*/ 702 w 729"/>
                <a:gd name="T9" fmla="*/ 318 h 318"/>
                <a:gd name="T10" fmla="*/ 70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9498"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1949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01170F35-32D8-4C85-A712-833E8B2F5E9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02230171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B5FE0F1-3712-49FE-B9D4-BD728036ED2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80656601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B8DB889-A088-403A-89FE-3BF27C8A22C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69251282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DB1896D-EF20-4DDF-A652-250FF153116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900342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FFB711AD-FC95-49B5-8D84-B3F11BB63A3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24258317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DC8C5293-0822-4A22-94BD-58FB063AA2A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3793975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7578495-9F7E-4245-8DA5-ED10CF52491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34658318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95BB2E9-D6E5-4A0F-BE7E-671404A33C5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7791919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EC204-4E36-4529-AD91-D46BC515BB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836"/>
          <a:stretch/>
        </p:blipFill>
        <p:spPr>
          <a:xfrm>
            <a:off x="0" y="0"/>
            <a:ext cx="12192000" cy="6851176"/>
          </a:xfrm>
          <a:prstGeom prst="rect">
            <a:avLst/>
          </a:prstGeom>
        </p:spPr>
      </p:pic>
      <p:pic>
        <p:nvPicPr>
          <p:cNvPr id="7" name="Picture 6">
            <a:extLst>
              <a:ext uri="{FF2B5EF4-FFF2-40B4-BE49-F238E27FC236}">
                <a16:creationId xmlns:a16="http://schemas.microsoft.com/office/drawing/2014/main" id="{BE3A6D39-2FC5-4674-9EA3-63C9C8447C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2615" y="232582"/>
            <a:ext cx="1272199" cy="1272199"/>
          </a:xfrm>
          <a:prstGeom prst="rect">
            <a:avLst/>
          </a:prstGeom>
        </p:spPr>
      </p:pic>
      <p:sp>
        <p:nvSpPr>
          <p:cNvPr id="10" name="Text Placeholder 9">
            <a:extLst>
              <a:ext uri="{FF2B5EF4-FFF2-40B4-BE49-F238E27FC236}">
                <a16:creationId xmlns:a16="http://schemas.microsoft.com/office/drawing/2014/main" id="{D9AC4844-6A4A-4B9C-97F1-91A9F4507805}"/>
              </a:ext>
            </a:extLst>
          </p:cNvPr>
          <p:cNvSpPr>
            <a:spLocks noGrp="1"/>
          </p:cNvSpPr>
          <p:nvPr>
            <p:ph type="body" sz="quarter" idx="10" hasCustomPrompt="1"/>
          </p:nvPr>
        </p:nvSpPr>
        <p:spPr>
          <a:xfrm>
            <a:off x="598213" y="4502461"/>
            <a:ext cx="4538663" cy="335546"/>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Contact Information</a:t>
            </a:r>
          </a:p>
        </p:txBody>
      </p:sp>
      <p:sp>
        <p:nvSpPr>
          <p:cNvPr id="11" name="Text Placeholder 9">
            <a:extLst>
              <a:ext uri="{FF2B5EF4-FFF2-40B4-BE49-F238E27FC236}">
                <a16:creationId xmlns:a16="http://schemas.microsoft.com/office/drawing/2014/main" id="{6299DCCC-8E7D-47F3-9797-5B47923A98E1}"/>
              </a:ext>
            </a:extLst>
          </p:cNvPr>
          <p:cNvSpPr>
            <a:spLocks noGrp="1"/>
          </p:cNvSpPr>
          <p:nvPr>
            <p:ph type="body" sz="quarter" idx="11"/>
          </p:nvPr>
        </p:nvSpPr>
        <p:spPr>
          <a:xfrm>
            <a:off x="598213" y="4979078"/>
            <a:ext cx="4538663" cy="3355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7886332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2FFF279-57C9-4720-A6A9-044823800F1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87453383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EABAAB4-DF67-4CC6-8432-9447DFB5E6E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89431578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6E9E104-057C-4AF5-9CDD-32A965BF45B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5792082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1A828986-3F85-48B5-AC71-18B7923D1FC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3233879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 Header Content C">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11472333" y="1"/>
            <a:ext cx="719667"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9" name="Picture Placeholder 4"/>
          <p:cNvSpPr>
            <a:spLocks noGrp="1"/>
          </p:cNvSpPr>
          <p:nvPr>
            <p:ph type="pic" sz="quarter" idx="22"/>
          </p:nvPr>
        </p:nvSpPr>
        <p:spPr>
          <a:xfrm>
            <a:off x="11472333" y="3172905"/>
            <a:ext cx="719667" cy="368511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7" name="Text Placeholder 2"/>
          <p:cNvSpPr>
            <a:spLocks noGrp="1"/>
          </p:cNvSpPr>
          <p:nvPr>
            <p:ph type="body" sz="quarter" idx="16"/>
          </p:nvPr>
        </p:nvSpPr>
        <p:spPr>
          <a:xfrm>
            <a:off x="-15672" y="1143260"/>
            <a:ext cx="11488007" cy="1728696"/>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
          <p:cNvSpPr>
            <a:spLocks noGrp="1"/>
          </p:cNvSpPr>
          <p:nvPr>
            <p:ph type="title"/>
          </p:nvPr>
        </p:nvSpPr>
        <p:spPr>
          <a:xfrm>
            <a:off x="0" y="19"/>
            <a:ext cx="11472333" cy="1164167"/>
          </a:xfrm>
        </p:spPr>
        <p:txBody>
          <a:bodyPr>
            <a:no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48135332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Content Slide 5">
    <p:spTree>
      <p:nvGrpSpPr>
        <p:cNvPr id="1" name=""/>
        <p:cNvGrpSpPr/>
        <p:nvPr/>
      </p:nvGrpSpPr>
      <p:grpSpPr>
        <a:xfrm>
          <a:off x="0" y="0"/>
          <a:ext cx="0" cy="0"/>
          <a:chOff x="0" y="0"/>
          <a:chExt cx="0" cy="0"/>
        </a:xfrm>
      </p:grpSpPr>
      <p:pic>
        <p:nvPicPr>
          <p:cNvPr id="2" name="Picture 4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62687" y="233365"/>
            <a:ext cx="1272116"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7"/>
          <p:cNvPicPr>
            <a:picLocks noChangeAspect="1" noChangeArrowheads="1"/>
          </p:cNvPicPr>
          <p:nvPr userDrawn="1"/>
        </p:nvPicPr>
        <p:blipFill>
          <a:blip r:embed="rId3">
            <a:extLst>
              <a:ext uri="{28A0092B-C50C-407E-A947-70E740481C1C}">
                <a14:useLocalDpi xmlns:a14="http://schemas.microsoft.com/office/drawing/2010/main" val="0"/>
              </a:ext>
            </a:extLst>
          </a:blip>
          <a:srcRect t="49353" b="41592"/>
          <a:stretch>
            <a:fillRect/>
          </a:stretch>
        </p:blipFill>
        <p:spPr bwMode="auto">
          <a:xfrm>
            <a:off x="0" y="6624638"/>
            <a:ext cx="121920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4015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3"/>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9498"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1949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67120598-9FB8-4C75-BE0E-49A061152ED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44907464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DFE7B99-3F74-4200-9723-42B84010778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06682961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CAB13F3-0F41-43B1-9F72-DF39EA87E36B}"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0552696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98A34FD-706D-4BF8-BBA3-47E106DA291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65281771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1"/>
        <p:cNvGrpSpPr/>
        <p:nvPr/>
      </p:nvGrpSpPr>
      <p:grpSpPr>
        <a:xfrm>
          <a:off x="0" y="0"/>
          <a:ext cx="0" cy="0"/>
          <a:chOff x="0" y="0"/>
          <a:chExt cx="0" cy="0"/>
        </a:xfrm>
      </p:grpSpPr>
      <p:sp>
        <p:nvSpPr>
          <p:cNvPr id="58" name="Google Shape;58;p7"/>
          <p:cNvSpPr txBox="1">
            <a:spLocks noGrp="1"/>
          </p:cNvSpPr>
          <p:nvPr>
            <p:ph type="title"/>
          </p:nvPr>
        </p:nvSpPr>
        <p:spPr>
          <a:xfrm>
            <a:off x="5096000" y="1190967"/>
            <a:ext cx="6486400" cy="921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7"/>
          <p:cNvSpPr txBox="1">
            <a:spLocks noGrp="1"/>
          </p:cNvSpPr>
          <p:nvPr>
            <p:ph type="body" idx="1"/>
          </p:nvPr>
        </p:nvSpPr>
        <p:spPr>
          <a:xfrm>
            <a:off x="5096000" y="2301200"/>
            <a:ext cx="3148400" cy="40320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60" name="Google Shape;60;p7"/>
          <p:cNvSpPr txBox="1">
            <a:spLocks noGrp="1"/>
          </p:cNvSpPr>
          <p:nvPr>
            <p:ph type="body" idx="2"/>
          </p:nvPr>
        </p:nvSpPr>
        <p:spPr>
          <a:xfrm>
            <a:off x="8433997" y="2301200"/>
            <a:ext cx="3148400" cy="40320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61" name="Google Shape;61;p7"/>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852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C6174C0E-4D84-4F04-A2CF-13CD283BD57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70903028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7B80E44F-2FCF-48F1-9988-E36F42CF063B}"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5751691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9F27BAE5-FDBE-471D-8DA4-E076F9FA065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94757764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685D26FD-71AC-4927-9240-C89D1EAF6AA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6599537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DB07F3C-6715-4655-8275-4309F784CCB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0841257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A41673F-039D-41CB-A5D1-938F792D82F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51061240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1AE90B6-CD23-44FA-AEF2-B08ADF7B3CA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3684158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BD15E512-58E6-4D45-8717-BBB41CA6747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1746925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2 Headers Content C">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1090611"/>
            <a:ext cx="11472333" cy="807059"/>
          </a:xfrm>
          <a:prstGeom prst="rect">
            <a:avLst/>
          </a:prstGeom>
          <a:noFill/>
        </p:spPr>
        <p:txBody>
          <a:bodyPr lIns="228600" rIns="228600" rtlCol="0">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lvl="0"/>
            <a:r>
              <a:rPr lang="en-US"/>
              <a:t>Edit Master text styles</a:t>
            </a:r>
          </a:p>
          <a:p>
            <a:pPr lvl="1"/>
            <a:r>
              <a:rPr lang="en-US"/>
              <a:t>Second level</a:t>
            </a:r>
          </a:p>
        </p:txBody>
      </p:sp>
      <p:sp>
        <p:nvSpPr>
          <p:cNvPr id="6" name="Text Placeholder 2"/>
          <p:cNvSpPr>
            <a:spLocks noGrp="1"/>
          </p:cNvSpPr>
          <p:nvPr>
            <p:ph type="body" sz="quarter" idx="16"/>
          </p:nvPr>
        </p:nvSpPr>
        <p:spPr>
          <a:xfrm>
            <a:off x="-15672" y="1897671"/>
            <a:ext cx="11488007" cy="187128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3"/>
          <p:cNvSpPr>
            <a:spLocks noGrp="1"/>
          </p:cNvSpPr>
          <p:nvPr>
            <p:ph type="title"/>
          </p:nvPr>
        </p:nvSpPr>
        <p:spPr>
          <a:xfrm>
            <a:off x="0" y="-1455"/>
            <a:ext cx="11472333" cy="1164167"/>
          </a:xfrm>
        </p:spPr>
        <p:txBody>
          <a:bodyPr>
            <a:noAutofit/>
          </a:bodyPr>
          <a:lstStyle>
            <a:lvl1pPr>
              <a:defRPr/>
            </a:lvl1pPr>
          </a:lstStyle>
          <a:p>
            <a:r>
              <a:rPr lang="en-US"/>
              <a:t>Click to edit Master title style</a:t>
            </a:r>
            <a:endParaRPr lang="en-US" dirty="0"/>
          </a:p>
        </p:txBody>
      </p:sp>
      <p:sp>
        <p:nvSpPr>
          <p:cNvPr id="10" name="Picture Placeholder 4"/>
          <p:cNvSpPr>
            <a:spLocks noGrp="1"/>
          </p:cNvSpPr>
          <p:nvPr>
            <p:ph type="pic" sz="quarter" idx="21"/>
          </p:nvPr>
        </p:nvSpPr>
        <p:spPr>
          <a:xfrm>
            <a:off x="11472333" y="1"/>
            <a:ext cx="719667"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11" name="Picture Placeholder 4"/>
          <p:cNvSpPr>
            <a:spLocks noGrp="1"/>
          </p:cNvSpPr>
          <p:nvPr>
            <p:ph type="pic" sz="quarter" idx="22"/>
          </p:nvPr>
        </p:nvSpPr>
        <p:spPr>
          <a:xfrm>
            <a:off x="11472333" y="3172898"/>
            <a:ext cx="719667" cy="3685115"/>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Tree>
    <p:extLst>
      <p:ext uri="{BB962C8B-B14F-4D97-AF65-F5344CB8AC3E}">
        <p14:creationId xmlns:p14="http://schemas.microsoft.com/office/powerpoint/2010/main" val="267250543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 Header Content C">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11472333" y="1"/>
            <a:ext cx="719667"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9" name="Picture Placeholder 4"/>
          <p:cNvSpPr>
            <a:spLocks noGrp="1"/>
          </p:cNvSpPr>
          <p:nvPr>
            <p:ph type="pic" sz="quarter" idx="22"/>
          </p:nvPr>
        </p:nvSpPr>
        <p:spPr>
          <a:xfrm>
            <a:off x="11472333" y="3172899"/>
            <a:ext cx="719667" cy="368511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7" name="Text Placeholder 2"/>
          <p:cNvSpPr>
            <a:spLocks noGrp="1"/>
          </p:cNvSpPr>
          <p:nvPr>
            <p:ph type="body" sz="quarter" idx="16"/>
          </p:nvPr>
        </p:nvSpPr>
        <p:spPr>
          <a:xfrm>
            <a:off x="-15672" y="1143260"/>
            <a:ext cx="11488007" cy="1728696"/>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
          <p:cNvSpPr>
            <a:spLocks noGrp="1"/>
          </p:cNvSpPr>
          <p:nvPr>
            <p:ph type="title"/>
          </p:nvPr>
        </p:nvSpPr>
        <p:spPr>
          <a:xfrm>
            <a:off x="0" y="13"/>
            <a:ext cx="11472333" cy="1164167"/>
          </a:xfrm>
        </p:spPr>
        <p:txBody>
          <a:bodyPr>
            <a:no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40081723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9.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8.png"/><Relationship Id="rId2" Type="http://schemas.openxmlformats.org/officeDocument/2006/relationships/slideLayout" Target="../slideLayouts/slideLayout14.xml"/><Relationship Id="rId16"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9.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8.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8.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7.png"/><Relationship Id="rId2" Type="http://schemas.openxmlformats.org/officeDocument/2006/relationships/slideLayout" Target="../slideLayouts/slideLayout58.xml"/><Relationship Id="rId16"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9.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9.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8.png"/><Relationship Id="rId2" Type="http://schemas.openxmlformats.org/officeDocument/2006/relationships/slideLayout" Target="../slideLayouts/slideLayout73.xml"/><Relationship Id="rId16" Type="http://schemas.openxmlformats.org/officeDocument/2006/relationships/image" Target="../media/image7.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image" Target="../media/image8.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image" Target="../media/image7.png"/><Relationship Id="rId2" Type="http://schemas.openxmlformats.org/officeDocument/2006/relationships/slideLayout" Target="../slideLayouts/slideLayout87.xml"/><Relationship Id="rId16" Type="http://schemas.openxmlformats.org/officeDocument/2006/relationships/theme" Target="../theme/theme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image" Target="../media/image9.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theme" Target="../theme/theme8.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9.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95" y="6459807"/>
            <a:ext cx="2472271" cy="365125"/>
          </a:xfrm>
          <a:prstGeom prst="rect">
            <a:avLst/>
          </a:prstGeom>
        </p:spPr>
        <p:txBody>
          <a:bodyPr vert="horz" lIns="91440" tIns="45720" rIns="91440" bIns="45720" rtlCol="0" anchor="ctr"/>
          <a:lstStyle>
            <a:lvl1pPr algn="l">
              <a:defRPr sz="900">
                <a:solidFill>
                  <a:srgbClr val="FFFFFF"/>
                </a:solidFill>
              </a:defRPr>
            </a:lvl1pPr>
          </a:lstStyle>
          <a:p>
            <a:fld id="{C4ADADA5-9F74-4A69-BAD7-34249C3A9CBC}" type="datetimeFigureOut">
              <a:rPr lang="en-US" smtClean="0"/>
              <a:t>11/9/2022</a:t>
            </a:fld>
            <a:endParaRPr lang="en-US"/>
          </a:p>
        </p:txBody>
      </p:sp>
      <p:sp>
        <p:nvSpPr>
          <p:cNvPr id="5" name="Footer Placeholder 4"/>
          <p:cNvSpPr>
            <a:spLocks noGrp="1"/>
          </p:cNvSpPr>
          <p:nvPr>
            <p:ph type="ftr" sz="quarter" idx="3"/>
          </p:nvPr>
        </p:nvSpPr>
        <p:spPr>
          <a:xfrm>
            <a:off x="3686187" y="645980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73" y="6459807"/>
            <a:ext cx="1312025" cy="365125"/>
          </a:xfrm>
          <a:prstGeom prst="rect">
            <a:avLst/>
          </a:prstGeom>
        </p:spPr>
        <p:txBody>
          <a:bodyPr vert="horz" lIns="91440" tIns="45720" rIns="91440" bIns="45720" rtlCol="0" anchor="ctr"/>
          <a:lstStyle>
            <a:lvl1pPr algn="r">
              <a:defRPr sz="1050">
                <a:solidFill>
                  <a:srgbClr val="FFFFFF"/>
                </a:solidFill>
              </a:defRPr>
            </a:lvl1pPr>
          </a:lstStyle>
          <a:p>
            <a:fld id="{160B17C9-18AE-4C44-9143-62C42ABBCF1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473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68" r:id="rId4"/>
    <p:sldLayoutId id="2147483664" r:id="rId5"/>
    <p:sldLayoutId id="2147483669" r:id="rId6"/>
    <p:sldLayoutId id="2147483667" r:id="rId7"/>
    <p:sldLayoutId id="2147483670" r:id="rId8"/>
    <p:sldLayoutId id="2147483672" r:id="rId9"/>
    <p:sldLayoutId id="2147483673" r:id="rId10"/>
    <p:sldLayoutId id="2147483674" r:id="rId11"/>
    <p:sldLayoutId id="2147483675"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23"/>
            <a:ext cx="12192000" cy="6856413"/>
            <a:chOff x="0" y="0"/>
            <a:chExt cx="5760" cy="4319"/>
          </a:xfrm>
        </p:grpSpPr>
        <p:sp>
          <p:nvSpPr>
            <p:cNvPr id="184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107" name="Freeform 6"/>
            <p:cNvSpPr>
              <a:spLocks/>
            </p:cNvSpPr>
            <p:nvPr/>
          </p:nvSpPr>
          <p:spPr bwMode="hidden">
            <a:xfrm>
              <a:off x="4038" y="3577"/>
              <a:ext cx="1720" cy="65"/>
            </a:xfrm>
            <a:custGeom>
              <a:avLst/>
              <a:gdLst>
                <a:gd name="T0" fmla="*/ 1650 w 1722"/>
                <a:gd name="T1" fmla="*/ 33 h 66"/>
                <a:gd name="T2" fmla="*/ 1650 w 1722"/>
                <a:gd name="T3" fmla="*/ 33 h 66"/>
                <a:gd name="T4" fmla="*/ 0 w 1722"/>
                <a:gd name="T5" fmla="*/ 0 h 66"/>
                <a:gd name="T6" fmla="*/ 0 w 1722"/>
                <a:gd name="T7" fmla="*/ 33 h 66"/>
                <a:gd name="T8" fmla="*/ 1650 w 1722"/>
                <a:gd name="T9" fmla="*/ 33 h 66"/>
                <a:gd name="T10" fmla="*/ 16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4109" name="Freeform 8"/>
            <p:cNvSpPr>
              <a:spLocks/>
            </p:cNvSpPr>
            <p:nvPr/>
          </p:nvSpPr>
          <p:spPr bwMode="hidden">
            <a:xfrm>
              <a:off x="4784" y="3702"/>
              <a:ext cx="974" cy="101"/>
            </a:xfrm>
            <a:custGeom>
              <a:avLst/>
              <a:gdLst>
                <a:gd name="T0" fmla="*/ 939 w 975"/>
                <a:gd name="T1" fmla="*/ 48 h 101"/>
                <a:gd name="T2" fmla="*/ 939 w 975"/>
                <a:gd name="T3" fmla="*/ 0 h 101"/>
                <a:gd name="T4" fmla="*/ 0 w 975"/>
                <a:gd name="T5" fmla="*/ 24 h 101"/>
                <a:gd name="T6" fmla="*/ 0 w 975"/>
                <a:gd name="T7" fmla="*/ 101 h 101"/>
                <a:gd name="T8" fmla="*/ 939 w 975"/>
                <a:gd name="T9" fmla="*/ 48 h 101"/>
                <a:gd name="T10" fmla="*/ 93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4110" name="Freeform 9"/>
            <p:cNvSpPr>
              <a:spLocks/>
            </p:cNvSpPr>
            <p:nvPr/>
          </p:nvSpPr>
          <p:spPr bwMode="hidden">
            <a:xfrm>
              <a:off x="3619" y="3815"/>
              <a:ext cx="2139" cy="198"/>
            </a:xfrm>
            <a:custGeom>
              <a:avLst/>
              <a:gdLst>
                <a:gd name="T0" fmla="*/ 2069 w 2141"/>
                <a:gd name="T1" fmla="*/ 0 h 198"/>
                <a:gd name="T2" fmla="*/ 0 w 2141"/>
                <a:gd name="T3" fmla="*/ 156 h 198"/>
                <a:gd name="T4" fmla="*/ 0 w 2141"/>
                <a:gd name="T5" fmla="*/ 198 h 198"/>
                <a:gd name="T6" fmla="*/ 2069 w 2141"/>
                <a:gd name="T7" fmla="*/ 0 h 198"/>
                <a:gd name="T8" fmla="*/ 20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112" name="Freeform 11"/>
            <p:cNvSpPr>
              <a:spLocks/>
            </p:cNvSpPr>
            <p:nvPr/>
          </p:nvSpPr>
          <p:spPr bwMode="hidden">
            <a:xfrm>
              <a:off x="2097" y="4043"/>
              <a:ext cx="2514" cy="276"/>
            </a:xfrm>
            <a:custGeom>
              <a:avLst/>
              <a:gdLst>
                <a:gd name="T0" fmla="*/ 2081 w 2517"/>
                <a:gd name="T1" fmla="*/ 276 h 276"/>
                <a:gd name="T2" fmla="*/ 2409 w 2517"/>
                <a:gd name="T3" fmla="*/ 204 h 276"/>
                <a:gd name="T4" fmla="*/ 2152 w 2517"/>
                <a:gd name="T5" fmla="*/ 0 h 276"/>
                <a:gd name="T6" fmla="*/ 0 w 2517"/>
                <a:gd name="T7" fmla="*/ 276 h 276"/>
                <a:gd name="T8" fmla="*/ 2081 w 2517"/>
                <a:gd name="T9" fmla="*/ 276 h 276"/>
                <a:gd name="T10" fmla="*/ 20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114" name="Freeform 13"/>
            <p:cNvSpPr>
              <a:spLocks/>
            </p:cNvSpPr>
            <p:nvPr/>
          </p:nvSpPr>
          <p:spPr bwMode="hidden">
            <a:xfrm>
              <a:off x="5030" y="3151"/>
              <a:ext cx="728" cy="240"/>
            </a:xfrm>
            <a:custGeom>
              <a:avLst/>
              <a:gdLst>
                <a:gd name="T0" fmla="*/ 693 w 729"/>
                <a:gd name="T1" fmla="*/ 240 h 240"/>
                <a:gd name="T2" fmla="*/ 0 w 729"/>
                <a:gd name="T3" fmla="*/ 0 h 240"/>
                <a:gd name="T4" fmla="*/ 0 w 729"/>
                <a:gd name="T5" fmla="*/ 6 h 240"/>
                <a:gd name="T6" fmla="*/ 693 w 729"/>
                <a:gd name="T7" fmla="*/ 240 h 240"/>
                <a:gd name="T8" fmla="*/ 69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116" name="Freeform 15"/>
            <p:cNvSpPr>
              <a:spLocks/>
            </p:cNvSpPr>
            <p:nvPr/>
          </p:nvSpPr>
          <p:spPr bwMode="hidden">
            <a:xfrm>
              <a:off x="5030" y="3049"/>
              <a:ext cx="728" cy="318"/>
            </a:xfrm>
            <a:custGeom>
              <a:avLst/>
              <a:gdLst>
                <a:gd name="T0" fmla="*/ 693 w 729"/>
                <a:gd name="T1" fmla="*/ 318 h 318"/>
                <a:gd name="T2" fmla="*/ 693 w 729"/>
                <a:gd name="T3" fmla="*/ 312 h 318"/>
                <a:gd name="T4" fmla="*/ 0 w 729"/>
                <a:gd name="T5" fmla="*/ 0 h 318"/>
                <a:gd name="T6" fmla="*/ 0 w 729"/>
                <a:gd name="T7" fmla="*/ 54 h 318"/>
                <a:gd name="T8" fmla="*/ 693 w 729"/>
                <a:gd name="T9" fmla="*/ 318 h 318"/>
                <a:gd name="T10" fmla="*/ 69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12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12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84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12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129" name="Freeform 28"/>
            <p:cNvSpPr>
              <a:spLocks/>
            </p:cNvSpPr>
            <p:nvPr/>
          </p:nvSpPr>
          <p:spPr bwMode="hidden">
            <a:xfrm>
              <a:off x="5698" y="653"/>
              <a:ext cx="60" cy="311"/>
            </a:xfrm>
            <a:custGeom>
              <a:avLst/>
              <a:gdLst>
                <a:gd name="T0" fmla="*/ 0 w 60"/>
                <a:gd name="T1" fmla="*/ 144 h 312"/>
                <a:gd name="T2" fmla="*/ 60 w 60"/>
                <a:gd name="T3" fmla="*/ 27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13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40" name="Group 39"/>
            <p:cNvGrpSpPr>
              <a:grpSpLocks/>
            </p:cNvGrpSpPr>
            <p:nvPr userDrawn="1"/>
          </p:nvGrpSpPr>
          <p:grpSpPr bwMode="auto">
            <a:xfrm>
              <a:off x="0" y="1632"/>
              <a:ext cx="5758" cy="1858"/>
              <a:chOff x="0" y="1632"/>
              <a:chExt cx="5758" cy="1858"/>
            </a:xfrm>
          </p:grpSpPr>
          <p:sp>
            <p:nvSpPr>
              <p:cNvPr id="184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847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75" name="Rectangle 43"/>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76"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p>
        </p:txBody>
      </p:sp>
      <p:sp>
        <p:nvSpPr>
          <p:cNvPr id="1847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p>
        </p:txBody>
      </p:sp>
      <p:sp>
        <p:nvSpPr>
          <p:cNvPr id="18478"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6DA36D84-E068-4BAA-A8CB-70C85B829EB6}" type="slidenum">
              <a:rPr lang="en-US" altLang="en-US"/>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3052450575"/>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3"/>
            <a:ext cx="12192000" cy="6856413"/>
            <a:chOff x="0" y="0"/>
            <a:chExt cx="5760" cy="4319"/>
          </a:xfrm>
        </p:grpSpPr>
        <p:sp>
          <p:nvSpPr>
            <p:cNvPr id="184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35" name="Freeform 6"/>
            <p:cNvSpPr>
              <a:spLocks/>
            </p:cNvSpPr>
            <p:nvPr/>
          </p:nvSpPr>
          <p:spPr bwMode="hidden">
            <a:xfrm>
              <a:off x="4038" y="3577"/>
              <a:ext cx="1720" cy="65"/>
            </a:xfrm>
            <a:custGeom>
              <a:avLst/>
              <a:gdLst>
                <a:gd name="T0" fmla="*/ 1682 w 1722"/>
                <a:gd name="T1" fmla="*/ 46 h 66"/>
                <a:gd name="T2" fmla="*/ 1682 w 1722"/>
                <a:gd name="T3" fmla="*/ 40 h 66"/>
                <a:gd name="T4" fmla="*/ 0 w 1722"/>
                <a:gd name="T5" fmla="*/ 0 h 66"/>
                <a:gd name="T6" fmla="*/ 0 w 1722"/>
                <a:gd name="T7" fmla="*/ 33 h 66"/>
                <a:gd name="T8" fmla="*/ 1682 w 1722"/>
                <a:gd name="T9" fmla="*/ 46 h 66"/>
                <a:gd name="T10" fmla="*/ 1682 w 1722"/>
                <a:gd name="T11" fmla="*/ 4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37" name="Freeform 8"/>
            <p:cNvSpPr>
              <a:spLocks/>
            </p:cNvSpPr>
            <p:nvPr/>
          </p:nvSpPr>
          <p:spPr bwMode="hidden">
            <a:xfrm>
              <a:off x="4784" y="3702"/>
              <a:ext cx="974" cy="101"/>
            </a:xfrm>
            <a:custGeom>
              <a:avLst/>
              <a:gdLst>
                <a:gd name="T0" fmla="*/ 955 w 975"/>
                <a:gd name="T1" fmla="*/ 48 h 101"/>
                <a:gd name="T2" fmla="*/ 955 w 975"/>
                <a:gd name="T3" fmla="*/ 0 h 101"/>
                <a:gd name="T4" fmla="*/ 0 w 975"/>
                <a:gd name="T5" fmla="*/ 24 h 101"/>
                <a:gd name="T6" fmla="*/ 0 w 975"/>
                <a:gd name="T7" fmla="*/ 101 h 101"/>
                <a:gd name="T8" fmla="*/ 955 w 975"/>
                <a:gd name="T9" fmla="*/ 48 h 101"/>
                <a:gd name="T10" fmla="*/ 95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038" name="Freeform 9"/>
            <p:cNvSpPr>
              <a:spLocks/>
            </p:cNvSpPr>
            <p:nvPr/>
          </p:nvSpPr>
          <p:spPr bwMode="hidden">
            <a:xfrm>
              <a:off x="3619" y="3815"/>
              <a:ext cx="2139" cy="198"/>
            </a:xfrm>
            <a:custGeom>
              <a:avLst/>
              <a:gdLst>
                <a:gd name="T0" fmla="*/ 2101 w 2141"/>
                <a:gd name="T1" fmla="*/ 0 h 198"/>
                <a:gd name="T2" fmla="*/ 0 w 2141"/>
                <a:gd name="T3" fmla="*/ 156 h 198"/>
                <a:gd name="T4" fmla="*/ 0 w 2141"/>
                <a:gd name="T5" fmla="*/ 198 h 198"/>
                <a:gd name="T6" fmla="*/ 2101 w 2141"/>
                <a:gd name="T7" fmla="*/ 0 h 198"/>
                <a:gd name="T8" fmla="*/ 210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0" name="Freeform 11"/>
            <p:cNvSpPr>
              <a:spLocks/>
            </p:cNvSpPr>
            <p:nvPr/>
          </p:nvSpPr>
          <p:spPr bwMode="hidden">
            <a:xfrm>
              <a:off x="2097" y="4043"/>
              <a:ext cx="2514" cy="276"/>
            </a:xfrm>
            <a:custGeom>
              <a:avLst/>
              <a:gdLst>
                <a:gd name="T0" fmla="*/ 2122 w 2517"/>
                <a:gd name="T1" fmla="*/ 276 h 276"/>
                <a:gd name="T2" fmla="*/ 2457 w 2517"/>
                <a:gd name="T3" fmla="*/ 204 h 276"/>
                <a:gd name="T4" fmla="*/ 2200 w 2517"/>
                <a:gd name="T5" fmla="*/ 0 h 276"/>
                <a:gd name="T6" fmla="*/ 0 w 2517"/>
                <a:gd name="T7" fmla="*/ 276 h 276"/>
                <a:gd name="T8" fmla="*/ 2122 w 2517"/>
                <a:gd name="T9" fmla="*/ 276 h 276"/>
                <a:gd name="T10" fmla="*/ 212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2" name="Freeform 13"/>
            <p:cNvSpPr>
              <a:spLocks/>
            </p:cNvSpPr>
            <p:nvPr/>
          </p:nvSpPr>
          <p:spPr bwMode="hidden">
            <a:xfrm>
              <a:off x="5030" y="3151"/>
              <a:ext cx="728" cy="240"/>
            </a:xfrm>
            <a:custGeom>
              <a:avLst/>
              <a:gdLst>
                <a:gd name="T0" fmla="*/ 709 w 729"/>
                <a:gd name="T1" fmla="*/ 240 h 240"/>
                <a:gd name="T2" fmla="*/ 0 w 729"/>
                <a:gd name="T3" fmla="*/ 0 h 240"/>
                <a:gd name="T4" fmla="*/ 0 w 729"/>
                <a:gd name="T5" fmla="*/ 6 h 240"/>
                <a:gd name="T6" fmla="*/ 709 w 729"/>
                <a:gd name="T7" fmla="*/ 240 h 240"/>
                <a:gd name="T8" fmla="*/ 70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4" name="Freeform 15"/>
            <p:cNvSpPr>
              <a:spLocks/>
            </p:cNvSpPr>
            <p:nvPr/>
          </p:nvSpPr>
          <p:spPr bwMode="hidden">
            <a:xfrm>
              <a:off x="5030" y="3049"/>
              <a:ext cx="728" cy="318"/>
            </a:xfrm>
            <a:custGeom>
              <a:avLst/>
              <a:gdLst>
                <a:gd name="T0" fmla="*/ 709 w 729"/>
                <a:gd name="T1" fmla="*/ 318 h 318"/>
                <a:gd name="T2" fmla="*/ 709 w 729"/>
                <a:gd name="T3" fmla="*/ 312 h 318"/>
                <a:gd name="T4" fmla="*/ 0 w 729"/>
                <a:gd name="T5" fmla="*/ 0 h 318"/>
                <a:gd name="T6" fmla="*/ 0 w 729"/>
                <a:gd name="T7" fmla="*/ 54 h 318"/>
                <a:gd name="T8" fmla="*/ 709 w 729"/>
                <a:gd name="T9" fmla="*/ 318 h 318"/>
                <a:gd name="T10" fmla="*/ 70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84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9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184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847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75" name="Rectangle 43"/>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76"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8"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7231229E-D7A1-4038-916B-946A04ABED6C}" type="slidenum">
              <a:rPr lang="en-US" altLang="en-US">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014652529"/>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5"/>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defTabSz="914400">
              <a:defRPr/>
            </a:pPr>
            <a:fld id="{CB438755-CAC2-46E9-B9F3-4CA6C6B74FCA}" type="datetimeFigureOut">
              <a:rPr lang="en-US"/>
              <a:pPr defTabSz="914400">
                <a:defRPr/>
              </a:pPr>
              <a:t>11/9/2022</a:t>
            </a:fld>
            <a:endParaRPr lang="en-US" dirty="0"/>
          </a:p>
        </p:txBody>
      </p:sp>
      <p:sp>
        <p:nvSpPr>
          <p:cNvPr id="5" name="Footer Placeholder 4"/>
          <p:cNvSpPr>
            <a:spLocks noGrp="1"/>
          </p:cNvSpPr>
          <p:nvPr>
            <p:ph type="ftr" sz="quarter" idx="3"/>
          </p:nvPr>
        </p:nvSpPr>
        <p:spPr>
          <a:xfrm>
            <a:off x="4165600" y="6356375"/>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defTabSz="914400">
              <a:defRPr/>
            </a:pPr>
            <a:endParaRPr lang="en-US"/>
          </a:p>
        </p:txBody>
      </p:sp>
      <p:sp>
        <p:nvSpPr>
          <p:cNvPr id="6" name="Slide Number Placeholder 5"/>
          <p:cNvSpPr>
            <a:spLocks noGrp="1"/>
          </p:cNvSpPr>
          <p:nvPr>
            <p:ph type="sldNum" sz="quarter" idx="4"/>
          </p:nvPr>
        </p:nvSpPr>
        <p:spPr>
          <a:xfrm>
            <a:off x="8737600" y="6356375"/>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defTabSz="914400" fontAlgn="base">
              <a:spcBef>
                <a:spcPct val="0"/>
              </a:spcBef>
              <a:spcAft>
                <a:spcPct val="0"/>
              </a:spcAft>
              <a:defRPr/>
            </a:pPr>
            <a:fld id="{EE92EAD3-DE11-4F64-AF61-BE17C4D504F1}" type="slidenum">
              <a:rPr lang="en-US" altLang="en-US">
                <a:cs typeface="Arial" pitchFamily="34" charset="0"/>
              </a:rPr>
              <a:pPr defTabSz="914400" fontAlgn="base">
                <a:spcBef>
                  <a:spcPct val="0"/>
                </a:spcBef>
                <a:spcAft>
                  <a:spcPct val="0"/>
                </a:spcAft>
                <a:defRPr/>
              </a:pPr>
              <a:t>‹#›</a:t>
            </a:fld>
            <a:endParaRPr lang="en-US" altLang="en-US">
              <a:cs typeface="Arial" pitchFamily="34" charset="0"/>
            </a:endParaRPr>
          </a:p>
        </p:txBody>
      </p:sp>
    </p:spTree>
    <p:extLst>
      <p:ext uri="{BB962C8B-B14F-4D97-AF65-F5344CB8AC3E}">
        <p14:creationId xmlns:p14="http://schemas.microsoft.com/office/powerpoint/2010/main" val="365801149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23"/>
            <a:ext cx="12192000" cy="6856413"/>
            <a:chOff x="0" y="0"/>
            <a:chExt cx="5760" cy="4319"/>
          </a:xfrm>
        </p:grpSpPr>
        <p:sp>
          <p:nvSpPr>
            <p:cNvPr id="184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59"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061"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062"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64"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66"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68"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84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184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847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75" name="Rectangle 43"/>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76"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8"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defTabSz="914400" fontAlgn="base">
              <a:spcBef>
                <a:spcPct val="0"/>
              </a:spcBef>
              <a:spcAft>
                <a:spcPct val="0"/>
              </a:spcAft>
              <a:defRPr/>
            </a:pPr>
            <a:fld id="{E374A3F7-A673-4B61-B805-5D84B203A00C}" type="slidenum">
              <a:rPr lang="en-US" altLang="en-US">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507648553"/>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9"/>
            <a:ext cx="12192000" cy="6856413"/>
            <a:chOff x="0" y="0"/>
            <a:chExt cx="5760" cy="4319"/>
          </a:xfrm>
        </p:grpSpPr>
        <p:sp>
          <p:nvSpPr>
            <p:cNvPr id="184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35" name="Freeform 6"/>
            <p:cNvSpPr>
              <a:spLocks/>
            </p:cNvSpPr>
            <p:nvPr/>
          </p:nvSpPr>
          <p:spPr bwMode="hidden">
            <a:xfrm>
              <a:off x="4038" y="3577"/>
              <a:ext cx="1720" cy="65"/>
            </a:xfrm>
            <a:custGeom>
              <a:avLst/>
              <a:gdLst>
                <a:gd name="T0" fmla="*/ 1668 w 1722"/>
                <a:gd name="T1" fmla="*/ 39 h 66"/>
                <a:gd name="T2" fmla="*/ 1668 w 1722"/>
                <a:gd name="T3" fmla="*/ 33 h 66"/>
                <a:gd name="T4" fmla="*/ 0 w 1722"/>
                <a:gd name="T5" fmla="*/ 0 h 66"/>
                <a:gd name="T6" fmla="*/ 0 w 1722"/>
                <a:gd name="T7" fmla="*/ 33 h 66"/>
                <a:gd name="T8" fmla="*/ 1668 w 1722"/>
                <a:gd name="T9" fmla="*/ 39 h 66"/>
                <a:gd name="T10" fmla="*/ 1668 w 1722"/>
                <a:gd name="T11" fmla="*/ 3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37" name="Freeform 8"/>
            <p:cNvSpPr>
              <a:spLocks/>
            </p:cNvSpPr>
            <p:nvPr/>
          </p:nvSpPr>
          <p:spPr bwMode="hidden">
            <a:xfrm>
              <a:off x="4784" y="3702"/>
              <a:ext cx="974" cy="101"/>
            </a:xfrm>
            <a:custGeom>
              <a:avLst/>
              <a:gdLst>
                <a:gd name="T0" fmla="*/ 948 w 975"/>
                <a:gd name="T1" fmla="*/ 48 h 101"/>
                <a:gd name="T2" fmla="*/ 948 w 975"/>
                <a:gd name="T3" fmla="*/ 0 h 101"/>
                <a:gd name="T4" fmla="*/ 0 w 975"/>
                <a:gd name="T5" fmla="*/ 24 h 101"/>
                <a:gd name="T6" fmla="*/ 0 w 975"/>
                <a:gd name="T7" fmla="*/ 101 h 101"/>
                <a:gd name="T8" fmla="*/ 948 w 975"/>
                <a:gd name="T9" fmla="*/ 48 h 101"/>
                <a:gd name="T10" fmla="*/ 94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038" name="Freeform 9"/>
            <p:cNvSpPr>
              <a:spLocks/>
            </p:cNvSpPr>
            <p:nvPr/>
          </p:nvSpPr>
          <p:spPr bwMode="hidden">
            <a:xfrm>
              <a:off x="3619" y="3815"/>
              <a:ext cx="2139" cy="198"/>
            </a:xfrm>
            <a:custGeom>
              <a:avLst/>
              <a:gdLst>
                <a:gd name="T0" fmla="*/ 2087 w 2141"/>
                <a:gd name="T1" fmla="*/ 0 h 198"/>
                <a:gd name="T2" fmla="*/ 0 w 2141"/>
                <a:gd name="T3" fmla="*/ 156 h 198"/>
                <a:gd name="T4" fmla="*/ 0 w 2141"/>
                <a:gd name="T5" fmla="*/ 198 h 198"/>
                <a:gd name="T6" fmla="*/ 2087 w 2141"/>
                <a:gd name="T7" fmla="*/ 0 h 198"/>
                <a:gd name="T8" fmla="*/ 208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0" name="Freeform 11"/>
            <p:cNvSpPr>
              <a:spLocks/>
            </p:cNvSpPr>
            <p:nvPr/>
          </p:nvSpPr>
          <p:spPr bwMode="hidden">
            <a:xfrm>
              <a:off x="2097" y="4043"/>
              <a:ext cx="2514" cy="276"/>
            </a:xfrm>
            <a:custGeom>
              <a:avLst/>
              <a:gdLst>
                <a:gd name="T0" fmla="*/ 2101 w 2517"/>
                <a:gd name="T1" fmla="*/ 276 h 276"/>
                <a:gd name="T2" fmla="*/ 2436 w 2517"/>
                <a:gd name="T3" fmla="*/ 204 h 276"/>
                <a:gd name="T4" fmla="*/ 2179 w 2517"/>
                <a:gd name="T5" fmla="*/ 0 h 276"/>
                <a:gd name="T6" fmla="*/ 0 w 2517"/>
                <a:gd name="T7" fmla="*/ 276 h 276"/>
                <a:gd name="T8" fmla="*/ 2101 w 2517"/>
                <a:gd name="T9" fmla="*/ 276 h 276"/>
                <a:gd name="T10" fmla="*/ 21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2" name="Freeform 13"/>
            <p:cNvSpPr>
              <a:spLocks/>
            </p:cNvSpPr>
            <p:nvPr/>
          </p:nvSpPr>
          <p:spPr bwMode="hidden">
            <a:xfrm>
              <a:off x="5030" y="3151"/>
              <a:ext cx="728" cy="240"/>
            </a:xfrm>
            <a:custGeom>
              <a:avLst/>
              <a:gdLst>
                <a:gd name="T0" fmla="*/ 702 w 729"/>
                <a:gd name="T1" fmla="*/ 240 h 240"/>
                <a:gd name="T2" fmla="*/ 0 w 729"/>
                <a:gd name="T3" fmla="*/ 0 h 240"/>
                <a:gd name="T4" fmla="*/ 0 w 729"/>
                <a:gd name="T5" fmla="*/ 6 h 240"/>
                <a:gd name="T6" fmla="*/ 702 w 729"/>
                <a:gd name="T7" fmla="*/ 240 h 240"/>
                <a:gd name="T8" fmla="*/ 70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4" name="Freeform 15"/>
            <p:cNvSpPr>
              <a:spLocks/>
            </p:cNvSpPr>
            <p:nvPr/>
          </p:nvSpPr>
          <p:spPr bwMode="hidden">
            <a:xfrm>
              <a:off x="5030" y="3049"/>
              <a:ext cx="728" cy="318"/>
            </a:xfrm>
            <a:custGeom>
              <a:avLst/>
              <a:gdLst>
                <a:gd name="T0" fmla="*/ 702 w 729"/>
                <a:gd name="T1" fmla="*/ 318 h 318"/>
                <a:gd name="T2" fmla="*/ 702 w 729"/>
                <a:gd name="T3" fmla="*/ 312 h 318"/>
                <a:gd name="T4" fmla="*/ 0 w 729"/>
                <a:gd name="T5" fmla="*/ 0 h 318"/>
                <a:gd name="T6" fmla="*/ 0 w 729"/>
                <a:gd name="T7" fmla="*/ 54 h 318"/>
                <a:gd name="T8" fmla="*/ 702 w 729"/>
                <a:gd name="T9" fmla="*/ 318 h 318"/>
                <a:gd name="T10" fmla="*/ 70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84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8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184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847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75" name="Rectangle 43"/>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76"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8"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defTabSz="914400" fontAlgn="base">
              <a:spcBef>
                <a:spcPct val="0"/>
              </a:spcBef>
              <a:spcAft>
                <a:spcPct val="0"/>
              </a:spcAft>
              <a:defRPr/>
            </a:pPr>
            <a:fld id="{55BDF908-8485-41C2-8D57-046D1B442117}" type="slidenum">
              <a:rPr lang="en-US" altLang="en-US">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843129425"/>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13"/>
            <a:ext cx="12192000" cy="6856413"/>
            <a:chOff x="0" y="0"/>
            <a:chExt cx="5760" cy="4319"/>
          </a:xfrm>
        </p:grpSpPr>
        <p:sp>
          <p:nvSpPr>
            <p:cNvPr id="184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31"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5133"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5134"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36"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38"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40"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84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53"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5164" name="Group 39"/>
            <p:cNvGrpSpPr>
              <a:grpSpLocks/>
            </p:cNvGrpSpPr>
            <p:nvPr userDrawn="1"/>
          </p:nvGrpSpPr>
          <p:grpSpPr bwMode="auto">
            <a:xfrm>
              <a:off x="0" y="1632"/>
              <a:ext cx="5758" cy="1858"/>
              <a:chOff x="0" y="1632"/>
              <a:chExt cx="5758" cy="1858"/>
            </a:xfrm>
          </p:grpSpPr>
          <p:sp>
            <p:nvSpPr>
              <p:cNvPr id="184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847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75" name="Rectangle 43"/>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76"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8"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defTabSz="914400" fontAlgn="base">
              <a:spcBef>
                <a:spcPct val="0"/>
              </a:spcBef>
              <a:spcAft>
                <a:spcPct val="0"/>
              </a:spcAft>
              <a:defRPr/>
            </a:pPr>
            <a:fld id="{796763DA-F2E5-4AF1-961B-7278519435B1}" type="slidenum">
              <a:rPr lang="en-US" altLang="en-US">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809205631"/>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fld id="{8615D7CC-85F0-40D9-8C42-1852336AAC95}" type="datetimeFigureOut">
              <a:rPr lang="en-US">
                <a:solidFill>
                  <a:prstClr val="black">
                    <a:tint val="75000"/>
                  </a:prstClr>
                </a:solidFill>
                <a:latin typeface="Arial" pitchFamily="34" charset="0"/>
                <a:cs typeface="Arial" pitchFamily="34" charset="0"/>
              </a:rPr>
              <a:pPr defTabSz="914400" eaLnBrk="0" fontAlgn="base" hangingPunct="0">
                <a:spcBef>
                  <a:spcPct val="0"/>
                </a:spcBef>
                <a:spcAft>
                  <a:spcPct val="0"/>
                </a:spcAft>
                <a:defRPr/>
              </a:pPr>
              <a:t>11/9/2022</a:t>
            </a:fld>
            <a:endParaRPr lang="en-US" dirty="0">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defTabSz="914400" eaLnBrk="0" fontAlgn="base" hangingPunct="0">
              <a:spcBef>
                <a:spcPct val="0"/>
              </a:spcBef>
              <a:spcAft>
                <a:spcPct val="0"/>
              </a:spcAft>
              <a:defRPr/>
            </a:pPr>
            <a:fld id="{9EC5BAD0-B96D-4B50-8159-D7FFF4AADEFE}" type="slidenum">
              <a:rPr lang="en-US" altLang="en-US">
                <a:latin typeface="Arial" pitchFamily="34" charset="0"/>
                <a:cs typeface="Arial" pitchFamily="34" charset="0"/>
              </a:rPr>
              <a:pPr defTabSz="914400" eaLnBrk="0" fontAlgn="base" hangingPunct="0">
                <a:spcBef>
                  <a:spcPct val="0"/>
                </a:spcBef>
                <a:spcAft>
                  <a:spcPct val="0"/>
                </a:spcAft>
                <a:def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66010459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8"/>
            <a:ext cx="12192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p:spPr>
          <p:txBody>
            <a:bodyPr wrap="none" anchor="ctr"/>
            <a:lstStyle/>
            <a:p>
              <a:pPr defTabSz="914400" eaLnBrk="0" fontAlgn="base" hangingPunct="0">
                <a:spcBef>
                  <a:spcPct val="0"/>
                </a:spcBef>
                <a:spcAft>
                  <a:spcPct val="0"/>
                </a:spcAft>
                <a:defRPr/>
              </a:pPr>
              <a:endParaRPr lang="en-US" sz="4400">
                <a:solidFill>
                  <a:srgbClr val="FFFFFF"/>
                </a:solidFill>
                <a:latin typeface="Arial" pitchFamily="34" charset="0"/>
                <a:cs typeface="Arial" pitchFamily="34" charset="0"/>
              </a:endParaRPr>
            </a:p>
          </p:txBody>
        </p:sp>
      </p:grpSp>
      <p:sp>
        <p:nvSpPr>
          <p:cNvPr id="7171" name="Rectangle 11"/>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914400" y="6248400"/>
            <a:ext cx="2540000" cy="457200"/>
          </a:xfrm>
          <a:prstGeom prst="rect">
            <a:avLst/>
          </a:prstGeom>
          <a:noFill/>
          <a:ln>
            <a:noFill/>
          </a:ln>
        </p:spPr>
        <p:txBody>
          <a:bodyPr vert="horz" wrap="square" lIns="91440" tIns="45720" rIns="91440" bIns="45720" numCol="1" anchor="b" anchorCtr="0" compatLnSpc="1">
            <a:prstTxWarp prst="textNoShape">
              <a:avLst/>
            </a:prstTxWarp>
          </a:bodyPr>
          <a:lstStyle>
            <a:lvl1pPr>
              <a:spcBef>
                <a:spcPct val="50000"/>
              </a:spcBef>
              <a:defRPr sz="1400">
                <a:solidFill>
                  <a:srgbClr val="FFFFFF"/>
                </a:solidFill>
              </a:defRPr>
            </a:lvl1pPr>
          </a:lstStyle>
          <a:p>
            <a:pPr defTabSz="914400" eaLnBrk="0" fontAlgn="base" hangingPunct="0">
              <a:spcAft>
                <a:spcPct val="0"/>
              </a:spcAft>
              <a:defRPr/>
            </a:pPr>
            <a:endParaRPr lang="en-US" altLang="en-US">
              <a:latin typeface="Arial" pitchFamily="34" charset="0"/>
              <a:cs typeface="Arial" pitchFamily="34" charset="0"/>
            </a:endParaRPr>
          </a:p>
        </p:txBody>
      </p:sp>
      <p:sp>
        <p:nvSpPr>
          <p:cNvPr id="3085" name="Rectangle 13"/>
          <p:cNvSpPr>
            <a:spLocks noGrp="1" noChangeArrowheads="1"/>
          </p:cNvSpPr>
          <p:nvPr>
            <p:ph type="ftr" sz="quarter" idx="3"/>
          </p:nvPr>
        </p:nvSpPr>
        <p:spPr bwMode="auto">
          <a:xfrm>
            <a:off x="4165600" y="6248400"/>
            <a:ext cx="3860800" cy="457200"/>
          </a:xfrm>
          <a:prstGeom prst="rect">
            <a:avLst/>
          </a:prstGeom>
          <a:noFill/>
          <a:ln>
            <a:noFill/>
          </a:ln>
        </p:spPr>
        <p:txBody>
          <a:bodyPr vert="horz" wrap="square" lIns="91440" tIns="45720" rIns="91440" bIns="45720" numCol="1" anchor="b" anchorCtr="0" compatLnSpc="1">
            <a:prstTxWarp prst="textNoShape">
              <a:avLst/>
            </a:prstTxWarp>
          </a:bodyPr>
          <a:lstStyle>
            <a:lvl1pPr algn="ctr">
              <a:spcBef>
                <a:spcPct val="50000"/>
              </a:spcBef>
              <a:defRPr sz="1400">
                <a:solidFill>
                  <a:srgbClr val="FFFFFF"/>
                </a:solidFill>
              </a:defRPr>
            </a:lvl1pPr>
          </a:lstStyle>
          <a:p>
            <a:pPr defTabSz="914400" eaLnBrk="0" fontAlgn="base" hangingPunct="0">
              <a:spcAft>
                <a:spcPct val="0"/>
              </a:spcAft>
              <a:defRPr/>
            </a:pPr>
            <a:endParaRPr lang="en-US" altLang="en-US">
              <a:latin typeface="Arial" pitchFamily="34" charset="0"/>
              <a:cs typeface="Arial" pitchFamily="34" charset="0"/>
            </a:endParaRPr>
          </a:p>
        </p:txBody>
      </p:sp>
      <p:sp>
        <p:nvSpPr>
          <p:cNvPr id="3086" name="Rectangle 14"/>
          <p:cNvSpPr>
            <a:spLocks noGrp="1" noChangeArrowheads="1"/>
          </p:cNvSpPr>
          <p:nvPr>
            <p:ph type="sldNum" sz="quarter" idx="4"/>
          </p:nvPr>
        </p:nvSpPr>
        <p:spPr bwMode="auto">
          <a:xfrm>
            <a:off x="8737600" y="6248400"/>
            <a:ext cx="2540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spcBef>
                <a:spcPct val="50000"/>
              </a:spcBef>
              <a:defRPr sz="1400" smtClean="0">
                <a:solidFill>
                  <a:srgbClr val="FFFFFF"/>
                </a:solidFill>
              </a:defRPr>
            </a:lvl1pPr>
          </a:lstStyle>
          <a:p>
            <a:pPr defTabSz="914400" eaLnBrk="0" fontAlgn="base" hangingPunct="0">
              <a:spcAft>
                <a:spcPct val="0"/>
              </a:spcAft>
              <a:defRPr/>
            </a:pPr>
            <a:fld id="{CC5DA6C6-B3AD-4B75-9331-9BDCD927908E}" type="slidenum">
              <a:rPr lang="en-US" altLang="en-US">
                <a:latin typeface="Arial" pitchFamily="34" charset="0"/>
                <a:cs typeface="Arial" pitchFamily="34" charset="0"/>
              </a:rPr>
              <a:pPr defTabSz="914400" eaLnBrk="0" fontAlgn="base" hangingPunct="0">
                <a:spcAft>
                  <a:spcPct val="0"/>
                </a:spcAft>
                <a:defRPr/>
              </a:pPr>
              <a:t>‹#›</a:t>
            </a:fld>
            <a:endParaRPr lang="en-US" altLang="en-US">
              <a:latin typeface="Arial" pitchFamily="34" charset="0"/>
              <a:cs typeface="Arial" pitchFamily="34" charset="0"/>
            </a:endParaRPr>
          </a:p>
        </p:txBody>
      </p:sp>
      <p:sp>
        <p:nvSpPr>
          <p:cNvPr id="7175" name="Rectangle 15"/>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68631610"/>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8.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8.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2.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0.xml"/><Relationship Id="rId5" Type="http://schemas.openxmlformats.org/officeDocument/2006/relationships/image" Target="../media/image24.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1.bin"/><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image" Target="../media/image27.emf"/><Relationship Id="rId5" Type="http://schemas.openxmlformats.org/officeDocument/2006/relationships/oleObject" Target="../embeddings/oleObject2.bin"/><Relationship Id="rId4" Type="http://schemas.openxmlformats.org/officeDocument/2006/relationships/image" Target="../media/image26.emf"/><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0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8.xml"/><Relationship Id="rId6" Type="http://schemas.openxmlformats.org/officeDocument/2006/relationships/oleObject" Target="../embeddings/oleObject3.bin"/><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3.xml"/><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3.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3.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emf"/></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sv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hyperlink" Target="https://pixabay.com/en/red-circle-logo-round-element-1618916/" TargetMode="External"/><Relationship Id="rId4" Type="http://schemas.openxmlformats.org/officeDocument/2006/relationships/image" Target="../media/image62.png"/><Relationship Id="rId9" Type="http://schemas.openxmlformats.org/officeDocument/2006/relationships/image" Target="../media/image66.sv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76.jpeg"/><Relationship Id="rId5" Type="http://schemas.openxmlformats.org/officeDocument/2006/relationships/image" Target="../media/image9.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8.jpeg"/><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image" Target="../media/image79.jpeg"/><Relationship Id="rId11" Type="http://schemas.openxmlformats.org/officeDocument/2006/relationships/image" Target="../media/image32.jpeg"/><Relationship Id="rId5" Type="http://schemas.openxmlformats.org/officeDocument/2006/relationships/image" Target="../media/image30.jpeg"/><Relationship Id="rId10" Type="http://schemas.openxmlformats.org/officeDocument/2006/relationships/image" Target="../media/image82.jpeg"/><Relationship Id="rId4" Type="http://schemas.openxmlformats.org/officeDocument/2006/relationships/image" Target="../media/image29.png"/><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6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6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8.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775200" y="169890"/>
            <a:ext cx="7213600" cy="2192337"/>
          </a:xfrm>
          <a:prstGeom prst="rect">
            <a:avLst/>
          </a:prstGeom>
        </p:spPr>
        <p:txBody>
          <a:bodyPr anchor="ctr">
            <a:normAutofit lnSpcReduction="10000"/>
          </a:bodyPr>
          <a:lstStyle/>
          <a:p>
            <a:pPr algn="ctr" defTabSz="914400">
              <a:spcBef>
                <a:spcPct val="0"/>
              </a:spcBef>
              <a:defRPr/>
            </a:pPr>
            <a:r>
              <a:rPr lang="en-US" sz="4000" b="1" dirty="0">
                <a:solidFill>
                  <a:srgbClr val="002060"/>
                </a:solidFill>
                <a:latin typeface="Copperplate"/>
                <a:cs typeface="Copperplate"/>
              </a:rPr>
              <a:t>Water Literate Leaders</a:t>
            </a:r>
          </a:p>
          <a:p>
            <a:pPr algn="ctr" defTabSz="914400">
              <a:spcBef>
                <a:spcPct val="0"/>
              </a:spcBef>
              <a:defRPr/>
            </a:pPr>
            <a:endParaRPr lang="en-US" b="1" dirty="0">
              <a:solidFill>
                <a:srgbClr val="002060"/>
              </a:solidFill>
              <a:latin typeface="Copperplate"/>
              <a:cs typeface="Copperplate"/>
            </a:endParaRPr>
          </a:p>
          <a:p>
            <a:pPr algn="ctr" defTabSz="914400">
              <a:spcBef>
                <a:spcPct val="0"/>
              </a:spcBef>
              <a:defRPr/>
            </a:pPr>
            <a:r>
              <a:rPr lang="en-US" sz="2600" b="1" i="1" dirty="0">
                <a:solidFill>
                  <a:srgbClr val="002060"/>
                </a:solidFill>
                <a:latin typeface="Copperplate"/>
                <a:cs typeface="Copperplate"/>
              </a:rPr>
              <a:t>Jim </a:t>
            </a:r>
            <a:r>
              <a:rPr lang="en-US" sz="2600" b="1" i="1" dirty="0" err="1">
                <a:solidFill>
                  <a:srgbClr val="002060"/>
                </a:solidFill>
                <a:latin typeface="Copperplate"/>
                <a:cs typeface="Copperplate"/>
              </a:rPr>
              <a:t>Yahn</a:t>
            </a:r>
            <a:endParaRPr lang="en-US" sz="2600" b="1" i="1" dirty="0">
              <a:solidFill>
                <a:srgbClr val="002060"/>
              </a:solidFill>
              <a:latin typeface="Copperplate"/>
              <a:cs typeface="Copperplate"/>
            </a:endParaRPr>
          </a:p>
          <a:p>
            <a:pPr algn="ctr" defTabSz="914400">
              <a:spcBef>
                <a:spcPct val="0"/>
              </a:spcBef>
              <a:defRPr/>
            </a:pPr>
            <a:endParaRPr lang="en-US" sz="3500" b="1" dirty="0">
              <a:solidFill>
                <a:srgbClr val="002060"/>
              </a:solidFill>
              <a:latin typeface="Copperplate"/>
              <a:cs typeface="Copperplate"/>
            </a:endParaRPr>
          </a:p>
          <a:p>
            <a:pPr algn="ctr" defTabSz="914400">
              <a:spcBef>
                <a:spcPct val="0"/>
              </a:spcBef>
              <a:defRPr/>
            </a:pPr>
            <a:r>
              <a:rPr lang="en-US" sz="2400" b="1" i="1" dirty="0">
                <a:solidFill>
                  <a:srgbClr val="002060"/>
                </a:solidFill>
                <a:latin typeface="Copperplate"/>
                <a:cs typeface="Copperplate"/>
              </a:rPr>
              <a:t>November 9, 2022</a:t>
            </a:r>
          </a:p>
        </p:txBody>
      </p:sp>
      <p:sp>
        <p:nvSpPr>
          <p:cNvPr id="2" name="Rectangle 1"/>
          <p:cNvSpPr>
            <a:spLocks noChangeArrowheads="1"/>
          </p:cNvSpPr>
          <p:nvPr/>
        </p:nvSpPr>
        <p:spPr bwMode="auto">
          <a:xfrm>
            <a:off x="150287" y="169877"/>
            <a:ext cx="462491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4000" i="1">
                <a:solidFill>
                  <a:srgbClr val="000000"/>
                </a:solidFill>
                <a:cs typeface="Arial" pitchFamily="34" charset="0"/>
              </a:rPr>
              <a:t>“If words were water the state would never run dry.” </a:t>
            </a:r>
          </a:p>
        </p:txBody>
      </p:sp>
      <p:sp>
        <p:nvSpPr>
          <p:cNvPr id="9" name="Rectangle 8"/>
          <p:cNvSpPr>
            <a:spLocks noChangeArrowheads="1"/>
          </p:cNvSpPr>
          <p:nvPr/>
        </p:nvSpPr>
        <p:spPr bwMode="auto">
          <a:xfrm>
            <a:off x="192635" y="5176865"/>
            <a:ext cx="1179618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3800" i="1">
                <a:solidFill>
                  <a:srgbClr val="000000"/>
                </a:solidFill>
                <a:cs typeface="Arial" pitchFamily="34" charset="0"/>
              </a:rPr>
              <a:t>“No matter where we live, we cannot afford to let our farm and ranch land dry up.”</a:t>
            </a:r>
          </a:p>
        </p:txBody>
      </p:sp>
      <p:sp>
        <p:nvSpPr>
          <p:cNvPr id="10" name="Rectangle 9"/>
          <p:cNvSpPr>
            <a:spLocks noChangeArrowheads="1"/>
          </p:cNvSpPr>
          <p:nvPr/>
        </p:nvSpPr>
        <p:spPr bwMode="auto">
          <a:xfrm>
            <a:off x="150284" y="3276600"/>
            <a:ext cx="1016000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3600" b="1">
                <a:solidFill>
                  <a:srgbClr val="002060"/>
                </a:solidFill>
                <a:latin typeface="Monotype Corsiva" pitchFamily="66" charset="0"/>
                <a:ea typeface="Copperplate"/>
                <a:cs typeface="Copperplate"/>
              </a:rPr>
              <a:t>“</a:t>
            </a:r>
            <a:r>
              <a:rPr lang="en-US" altLang="en-US" sz="4800" b="1">
                <a:solidFill>
                  <a:srgbClr val="FFFFFF"/>
                </a:solidFill>
                <a:latin typeface="Monotype Corsiva" pitchFamily="66" charset="0"/>
                <a:ea typeface="Copperplate"/>
                <a:cs typeface="Copperplate"/>
              </a:rPr>
              <a:t>Success comes in cans; </a:t>
            </a:r>
          </a:p>
          <a:p>
            <a:pPr defTabSz="914400" fontAlgn="base">
              <a:spcBef>
                <a:spcPct val="0"/>
              </a:spcBef>
              <a:spcAft>
                <a:spcPct val="0"/>
              </a:spcAft>
              <a:buFontTx/>
              <a:buNone/>
            </a:pPr>
            <a:r>
              <a:rPr lang="en-US" altLang="en-US" sz="4800" b="1">
                <a:solidFill>
                  <a:srgbClr val="FFFFFF"/>
                </a:solidFill>
                <a:latin typeface="Monotype Corsiva" pitchFamily="66" charset="0"/>
                <a:ea typeface="Copperplate"/>
                <a:cs typeface="Copperplate"/>
              </a:rPr>
              <a:t> failure comes in can’ts”</a:t>
            </a:r>
            <a:endParaRPr lang="en-US" altLang="en-US" sz="4800" b="1" i="1">
              <a:solidFill>
                <a:srgbClr val="FFFFFF"/>
              </a:solidFill>
              <a:latin typeface="Monotype Corsiva" pitchFamily="66" charset="0"/>
              <a:ea typeface="Copperplate"/>
              <a:cs typeface="Copperplate"/>
            </a:endParaRPr>
          </a:p>
          <a:p>
            <a:pPr defTabSz="914400" fontAlgn="base">
              <a:spcBef>
                <a:spcPct val="0"/>
              </a:spcBef>
              <a:spcAft>
                <a:spcPct val="0"/>
              </a:spcAft>
              <a:buFontTx/>
              <a:buNone/>
            </a:pPr>
            <a:endParaRPr lang="en-US" altLang="en-US" sz="3800" i="1">
              <a:solidFill>
                <a:srgbClr val="FFFFFF"/>
              </a:solidFill>
              <a:cs typeface="Arial" pitchFamily="34" charset="0"/>
            </a:endParaRPr>
          </a:p>
        </p:txBody>
      </p:sp>
    </p:spTree>
    <p:extLst>
      <p:ext uri="{BB962C8B-B14F-4D97-AF65-F5344CB8AC3E}">
        <p14:creationId xmlns:p14="http://schemas.microsoft.com/office/powerpoint/2010/main" val="240318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D4B8CA1E-0294-4D3A-8BC4-7C5DAA92ADA9}" type="slidenum">
              <a:rPr lang="en-US" altLang="en-US" sz="1400" smtClean="0">
                <a:solidFill>
                  <a:srgbClr val="000000"/>
                </a:solidFill>
                <a:effectLst>
                  <a:outerShdw blurRad="38100" dist="38100" dir="2700000" algn="tl">
                    <a:srgbClr val="FFFFFF"/>
                  </a:outerShdw>
                </a:effectLst>
                <a:latin typeface="Times New Roman" pitchFamily="18" charset="0"/>
              </a:rPr>
              <a:pPr>
                <a:spcBef>
                  <a:spcPct val="0"/>
                </a:spcBef>
                <a:buClrTx/>
                <a:buSzTx/>
                <a:buFontTx/>
                <a:buNone/>
                <a:defRPr/>
              </a:pPr>
              <a:t>10</a:t>
            </a:fld>
            <a:endParaRPr lang="en-US" altLang="en-US" sz="1400">
              <a:solidFill>
                <a:srgbClr val="000000"/>
              </a:solidFill>
              <a:effectLst>
                <a:outerShdw blurRad="38100" dist="38100" dir="2700000" algn="tl">
                  <a:srgbClr val="FFFFFF"/>
                </a:outerShdw>
              </a:effectLst>
              <a:latin typeface="Times New Roman" pitchFamily="18" charset="0"/>
            </a:endParaRPr>
          </a:p>
        </p:txBody>
      </p:sp>
      <p:sp>
        <p:nvSpPr>
          <p:cNvPr id="95235" name="TextBox 2"/>
          <p:cNvSpPr txBox="1">
            <a:spLocks noChangeArrowheads="1"/>
          </p:cNvSpPr>
          <p:nvPr/>
        </p:nvSpPr>
        <p:spPr bwMode="auto">
          <a:xfrm>
            <a:off x="0" y="914406"/>
            <a:ext cx="12192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fontAlgn="base">
              <a:spcBef>
                <a:spcPct val="0"/>
              </a:spcBef>
              <a:spcAft>
                <a:spcPct val="0"/>
              </a:spcAft>
              <a:buClrTx/>
              <a:buSzTx/>
              <a:buFontTx/>
              <a:buNone/>
            </a:pPr>
            <a:r>
              <a:rPr lang="en-US" altLang="en-US" b="1">
                <a:solidFill>
                  <a:srgbClr val="FFFFFF"/>
                </a:solidFill>
                <a:latin typeface="Times New Roman" pitchFamily="18" charset="0"/>
              </a:rPr>
              <a:t>Ralph Parshall in 1922</a:t>
            </a:r>
          </a:p>
          <a:p>
            <a:pPr algn="ctr" defTabSz="914400" fontAlgn="base">
              <a:spcBef>
                <a:spcPct val="0"/>
              </a:spcBef>
              <a:spcAft>
                <a:spcPct val="0"/>
              </a:spcAft>
              <a:buClrTx/>
              <a:buSzTx/>
              <a:buFontTx/>
              <a:buNone/>
            </a:pPr>
            <a:r>
              <a:rPr lang="en-US" altLang="en-US" sz="2000" b="1" u="sng">
                <a:solidFill>
                  <a:srgbClr val="FFFFFF"/>
                </a:solidFill>
                <a:latin typeface="Times New Roman" pitchFamily="18" charset="0"/>
              </a:rPr>
              <a:t>The Phenomenon of Return Waters  </a:t>
            </a:r>
          </a:p>
          <a:p>
            <a:pPr defTabSz="914400" fontAlgn="base">
              <a:spcBef>
                <a:spcPct val="0"/>
              </a:spcBef>
              <a:spcAft>
                <a:spcPct val="0"/>
              </a:spcAft>
              <a:buClrTx/>
              <a:buSzTx/>
              <a:buFontTx/>
              <a:buNone/>
            </a:pPr>
            <a:endParaRPr lang="en-US" altLang="en-US" sz="1600" b="1">
              <a:solidFill>
                <a:srgbClr val="FFFFFF"/>
              </a:solidFill>
              <a:latin typeface="Times New Roman" pitchFamily="18" charset="0"/>
            </a:endParaRPr>
          </a:p>
          <a:p>
            <a:pPr defTabSz="914400" fontAlgn="base">
              <a:spcBef>
                <a:spcPct val="0"/>
              </a:spcBef>
              <a:spcAft>
                <a:spcPct val="0"/>
              </a:spcAft>
              <a:buClrTx/>
              <a:buSzTx/>
              <a:buFont typeface="Arial" pitchFamily="34" charset="0"/>
              <a:buChar char="•"/>
            </a:pPr>
            <a:r>
              <a:rPr lang="en-US" altLang="en-US" sz="2000" b="1">
                <a:solidFill>
                  <a:srgbClr val="FFFFFF"/>
                </a:solidFill>
                <a:latin typeface="Times New Roman" pitchFamily="18" charset="0"/>
              </a:rPr>
              <a:t>Return flows were increasing over time and continued to increase, </a:t>
            </a:r>
            <a:r>
              <a:rPr lang="en-US" altLang="en-US" sz="2000" b="1" u="sng">
                <a:solidFill>
                  <a:srgbClr val="FFFFFF"/>
                </a:solidFill>
                <a:latin typeface="Times New Roman" pitchFamily="18" charset="0"/>
              </a:rPr>
              <a:t>mostly due</a:t>
            </a:r>
            <a:r>
              <a:rPr lang="en-US" altLang="en-US" sz="2000" b="1">
                <a:solidFill>
                  <a:srgbClr val="FFFFFF"/>
                </a:solidFill>
                <a:latin typeface="Times New Roman" pitchFamily="18" charset="0"/>
              </a:rPr>
              <a:t> to the </a:t>
            </a:r>
            <a:r>
              <a:rPr lang="en-US" altLang="en-US" sz="2000" b="1" u="sng">
                <a:solidFill>
                  <a:srgbClr val="FFFFFF"/>
                </a:solidFill>
                <a:latin typeface="Times New Roman" pitchFamily="18" charset="0"/>
              </a:rPr>
              <a:t>general rise of the water-table</a:t>
            </a:r>
            <a:r>
              <a:rPr lang="en-US" altLang="en-US" sz="2000" b="1">
                <a:solidFill>
                  <a:srgbClr val="FFFFFF"/>
                </a:solidFill>
                <a:latin typeface="Times New Roman" pitchFamily="18" charset="0"/>
              </a:rPr>
              <a:t> over greater areas.  </a:t>
            </a:r>
          </a:p>
          <a:p>
            <a:pPr defTabSz="914400" fontAlgn="base">
              <a:spcBef>
                <a:spcPct val="0"/>
              </a:spcBef>
              <a:spcAft>
                <a:spcPct val="0"/>
              </a:spcAft>
              <a:buClrTx/>
              <a:buSzTx/>
              <a:buFontTx/>
              <a:buNone/>
            </a:pPr>
            <a:endParaRPr lang="en-US" altLang="en-US" sz="2000" b="1">
              <a:solidFill>
                <a:srgbClr val="FFFFFF"/>
              </a:solidFill>
              <a:latin typeface="Times New Roman" pitchFamily="18" charset="0"/>
            </a:endParaRPr>
          </a:p>
          <a:p>
            <a:pPr defTabSz="914400" fontAlgn="base">
              <a:spcBef>
                <a:spcPct val="0"/>
              </a:spcBef>
              <a:spcAft>
                <a:spcPct val="0"/>
              </a:spcAft>
              <a:buClrTx/>
              <a:buSzTx/>
              <a:buFont typeface="Arial" pitchFamily="34" charset="0"/>
              <a:buChar char="•"/>
            </a:pPr>
            <a:r>
              <a:rPr lang="en-US" altLang="en-US" sz="2000" b="1">
                <a:solidFill>
                  <a:srgbClr val="FFFFFF"/>
                </a:solidFill>
                <a:latin typeface="Times New Roman" pitchFamily="18" charset="0"/>
              </a:rPr>
              <a:t>The water table has </a:t>
            </a:r>
            <a:r>
              <a:rPr lang="en-US" altLang="en-US" sz="2000" b="1" u="sng">
                <a:solidFill>
                  <a:srgbClr val="FFFFFF"/>
                </a:solidFill>
                <a:latin typeface="Times New Roman" pitchFamily="18" charset="0"/>
              </a:rPr>
              <a:t>risen each year</a:t>
            </a:r>
            <a:r>
              <a:rPr lang="en-US" altLang="en-US" sz="2000" b="1">
                <a:solidFill>
                  <a:srgbClr val="FFFFFF"/>
                </a:solidFill>
                <a:latin typeface="Times New Roman" pitchFamily="18" charset="0"/>
              </a:rPr>
              <a:t> (since the early stages of irrigation development) as much as 100 feet in some areas.</a:t>
            </a:r>
          </a:p>
          <a:p>
            <a:pPr defTabSz="914400" fontAlgn="base">
              <a:spcBef>
                <a:spcPct val="0"/>
              </a:spcBef>
              <a:spcAft>
                <a:spcPct val="0"/>
              </a:spcAft>
              <a:buClrTx/>
              <a:buSzTx/>
              <a:buFont typeface="Arial" pitchFamily="34" charset="0"/>
              <a:buChar char="•"/>
            </a:pPr>
            <a:endParaRPr lang="en-US" altLang="en-US" sz="2000" b="1">
              <a:solidFill>
                <a:srgbClr val="FFFFFF"/>
              </a:solidFill>
              <a:latin typeface="Times New Roman" pitchFamily="18" charset="0"/>
            </a:endParaRPr>
          </a:p>
          <a:p>
            <a:pPr defTabSz="914400" eaLnBrk="0" fontAlgn="base" hangingPunct="0">
              <a:spcBef>
                <a:spcPct val="0"/>
              </a:spcBef>
              <a:spcAft>
                <a:spcPct val="0"/>
              </a:spcAft>
              <a:buClrTx/>
              <a:buSzTx/>
              <a:buFont typeface="Arial" pitchFamily="34" charset="0"/>
              <a:buChar char="•"/>
            </a:pPr>
            <a:r>
              <a:rPr lang="en-US" altLang="en-US" sz="2000" b="1">
                <a:solidFill>
                  <a:srgbClr val="FFFFFF"/>
                </a:solidFill>
                <a:latin typeface="Times New Roman" pitchFamily="18" charset="0"/>
              </a:rPr>
              <a:t>Return flows varied from 2 to 8 ½ second-foot per mile and averaged 5 ¼ second-foot per mile.</a:t>
            </a:r>
          </a:p>
          <a:p>
            <a:pPr defTabSz="914400" eaLnBrk="0" fontAlgn="base" hangingPunct="0">
              <a:spcBef>
                <a:spcPct val="0"/>
              </a:spcBef>
              <a:spcAft>
                <a:spcPct val="0"/>
              </a:spcAft>
              <a:buClrTx/>
              <a:buSzTx/>
              <a:buFont typeface="Arial" pitchFamily="34" charset="0"/>
              <a:buChar char="•"/>
            </a:pPr>
            <a:endParaRPr lang="en-US" altLang="en-US" sz="2000" b="1">
              <a:solidFill>
                <a:srgbClr val="FFFFFF"/>
              </a:solidFill>
              <a:latin typeface="Times New Roman" pitchFamily="18" charset="0"/>
            </a:endParaRPr>
          </a:p>
          <a:p>
            <a:pPr defTabSz="914400" eaLnBrk="0" fontAlgn="base" hangingPunct="0">
              <a:spcBef>
                <a:spcPct val="0"/>
              </a:spcBef>
              <a:spcAft>
                <a:spcPct val="0"/>
              </a:spcAft>
              <a:buClrTx/>
              <a:buSzTx/>
              <a:buFont typeface="Arial" pitchFamily="34" charset="0"/>
              <a:buChar char="•"/>
            </a:pPr>
            <a:r>
              <a:rPr lang="en-US" altLang="en-US" sz="2000" b="1">
                <a:solidFill>
                  <a:srgbClr val="FFFFFF"/>
                </a:solidFill>
                <a:latin typeface="Times New Roman" pitchFamily="18" charset="0"/>
              </a:rPr>
              <a:t>The diversions from the river after the spring floods have subsided are </a:t>
            </a:r>
            <a:r>
              <a:rPr lang="en-US" altLang="en-US" sz="2000" b="1" u="sng">
                <a:solidFill>
                  <a:srgbClr val="FFFFFF"/>
                </a:solidFill>
                <a:latin typeface="Times New Roman" pitchFamily="18" charset="0"/>
              </a:rPr>
              <a:t>practically all from seepage or return water</a:t>
            </a:r>
            <a:r>
              <a:rPr lang="en-US" altLang="en-US" sz="2000" b="1">
                <a:solidFill>
                  <a:srgbClr val="FFFFFF"/>
                </a:solidFill>
                <a:latin typeface="Times New Roman" pitchFamily="18" charset="0"/>
              </a:rPr>
              <a:t>, and only during summer floods or freshets is the river flow increased.  </a:t>
            </a:r>
            <a:endParaRPr lang="en-US" altLang="en-US" sz="2200" b="1">
              <a:solidFill>
                <a:srgbClr val="000000"/>
              </a:solidFill>
              <a:latin typeface="Times New Roman" pitchFamily="18" charset="0"/>
            </a:endParaRPr>
          </a:p>
          <a:p>
            <a:pPr defTabSz="914400" fontAlgn="base">
              <a:spcBef>
                <a:spcPct val="0"/>
              </a:spcBef>
              <a:spcAft>
                <a:spcPct val="0"/>
              </a:spcAft>
              <a:buClrTx/>
              <a:buSzTx/>
              <a:buFontTx/>
              <a:buNone/>
            </a:pPr>
            <a:endParaRPr lang="en-US" altLang="en-US" sz="2000" b="1">
              <a:solidFill>
                <a:srgbClr val="000000"/>
              </a:solidFill>
              <a:latin typeface="Times New Roman" pitchFamily="18" charset="0"/>
            </a:endParaRPr>
          </a:p>
          <a:p>
            <a:pPr defTabSz="914400" fontAlgn="base">
              <a:spcBef>
                <a:spcPct val="0"/>
              </a:spcBef>
              <a:spcAft>
                <a:spcPct val="0"/>
              </a:spcAft>
              <a:buClrTx/>
              <a:buSzTx/>
              <a:buFont typeface="Arial" pitchFamily="34" charset="0"/>
              <a:buChar char="•"/>
            </a:pPr>
            <a:endParaRPr lang="en-US" altLang="en-US" sz="2000" b="1">
              <a:solidFill>
                <a:srgbClr val="000000"/>
              </a:solidFill>
              <a:latin typeface="Times New Roman" pitchFamily="18" charset="0"/>
            </a:endParaRPr>
          </a:p>
        </p:txBody>
      </p:sp>
    </p:spTree>
    <p:extLst>
      <p:ext uri="{BB962C8B-B14F-4D97-AF65-F5344CB8AC3E}">
        <p14:creationId xmlns:p14="http://schemas.microsoft.com/office/powerpoint/2010/main" val="12469549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1"/>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85C9CC05-B818-4449-8131-C0C8ED34589C}" type="slidenum">
              <a:rPr lang="en-US" altLang="en-US" sz="1400" smtClean="0">
                <a:solidFill>
                  <a:srgbClr val="FFFFFF"/>
                </a:solidFill>
                <a:latin typeface="Times New Roman" pitchFamily="18" charset="0"/>
              </a:rPr>
              <a:pPr>
                <a:spcBef>
                  <a:spcPct val="0"/>
                </a:spcBef>
                <a:buClrTx/>
                <a:buSzTx/>
                <a:buFontTx/>
                <a:buNone/>
                <a:defRPr/>
              </a:pPr>
              <a:t>11</a:t>
            </a:fld>
            <a:endParaRPr lang="en-US" altLang="en-US" sz="1400">
              <a:solidFill>
                <a:srgbClr val="FFFFFF"/>
              </a:solidFill>
              <a:latin typeface="Times New Roman" pitchFamily="18" charset="0"/>
            </a:endParaRPr>
          </a:p>
        </p:txBody>
      </p:sp>
      <p:sp>
        <p:nvSpPr>
          <p:cNvPr id="9219" name="TextBox 3"/>
          <p:cNvSpPr txBox="1">
            <a:spLocks noChangeArrowheads="1"/>
          </p:cNvSpPr>
          <p:nvPr/>
        </p:nvSpPr>
        <p:spPr bwMode="auto">
          <a:xfrm>
            <a:off x="0" y="254011"/>
            <a:ext cx="12192000" cy="5447645"/>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defRPr/>
            </a:pPr>
            <a:endParaRPr lang="en-US" sz="2000" b="1" dirty="0">
              <a:solidFill>
                <a:srgbClr val="FFFFFF"/>
              </a:solidFill>
              <a:latin typeface="Times New Roman" pitchFamily="18" charset="0"/>
            </a:endParaRPr>
          </a:p>
          <a:p>
            <a:pPr algn="ctr" defTabSz="914400" eaLnBrk="0" fontAlgn="base" hangingPunct="0">
              <a:spcBef>
                <a:spcPct val="0"/>
              </a:spcBef>
              <a:spcAft>
                <a:spcPct val="0"/>
              </a:spcAft>
              <a:defRPr/>
            </a:pPr>
            <a:r>
              <a:rPr lang="en-US" sz="2800" b="1" i="1" dirty="0">
                <a:solidFill>
                  <a:srgbClr val="FFFFFF"/>
                </a:solidFill>
                <a:latin typeface="Times New Roman" pitchFamily="18" charset="0"/>
              </a:rPr>
              <a:t>Nature of return flows in the South Platte</a:t>
            </a:r>
          </a:p>
          <a:p>
            <a:pPr algn="ctr" defTabSz="914400" eaLnBrk="0" fontAlgn="base" hangingPunct="0">
              <a:spcBef>
                <a:spcPct val="0"/>
              </a:spcBef>
              <a:spcAft>
                <a:spcPct val="0"/>
              </a:spcAft>
              <a:defRPr/>
            </a:pPr>
            <a:endParaRPr lang="en-US" sz="2000" b="1" i="1" dirty="0">
              <a:solidFill>
                <a:srgbClr val="FFFFFF"/>
              </a:solidFill>
              <a:latin typeface="Times New Roman" pitchFamily="18" charset="0"/>
            </a:endParaRPr>
          </a:p>
          <a:p>
            <a:pPr lvl="1" defTabSz="914400" eaLnBrk="0" fontAlgn="base" hangingPunct="0">
              <a:spcBef>
                <a:spcPct val="0"/>
              </a:spcBef>
              <a:spcAft>
                <a:spcPct val="0"/>
              </a:spcAft>
              <a:defRPr/>
            </a:pPr>
            <a:r>
              <a:rPr lang="en-US" sz="2000" b="1" dirty="0">
                <a:solidFill>
                  <a:srgbClr val="FFFFFF"/>
                </a:solidFill>
                <a:latin typeface="Times New Roman" pitchFamily="18" charset="0"/>
                <a:cs typeface="Times New Roman" pitchFamily="18" charset="0"/>
              </a:rPr>
              <a:t> “The flow was excessive in May and June and </a:t>
            </a:r>
            <a:r>
              <a:rPr lang="en-US" sz="2000" b="1" u="sng" dirty="0">
                <a:solidFill>
                  <a:srgbClr val="FFFFFF"/>
                </a:solidFill>
                <a:latin typeface="Times New Roman" pitchFamily="18" charset="0"/>
                <a:cs typeface="Times New Roman" pitchFamily="18" charset="0"/>
              </a:rPr>
              <a:t>disappeared entirely</a:t>
            </a:r>
            <a:r>
              <a:rPr lang="en-US" sz="2000" b="1" dirty="0">
                <a:solidFill>
                  <a:srgbClr val="FFFFFF"/>
                </a:solidFill>
                <a:latin typeface="Times New Roman" pitchFamily="18" charset="0"/>
                <a:cs typeface="Times New Roman" pitchFamily="18" charset="0"/>
              </a:rPr>
              <a:t> during the summer.  The river frequently became dry for months of each year to points as far west as the present city of Fort Morgan.” </a:t>
            </a:r>
            <a:r>
              <a:rPr lang="en-US" sz="2000" b="1" dirty="0">
                <a:solidFill>
                  <a:srgbClr val="FFC000"/>
                </a:solidFill>
                <a:latin typeface="Times New Roman" pitchFamily="18" charset="0"/>
                <a:cs typeface="Times New Roman" pitchFamily="18" charset="0"/>
              </a:rPr>
              <a:t>– </a:t>
            </a:r>
            <a:r>
              <a:rPr lang="en-US" sz="2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Prior to surface irrigation</a:t>
            </a:r>
            <a:r>
              <a:rPr lang="en-US" sz="2000" b="1" dirty="0">
                <a:solidFill>
                  <a:srgbClr val="FFC000"/>
                </a:solidFill>
                <a:latin typeface="Times New Roman" pitchFamily="18" charset="0"/>
                <a:cs typeface="Times New Roman" pitchFamily="18" charset="0"/>
              </a:rPr>
              <a:t>.</a:t>
            </a:r>
          </a:p>
          <a:p>
            <a:pPr lvl="1" defTabSz="914400" eaLnBrk="0" fontAlgn="base" hangingPunct="0">
              <a:spcBef>
                <a:spcPct val="0"/>
              </a:spcBef>
              <a:spcAft>
                <a:spcPct val="0"/>
              </a:spcAft>
              <a:defRPr/>
            </a:pPr>
            <a:endParaRPr lang="en-US" sz="2000" b="1" dirty="0">
              <a:solidFill>
                <a:srgbClr val="FFFFFF"/>
              </a:solidFill>
              <a:latin typeface="Times New Roman" pitchFamily="18" charset="0"/>
              <a:cs typeface="Times New Roman" pitchFamily="18" charset="0"/>
            </a:endParaRPr>
          </a:p>
          <a:p>
            <a:pPr lvl="1" defTabSz="914400" eaLnBrk="0" fontAlgn="base" hangingPunct="0">
              <a:spcBef>
                <a:spcPct val="0"/>
              </a:spcBef>
              <a:spcAft>
                <a:spcPct val="0"/>
              </a:spcAft>
              <a:defRPr/>
            </a:pPr>
            <a:r>
              <a:rPr lang="en-US" sz="2000" b="1" dirty="0">
                <a:solidFill>
                  <a:srgbClr val="FFFFFF"/>
                </a:solidFill>
                <a:latin typeface="Times New Roman" pitchFamily="18" charset="0"/>
                <a:cs typeface="Times New Roman" pitchFamily="18" charset="0"/>
              </a:rPr>
              <a:t>“The flow of return and seepage waters coming back to the river from irrigation of Colorado lands, has resulted in a </a:t>
            </a:r>
            <a:r>
              <a:rPr lang="en-US" sz="2000" b="1" u="sng" dirty="0">
                <a:solidFill>
                  <a:srgbClr val="FFFFFF"/>
                </a:solidFill>
                <a:latin typeface="Times New Roman" pitchFamily="18" charset="0"/>
                <a:cs typeface="Times New Roman" pitchFamily="18" charset="0"/>
              </a:rPr>
              <a:t>constant supply</a:t>
            </a:r>
            <a:r>
              <a:rPr lang="en-US" sz="2000" b="1" dirty="0">
                <a:solidFill>
                  <a:srgbClr val="FFFFFF"/>
                </a:solidFill>
                <a:latin typeface="Times New Roman" pitchFamily="18" charset="0"/>
                <a:cs typeface="Times New Roman" pitchFamily="18" charset="0"/>
              </a:rPr>
              <a:t> at the interstate line.” </a:t>
            </a:r>
            <a:r>
              <a:rPr lang="en-US" sz="2000" b="1" dirty="0">
                <a:solidFill>
                  <a:srgbClr val="FFC000"/>
                </a:solidFill>
                <a:latin typeface="Times New Roman" pitchFamily="18" charset="0"/>
                <a:cs typeface="Times New Roman" pitchFamily="18" charset="0"/>
              </a:rPr>
              <a:t>–</a:t>
            </a:r>
            <a:r>
              <a:rPr lang="en-US" sz="2000" b="1" dirty="0">
                <a:solidFill>
                  <a:srgbClr val="FFFFFF"/>
                </a:solidFill>
                <a:latin typeface="Times New Roman" pitchFamily="18" charset="0"/>
                <a:cs typeface="Times New Roman" pitchFamily="18" charset="0"/>
              </a:rPr>
              <a:t>   </a:t>
            </a:r>
            <a:r>
              <a:rPr lang="en-US" sz="2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After surface irrigation development</a:t>
            </a:r>
            <a:r>
              <a:rPr lang="en-US" sz="2000" b="1" dirty="0">
                <a:solidFill>
                  <a:srgbClr val="FFC000"/>
                </a:solidFill>
                <a:latin typeface="Times New Roman" pitchFamily="18" charset="0"/>
                <a:cs typeface="Times New Roman" pitchFamily="18" charset="0"/>
              </a:rPr>
              <a:t>.</a:t>
            </a:r>
          </a:p>
          <a:p>
            <a:pPr lvl="1" defTabSz="914400" eaLnBrk="0" fontAlgn="base" hangingPunct="0">
              <a:spcBef>
                <a:spcPct val="0"/>
              </a:spcBef>
              <a:spcAft>
                <a:spcPct val="0"/>
              </a:spcAft>
              <a:defRPr/>
            </a:pPr>
            <a:endParaRPr lang="en-US" sz="2000" b="1" dirty="0">
              <a:solidFill>
                <a:srgbClr val="FFFFFF"/>
              </a:solidFill>
              <a:latin typeface="Times New Roman" pitchFamily="18" charset="0"/>
              <a:cs typeface="Times New Roman" pitchFamily="18" charset="0"/>
            </a:endParaRPr>
          </a:p>
          <a:p>
            <a:pPr lvl="1" defTabSz="914400" eaLnBrk="0" fontAlgn="base" hangingPunct="0">
              <a:spcBef>
                <a:spcPct val="0"/>
              </a:spcBef>
              <a:spcAft>
                <a:spcPct val="0"/>
              </a:spcAft>
              <a:defRPr/>
            </a:pPr>
            <a:r>
              <a:rPr lang="en-US" sz="2000" b="1" dirty="0">
                <a:solidFill>
                  <a:srgbClr val="FFFFFF"/>
                </a:solidFill>
                <a:latin typeface="Times New Roman" pitchFamily="18" charset="0"/>
                <a:cs typeface="Times New Roman" pitchFamily="18" charset="0"/>
              </a:rPr>
              <a:t>“This flow is </a:t>
            </a:r>
            <a:r>
              <a:rPr lang="en-US" sz="2000" b="1" u="sng" dirty="0">
                <a:solidFill>
                  <a:srgbClr val="FFFFFF"/>
                </a:solidFill>
                <a:latin typeface="Times New Roman" pitchFamily="18" charset="0"/>
                <a:cs typeface="Times New Roman" pitchFamily="18" charset="0"/>
              </a:rPr>
              <a:t>increasing</a:t>
            </a:r>
            <a:r>
              <a:rPr lang="en-US" sz="2000" b="1" dirty="0">
                <a:solidFill>
                  <a:srgbClr val="FFFFFF"/>
                </a:solidFill>
                <a:latin typeface="Times New Roman" pitchFamily="18" charset="0"/>
                <a:cs typeface="Times New Roman" pitchFamily="18" charset="0"/>
              </a:rPr>
              <a:t> and will soon be </a:t>
            </a:r>
            <a:r>
              <a:rPr lang="en-US" sz="2000" b="1" u="sng" dirty="0">
                <a:solidFill>
                  <a:srgbClr val="FFFFFF"/>
                </a:solidFill>
                <a:latin typeface="Times New Roman" pitchFamily="18" charset="0"/>
                <a:cs typeface="Times New Roman" pitchFamily="18" charset="0"/>
              </a:rPr>
              <a:t>sufficient</a:t>
            </a:r>
            <a:r>
              <a:rPr lang="en-US" sz="2000" b="1" dirty="0">
                <a:solidFill>
                  <a:srgbClr val="FFFFFF"/>
                </a:solidFill>
                <a:latin typeface="Times New Roman" pitchFamily="18" charset="0"/>
                <a:cs typeface="Times New Roman" pitchFamily="18" charset="0"/>
              </a:rPr>
              <a:t> to care for the </a:t>
            </a:r>
            <a:r>
              <a:rPr lang="en-US" sz="2000" b="1" u="sng" dirty="0">
                <a:solidFill>
                  <a:srgbClr val="FFFFFF"/>
                </a:solidFill>
                <a:latin typeface="Times New Roman" pitchFamily="18" charset="0"/>
                <a:cs typeface="Times New Roman" pitchFamily="18" charset="0"/>
              </a:rPr>
              <a:t>full demands</a:t>
            </a:r>
            <a:r>
              <a:rPr lang="en-US" sz="2000" b="1" dirty="0">
                <a:solidFill>
                  <a:srgbClr val="FFFFFF"/>
                </a:solidFill>
                <a:latin typeface="Times New Roman" pitchFamily="18" charset="0"/>
                <a:cs typeface="Times New Roman" pitchFamily="18" charset="0"/>
              </a:rPr>
              <a:t> of Nebraska as determined by the compact, while great quantities of water annually flow to waste across the interstate line, during the flood season and winter months…………………………….” </a:t>
            </a:r>
          </a:p>
          <a:p>
            <a:pPr lvl="1" defTabSz="914400" eaLnBrk="0" fontAlgn="base" hangingPunct="0">
              <a:spcBef>
                <a:spcPct val="0"/>
              </a:spcBef>
              <a:spcAft>
                <a:spcPct val="0"/>
              </a:spcAft>
              <a:defRPr/>
            </a:pPr>
            <a:endParaRPr lang="en-US" sz="2000" b="1" dirty="0">
              <a:solidFill>
                <a:srgbClr val="FFFFFF"/>
              </a:solidFill>
              <a:latin typeface="Times New Roman" pitchFamily="18" charset="0"/>
              <a:cs typeface="Times New Roman" pitchFamily="18" charset="0"/>
            </a:endParaRPr>
          </a:p>
          <a:p>
            <a:pPr lvl="1" defTabSz="914400" eaLnBrk="0" fontAlgn="base" hangingPunct="0">
              <a:spcBef>
                <a:spcPct val="0"/>
              </a:spcBef>
              <a:spcAft>
                <a:spcPct val="0"/>
              </a:spcAft>
              <a:defRPr/>
            </a:pPr>
            <a:r>
              <a:rPr lang="en-US" sz="2000" b="1" dirty="0">
                <a:solidFill>
                  <a:srgbClr val="FFFFFF"/>
                </a:solidFill>
                <a:latin typeface="Times New Roman" pitchFamily="18" charset="0"/>
                <a:cs typeface="Times New Roman" pitchFamily="18" charset="0"/>
              </a:rPr>
              <a:t>“ The once “disappearing” flood stream has been converted into one of </a:t>
            </a:r>
            <a:r>
              <a:rPr lang="en-US" sz="2000" b="1" u="sng" dirty="0">
                <a:solidFill>
                  <a:srgbClr val="FFFFFF"/>
                </a:solidFill>
                <a:latin typeface="Times New Roman" pitchFamily="18" charset="0"/>
                <a:cs typeface="Times New Roman" pitchFamily="18" charset="0"/>
              </a:rPr>
              <a:t>constant flow</a:t>
            </a:r>
            <a:r>
              <a:rPr lang="en-US" sz="2000" b="1" dirty="0">
                <a:solidFill>
                  <a:srgbClr val="FFFFFF"/>
                </a:solidFill>
                <a:latin typeface="Times New Roman" pitchFamily="18" charset="0"/>
                <a:cs typeface="Times New Roman" pitchFamily="18" charset="0"/>
              </a:rPr>
              <a:t> making possible the </a:t>
            </a:r>
            <a:r>
              <a:rPr lang="en-US" sz="2000" b="1" u="sng" dirty="0">
                <a:solidFill>
                  <a:srgbClr val="FFFFFF"/>
                </a:solidFill>
                <a:latin typeface="Times New Roman" pitchFamily="18" charset="0"/>
                <a:cs typeface="Times New Roman" pitchFamily="18" charset="0"/>
              </a:rPr>
              <a:t>development in both states</a:t>
            </a:r>
            <a:r>
              <a:rPr lang="en-US" sz="2000" b="1" dirty="0">
                <a:solidFill>
                  <a:srgbClr val="FFFFFF"/>
                </a:solidFill>
                <a:latin typeface="Times New Roman" pitchFamily="18" charset="0"/>
                <a:cs typeface="Times New Roman" pitchFamily="18" charset="0"/>
              </a:rPr>
              <a:t>.”</a:t>
            </a:r>
          </a:p>
          <a:p>
            <a:pPr defTabSz="914400" eaLnBrk="0" fontAlgn="base" hangingPunct="0">
              <a:spcBef>
                <a:spcPct val="0"/>
              </a:spcBef>
              <a:spcAft>
                <a:spcPct val="0"/>
              </a:spcAft>
              <a:defRPr/>
            </a:pPr>
            <a:r>
              <a:rPr lang="en-US" sz="2000" b="1" dirty="0">
                <a:solidFill>
                  <a:srgbClr val="FFFFFF"/>
                </a:solidFill>
                <a:latin typeface="Times New Roman" pitchFamily="18" charset="0"/>
                <a:cs typeface="Times New Roman" pitchFamily="18" charset="0"/>
              </a:rPr>
              <a:t> </a:t>
            </a:r>
          </a:p>
        </p:txBody>
      </p:sp>
      <p:sp>
        <p:nvSpPr>
          <p:cNvPr id="96260" name="Rectangle 3"/>
          <p:cNvSpPr>
            <a:spLocks noChangeArrowheads="1"/>
          </p:cNvSpPr>
          <p:nvPr/>
        </p:nvSpPr>
        <p:spPr bwMode="auto">
          <a:xfrm>
            <a:off x="7865362" y="6161109"/>
            <a:ext cx="36706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fontAlgn="base">
              <a:spcBef>
                <a:spcPct val="0"/>
              </a:spcBef>
              <a:spcAft>
                <a:spcPct val="0"/>
              </a:spcAft>
              <a:buClrTx/>
              <a:buSzTx/>
              <a:buFontTx/>
              <a:buNone/>
            </a:pPr>
            <a:r>
              <a:rPr lang="en-US" altLang="en-US" sz="1400" b="1">
                <a:solidFill>
                  <a:srgbClr val="FFFFFF"/>
                </a:solidFill>
                <a:latin typeface="Times New Roman" pitchFamily="18" charset="0"/>
              </a:rPr>
              <a:t>Delph Carpenter, 1925 letter to CO Governor</a:t>
            </a:r>
          </a:p>
        </p:txBody>
      </p:sp>
    </p:spTree>
    <p:extLst>
      <p:ext uri="{BB962C8B-B14F-4D97-AF65-F5344CB8AC3E}">
        <p14:creationId xmlns:p14="http://schemas.microsoft.com/office/powerpoint/2010/main" val="26761409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3307B62E-1640-40B6-83AE-2BBA6D369D92}" type="slidenum">
              <a:rPr lang="en-US" altLang="en-US" sz="1400" smtClean="0">
                <a:solidFill>
                  <a:srgbClr val="000000"/>
                </a:solidFill>
                <a:effectLst>
                  <a:outerShdw blurRad="38100" dist="38100" dir="2700000" algn="tl">
                    <a:srgbClr val="FFFFFF"/>
                  </a:outerShdw>
                </a:effectLst>
                <a:latin typeface="Times New Roman" pitchFamily="18" charset="0"/>
              </a:rPr>
              <a:pPr>
                <a:spcBef>
                  <a:spcPct val="0"/>
                </a:spcBef>
                <a:buClrTx/>
                <a:buSzTx/>
                <a:buFontTx/>
                <a:buNone/>
                <a:defRPr/>
              </a:pPr>
              <a:t>12</a:t>
            </a:fld>
            <a:endParaRPr lang="en-US" altLang="en-US" sz="1400">
              <a:solidFill>
                <a:srgbClr val="000000"/>
              </a:solidFill>
              <a:effectLst>
                <a:outerShdw blurRad="38100" dist="38100" dir="2700000" algn="tl">
                  <a:srgbClr val="FFFFFF"/>
                </a:outerShdw>
              </a:effectLst>
              <a:latin typeface="Times New Roman" pitchFamily="18" charset="0"/>
            </a:endParaRPr>
          </a:p>
        </p:txBody>
      </p:sp>
      <p:sp>
        <p:nvSpPr>
          <p:cNvPr id="97283" name="Rectangle 3"/>
          <p:cNvSpPr>
            <a:spLocks noChangeArrowheads="1"/>
          </p:cNvSpPr>
          <p:nvPr/>
        </p:nvSpPr>
        <p:spPr bwMode="auto">
          <a:xfrm>
            <a:off x="406410" y="169878"/>
            <a:ext cx="1129241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2800" b="1" i="1">
                <a:solidFill>
                  <a:srgbClr val="FFFFFF"/>
                </a:solidFill>
              </a:rPr>
              <a:t>The Water Problem </a:t>
            </a:r>
          </a:p>
          <a:p>
            <a:pPr algn="ctr" defTabSz="914400" eaLnBrk="0" fontAlgn="base" hangingPunct="0">
              <a:spcBef>
                <a:spcPct val="0"/>
              </a:spcBef>
              <a:spcAft>
                <a:spcPct val="0"/>
              </a:spcAft>
              <a:buClrTx/>
              <a:buSzTx/>
              <a:buFontTx/>
              <a:buNone/>
            </a:pPr>
            <a:r>
              <a:rPr lang="en-US" altLang="en-US" sz="2000" b="1">
                <a:solidFill>
                  <a:srgbClr val="FFFFFF"/>
                </a:solidFill>
              </a:rPr>
              <a:t>Ralph Parshall’s address to Ft. Collins Rotary Club</a:t>
            </a:r>
          </a:p>
          <a:p>
            <a:pPr algn="ctr" defTabSz="914400" eaLnBrk="0" fontAlgn="base" hangingPunct="0">
              <a:spcBef>
                <a:spcPct val="0"/>
              </a:spcBef>
              <a:spcAft>
                <a:spcPct val="0"/>
              </a:spcAft>
              <a:buClrTx/>
              <a:buSzTx/>
              <a:buFontTx/>
              <a:buNone/>
            </a:pPr>
            <a:r>
              <a:rPr lang="en-US" altLang="en-US" sz="2000" b="1">
                <a:solidFill>
                  <a:srgbClr val="FFFFFF"/>
                </a:solidFill>
              </a:rPr>
              <a:t>August 29</a:t>
            </a:r>
            <a:r>
              <a:rPr lang="en-US" altLang="en-US" sz="2000" b="1" baseline="30000">
                <a:solidFill>
                  <a:srgbClr val="FFFFFF"/>
                </a:solidFill>
              </a:rPr>
              <a:t>th</a:t>
            </a:r>
            <a:r>
              <a:rPr lang="en-US" altLang="en-US" sz="2000" b="1">
                <a:solidFill>
                  <a:srgbClr val="FFFFFF"/>
                </a:solidFill>
              </a:rPr>
              <a:t>, 1956</a:t>
            </a:r>
          </a:p>
          <a:p>
            <a:pPr algn="ctr" defTabSz="914400" eaLnBrk="0" fontAlgn="base" hangingPunct="0">
              <a:spcBef>
                <a:spcPct val="0"/>
              </a:spcBef>
              <a:spcAft>
                <a:spcPct val="0"/>
              </a:spcAft>
              <a:buClrTx/>
              <a:buSzTx/>
              <a:buFontTx/>
              <a:buNone/>
            </a:pPr>
            <a:endParaRPr lang="en-US" altLang="en-US" sz="2000" b="1">
              <a:solidFill>
                <a:srgbClr val="FFFFFF"/>
              </a:solidFill>
            </a:endParaRPr>
          </a:p>
          <a:p>
            <a:pPr defTabSz="914400" eaLnBrk="0" fontAlgn="base" hangingPunct="0">
              <a:spcBef>
                <a:spcPct val="0"/>
              </a:spcBef>
              <a:spcAft>
                <a:spcPct val="0"/>
              </a:spcAft>
              <a:buClrTx/>
              <a:buSzTx/>
              <a:buFont typeface="Arial" pitchFamily="34" charset="0"/>
              <a:buChar char="•"/>
            </a:pPr>
            <a:r>
              <a:rPr lang="en-US" altLang="en-US" sz="2000" b="1">
                <a:solidFill>
                  <a:srgbClr val="FFFFFF"/>
                </a:solidFill>
              </a:rPr>
              <a:t> Several issues impacting the dwindling river and hydrologic conditions.</a:t>
            </a:r>
          </a:p>
          <a:p>
            <a:pPr defTabSz="914400" eaLnBrk="0" fontAlgn="base" hangingPunct="0">
              <a:spcBef>
                <a:spcPct val="0"/>
              </a:spcBef>
              <a:spcAft>
                <a:spcPct val="0"/>
              </a:spcAft>
              <a:buClrTx/>
              <a:buSzTx/>
              <a:buFont typeface="Arial" pitchFamily="34" charset="0"/>
              <a:buChar char="•"/>
            </a:pPr>
            <a:endParaRPr lang="en-US" altLang="en-US" sz="2000" b="1">
              <a:solidFill>
                <a:srgbClr val="FFFFFF"/>
              </a:solidFill>
            </a:endParaRPr>
          </a:p>
          <a:p>
            <a:pPr defTabSz="914400" eaLnBrk="0" fontAlgn="base" hangingPunct="0">
              <a:spcBef>
                <a:spcPct val="0"/>
              </a:spcBef>
              <a:spcAft>
                <a:spcPct val="0"/>
              </a:spcAft>
              <a:buClrTx/>
              <a:buSzTx/>
              <a:buFont typeface="Arial" pitchFamily="34" charset="0"/>
              <a:buChar char="•"/>
            </a:pPr>
            <a:r>
              <a:rPr lang="en-US" altLang="en-US" sz="2000" b="1">
                <a:solidFill>
                  <a:srgbClr val="FFFFFF"/>
                </a:solidFill>
              </a:rPr>
              <a:t> Return flows have been investigated since the early 1880s and these past records </a:t>
            </a:r>
            <a:r>
              <a:rPr lang="en-US" altLang="en-US" sz="2000" b="1" u="sng">
                <a:solidFill>
                  <a:srgbClr val="FFFFFF"/>
                </a:solidFill>
              </a:rPr>
              <a:t>strongly indicated</a:t>
            </a:r>
            <a:r>
              <a:rPr lang="en-US" altLang="en-US" sz="2000" b="1">
                <a:solidFill>
                  <a:srgbClr val="FFFFFF"/>
                </a:solidFill>
              </a:rPr>
              <a:t> a </a:t>
            </a:r>
            <a:r>
              <a:rPr lang="en-US" altLang="en-US" sz="2000" b="1" u="sng">
                <a:solidFill>
                  <a:srgbClr val="FFFFFF"/>
                </a:solidFill>
              </a:rPr>
              <a:t>steady increase in the return flow</a:t>
            </a:r>
            <a:r>
              <a:rPr lang="en-US" altLang="en-US" sz="2000" b="1">
                <a:solidFill>
                  <a:srgbClr val="FFFFFF"/>
                </a:solidFill>
              </a:rPr>
              <a:t> to the river.  </a:t>
            </a:r>
          </a:p>
          <a:p>
            <a:pPr defTabSz="914400" eaLnBrk="0" fontAlgn="base" hangingPunct="0">
              <a:spcBef>
                <a:spcPct val="0"/>
              </a:spcBef>
              <a:spcAft>
                <a:spcPct val="0"/>
              </a:spcAft>
              <a:buClrTx/>
              <a:buSzTx/>
              <a:buFont typeface="Arial" pitchFamily="34" charset="0"/>
              <a:buChar char="•"/>
            </a:pPr>
            <a:endParaRPr lang="en-US" altLang="en-US" sz="2000" b="1">
              <a:solidFill>
                <a:srgbClr val="FFFFFF"/>
              </a:solidFill>
            </a:endParaRPr>
          </a:p>
          <a:p>
            <a:pPr defTabSz="914400" eaLnBrk="0" fontAlgn="base" hangingPunct="0">
              <a:spcBef>
                <a:spcPct val="0"/>
              </a:spcBef>
              <a:spcAft>
                <a:spcPct val="0"/>
              </a:spcAft>
              <a:buClrTx/>
              <a:buSzTx/>
              <a:buFont typeface="Arial" pitchFamily="34" charset="0"/>
              <a:buChar char="•"/>
            </a:pPr>
            <a:r>
              <a:rPr lang="en-US" altLang="en-US" sz="2000" b="1">
                <a:solidFill>
                  <a:srgbClr val="FFFFFF"/>
                </a:solidFill>
              </a:rPr>
              <a:t> In </a:t>
            </a:r>
            <a:r>
              <a:rPr lang="en-US" altLang="en-US" sz="2000" b="1" u="sng">
                <a:solidFill>
                  <a:srgbClr val="FFFFFF"/>
                </a:solidFill>
              </a:rPr>
              <a:t>1956</a:t>
            </a:r>
            <a:r>
              <a:rPr lang="en-US" altLang="en-US" sz="2000" b="1">
                <a:solidFill>
                  <a:srgbClr val="FFFFFF"/>
                </a:solidFill>
              </a:rPr>
              <a:t> it was found that </a:t>
            </a:r>
            <a:r>
              <a:rPr lang="en-US" altLang="en-US" sz="2000" b="1" u="sng">
                <a:solidFill>
                  <a:srgbClr val="FFFFFF"/>
                </a:solidFill>
              </a:rPr>
              <a:t>seepage return</a:t>
            </a:r>
            <a:r>
              <a:rPr lang="en-US" altLang="en-US" sz="2000" b="1">
                <a:solidFill>
                  <a:srgbClr val="FFFFFF"/>
                </a:solidFill>
              </a:rPr>
              <a:t> was </a:t>
            </a:r>
            <a:r>
              <a:rPr lang="en-US" altLang="en-US" sz="2000" b="1" u="sng">
                <a:solidFill>
                  <a:srgbClr val="FFFFFF"/>
                </a:solidFill>
              </a:rPr>
              <a:t>practically nil</a:t>
            </a:r>
            <a:r>
              <a:rPr lang="en-US" altLang="en-US" sz="2000" b="1">
                <a:solidFill>
                  <a:srgbClr val="FFFFFF"/>
                </a:solidFill>
              </a:rPr>
              <a:t>.  </a:t>
            </a:r>
          </a:p>
          <a:p>
            <a:pPr defTabSz="914400" eaLnBrk="0" fontAlgn="base" hangingPunct="0">
              <a:spcBef>
                <a:spcPct val="0"/>
              </a:spcBef>
              <a:spcAft>
                <a:spcPct val="0"/>
              </a:spcAft>
              <a:buClrTx/>
              <a:buSzTx/>
              <a:buFontTx/>
              <a:buNone/>
            </a:pPr>
            <a:endParaRPr lang="en-US" altLang="en-US" sz="2000" b="1">
              <a:solidFill>
                <a:srgbClr val="FFFFFF"/>
              </a:solidFill>
            </a:endParaRPr>
          </a:p>
          <a:p>
            <a:pPr defTabSz="914400" eaLnBrk="0" fontAlgn="base" hangingPunct="0">
              <a:spcBef>
                <a:spcPct val="0"/>
              </a:spcBef>
              <a:spcAft>
                <a:spcPct val="0"/>
              </a:spcAft>
              <a:buClrTx/>
              <a:buSzTx/>
              <a:buFont typeface="Arial" pitchFamily="34" charset="0"/>
              <a:buChar char="•"/>
            </a:pPr>
            <a:r>
              <a:rPr lang="en-US" altLang="en-US" sz="2000" b="1">
                <a:solidFill>
                  <a:srgbClr val="FFFFFF"/>
                </a:solidFill>
              </a:rPr>
              <a:t> Partly due in the fact, that between Kersey and Julesburg, more than 4000 irrigation wells pumped to deliver enough water to fill Horsetooth Reservoir four times during the season of 1955 (584,000 ac-ft).</a:t>
            </a:r>
          </a:p>
          <a:p>
            <a:pPr defTabSz="914400" eaLnBrk="0" fontAlgn="base" hangingPunct="0">
              <a:spcBef>
                <a:spcPct val="0"/>
              </a:spcBef>
              <a:spcAft>
                <a:spcPct val="0"/>
              </a:spcAft>
              <a:buClrTx/>
              <a:buSzTx/>
              <a:buFont typeface="Arial" pitchFamily="34" charset="0"/>
              <a:buChar char="•"/>
            </a:pPr>
            <a:endParaRPr lang="en-US" altLang="en-US" sz="2000" b="1">
              <a:solidFill>
                <a:srgbClr val="FFFFFF"/>
              </a:solidFill>
            </a:endParaRPr>
          </a:p>
          <a:p>
            <a:pPr defTabSz="914400" eaLnBrk="0" fontAlgn="base" hangingPunct="0">
              <a:spcBef>
                <a:spcPct val="0"/>
              </a:spcBef>
              <a:spcAft>
                <a:spcPct val="0"/>
              </a:spcAft>
              <a:buClrTx/>
              <a:buSzTx/>
              <a:buFont typeface="Arial" pitchFamily="34" charset="0"/>
              <a:buChar char="•"/>
            </a:pPr>
            <a:r>
              <a:rPr lang="en-US" altLang="en-US" sz="2000" b="1">
                <a:solidFill>
                  <a:srgbClr val="FFFFFF"/>
                </a:solidFill>
              </a:rPr>
              <a:t> Appeared obvious that we cannot continue depleting the underground reservoir at that rate.  </a:t>
            </a:r>
          </a:p>
        </p:txBody>
      </p:sp>
    </p:spTree>
    <p:extLst>
      <p:ext uri="{BB962C8B-B14F-4D97-AF65-F5344CB8AC3E}">
        <p14:creationId xmlns:p14="http://schemas.microsoft.com/office/powerpoint/2010/main" val="36817025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5100" y="952500"/>
          <a:ext cx="11950713" cy="4462466"/>
        </p:xfrm>
        <a:graphic>
          <a:graphicData uri="http://schemas.openxmlformats.org/drawingml/2006/table">
            <a:tbl>
              <a:tblPr/>
              <a:tblGrid>
                <a:gridCol w="442619">
                  <a:extLst>
                    <a:ext uri="{9D8B030D-6E8A-4147-A177-3AD203B41FA5}">
                      <a16:colId xmlns:a16="http://schemas.microsoft.com/office/drawing/2014/main" val="20000"/>
                    </a:ext>
                  </a:extLst>
                </a:gridCol>
                <a:gridCol w="442619">
                  <a:extLst>
                    <a:ext uri="{9D8B030D-6E8A-4147-A177-3AD203B41FA5}">
                      <a16:colId xmlns:a16="http://schemas.microsoft.com/office/drawing/2014/main" val="20001"/>
                    </a:ext>
                  </a:extLst>
                </a:gridCol>
                <a:gridCol w="442619">
                  <a:extLst>
                    <a:ext uri="{9D8B030D-6E8A-4147-A177-3AD203B41FA5}">
                      <a16:colId xmlns:a16="http://schemas.microsoft.com/office/drawing/2014/main" val="20002"/>
                    </a:ext>
                  </a:extLst>
                </a:gridCol>
                <a:gridCol w="442619">
                  <a:extLst>
                    <a:ext uri="{9D8B030D-6E8A-4147-A177-3AD203B41FA5}">
                      <a16:colId xmlns:a16="http://schemas.microsoft.com/office/drawing/2014/main" val="20003"/>
                    </a:ext>
                  </a:extLst>
                </a:gridCol>
                <a:gridCol w="442619">
                  <a:extLst>
                    <a:ext uri="{9D8B030D-6E8A-4147-A177-3AD203B41FA5}">
                      <a16:colId xmlns:a16="http://schemas.microsoft.com/office/drawing/2014/main" val="20004"/>
                    </a:ext>
                  </a:extLst>
                </a:gridCol>
                <a:gridCol w="442619">
                  <a:extLst>
                    <a:ext uri="{9D8B030D-6E8A-4147-A177-3AD203B41FA5}">
                      <a16:colId xmlns:a16="http://schemas.microsoft.com/office/drawing/2014/main" val="20005"/>
                    </a:ext>
                  </a:extLst>
                </a:gridCol>
                <a:gridCol w="442619">
                  <a:extLst>
                    <a:ext uri="{9D8B030D-6E8A-4147-A177-3AD203B41FA5}">
                      <a16:colId xmlns:a16="http://schemas.microsoft.com/office/drawing/2014/main" val="20006"/>
                    </a:ext>
                  </a:extLst>
                </a:gridCol>
                <a:gridCol w="442619">
                  <a:extLst>
                    <a:ext uri="{9D8B030D-6E8A-4147-A177-3AD203B41FA5}">
                      <a16:colId xmlns:a16="http://schemas.microsoft.com/office/drawing/2014/main" val="20007"/>
                    </a:ext>
                  </a:extLst>
                </a:gridCol>
                <a:gridCol w="442619">
                  <a:extLst>
                    <a:ext uri="{9D8B030D-6E8A-4147-A177-3AD203B41FA5}">
                      <a16:colId xmlns:a16="http://schemas.microsoft.com/office/drawing/2014/main" val="20008"/>
                    </a:ext>
                  </a:extLst>
                </a:gridCol>
                <a:gridCol w="442619">
                  <a:extLst>
                    <a:ext uri="{9D8B030D-6E8A-4147-A177-3AD203B41FA5}">
                      <a16:colId xmlns:a16="http://schemas.microsoft.com/office/drawing/2014/main" val="20009"/>
                    </a:ext>
                  </a:extLst>
                </a:gridCol>
                <a:gridCol w="442619">
                  <a:extLst>
                    <a:ext uri="{9D8B030D-6E8A-4147-A177-3AD203B41FA5}">
                      <a16:colId xmlns:a16="http://schemas.microsoft.com/office/drawing/2014/main" val="20010"/>
                    </a:ext>
                  </a:extLst>
                </a:gridCol>
                <a:gridCol w="442619">
                  <a:extLst>
                    <a:ext uri="{9D8B030D-6E8A-4147-A177-3AD203B41FA5}">
                      <a16:colId xmlns:a16="http://schemas.microsoft.com/office/drawing/2014/main" val="20011"/>
                    </a:ext>
                  </a:extLst>
                </a:gridCol>
                <a:gridCol w="442619">
                  <a:extLst>
                    <a:ext uri="{9D8B030D-6E8A-4147-A177-3AD203B41FA5}">
                      <a16:colId xmlns:a16="http://schemas.microsoft.com/office/drawing/2014/main" val="20012"/>
                    </a:ext>
                  </a:extLst>
                </a:gridCol>
                <a:gridCol w="442619">
                  <a:extLst>
                    <a:ext uri="{9D8B030D-6E8A-4147-A177-3AD203B41FA5}">
                      <a16:colId xmlns:a16="http://schemas.microsoft.com/office/drawing/2014/main" val="20013"/>
                    </a:ext>
                  </a:extLst>
                </a:gridCol>
                <a:gridCol w="442619">
                  <a:extLst>
                    <a:ext uri="{9D8B030D-6E8A-4147-A177-3AD203B41FA5}">
                      <a16:colId xmlns:a16="http://schemas.microsoft.com/office/drawing/2014/main" val="20014"/>
                    </a:ext>
                  </a:extLst>
                </a:gridCol>
                <a:gridCol w="442619">
                  <a:extLst>
                    <a:ext uri="{9D8B030D-6E8A-4147-A177-3AD203B41FA5}">
                      <a16:colId xmlns:a16="http://schemas.microsoft.com/office/drawing/2014/main" val="20015"/>
                    </a:ext>
                  </a:extLst>
                </a:gridCol>
                <a:gridCol w="442619">
                  <a:extLst>
                    <a:ext uri="{9D8B030D-6E8A-4147-A177-3AD203B41FA5}">
                      <a16:colId xmlns:a16="http://schemas.microsoft.com/office/drawing/2014/main" val="20016"/>
                    </a:ext>
                  </a:extLst>
                </a:gridCol>
                <a:gridCol w="442619">
                  <a:extLst>
                    <a:ext uri="{9D8B030D-6E8A-4147-A177-3AD203B41FA5}">
                      <a16:colId xmlns:a16="http://schemas.microsoft.com/office/drawing/2014/main" val="20017"/>
                    </a:ext>
                  </a:extLst>
                </a:gridCol>
                <a:gridCol w="442619">
                  <a:extLst>
                    <a:ext uri="{9D8B030D-6E8A-4147-A177-3AD203B41FA5}">
                      <a16:colId xmlns:a16="http://schemas.microsoft.com/office/drawing/2014/main" val="20018"/>
                    </a:ext>
                  </a:extLst>
                </a:gridCol>
                <a:gridCol w="442619">
                  <a:extLst>
                    <a:ext uri="{9D8B030D-6E8A-4147-A177-3AD203B41FA5}">
                      <a16:colId xmlns:a16="http://schemas.microsoft.com/office/drawing/2014/main" val="20019"/>
                    </a:ext>
                  </a:extLst>
                </a:gridCol>
                <a:gridCol w="442619">
                  <a:extLst>
                    <a:ext uri="{9D8B030D-6E8A-4147-A177-3AD203B41FA5}">
                      <a16:colId xmlns:a16="http://schemas.microsoft.com/office/drawing/2014/main" val="20020"/>
                    </a:ext>
                  </a:extLst>
                </a:gridCol>
                <a:gridCol w="442619">
                  <a:extLst>
                    <a:ext uri="{9D8B030D-6E8A-4147-A177-3AD203B41FA5}">
                      <a16:colId xmlns:a16="http://schemas.microsoft.com/office/drawing/2014/main" val="20021"/>
                    </a:ext>
                  </a:extLst>
                </a:gridCol>
                <a:gridCol w="442619">
                  <a:extLst>
                    <a:ext uri="{9D8B030D-6E8A-4147-A177-3AD203B41FA5}">
                      <a16:colId xmlns:a16="http://schemas.microsoft.com/office/drawing/2014/main" val="20022"/>
                    </a:ext>
                  </a:extLst>
                </a:gridCol>
                <a:gridCol w="442619">
                  <a:extLst>
                    <a:ext uri="{9D8B030D-6E8A-4147-A177-3AD203B41FA5}">
                      <a16:colId xmlns:a16="http://schemas.microsoft.com/office/drawing/2014/main" val="20023"/>
                    </a:ext>
                  </a:extLst>
                </a:gridCol>
                <a:gridCol w="442619">
                  <a:extLst>
                    <a:ext uri="{9D8B030D-6E8A-4147-A177-3AD203B41FA5}">
                      <a16:colId xmlns:a16="http://schemas.microsoft.com/office/drawing/2014/main" val="20024"/>
                    </a:ext>
                  </a:extLst>
                </a:gridCol>
                <a:gridCol w="442619">
                  <a:extLst>
                    <a:ext uri="{9D8B030D-6E8A-4147-A177-3AD203B41FA5}">
                      <a16:colId xmlns:a16="http://schemas.microsoft.com/office/drawing/2014/main" val="20025"/>
                    </a:ext>
                  </a:extLst>
                </a:gridCol>
                <a:gridCol w="442619">
                  <a:extLst>
                    <a:ext uri="{9D8B030D-6E8A-4147-A177-3AD203B41FA5}">
                      <a16:colId xmlns:a16="http://schemas.microsoft.com/office/drawing/2014/main" val="20026"/>
                    </a:ext>
                  </a:extLst>
                </a:gridCol>
              </a:tblGrid>
              <a:tr h="168655">
                <a:tc>
                  <a:txBody>
                    <a:bodyPr/>
                    <a:lstStyle/>
                    <a:p>
                      <a:pPr algn="l" fontAlgn="b"/>
                      <a:r>
                        <a:rPr lang="en-US" sz="1000" b="0" i="0" u="none" strike="noStrike" dirty="0">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dirty="0">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dirty="0">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E9E9E9"/>
                    </a:solidFill>
                  </a:tcPr>
                </a:tc>
                <a:extLst>
                  <a:ext uri="{0D108BD9-81ED-4DB2-BD59-A6C34878D82A}">
                    <a16:rowId xmlns:a16="http://schemas.microsoft.com/office/drawing/2014/main" val="10000"/>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a:noFill/>
                    </a:lnT>
                    <a:lnB>
                      <a:noFill/>
                    </a:lnB>
                    <a:solidFill>
                      <a:srgbClr val="E9E9E9"/>
                    </a:solidFill>
                  </a:tcPr>
                </a:tc>
                <a:tc rowSpan="2" gridSpan="25">
                  <a:txBody>
                    <a:bodyPr/>
                    <a:lstStyle/>
                    <a:p>
                      <a:pPr algn="l" fontAlgn="b"/>
                      <a:endParaRPr lang="en-US" sz="1000" b="0" i="0" u="none" strike="noStrike" dirty="0">
                        <a:solidFill>
                          <a:srgbClr val="5F5F5F"/>
                        </a:solidFill>
                        <a:effectLst/>
                        <a:latin typeface="Century Gothic"/>
                      </a:endParaRP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01"/>
                  </a:ext>
                </a:extLst>
              </a:tr>
              <a:tr h="299828">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a:noFill/>
                    </a:lnT>
                    <a:lnB>
                      <a:noFill/>
                    </a:lnB>
                    <a:solidFill>
                      <a:srgbClr val="E9E9E9"/>
                    </a:solidFill>
                  </a:tcPr>
                </a:tc>
                <a:tc gridSpan="2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r>
                        <a:rPr lang="en-US" sz="1000" b="0" i="0" u="none" strike="noStrike" dirty="0">
                          <a:solidFill>
                            <a:srgbClr val="5F5F5F"/>
                          </a:solidFill>
                          <a:effectLst/>
                          <a:latin typeface="Century Gothic"/>
                        </a:rPr>
                        <a:t> </a:t>
                      </a:r>
                    </a:p>
                  </a:txBody>
                  <a:tcPr marL="0" marR="0" marT="0" marB="0" anchor="b">
                    <a:lnL>
                      <a:noFill/>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02"/>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endParaRPr lang="en-US" sz="1000" b="0" i="0" u="none" strike="noStrike">
                        <a:effectLst/>
                        <a:latin typeface="Arial"/>
                      </a:endParaRPr>
                    </a:p>
                  </a:txBody>
                  <a:tcPr marL="0" marR="0" marT="0" marB="0">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03"/>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04"/>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05"/>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06"/>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07"/>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08"/>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09"/>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10"/>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11"/>
                  </a:ext>
                </a:extLst>
              </a:tr>
              <a:tr h="152400">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dirty="0">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w="6350" cap="flat" cmpd="sng" algn="ctr">
                      <a:solidFill>
                        <a:srgbClr val="C0C0C0"/>
                      </a:solidFill>
                      <a:prstDash val="solid"/>
                      <a:round/>
                      <a:headEnd type="none" w="med" len="med"/>
                      <a:tailEnd type="none" w="med" len="med"/>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12"/>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13"/>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gridSpan="2">
                  <a:txBody>
                    <a:bodyPr/>
                    <a:lstStyle/>
                    <a:p>
                      <a:pPr algn="ctr" fontAlgn="b"/>
                      <a:r>
                        <a:rPr lang="en-US" sz="1000" b="1" i="0" u="none" strike="noStrike" dirty="0">
                          <a:solidFill>
                            <a:srgbClr val="000000"/>
                          </a:solidFill>
                          <a:effectLst/>
                          <a:latin typeface="Century Gothic"/>
                        </a:rPr>
                        <a:t>1950</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1955</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1960</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1965</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1970</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1975</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1980</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1985</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1990</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1995</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2000</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2005</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14"/>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15"/>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16"/>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17"/>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rowSpan="2">
                  <a:txBody>
                    <a:bodyPr/>
                    <a:lstStyle/>
                    <a:p>
                      <a:pPr algn="l" fontAlgn="b"/>
                      <a:endParaRPr lang="en-US" sz="1000" b="0" i="0" u="none" strike="noStrike">
                        <a:effectLst/>
                        <a:latin typeface="Century Gothic"/>
                      </a:endParaRP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18"/>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vMerge="1">
                  <a:txBody>
                    <a:bodyPr/>
                    <a:lstStyle/>
                    <a:p>
                      <a:endParaRPr lang="en-US"/>
                    </a:p>
                  </a:txBody>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19"/>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20"/>
                  </a:ext>
                </a:extLst>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21"/>
                  </a:ext>
                </a:extLst>
              </a:tr>
              <a:tr h="299828">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a:noFill/>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dirty="0">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22"/>
                  </a:ext>
                </a:extLst>
              </a:tr>
              <a:tr h="168655">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w="6350" cap="flat" cmpd="sng" algn="ctr">
                      <a:solidFill>
                        <a:srgbClr val="C0C0C0"/>
                      </a:solidFill>
                      <a:prstDash val="solid"/>
                      <a:round/>
                      <a:headEnd type="none" w="med" len="med"/>
                      <a:tailEnd type="none" w="med" len="med"/>
                    </a:lnR>
                    <a:lnT>
                      <a:noFill/>
                    </a:lnT>
                    <a:lnB>
                      <a:noFill/>
                    </a:lnB>
                    <a:solidFill>
                      <a:srgbClr val="E9E9E9"/>
                    </a:solidFill>
                  </a:tcPr>
                </a:tc>
                <a:extLst>
                  <a:ext uri="{0D108BD9-81ED-4DB2-BD59-A6C34878D82A}">
                    <a16:rowId xmlns:a16="http://schemas.microsoft.com/office/drawing/2014/main" val="10023"/>
                  </a:ext>
                </a:extLst>
              </a:tr>
              <a:tr h="168655">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dirty="0">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dirty="0">
                          <a:effectLst/>
                          <a:latin typeface="Century Gothic"/>
                        </a:rPr>
                        <a:t> </a:t>
                      </a:r>
                    </a:p>
                  </a:txBody>
                  <a:tcPr marL="0" marR="0" marT="0" marB="0" anchor="b">
                    <a:lnL>
                      <a:noFill/>
                    </a:lnL>
                    <a:lnR w="6350" cap="flat" cmpd="sng" algn="ctr">
                      <a:solidFill>
                        <a:srgbClr val="CCCCFF"/>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E9E9E9"/>
                    </a:solidFill>
                  </a:tcPr>
                </a:tc>
                <a:extLst>
                  <a:ext uri="{0D108BD9-81ED-4DB2-BD59-A6C34878D82A}">
                    <a16:rowId xmlns:a16="http://schemas.microsoft.com/office/drawing/2014/main" val="10024"/>
                  </a:ext>
                </a:extLst>
              </a:tr>
            </a:tbl>
          </a:graphicData>
        </a:graphic>
      </p:graphicFrame>
      <p:cxnSp>
        <p:nvCxnSpPr>
          <p:cNvPr id="98991" name="AutoShape 38"/>
          <p:cNvCxnSpPr>
            <a:cxnSpLocks noChangeShapeType="1"/>
          </p:cNvCxnSpPr>
          <p:nvPr/>
        </p:nvCxnSpPr>
        <p:spPr bwMode="auto">
          <a:xfrm>
            <a:off x="1468967" y="4905375"/>
            <a:ext cx="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8992" name="Text Box 73"/>
          <p:cNvSpPr txBox="1">
            <a:spLocks noChangeArrowheads="1"/>
          </p:cNvSpPr>
          <p:nvPr/>
        </p:nvSpPr>
        <p:spPr bwMode="auto">
          <a:xfrm>
            <a:off x="3881967" y="5314965"/>
            <a:ext cx="101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endParaRPr lang="en-US" altLang="en-US" sz="1400" b="1">
              <a:solidFill>
                <a:srgbClr val="000000"/>
              </a:solidFill>
              <a:latin typeface="Times New Roman" pitchFamily="18" charset="0"/>
            </a:endParaRPr>
          </a:p>
        </p:txBody>
      </p:sp>
      <p:sp>
        <p:nvSpPr>
          <p:cNvPr id="98993" name="AutoShape 76"/>
          <p:cNvSpPr>
            <a:spLocks/>
          </p:cNvSpPr>
          <p:nvPr/>
        </p:nvSpPr>
        <p:spPr bwMode="auto">
          <a:xfrm>
            <a:off x="304800" y="2076450"/>
            <a:ext cx="1143000" cy="628650"/>
          </a:xfrm>
          <a:prstGeom prst="borderCallout1">
            <a:avLst>
              <a:gd name="adj1" fmla="val 13356"/>
              <a:gd name="adj2" fmla="val 110718"/>
              <a:gd name="adj3" fmla="val 153181"/>
              <a:gd name="adj4" fmla="val 112500"/>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a:solidFill>
                  <a:srgbClr val="C00000"/>
                </a:solidFill>
              </a:rPr>
              <a:t>1953 Underground Water Act </a:t>
            </a:r>
            <a:endParaRPr lang="en-US" altLang="en-US" sz="800">
              <a:solidFill>
                <a:srgbClr val="C00000"/>
              </a:solidFill>
            </a:endParaRPr>
          </a:p>
          <a:p>
            <a:pPr defTabSz="914400" eaLnBrk="0" fontAlgn="base" hangingPunct="0">
              <a:spcBef>
                <a:spcPct val="0"/>
              </a:spcBef>
              <a:spcAft>
                <a:spcPct val="0"/>
              </a:spcAft>
              <a:buClrTx/>
              <a:buSzTx/>
              <a:buFontTx/>
              <a:buNone/>
            </a:pPr>
            <a:r>
              <a:rPr lang="en-US" altLang="en-US" sz="800">
                <a:solidFill>
                  <a:srgbClr val="000000"/>
                </a:solidFill>
                <a:latin typeface="Century Gothic" pitchFamily="34" charset="0"/>
              </a:rPr>
              <a:t> </a:t>
            </a:r>
            <a:endParaRPr lang="en-US" altLang="en-US" sz="1000">
              <a:solidFill>
                <a:srgbClr val="000000"/>
              </a:solidFill>
            </a:endParaRPr>
          </a:p>
        </p:txBody>
      </p:sp>
      <p:sp>
        <p:nvSpPr>
          <p:cNvPr id="98994" name="AutoShape 77"/>
          <p:cNvSpPr>
            <a:spLocks/>
          </p:cNvSpPr>
          <p:nvPr/>
        </p:nvSpPr>
        <p:spPr bwMode="auto">
          <a:xfrm>
            <a:off x="2091277" y="1785953"/>
            <a:ext cx="791633" cy="771525"/>
          </a:xfrm>
          <a:prstGeom prst="borderCallout1">
            <a:avLst>
              <a:gd name="adj1" fmla="val 13333"/>
              <a:gd name="adj2" fmla="val -13333"/>
              <a:gd name="adj3" fmla="val 180000"/>
              <a:gd name="adj4" fmla="val -13333"/>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a:solidFill>
                  <a:srgbClr val="C00000"/>
                </a:solidFill>
              </a:rPr>
              <a:t>1957 Colorado Ground Water Law</a:t>
            </a:r>
          </a:p>
        </p:txBody>
      </p:sp>
      <p:sp>
        <p:nvSpPr>
          <p:cNvPr id="98995" name="Text Box 79"/>
          <p:cNvSpPr txBox="1">
            <a:spLocks noChangeArrowheads="1"/>
          </p:cNvSpPr>
          <p:nvPr/>
        </p:nvSpPr>
        <p:spPr bwMode="auto">
          <a:xfrm>
            <a:off x="1145119" y="952515"/>
            <a:ext cx="98171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41148" rIns="54864"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fontAlgn="base">
              <a:spcBef>
                <a:spcPct val="0"/>
              </a:spcBef>
              <a:spcAft>
                <a:spcPct val="0"/>
              </a:spcAft>
              <a:buClrTx/>
              <a:buSzTx/>
              <a:buFontTx/>
              <a:buNone/>
            </a:pPr>
            <a:r>
              <a:rPr lang="en-US" altLang="en-US" sz="2400" b="1">
                <a:solidFill>
                  <a:srgbClr val="800000"/>
                </a:solidFill>
                <a:latin typeface="Century Gothic" pitchFamily="34" charset="0"/>
              </a:rPr>
              <a:t>South Platte Conjunctive Use Administration</a:t>
            </a:r>
          </a:p>
          <a:p>
            <a:pPr algn="ctr" defTabSz="914400" fontAlgn="base">
              <a:spcBef>
                <a:spcPct val="0"/>
              </a:spcBef>
              <a:spcAft>
                <a:spcPct val="0"/>
              </a:spcAft>
              <a:buClrTx/>
              <a:buSzTx/>
              <a:buFontTx/>
              <a:buNone/>
            </a:pPr>
            <a:endParaRPr lang="en-US" altLang="en-US" sz="1000" b="1">
              <a:solidFill>
                <a:srgbClr val="000000"/>
              </a:solidFill>
              <a:latin typeface="Times New Roman" pitchFamily="18" charset="0"/>
            </a:endParaRPr>
          </a:p>
        </p:txBody>
      </p:sp>
      <p:sp>
        <p:nvSpPr>
          <p:cNvPr id="98996" name="AutoShape 77"/>
          <p:cNvSpPr>
            <a:spLocks/>
          </p:cNvSpPr>
          <p:nvPr/>
        </p:nvSpPr>
        <p:spPr bwMode="auto">
          <a:xfrm>
            <a:off x="2357977" y="3727450"/>
            <a:ext cx="1121833" cy="939800"/>
          </a:xfrm>
          <a:prstGeom prst="borderCallout1">
            <a:avLst>
              <a:gd name="adj1" fmla="val -54861"/>
              <a:gd name="adj2" fmla="val 106977"/>
              <a:gd name="adj3" fmla="val 102370"/>
              <a:gd name="adj4" fmla="val 104403"/>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a:solidFill>
                  <a:srgbClr val="C00000"/>
                </a:solidFill>
              </a:rPr>
              <a:t>1965 Colorado Ground Water Management Act</a:t>
            </a:r>
          </a:p>
          <a:p>
            <a:pPr defTabSz="914400" eaLnBrk="0" fontAlgn="base" hangingPunct="0">
              <a:spcBef>
                <a:spcPct val="0"/>
              </a:spcBef>
              <a:spcAft>
                <a:spcPct val="0"/>
              </a:spcAft>
              <a:buClrTx/>
              <a:buSzTx/>
              <a:buFontTx/>
              <a:buNone/>
            </a:pPr>
            <a:r>
              <a:rPr lang="en-US" altLang="en-US" sz="1000">
                <a:solidFill>
                  <a:srgbClr val="000000"/>
                </a:solidFill>
              </a:rPr>
              <a:t> </a:t>
            </a:r>
          </a:p>
        </p:txBody>
      </p:sp>
      <p:sp>
        <p:nvSpPr>
          <p:cNvPr id="98997" name="AutoShape 76"/>
          <p:cNvSpPr>
            <a:spLocks/>
          </p:cNvSpPr>
          <p:nvPr/>
        </p:nvSpPr>
        <p:spPr bwMode="auto">
          <a:xfrm>
            <a:off x="3043777" y="1390654"/>
            <a:ext cx="1198033" cy="752475"/>
          </a:xfrm>
          <a:prstGeom prst="borderCallout1">
            <a:avLst>
              <a:gd name="adj1" fmla="val 15208"/>
              <a:gd name="adj2" fmla="val 108755"/>
              <a:gd name="adj3" fmla="val 260588"/>
              <a:gd name="adj4" fmla="val 108514"/>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a:solidFill>
                  <a:srgbClr val="C00000"/>
                </a:solidFill>
              </a:rPr>
              <a:t>1969 Water Rights Determination Act</a:t>
            </a:r>
            <a:endParaRPr lang="en-US" altLang="en-US" sz="800">
              <a:solidFill>
                <a:srgbClr val="C00000"/>
              </a:solidFill>
            </a:endParaRPr>
          </a:p>
          <a:p>
            <a:pPr defTabSz="914400" eaLnBrk="0" fontAlgn="base" hangingPunct="0">
              <a:spcBef>
                <a:spcPct val="0"/>
              </a:spcBef>
              <a:spcAft>
                <a:spcPct val="0"/>
              </a:spcAft>
              <a:buClrTx/>
              <a:buSzTx/>
              <a:buFontTx/>
              <a:buNone/>
            </a:pPr>
            <a:r>
              <a:rPr lang="en-US" altLang="en-US" sz="800">
                <a:solidFill>
                  <a:srgbClr val="000000"/>
                </a:solidFill>
                <a:latin typeface="Century Gothic" pitchFamily="34" charset="0"/>
              </a:rPr>
              <a:t> </a:t>
            </a:r>
            <a:endParaRPr lang="en-US" altLang="en-US" sz="1000">
              <a:solidFill>
                <a:srgbClr val="000000"/>
              </a:solidFill>
            </a:endParaRPr>
          </a:p>
        </p:txBody>
      </p:sp>
      <p:sp>
        <p:nvSpPr>
          <p:cNvPr id="98998" name="AutoShape 76"/>
          <p:cNvSpPr>
            <a:spLocks/>
          </p:cNvSpPr>
          <p:nvPr/>
        </p:nvSpPr>
        <p:spPr bwMode="auto">
          <a:xfrm>
            <a:off x="2904077" y="2362200"/>
            <a:ext cx="969433" cy="514350"/>
          </a:xfrm>
          <a:prstGeom prst="borderCallout1">
            <a:avLst>
              <a:gd name="adj1" fmla="val 2722"/>
              <a:gd name="adj2" fmla="val 105676"/>
              <a:gd name="adj3" fmla="val 141792"/>
              <a:gd name="adj4" fmla="val 105833"/>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a:solidFill>
                  <a:srgbClr val="C00000"/>
                </a:solidFill>
              </a:rPr>
              <a:t>1967 Senate Bill 407</a:t>
            </a:r>
            <a:endParaRPr lang="en-US" altLang="en-US" sz="1000">
              <a:solidFill>
                <a:srgbClr val="000000"/>
              </a:solidFill>
            </a:endParaRPr>
          </a:p>
        </p:txBody>
      </p:sp>
      <p:sp>
        <p:nvSpPr>
          <p:cNvPr id="98999" name="AutoShape 77"/>
          <p:cNvSpPr>
            <a:spLocks/>
          </p:cNvSpPr>
          <p:nvPr/>
        </p:nvSpPr>
        <p:spPr bwMode="auto">
          <a:xfrm>
            <a:off x="6400803" y="3656013"/>
            <a:ext cx="1308100" cy="628650"/>
          </a:xfrm>
          <a:prstGeom prst="borderCallout1">
            <a:avLst>
              <a:gd name="adj1" fmla="val -68023"/>
              <a:gd name="adj2" fmla="val -91014"/>
              <a:gd name="adj3" fmla="val 89727"/>
              <a:gd name="adj4" fmla="val -14431"/>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a:solidFill>
                  <a:srgbClr val="C00000"/>
                </a:solidFill>
              </a:rPr>
              <a:t>Early Decrees for Augmentation and Recharge</a:t>
            </a:r>
          </a:p>
          <a:p>
            <a:pPr defTabSz="914400" eaLnBrk="0" fontAlgn="base" hangingPunct="0">
              <a:spcBef>
                <a:spcPct val="0"/>
              </a:spcBef>
              <a:spcAft>
                <a:spcPct val="0"/>
              </a:spcAft>
              <a:buClrTx/>
              <a:buSzTx/>
              <a:buFontTx/>
              <a:buNone/>
            </a:pPr>
            <a:r>
              <a:rPr lang="en-US" altLang="en-US" sz="1000">
                <a:solidFill>
                  <a:srgbClr val="000000"/>
                </a:solidFill>
              </a:rPr>
              <a:t> </a:t>
            </a:r>
          </a:p>
        </p:txBody>
      </p:sp>
      <p:sp>
        <p:nvSpPr>
          <p:cNvPr id="99000" name="AutoShape 77"/>
          <p:cNvSpPr>
            <a:spLocks/>
          </p:cNvSpPr>
          <p:nvPr/>
        </p:nvSpPr>
        <p:spPr bwMode="auto">
          <a:xfrm>
            <a:off x="5321303" y="2238390"/>
            <a:ext cx="1333500" cy="619125"/>
          </a:xfrm>
          <a:prstGeom prst="borderCallout1">
            <a:avLst>
              <a:gd name="adj1" fmla="val 10856"/>
              <a:gd name="adj2" fmla="val -6435"/>
              <a:gd name="adj3" fmla="val 144847"/>
              <a:gd name="adj4" fmla="val -6523"/>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a:solidFill>
                  <a:srgbClr val="C00000"/>
                </a:solidFill>
              </a:rPr>
              <a:t>1974</a:t>
            </a:r>
          </a:p>
          <a:p>
            <a:pPr algn="ctr" defTabSz="914400" eaLnBrk="0" fontAlgn="base" hangingPunct="0">
              <a:spcBef>
                <a:spcPct val="0"/>
              </a:spcBef>
              <a:spcAft>
                <a:spcPct val="0"/>
              </a:spcAft>
              <a:buClrTx/>
              <a:buSzTx/>
              <a:buFontTx/>
              <a:buNone/>
            </a:pPr>
            <a:r>
              <a:rPr lang="en-US" altLang="en-US" sz="1000">
                <a:solidFill>
                  <a:srgbClr val="C00000"/>
                </a:solidFill>
              </a:rPr>
              <a:t>Amendments to 1969 Act</a:t>
            </a:r>
          </a:p>
        </p:txBody>
      </p:sp>
      <p:sp>
        <p:nvSpPr>
          <p:cNvPr id="99001" name="AutoShape 77"/>
          <p:cNvSpPr>
            <a:spLocks/>
          </p:cNvSpPr>
          <p:nvPr/>
        </p:nvSpPr>
        <p:spPr bwMode="auto">
          <a:xfrm>
            <a:off x="4364577" y="3822700"/>
            <a:ext cx="1121833" cy="863600"/>
          </a:xfrm>
          <a:prstGeom prst="borderCallout1">
            <a:avLst>
              <a:gd name="adj1" fmla="val -71611"/>
              <a:gd name="adj2" fmla="val -16421"/>
              <a:gd name="adj3" fmla="val 97301"/>
              <a:gd name="adj4" fmla="val -13333"/>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a:solidFill>
                  <a:srgbClr val="C00000"/>
                </a:solidFill>
              </a:rPr>
              <a:t>1968 Supreme Court </a:t>
            </a:r>
            <a:r>
              <a:rPr lang="en-US" altLang="en-US" sz="1000" i="1">
                <a:solidFill>
                  <a:srgbClr val="C00000"/>
                </a:solidFill>
              </a:rPr>
              <a:t>Fellhauer Case</a:t>
            </a:r>
            <a:r>
              <a:rPr lang="en-US" altLang="en-US" sz="1000">
                <a:solidFill>
                  <a:srgbClr val="000000"/>
                </a:solidFill>
              </a:rPr>
              <a:t> </a:t>
            </a:r>
          </a:p>
        </p:txBody>
      </p:sp>
      <p:sp>
        <p:nvSpPr>
          <p:cNvPr id="99002" name="AutoShape 77"/>
          <p:cNvSpPr>
            <a:spLocks/>
          </p:cNvSpPr>
          <p:nvPr/>
        </p:nvSpPr>
        <p:spPr bwMode="auto">
          <a:xfrm>
            <a:off x="5372103" y="1476378"/>
            <a:ext cx="1536700" cy="619125"/>
          </a:xfrm>
          <a:prstGeom prst="borderCallout1">
            <a:avLst>
              <a:gd name="adj1" fmla="val 10856"/>
              <a:gd name="adj2" fmla="val -6435"/>
              <a:gd name="adj3" fmla="val 244847"/>
              <a:gd name="adj4" fmla="val -17139"/>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a:solidFill>
                  <a:srgbClr val="C00000"/>
                </a:solidFill>
              </a:rPr>
              <a:t>Operation of Large Temporary Replacement Plans</a:t>
            </a:r>
          </a:p>
        </p:txBody>
      </p:sp>
      <p:sp>
        <p:nvSpPr>
          <p:cNvPr id="99003" name="AutoShape 77"/>
          <p:cNvSpPr>
            <a:spLocks/>
          </p:cNvSpPr>
          <p:nvPr/>
        </p:nvSpPr>
        <p:spPr bwMode="auto">
          <a:xfrm>
            <a:off x="8559803" y="4122738"/>
            <a:ext cx="1308100" cy="628650"/>
          </a:xfrm>
          <a:prstGeom prst="borderCallout1">
            <a:avLst>
              <a:gd name="adj1" fmla="val -131662"/>
              <a:gd name="adj2" fmla="val 108986"/>
              <a:gd name="adj3" fmla="val 101847"/>
              <a:gd name="adj4" fmla="val 107898"/>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a:solidFill>
                  <a:srgbClr val="C00000"/>
                </a:solidFill>
              </a:rPr>
              <a:t>Empire Lodge Case Ruling 2002</a:t>
            </a:r>
          </a:p>
          <a:p>
            <a:pPr defTabSz="914400" eaLnBrk="0" fontAlgn="base" hangingPunct="0">
              <a:spcBef>
                <a:spcPct val="0"/>
              </a:spcBef>
              <a:spcAft>
                <a:spcPct val="0"/>
              </a:spcAft>
              <a:buClrTx/>
              <a:buSzTx/>
              <a:buFontTx/>
              <a:buNone/>
            </a:pPr>
            <a:r>
              <a:rPr lang="en-US" altLang="en-US" sz="1000">
                <a:solidFill>
                  <a:srgbClr val="000000"/>
                </a:solidFill>
              </a:rPr>
              <a:t> </a:t>
            </a:r>
          </a:p>
        </p:txBody>
      </p:sp>
      <p:sp>
        <p:nvSpPr>
          <p:cNvPr id="99004" name="AutoShape 77"/>
          <p:cNvSpPr>
            <a:spLocks/>
          </p:cNvSpPr>
          <p:nvPr/>
        </p:nvSpPr>
        <p:spPr bwMode="auto">
          <a:xfrm>
            <a:off x="10287003" y="4000500"/>
            <a:ext cx="1130300" cy="609600"/>
          </a:xfrm>
          <a:prstGeom prst="borderCallout1">
            <a:avLst>
              <a:gd name="adj1" fmla="val 100088"/>
              <a:gd name="adj2" fmla="val -8338"/>
              <a:gd name="adj3" fmla="val -121306"/>
              <a:gd name="adj4" fmla="val -8431"/>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a:solidFill>
                  <a:srgbClr val="C00000"/>
                </a:solidFill>
              </a:rPr>
              <a:t>House Bill     02-1414 and Senate Bill      03-73</a:t>
            </a:r>
          </a:p>
        </p:txBody>
      </p:sp>
      <p:sp>
        <p:nvSpPr>
          <p:cNvPr id="99005" name="AutoShape 77"/>
          <p:cNvSpPr>
            <a:spLocks/>
          </p:cNvSpPr>
          <p:nvPr/>
        </p:nvSpPr>
        <p:spPr bwMode="auto">
          <a:xfrm>
            <a:off x="10223503" y="1457325"/>
            <a:ext cx="1104900" cy="971550"/>
          </a:xfrm>
          <a:prstGeom prst="borderCallout1">
            <a:avLst>
              <a:gd name="adj1" fmla="val 10856"/>
              <a:gd name="adj2" fmla="val -6435"/>
              <a:gd name="adj3" fmla="val 168366"/>
              <a:gd name="adj4" fmla="val -5569"/>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i="1">
                <a:solidFill>
                  <a:srgbClr val="C00000"/>
                </a:solidFill>
              </a:rPr>
              <a:t>Operation of New </a:t>
            </a:r>
          </a:p>
          <a:p>
            <a:pPr algn="ctr" defTabSz="914400" eaLnBrk="0" fontAlgn="base" hangingPunct="0">
              <a:spcBef>
                <a:spcPct val="0"/>
              </a:spcBef>
              <a:spcAft>
                <a:spcPct val="0"/>
              </a:spcAft>
              <a:buClrTx/>
              <a:buSzTx/>
              <a:buFontTx/>
              <a:buNone/>
            </a:pPr>
            <a:r>
              <a:rPr lang="en-US" altLang="en-US" sz="1000" i="1">
                <a:solidFill>
                  <a:srgbClr val="C00000"/>
                </a:solidFill>
              </a:rPr>
              <a:t>Permanent Decreed Replacement Plans</a:t>
            </a:r>
          </a:p>
        </p:txBody>
      </p:sp>
      <p:cxnSp>
        <p:nvCxnSpPr>
          <p:cNvPr id="36542" name="Straight Connector 35"/>
          <p:cNvCxnSpPr>
            <a:cxnSpLocks noChangeShapeType="1"/>
          </p:cNvCxnSpPr>
          <p:nvPr/>
        </p:nvCxnSpPr>
        <p:spPr bwMode="auto">
          <a:xfrm>
            <a:off x="11328400" y="1590690"/>
            <a:ext cx="330200" cy="28575"/>
          </a:xfrm>
          <a:prstGeom prst="line">
            <a:avLst/>
          </a:prstGeom>
          <a:noFill/>
          <a:ln w="9525" algn="ctr">
            <a:solidFill>
              <a:schemeClr val="accent4">
                <a:lumMod val="50000"/>
              </a:schemeClr>
            </a:solidFill>
            <a:round/>
            <a:headEnd/>
            <a:tailEnd/>
          </a:ln>
        </p:spPr>
      </p:cxnSp>
      <p:cxnSp>
        <p:nvCxnSpPr>
          <p:cNvPr id="36543" name="Straight Connector 37"/>
          <p:cNvCxnSpPr>
            <a:cxnSpLocks noChangeShapeType="1"/>
          </p:cNvCxnSpPr>
          <p:nvPr/>
        </p:nvCxnSpPr>
        <p:spPr bwMode="auto">
          <a:xfrm>
            <a:off x="11658600" y="1628775"/>
            <a:ext cx="127000" cy="1447800"/>
          </a:xfrm>
          <a:prstGeom prst="line">
            <a:avLst/>
          </a:prstGeom>
          <a:noFill/>
          <a:ln w="9525" algn="ctr">
            <a:solidFill>
              <a:schemeClr val="accent4">
                <a:lumMod val="50000"/>
              </a:schemeClr>
            </a:solidFill>
            <a:round/>
            <a:headEnd/>
            <a:tailEnd/>
          </a:ln>
        </p:spPr>
      </p:cxnSp>
      <p:cxnSp>
        <p:nvCxnSpPr>
          <p:cNvPr id="36544" name="Straight Connector 42"/>
          <p:cNvCxnSpPr>
            <a:cxnSpLocks noChangeShapeType="1"/>
          </p:cNvCxnSpPr>
          <p:nvPr/>
        </p:nvCxnSpPr>
        <p:spPr bwMode="auto">
          <a:xfrm flipV="1">
            <a:off x="7772400" y="3209932"/>
            <a:ext cx="2362200" cy="1133475"/>
          </a:xfrm>
          <a:prstGeom prst="line">
            <a:avLst/>
          </a:prstGeom>
          <a:noFill/>
          <a:ln w="9525" algn="ctr">
            <a:solidFill>
              <a:schemeClr val="accent4">
                <a:lumMod val="50000"/>
              </a:schemeClr>
            </a:solidFill>
            <a:round/>
            <a:headEnd/>
            <a:tailEnd/>
          </a:ln>
        </p:spPr>
      </p:cxnSp>
      <p:cxnSp>
        <p:nvCxnSpPr>
          <p:cNvPr id="36545" name="Straight Connector 47"/>
          <p:cNvCxnSpPr>
            <a:cxnSpLocks noChangeShapeType="1"/>
          </p:cNvCxnSpPr>
          <p:nvPr/>
        </p:nvCxnSpPr>
        <p:spPr bwMode="auto">
          <a:xfrm>
            <a:off x="6959603" y="1514475"/>
            <a:ext cx="3136900" cy="1543050"/>
          </a:xfrm>
          <a:prstGeom prst="line">
            <a:avLst/>
          </a:prstGeom>
          <a:noFill/>
          <a:ln w="9525" algn="ctr">
            <a:solidFill>
              <a:schemeClr val="accent4">
                <a:lumMod val="50000"/>
              </a:schemeClr>
            </a:solidFill>
            <a:round/>
            <a:headEnd/>
            <a:tailEnd/>
          </a:ln>
        </p:spPr>
      </p:cxnSp>
    </p:spTree>
    <p:extLst>
      <p:ext uri="{BB962C8B-B14F-4D97-AF65-F5344CB8AC3E}">
        <p14:creationId xmlns:p14="http://schemas.microsoft.com/office/powerpoint/2010/main" val="395486079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4"/>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9pPr>
          </a:lstStyle>
          <a:p>
            <a:pPr>
              <a:spcBef>
                <a:spcPct val="0"/>
              </a:spcBef>
              <a:buClrTx/>
              <a:buSzTx/>
              <a:buFontTx/>
              <a:buNone/>
              <a:defRPr/>
            </a:pPr>
            <a:fld id="{B1FFEAD5-7062-42BF-89B2-BAFCB9C61CA8}" type="slidenum">
              <a:rPr lang="en-US" altLang="en-US" sz="1400" smtClean="0">
                <a:solidFill>
                  <a:srgbClr val="FFFFFF"/>
                </a:solidFill>
                <a:latin typeface="Times New Roman" pitchFamily="18" charset="0"/>
              </a:rPr>
              <a:pPr>
                <a:spcBef>
                  <a:spcPct val="0"/>
                </a:spcBef>
                <a:buClrTx/>
                <a:buSzTx/>
                <a:buFontTx/>
                <a:buNone/>
                <a:defRPr/>
              </a:pPr>
              <a:t>14</a:t>
            </a:fld>
            <a:endParaRPr lang="en-US" altLang="en-US" sz="1400">
              <a:solidFill>
                <a:srgbClr val="FFFFFF"/>
              </a:solidFill>
              <a:latin typeface="Times New Roman" pitchFamily="18" charset="0"/>
            </a:endParaRPr>
          </a:p>
        </p:txBody>
      </p:sp>
      <p:pic>
        <p:nvPicPr>
          <p:cNvPr id="99331" name="Picture 2" descr="Satellit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4211" t="3255" r="5263" b="1627"/>
          <a:stretch>
            <a:fillRect/>
          </a:stretch>
        </p:blipFill>
        <p:spPr>
          <a:xfrm>
            <a:off x="165110" y="476251"/>
            <a:ext cx="11715751" cy="5972175"/>
          </a:xfrm>
        </p:spPr>
      </p:pic>
      <p:sp>
        <p:nvSpPr>
          <p:cNvPr id="99332" name="Rectangle 6"/>
          <p:cNvSpPr>
            <a:spLocks noChangeArrowheads="1"/>
          </p:cNvSpPr>
          <p:nvPr/>
        </p:nvSpPr>
        <p:spPr bwMode="auto">
          <a:xfrm>
            <a:off x="3261784" y="1268413"/>
            <a:ext cx="617854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2400" b="1">
                <a:solidFill>
                  <a:srgbClr val="000000"/>
                </a:solidFill>
                <a:latin typeface="Times New Roman" pitchFamily="18" charset="0"/>
              </a:rPr>
              <a:t>Augmentation Plan</a:t>
            </a:r>
          </a:p>
          <a:p>
            <a:pPr defTabSz="914400" fontAlgn="base">
              <a:spcBef>
                <a:spcPct val="0"/>
              </a:spcBef>
              <a:spcAft>
                <a:spcPct val="0"/>
              </a:spcAft>
              <a:buClrTx/>
              <a:buSzTx/>
              <a:buFontTx/>
              <a:buNone/>
            </a:pPr>
            <a:r>
              <a:rPr lang="en-US" altLang="en-US" sz="2400" b="1">
                <a:solidFill>
                  <a:srgbClr val="000000"/>
                </a:solidFill>
                <a:latin typeface="Times New Roman" pitchFamily="18" charset="0"/>
              </a:rPr>
              <a:t>Service Areas</a:t>
            </a:r>
          </a:p>
          <a:p>
            <a:pPr defTabSz="914400" fontAlgn="base">
              <a:spcBef>
                <a:spcPct val="0"/>
              </a:spcBef>
              <a:spcAft>
                <a:spcPct val="0"/>
              </a:spcAft>
              <a:buClrTx/>
              <a:buSzTx/>
              <a:buFontTx/>
              <a:buNone/>
            </a:pPr>
            <a:endParaRPr lang="en-US" altLang="en-US" sz="2600" b="1">
              <a:solidFill>
                <a:srgbClr val="000000"/>
              </a:solidFill>
              <a:latin typeface="Times New Roman" pitchFamily="18" charset="0"/>
            </a:endParaRPr>
          </a:p>
          <a:p>
            <a:pPr defTabSz="914400" fontAlgn="base">
              <a:spcBef>
                <a:spcPct val="0"/>
              </a:spcBef>
              <a:spcAft>
                <a:spcPct val="0"/>
              </a:spcAft>
              <a:buClrTx/>
              <a:buSzTx/>
              <a:buFontTx/>
              <a:buNone/>
            </a:pPr>
            <a:endParaRPr lang="en-US" altLang="en-US" sz="1400" b="1">
              <a:solidFill>
                <a:srgbClr val="FFFFFF"/>
              </a:solidFill>
              <a:latin typeface="Times New Roman" pitchFamily="18" charset="0"/>
            </a:endParaRPr>
          </a:p>
        </p:txBody>
      </p:sp>
    </p:spTree>
    <p:extLst>
      <p:ext uri="{BB962C8B-B14F-4D97-AF65-F5344CB8AC3E}">
        <p14:creationId xmlns:p14="http://schemas.microsoft.com/office/powerpoint/2010/main" val="308336707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1003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15"/>
            <a:ext cx="11719984"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5265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2"/>
          <p:cNvGraphicFramePr>
            <a:graphicFrameLocks noGrp="1" noChangeAspect="1"/>
          </p:cNvGraphicFramePr>
          <p:nvPr>
            <p:ph sz="half" idx="1"/>
          </p:nvPr>
        </p:nvGraphicFramePr>
        <p:xfrm>
          <a:off x="25403" y="685800"/>
          <a:ext cx="4279900" cy="5545138"/>
        </p:xfrm>
        <a:graphic>
          <a:graphicData uri="http://schemas.openxmlformats.org/presentationml/2006/ole">
            <mc:AlternateContent xmlns:mc="http://schemas.openxmlformats.org/markup-compatibility/2006">
              <mc:Choice xmlns:v="urn:schemas-microsoft-com:vml" Requires="v">
                <p:oleObj name="Acrobat Document" r:id="rId3" imgW="6885000" imgH="11340000" progId="AcroExch.Document.DC">
                  <p:embed/>
                </p:oleObj>
              </mc:Choice>
              <mc:Fallback>
                <p:oleObj name="Acrobat Document" r:id="rId3" imgW="6885000" imgH="11340000" progId="AcroExch.Document.DC">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l="23529" t="9525" r="4706" b="15237"/>
                      <a:stretch>
                        <a:fillRect/>
                      </a:stretch>
                    </p:blipFill>
                    <p:spPr bwMode="auto">
                      <a:xfrm>
                        <a:off x="25403" y="685800"/>
                        <a:ext cx="42799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1379" name="Object 3"/>
          <p:cNvGraphicFramePr>
            <a:graphicFrameLocks noGrp="1" noChangeAspect="1"/>
          </p:cNvGraphicFramePr>
          <p:nvPr/>
        </p:nvGraphicFramePr>
        <p:xfrm>
          <a:off x="3759200" y="303213"/>
          <a:ext cx="8525933" cy="3333750"/>
        </p:xfrm>
        <a:graphic>
          <a:graphicData uri="http://schemas.openxmlformats.org/presentationml/2006/ole">
            <mc:AlternateContent xmlns:mc="http://schemas.openxmlformats.org/markup-compatibility/2006">
              <mc:Choice xmlns:v="urn:schemas-microsoft-com:vml" Requires="v">
                <p:oleObj name="Acrobat Document" r:id="rId5" imgW="11340000" imgH="6885000" progId="AcroExch.Document.7">
                  <p:embed/>
                </p:oleObj>
              </mc:Choice>
              <mc:Fallback>
                <p:oleObj name="Acrobat Document" r:id="rId5" imgW="11340000" imgH="6885000" progId="AcroExch.Document.7">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l="11905" t="10980" r="2856" b="14117"/>
                      <a:stretch>
                        <a:fillRect/>
                      </a:stretch>
                    </p:blipFill>
                    <p:spPr bwMode="auto">
                      <a:xfrm>
                        <a:off x="3759200" y="303213"/>
                        <a:ext cx="8525933"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ontent Placeholder 12"/>
          <p:cNvSpPr txBox="1">
            <a:spLocks/>
          </p:cNvSpPr>
          <p:nvPr/>
        </p:nvSpPr>
        <p:spPr>
          <a:xfrm>
            <a:off x="4470400" y="3657615"/>
            <a:ext cx="8229600" cy="4297363"/>
          </a:xfrm>
          <a:prstGeom prst="rect">
            <a:avLst/>
          </a:prstGeom>
        </p:spPr>
        <p:txBody>
          <a:bodyPr/>
          <a:lst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8"/>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9"/>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9"/>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9"/>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9"/>
              </a:buBlip>
              <a:defRPr sz="2000">
                <a:solidFill>
                  <a:schemeClr val="tx1"/>
                </a:solidFill>
                <a:effectLst>
                  <a:outerShdw blurRad="38100" dist="38100" dir="2700000" algn="tl">
                    <a:srgbClr val="000000"/>
                  </a:outerShdw>
                </a:effectLst>
                <a:latin typeface="+mn-lt"/>
                <a:cs typeface="+mn-cs"/>
              </a:defRPr>
            </a:lvl9pPr>
          </a:lstStyle>
          <a:p>
            <a:pPr defTabSz="914400" eaLnBrk="1" hangingPunct="1">
              <a:buClr>
                <a:srgbClr val="86D1EC"/>
              </a:buClr>
              <a:defRPr/>
            </a:pPr>
            <a:r>
              <a:rPr lang="en-US" altLang="en-US" sz="1800" kern="0" dirty="0">
                <a:solidFill>
                  <a:srgbClr val="FFFFFF"/>
                </a:solidFill>
              </a:rPr>
              <a:t>Average Supply</a:t>
            </a:r>
          </a:p>
          <a:p>
            <a:pPr lvl="1" defTabSz="914400" eaLnBrk="1" hangingPunct="1">
              <a:defRPr/>
            </a:pPr>
            <a:r>
              <a:rPr lang="en-US" altLang="en-US" sz="1800" kern="0" dirty="0">
                <a:solidFill>
                  <a:srgbClr val="FFFFFF"/>
                </a:solidFill>
              </a:rPr>
              <a:t>1.4 million AF annual native flow for total basin </a:t>
            </a:r>
          </a:p>
          <a:p>
            <a:pPr lvl="1" defTabSz="914400" eaLnBrk="1" hangingPunct="1">
              <a:defRPr/>
            </a:pPr>
            <a:r>
              <a:rPr lang="en-US" altLang="en-US" sz="1800" kern="0" dirty="0">
                <a:solidFill>
                  <a:srgbClr val="FFFFFF"/>
                </a:solidFill>
              </a:rPr>
              <a:t>400,000 AF generated from </a:t>
            </a:r>
            <a:r>
              <a:rPr lang="en-US" altLang="en-US" sz="1800" kern="0" dirty="0" err="1">
                <a:solidFill>
                  <a:srgbClr val="FFFFFF"/>
                </a:solidFill>
              </a:rPr>
              <a:t>transbasin</a:t>
            </a:r>
            <a:r>
              <a:rPr lang="en-US" altLang="en-US" sz="1800" kern="0" dirty="0">
                <a:solidFill>
                  <a:srgbClr val="FFFFFF"/>
                </a:solidFill>
              </a:rPr>
              <a:t> projects</a:t>
            </a:r>
          </a:p>
          <a:p>
            <a:pPr lvl="1" defTabSz="914400" eaLnBrk="1" hangingPunct="1">
              <a:defRPr/>
            </a:pPr>
            <a:r>
              <a:rPr lang="en-US" altLang="en-US" sz="1800" kern="0" dirty="0">
                <a:solidFill>
                  <a:srgbClr val="FFFFFF"/>
                </a:solidFill>
              </a:rPr>
              <a:t>30,000 AF Non-tributary groundwater</a:t>
            </a:r>
          </a:p>
          <a:p>
            <a:pPr defTabSz="914400" eaLnBrk="1" hangingPunct="1">
              <a:buClr>
                <a:srgbClr val="86D1EC"/>
              </a:buClr>
              <a:defRPr/>
            </a:pPr>
            <a:r>
              <a:rPr lang="en-US" altLang="en-US" sz="1800" kern="0" dirty="0">
                <a:solidFill>
                  <a:srgbClr val="FFFFFF"/>
                </a:solidFill>
              </a:rPr>
              <a:t>Average Diversions</a:t>
            </a:r>
          </a:p>
          <a:p>
            <a:pPr lvl="1" defTabSz="914400" eaLnBrk="1" hangingPunct="1">
              <a:defRPr/>
            </a:pPr>
            <a:r>
              <a:rPr lang="en-US" altLang="en-US" sz="1800" kern="0" dirty="0">
                <a:solidFill>
                  <a:srgbClr val="FFFFFF"/>
                </a:solidFill>
              </a:rPr>
              <a:t>500,000 AF tributary groundwater </a:t>
            </a:r>
          </a:p>
          <a:p>
            <a:pPr lvl="1" defTabSz="914400" eaLnBrk="1" hangingPunct="1">
              <a:defRPr/>
            </a:pPr>
            <a:r>
              <a:rPr lang="en-US" altLang="en-US" sz="1800" kern="0" dirty="0">
                <a:solidFill>
                  <a:srgbClr val="FFFFFF"/>
                </a:solidFill>
              </a:rPr>
              <a:t>4 MAF total annual surface water diversions</a:t>
            </a:r>
          </a:p>
          <a:p>
            <a:pPr defTabSz="914400" eaLnBrk="1" hangingPunct="1">
              <a:buClr>
                <a:srgbClr val="86D1EC"/>
              </a:buClr>
              <a:defRPr/>
            </a:pPr>
            <a:r>
              <a:rPr lang="en-US" altLang="en-US" sz="1800" kern="0" dirty="0">
                <a:solidFill>
                  <a:srgbClr val="FFFFFF"/>
                </a:solidFill>
              </a:rPr>
              <a:t>Average Outflow</a:t>
            </a:r>
          </a:p>
          <a:p>
            <a:pPr lvl="1" defTabSz="914400" eaLnBrk="1" hangingPunct="1">
              <a:defRPr/>
            </a:pPr>
            <a:r>
              <a:rPr lang="en-US" altLang="en-US" sz="1800" kern="0" dirty="0">
                <a:solidFill>
                  <a:srgbClr val="FFFFFF"/>
                </a:solidFill>
              </a:rPr>
              <a:t>300,000 AF to Nebraska</a:t>
            </a:r>
          </a:p>
          <a:p>
            <a:pPr lvl="1" defTabSz="914400" eaLnBrk="1" hangingPunct="1">
              <a:defRPr/>
            </a:pPr>
            <a:endParaRPr lang="en-US" altLang="en-US" sz="1800" kern="0" dirty="0">
              <a:solidFill>
                <a:srgbClr val="FFFFFF"/>
              </a:solidFill>
            </a:endParaRPr>
          </a:p>
          <a:p>
            <a:pPr defTabSz="914400" eaLnBrk="1" hangingPunct="1">
              <a:buClr>
                <a:srgbClr val="86D1EC"/>
              </a:buClr>
              <a:defRPr/>
            </a:pPr>
            <a:endParaRPr lang="en-US" altLang="en-US" kern="0" dirty="0">
              <a:solidFill>
                <a:srgbClr val="FFFFFF"/>
              </a:solidFill>
            </a:endParaRPr>
          </a:p>
        </p:txBody>
      </p:sp>
    </p:spTree>
    <p:extLst>
      <p:ext uri="{BB962C8B-B14F-4D97-AF65-F5344CB8AC3E}">
        <p14:creationId xmlns:p14="http://schemas.microsoft.com/office/powerpoint/2010/main" val="2588706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ChangeArrowheads="1"/>
          </p:cNvSpPr>
          <p:nvPr/>
        </p:nvSpPr>
        <p:spPr bwMode="auto">
          <a:xfrm>
            <a:off x="2345267" y="3046413"/>
            <a:ext cx="11785600" cy="9144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dirty="0">
                <a:solidFill>
                  <a:srgbClr val="FFFFFF"/>
                </a:solidFill>
                <a:effectLst>
                  <a:outerShdw blurRad="38100" dist="38100" dir="2700000" algn="tl">
                    <a:srgbClr val="000000"/>
                  </a:outerShdw>
                </a:effectLst>
              </a:rPr>
              <a:t>Benefits </a:t>
            </a:r>
            <a:r>
              <a:rPr lang="en-US" sz="4400">
                <a:solidFill>
                  <a:srgbClr val="FFFFFF"/>
                </a:solidFill>
                <a:effectLst>
                  <a:outerShdw blurRad="38100" dist="38100" dir="2700000" algn="tl">
                    <a:srgbClr val="000000"/>
                  </a:outerShdw>
                </a:effectLst>
              </a:rPr>
              <a:t>of Irrigated</a:t>
            </a:r>
            <a:endParaRPr lang="en-US" sz="4400" dirty="0">
              <a:solidFill>
                <a:srgbClr val="FFFFFF"/>
              </a:solidFill>
              <a:effectLst>
                <a:outerShdw blurRad="38100" dist="38100" dir="2700000" algn="tl">
                  <a:srgbClr val="000000"/>
                </a:outerShdw>
              </a:effectLst>
            </a:endParaRPr>
          </a:p>
          <a:p>
            <a:pPr algn="ctr" defTabSz="914400" fontAlgn="base">
              <a:spcBef>
                <a:spcPct val="0"/>
              </a:spcBef>
              <a:spcAft>
                <a:spcPct val="0"/>
              </a:spcAft>
              <a:defRPr/>
            </a:pPr>
            <a:r>
              <a:rPr lang="en-US" sz="4400" dirty="0">
                <a:solidFill>
                  <a:srgbClr val="FFFFFF"/>
                </a:solidFill>
                <a:effectLst>
                  <a:outerShdw blurRad="38100" dist="38100" dir="2700000" algn="tl">
                    <a:srgbClr val="000000"/>
                  </a:outerShdw>
                </a:effectLst>
              </a:rPr>
              <a:t> Agriculture</a:t>
            </a:r>
          </a:p>
        </p:txBody>
      </p:sp>
      <p:pic>
        <p:nvPicPr>
          <p:cNvPr id="102403" name="Picture 5"/>
          <p:cNvPicPr>
            <a:picLocks noChangeAspect="1" noChangeArrowheads="1"/>
          </p:cNvPicPr>
          <p:nvPr/>
        </p:nvPicPr>
        <p:blipFill>
          <a:blip r:embed="rId3">
            <a:extLst>
              <a:ext uri="{28A0092B-C50C-407E-A947-70E740481C1C}">
                <a14:useLocalDpi xmlns:a14="http://schemas.microsoft.com/office/drawing/2010/main" val="0"/>
              </a:ext>
            </a:extLst>
          </a:blip>
          <a:srcRect l="938" t="10001"/>
          <a:stretch>
            <a:fillRect/>
          </a:stretch>
        </p:blipFill>
        <p:spPr bwMode="auto">
          <a:xfrm>
            <a:off x="3714751" y="198438"/>
            <a:ext cx="3367616"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69" descr="Picture19"/>
          <p:cNvPicPr>
            <a:picLocks noChangeAspect="1" noChangeArrowheads="1"/>
          </p:cNvPicPr>
          <p:nvPr/>
        </p:nvPicPr>
        <p:blipFill>
          <a:blip r:embed="rId4">
            <a:extLst>
              <a:ext uri="{28A0092B-C50C-407E-A947-70E740481C1C}">
                <a14:useLocalDpi xmlns:a14="http://schemas.microsoft.com/office/drawing/2010/main" val="0"/>
              </a:ext>
            </a:extLst>
          </a:blip>
          <a:srcRect t="13585" r="4527" b="16667"/>
          <a:stretch>
            <a:fillRect/>
          </a:stretch>
        </p:blipFill>
        <p:spPr bwMode="auto">
          <a:xfrm>
            <a:off x="7351194" y="376253"/>
            <a:ext cx="4627033" cy="2136775"/>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05" name="Picture 4" descr="Furrow Irrig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33" y="379428"/>
            <a:ext cx="32512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2" descr="N:\LSPWCD\Pictures\100_0158.JPG"/>
          <p:cNvPicPr>
            <a:picLocks noChangeAspect="1" noChangeArrowheads="1"/>
          </p:cNvPicPr>
          <p:nvPr/>
        </p:nvPicPr>
        <p:blipFill>
          <a:blip r:embed="rId6">
            <a:extLst>
              <a:ext uri="{28A0092B-C50C-407E-A947-70E740481C1C}">
                <a14:useLocalDpi xmlns:a14="http://schemas.microsoft.com/office/drawing/2010/main" val="0"/>
              </a:ext>
            </a:extLst>
          </a:blip>
          <a:srcRect l="1132" t="34711" r="3397" b="3018"/>
          <a:stretch>
            <a:fillRect/>
          </a:stretch>
        </p:blipFill>
        <p:spPr bwMode="auto">
          <a:xfrm>
            <a:off x="5486400" y="4335463"/>
            <a:ext cx="6316133"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7" descr="http://ts3.mm.bing.net/th?&amp;id=HN.607991387312361253&amp;w=300&amp;h=300&amp;c=0&amp;pid=1.9&amp;rs=0&amp;p=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467" y="2182828"/>
            <a:ext cx="416560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577" y="3878278"/>
            <a:ext cx="5109633"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65824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p:cNvPicPr>
            <a:picLocks noChangeAspect="1" noChangeArrowheads="1"/>
          </p:cNvPicPr>
          <p:nvPr/>
        </p:nvPicPr>
        <p:blipFill>
          <a:blip r:embed="rId3">
            <a:extLst>
              <a:ext uri="{28A0092B-C50C-407E-A947-70E740481C1C}">
                <a14:useLocalDpi xmlns:a14="http://schemas.microsoft.com/office/drawing/2010/main" val="0"/>
              </a:ext>
            </a:extLst>
          </a:blip>
          <a:srcRect l="-92" t="50810" r="45393" b="29681"/>
          <a:stretch>
            <a:fillRect/>
          </a:stretch>
        </p:blipFill>
        <p:spPr bwMode="auto">
          <a:xfrm>
            <a:off x="-19051" y="0"/>
            <a:ext cx="12211051"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352800" y="3336929"/>
            <a:ext cx="6400800" cy="969963"/>
          </a:xfrm>
          <a:prstGeom prst="rect">
            <a:avLst/>
          </a:prstGeom>
        </p:spPr>
        <p:txBody>
          <a:bodyPr/>
          <a:lstStyle/>
          <a:p>
            <a:pPr defTabSz="914400">
              <a:defRPr/>
            </a:pPr>
            <a:endParaRPr lang="en-US" sz="4400" i="1" dirty="0">
              <a:solidFill>
                <a:prstClr val="black"/>
              </a:solidFill>
              <a:latin typeface="Goudy Stout" panose="0202090407030B020401" pitchFamily="18" charset="0"/>
              <a:cs typeface="Arial" pitchFamily="34" charset="0"/>
            </a:endParaRPr>
          </a:p>
        </p:txBody>
      </p:sp>
      <p:pic>
        <p:nvPicPr>
          <p:cNvPr id="1034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66675"/>
            <a:ext cx="120142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461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0"/>
            <a:ext cx="10972800" cy="1143000"/>
          </a:xfrm>
        </p:spPr>
        <p:txBody>
          <a:bodyPr/>
          <a:lstStyle/>
          <a:p>
            <a:pPr eaLnBrk="1" hangingPunct="1">
              <a:defRPr/>
            </a:pPr>
            <a:r>
              <a:rPr lang="en-US" sz="2800" u="sng" dirty="0"/>
              <a:t>Irrigated Agriculture</a:t>
            </a:r>
            <a:br>
              <a:rPr lang="en-US" sz="4000" dirty="0"/>
            </a:br>
            <a:endParaRPr lang="en-US" sz="4000" dirty="0"/>
          </a:p>
        </p:txBody>
      </p:sp>
      <p:sp>
        <p:nvSpPr>
          <p:cNvPr id="26627" name="Rectangle 3"/>
          <p:cNvSpPr>
            <a:spLocks noGrp="1" noChangeArrowheads="1"/>
          </p:cNvSpPr>
          <p:nvPr>
            <p:ph type="body" idx="1"/>
          </p:nvPr>
        </p:nvSpPr>
        <p:spPr>
          <a:xfrm>
            <a:off x="0" y="647700"/>
            <a:ext cx="12496800" cy="1143000"/>
          </a:xfrm>
        </p:spPr>
        <p:txBody>
          <a:bodyPr/>
          <a:lstStyle/>
          <a:p>
            <a:pPr eaLnBrk="1" hangingPunct="1">
              <a:buFont typeface="Arial" panose="020B0604020202020204" pitchFamily="34" charset="0"/>
              <a:buChar char="•"/>
              <a:defRPr/>
            </a:pPr>
            <a:r>
              <a:rPr lang="en-US" sz="2400" dirty="0"/>
              <a:t>South Platte Basin: Approx. 831,000 irrigated acres </a:t>
            </a:r>
            <a:r>
              <a:rPr lang="en-US" sz="1200" dirty="0"/>
              <a:t>(SWSI 2010)</a:t>
            </a:r>
          </a:p>
          <a:p>
            <a:pPr eaLnBrk="1" hangingPunct="1">
              <a:buFont typeface="Arial" panose="020B0604020202020204" pitchFamily="34" charset="0"/>
              <a:buChar char="•"/>
              <a:defRPr/>
            </a:pPr>
            <a:r>
              <a:rPr lang="en-US" sz="2400" dirty="0"/>
              <a:t>Republican Basin: Approx. 550,000 irrigated acres </a:t>
            </a:r>
            <a:r>
              <a:rPr lang="en-US" sz="1200" dirty="0"/>
              <a:t>(SWSI 2010)</a:t>
            </a:r>
          </a:p>
          <a:p>
            <a:pPr eaLnBrk="1" hangingPunct="1">
              <a:buFont typeface="Arial" panose="020B0604020202020204" pitchFamily="34" charset="0"/>
              <a:buChar char="•"/>
              <a:defRPr/>
            </a:pPr>
            <a:endParaRPr lang="en-US" sz="1200" dirty="0"/>
          </a:p>
          <a:p>
            <a:pPr marL="457200" lvl="1" indent="0" algn="ctr" eaLnBrk="1" hangingPunct="1">
              <a:buFontTx/>
              <a:buNone/>
              <a:defRPr/>
            </a:pPr>
            <a:r>
              <a:rPr lang="en-US" sz="2000" dirty="0"/>
              <a:t>	40% of Colorado’s Irrigated land</a:t>
            </a:r>
          </a:p>
          <a:p>
            <a:pPr eaLnBrk="1" hangingPunct="1">
              <a:buFont typeface="Arial" panose="020B0604020202020204" pitchFamily="34" charset="0"/>
              <a:buChar char="•"/>
              <a:defRPr/>
            </a:pPr>
            <a:endParaRPr lang="en-US" sz="2400" dirty="0"/>
          </a:p>
          <a:p>
            <a:pPr eaLnBrk="1" hangingPunct="1">
              <a:buFont typeface="Wingdings" pitchFamily="2" charset="2"/>
              <a:buNone/>
              <a:defRPr/>
            </a:pPr>
            <a:endParaRPr lang="en-US" sz="2800" dirty="0"/>
          </a:p>
        </p:txBody>
      </p:sp>
      <p:pic>
        <p:nvPicPr>
          <p:cNvPr id="104452" name="Picture 4"/>
          <p:cNvPicPr>
            <a:picLocks noChangeAspect="1" noChangeArrowheads="1"/>
          </p:cNvPicPr>
          <p:nvPr/>
        </p:nvPicPr>
        <p:blipFill>
          <a:blip r:embed="rId3">
            <a:extLst>
              <a:ext uri="{28A0092B-C50C-407E-A947-70E740481C1C}">
                <a14:useLocalDpi xmlns:a14="http://schemas.microsoft.com/office/drawing/2010/main" val="0"/>
              </a:ext>
            </a:extLst>
          </a:blip>
          <a:srcRect l="2348" t="5093" r="2348" b="1698"/>
          <a:stretch>
            <a:fillRect/>
          </a:stretch>
        </p:blipFill>
        <p:spPr bwMode="auto">
          <a:xfrm>
            <a:off x="3454400" y="2438415"/>
            <a:ext cx="87376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2438400"/>
            <a:ext cx="3556000" cy="3962400"/>
          </a:xfrm>
          <a:prstGeom prst="rect">
            <a:avLst/>
          </a:prstGeom>
          <a:noFill/>
          <a:ln w="9525">
            <a:noFill/>
            <a:miter lim="800000"/>
            <a:headEnd/>
            <a:tailEnd/>
          </a:ln>
          <a:effectLst/>
        </p:spPr>
        <p:txBody>
          <a:bodyPr/>
          <a:lstStyle/>
          <a:p>
            <a:pPr marL="342900" indent="-342900" algn="ctr" defTabSz="914400" fontAlgn="base">
              <a:spcBef>
                <a:spcPct val="20000"/>
              </a:spcBef>
              <a:spcAft>
                <a:spcPct val="0"/>
              </a:spcAft>
              <a:buClr>
                <a:srgbClr val="86D1EC"/>
              </a:buClr>
              <a:buSzPct val="90000"/>
              <a:buFont typeface="Wingdings" pitchFamily="2" charset="2"/>
              <a:buNone/>
              <a:defRPr/>
            </a:pPr>
            <a:endParaRPr lang="en-US" sz="24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r>
              <a:rPr lang="en-US" sz="2000" kern="0" dirty="0">
                <a:solidFill>
                  <a:srgbClr val="FFFFFF"/>
                </a:solidFill>
                <a:effectLst>
                  <a:outerShdw blurRad="38100" dist="38100" dir="2700000" algn="tl">
                    <a:srgbClr val="000000"/>
                  </a:outerShdw>
                </a:effectLst>
              </a:rPr>
              <a:t>South Platte 379,000 AF Avg. Annual Ag. Gap </a:t>
            </a:r>
            <a:r>
              <a:rPr lang="en-US" sz="1200" kern="0" dirty="0">
                <a:solidFill>
                  <a:srgbClr val="FFFFFF"/>
                </a:solidFill>
                <a:effectLst>
                  <a:outerShdw blurRad="38100" dist="38100" dir="2700000" algn="tl">
                    <a:srgbClr val="000000"/>
                  </a:outerShdw>
                </a:effectLst>
              </a:rPr>
              <a:t>(SWSI 2010)</a:t>
            </a:r>
          </a:p>
          <a:p>
            <a:pPr defTabSz="914400" fontAlgn="base">
              <a:spcBef>
                <a:spcPct val="20000"/>
              </a:spcBef>
              <a:spcAft>
                <a:spcPct val="0"/>
              </a:spcAft>
              <a:buClr>
                <a:srgbClr val="86D1EC"/>
              </a:buClr>
              <a:buSzPct val="90000"/>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r>
              <a:rPr lang="en-US" sz="2000" kern="0" dirty="0">
                <a:solidFill>
                  <a:srgbClr val="FFFFFF"/>
                </a:solidFill>
                <a:effectLst>
                  <a:outerShdw blurRad="38100" dist="38100" dir="2700000" algn="tl">
                    <a:srgbClr val="000000"/>
                  </a:outerShdw>
                </a:effectLst>
              </a:rPr>
              <a:t>Republican 200,000 AF Avg. Annual Ag. Gap </a:t>
            </a:r>
            <a:r>
              <a:rPr lang="en-US" sz="1200" kern="0" dirty="0">
                <a:solidFill>
                  <a:srgbClr val="FFFFFF"/>
                </a:solidFill>
                <a:effectLst>
                  <a:outerShdw blurRad="38100" dist="38100" dir="2700000" algn="tl">
                    <a:srgbClr val="000000"/>
                  </a:outerShdw>
                </a:effectLst>
              </a:rPr>
              <a:t>(SWSI 2010)</a:t>
            </a:r>
            <a:endParaRPr lang="en-US" sz="20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endParaRPr lang="en-US" sz="20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20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20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2000" kern="0" dirty="0">
              <a:solidFill>
                <a:srgbClr val="FFFFFF"/>
              </a:solidFill>
              <a:effectLst>
                <a:outerShdw blurRad="38100" dist="38100" dir="2700000" algn="tl">
                  <a:srgbClr val="000000"/>
                </a:outerShdw>
              </a:effectLst>
            </a:endParaRPr>
          </a:p>
          <a:p>
            <a:pPr marL="342900" indent="-342900" algn="ctr" defTabSz="914400" fontAlgn="base">
              <a:spcBef>
                <a:spcPct val="20000"/>
              </a:spcBef>
              <a:spcAft>
                <a:spcPct val="0"/>
              </a:spcAft>
              <a:buClr>
                <a:srgbClr val="86D1EC"/>
              </a:buClr>
              <a:buSzPct val="90000"/>
              <a:buFont typeface="Arial" pitchFamily="34" charset="0"/>
              <a:buChar char="•"/>
              <a:defRPr/>
            </a:pPr>
            <a:endParaRPr lang="en-US" sz="2400" kern="0" dirty="0">
              <a:solidFill>
                <a:srgbClr val="FFFFFF"/>
              </a:solidFill>
              <a:effectLst>
                <a:outerShdw blurRad="38100" dist="38100" dir="2700000" algn="tl">
                  <a:srgbClr val="000000"/>
                </a:outerShdw>
              </a:effectLst>
            </a:endParaRPr>
          </a:p>
          <a:p>
            <a:pPr marL="342900" indent="-342900" algn="ctr" defTabSz="914400" fontAlgn="base">
              <a:spcBef>
                <a:spcPct val="20000"/>
              </a:spcBef>
              <a:spcAft>
                <a:spcPct val="0"/>
              </a:spcAft>
              <a:buClr>
                <a:srgbClr val="86D1EC"/>
              </a:buClr>
              <a:buSzPct val="90000"/>
              <a:buFont typeface="Arial" pitchFamily="34" charset="0"/>
              <a:buChar char="•"/>
              <a:defRPr/>
            </a:pPr>
            <a:endParaRPr lang="en-US" sz="2400" kern="0" dirty="0">
              <a:solidFill>
                <a:srgbClr val="FFFFFF"/>
              </a:solidFill>
              <a:effectLst>
                <a:outerShdw blurRad="38100" dist="38100" dir="2700000" algn="tl">
                  <a:srgbClr val="000000"/>
                </a:outerShdw>
              </a:effectLst>
            </a:endParaRPr>
          </a:p>
          <a:p>
            <a:pPr marL="342900" indent="-342900" algn="ctr" defTabSz="914400" fontAlgn="base">
              <a:spcBef>
                <a:spcPct val="20000"/>
              </a:spcBef>
              <a:spcAft>
                <a:spcPct val="0"/>
              </a:spcAft>
              <a:buClr>
                <a:srgbClr val="86D1EC"/>
              </a:buClr>
              <a:buSzPct val="90000"/>
              <a:buFont typeface="Arial" pitchFamily="34" charset="0"/>
              <a:buChar char="•"/>
              <a:defRPr/>
            </a:pPr>
            <a:endParaRPr lang="en-US" sz="2400" kern="0" dirty="0">
              <a:solidFill>
                <a:srgbClr val="FFFFFF"/>
              </a:solidFill>
              <a:effectLst>
                <a:outerShdw blurRad="38100" dist="38100" dir="2700000" algn="tl">
                  <a:srgbClr val="000000"/>
                </a:outerShdw>
              </a:effectLst>
            </a:endParaRPr>
          </a:p>
          <a:p>
            <a:pPr marL="342900" indent="-342900" algn="ctr" defTabSz="914400" fontAlgn="base">
              <a:spcBef>
                <a:spcPct val="20000"/>
              </a:spcBef>
              <a:spcAft>
                <a:spcPct val="0"/>
              </a:spcAft>
              <a:buClr>
                <a:srgbClr val="86D1EC"/>
              </a:buClr>
              <a:buSzPct val="90000"/>
              <a:buFont typeface="Arial" pitchFamily="34" charset="0"/>
              <a:buChar char="•"/>
              <a:defRPr/>
            </a:pPr>
            <a:endParaRPr lang="en-US" sz="24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Wingdings" pitchFamily="2" charset="2"/>
              <a:buNone/>
              <a:defRPr/>
            </a:pPr>
            <a:endParaRPr lang="en-US" sz="2800" kern="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94361342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6CC08BD4-DF37-4E0C-A1EF-B586569E9716}" type="slidenum">
              <a:rPr lang="en-US" altLang="en-US" sz="1400" smtClean="0">
                <a:solidFill>
                  <a:srgbClr val="FFFFFF"/>
                </a:solidFill>
                <a:latin typeface="Times New Roman" pitchFamily="18" charset="0"/>
              </a:rPr>
              <a:pPr>
                <a:spcBef>
                  <a:spcPct val="0"/>
                </a:spcBef>
                <a:buClrTx/>
                <a:buSzTx/>
                <a:buFontTx/>
                <a:buNone/>
                <a:defRPr/>
              </a:pPr>
              <a:t>2</a:t>
            </a:fld>
            <a:endParaRPr lang="en-US" altLang="en-US" sz="1400">
              <a:solidFill>
                <a:srgbClr val="FFFFFF"/>
              </a:solidFill>
              <a:latin typeface="Times New Roman" pitchFamily="18" charset="0"/>
            </a:endParaRPr>
          </a:p>
        </p:txBody>
      </p:sp>
      <p:pic>
        <p:nvPicPr>
          <p:cNvPr id="8704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968" y="238125"/>
            <a:ext cx="11446933"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28560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rtlCol="0">
            <a:normAutofit/>
          </a:bodyPr>
          <a:lstStyle/>
          <a:p>
            <a:pPr eaLnBrk="1" fontAlgn="auto" hangingPunct="1">
              <a:spcAft>
                <a:spcPts val="0"/>
              </a:spcAft>
              <a:defRPr/>
            </a:pPr>
            <a:r>
              <a:rPr lang="en-US" altLang="en-US"/>
              <a:t>South Platte Basin Agricultural Production</a:t>
            </a:r>
          </a:p>
        </p:txBody>
      </p:sp>
      <p:sp>
        <p:nvSpPr>
          <p:cNvPr id="105475" name="Slide Number Placeholder 3"/>
          <p:cNvSpPr>
            <a:spLocks noGrp="1"/>
          </p:cNvSpPr>
          <p:nvPr>
            <p:ph type="sldNum" sz="quarter" idx="12"/>
          </p:nvPr>
        </p:nvSpPr>
        <p:spPr bwMode="auto">
          <a:xfrm>
            <a:off x="4165600" y="6356365"/>
            <a:ext cx="3860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fld id="{5DC34431-6020-4954-9C4A-DABAD4352A12}" type="slidenum">
              <a:rPr lang="en-US" altLang="en-US" sz="1200">
                <a:solidFill>
                  <a:srgbClr val="898989"/>
                </a:solidFill>
              </a:rPr>
              <a:pPr algn="ctr" eaLnBrk="1" hangingPunct="1">
                <a:spcBef>
                  <a:spcPct val="0"/>
                </a:spcBef>
                <a:buFontTx/>
                <a:buNone/>
              </a:pPr>
              <a:t>20</a:t>
            </a:fld>
            <a:endParaRPr lang="en-US" altLang="en-US" sz="1200">
              <a:solidFill>
                <a:srgbClr val="898989"/>
              </a:solidFill>
            </a:endParaRPr>
          </a:p>
        </p:txBody>
      </p:sp>
      <p:pic>
        <p:nvPicPr>
          <p:cNvPr id="1054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820" y="1862139"/>
            <a:ext cx="9683749"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873585"/>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711200" y="0"/>
            <a:ext cx="10363200" cy="1143000"/>
          </a:xfrm>
        </p:spPr>
        <p:txBody>
          <a:bodyPr/>
          <a:lstStyle/>
          <a:p>
            <a:pPr eaLnBrk="1" hangingPunct="1"/>
            <a:r>
              <a:rPr lang="en-US" altLang="en-US">
                <a:solidFill>
                  <a:schemeClr val="tx1"/>
                </a:solidFill>
              </a:rPr>
              <a:t>Population Projections</a:t>
            </a:r>
          </a:p>
        </p:txBody>
      </p:sp>
      <p:pic>
        <p:nvPicPr>
          <p:cNvPr id="10649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10363200" cy="564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43058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800" dirty="0"/>
              <a:t>Municipal &amp; Industrial (M&amp;I) Water Supply Gap in the South Platte Basin</a:t>
            </a:r>
          </a:p>
        </p:txBody>
      </p:sp>
      <p:sp>
        <p:nvSpPr>
          <p:cNvPr id="107523" name="TextBox 3"/>
          <p:cNvSpPr txBox="1">
            <a:spLocks noChangeArrowheads="1"/>
          </p:cNvSpPr>
          <p:nvPr/>
        </p:nvSpPr>
        <p:spPr bwMode="auto">
          <a:xfrm>
            <a:off x="10267962" y="2825759"/>
            <a:ext cx="1416049" cy="36933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eaLnBrk="0" fontAlgn="base" hangingPunct="0">
              <a:spcBef>
                <a:spcPct val="0"/>
              </a:spcBef>
              <a:spcAft>
                <a:spcPct val="0"/>
              </a:spcAft>
              <a:buClrTx/>
              <a:buSzTx/>
              <a:buFontTx/>
              <a:buNone/>
            </a:pPr>
            <a:r>
              <a:rPr lang="en-US" altLang="en-US" sz="1800" b="1">
                <a:solidFill>
                  <a:srgbClr val="FFFFFF"/>
                </a:solidFill>
              </a:rPr>
              <a:t>2050 Gap</a:t>
            </a:r>
          </a:p>
        </p:txBody>
      </p:sp>
      <p:sp>
        <p:nvSpPr>
          <p:cNvPr id="107524" name="TextBox 4"/>
          <p:cNvSpPr txBox="1">
            <a:spLocks noChangeArrowheads="1"/>
          </p:cNvSpPr>
          <p:nvPr/>
        </p:nvSpPr>
        <p:spPr bwMode="auto">
          <a:xfrm>
            <a:off x="10267962" y="4476750"/>
            <a:ext cx="1619249" cy="6477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eaLnBrk="0" fontAlgn="base" hangingPunct="0">
              <a:spcBef>
                <a:spcPct val="0"/>
              </a:spcBef>
              <a:spcAft>
                <a:spcPct val="0"/>
              </a:spcAft>
              <a:buClrTx/>
              <a:buSzTx/>
              <a:buFontTx/>
              <a:buNone/>
            </a:pPr>
            <a:r>
              <a:rPr lang="en-US" altLang="en-US" sz="1800" b="1">
                <a:solidFill>
                  <a:srgbClr val="FFFFFF"/>
                </a:solidFill>
              </a:rPr>
              <a:t>Existing Supply</a:t>
            </a:r>
          </a:p>
        </p:txBody>
      </p:sp>
      <p:sp>
        <p:nvSpPr>
          <p:cNvPr id="3" name="Slide Number Placeholder 2"/>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52EC5FED-95A3-42CC-A50B-057D83A8A79C}" type="slidenum">
              <a:rPr lang="en-US" altLang="en-US" sz="1200" smtClean="0">
                <a:solidFill>
                  <a:srgbClr val="FFFFFF"/>
                </a:solidFill>
              </a:rPr>
              <a:pPr>
                <a:spcBef>
                  <a:spcPct val="0"/>
                </a:spcBef>
                <a:buClrTx/>
                <a:buSzTx/>
                <a:buFontTx/>
                <a:buNone/>
                <a:defRPr/>
              </a:pPr>
              <a:t>22</a:t>
            </a:fld>
            <a:endParaRPr lang="en-US" altLang="en-US" sz="1200">
              <a:solidFill>
                <a:srgbClr val="FFFFFF"/>
              </a:solidFill>
            </a:endParaRPr>
          </a:p>
        </p:txBody>
      </p:sp>
      <p:sp>
        <p:nvSpPr>
          <p:cNvPr id="107526" name="TextBox 6"/>
          <p:cNvSpPr txBox="1">
            <a:spLocks noChangeArrowheads="1"/>
          </p:cNvSpPr>
          <p:nvPr/>
        </p:nvSpPr>
        <p:spPr bwMode="auto">
          <a:xfrm>
            <a:off x="2133600" y="6324617"/>
            <a:ext cx="34474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eaLnBrk="0" fontAlgn="base" hangingPunct="0">
              <a:spcBef>
                <a:spcPct val="0"/>
              </a:spcBef>
              <a:spcAft>
                <a:spcPct val="0"/>
              </a:spcAft>
              <a:buClrTx/>
              <a:buSzTx/>
              <a:buFontTx/>
              <a:buNone/>
            </a:pPr>
            <a:r>
              <a:rPr lang="en-US" altLang="en-US" sz="1200">
                <a:solidFill>
                  <a:srgbClr val="FFFFFF"/>
                </a:solidFill>
              </a:rPr>
              <a:t>*Based on SWSI 2010 Medium Water Demands</a:t>
            </a:r>
          </a:p>
        </p:txBody>
      </p:sp>
      <p:graphicFrame>
        <p:nvGraphicFramePr>
          <p:cNvPr id="107527" name="Content Placeholder 8"/>
          <p:cNvGraphicFramePr>
            <a:graphicFrameLocks noGrp="1"/>
          </p:cNvGraphicFramePr>
          <p:nvPr>
            <p:ph idx="1"/>
          </p:nvPr>
        </p:nvGraphicFramePr>
        <p:xfrm>
          <a:off x="-67733" y="1341443"/>
          <a:ext cx="10301817" cy="5495925"/>
        </p:xfrm>
        <a:graphic>
          <a:graphicData uri="http://schemas.openxmlformats.org/presentationml/2006/ole">
            <mc:AlternateContent xmlns:mc="http://schemas.openxmlformats.org/markup-compatibility/2006">
              <mc:Choice xmlns:v="urn:schemas-microsoft-com:vml" Requires="v">
                <p:oleObj name="Chart" r:id="rId6" imgW="7736494" imgH="5499069" progId="Excel.Chart.8">
                  <p:embed/>
                </p:oleObj>
              </mc:Choice>
              <mc:Fallback>
                <p:oleObj name="Chart" r:id="rId6" imgW="7736494" imgH="5499069" progId="Excel.Chart.8">
                  <p:embed/>
                  <p:pic>
                    <p:nvPicPr>
                      <p:cNvPr id="0" name=""/>
                      <p:cNvPicPr>
                        <a:picLocks noGrp="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33" y="1341443"/>
                        <a:ext cx="10301817"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ight Brace 9"/>
          <p:cNvSpPr/>
          <p:nvPr/>
        </p:nvSpPr>
        <p:spPr>
          <a:xfrm>
            <a:off x="9753611" y="2362200"/>
            <a:ext cx="412751" cy="1295400"/>
          </a:xfrm>
          <a:prstGeom prst="rightBrace">
            <a:avLst/>
          </a:prstGeom>
        </p:spPr>
        <p:style>
          <a:lnRef idx="2">
            <a:schemeClr val="accent2"/>
          </a:lnRef>
          <a:fillRef idx="0">
            <a:schemeClr val="accent2"/>
          </a:fillRef>
          <a:effectRef idx="1">
            <a:schemeClr val="accent2"/>
          </a:effectRef>
          <a:fontRef idx="minor">
            <a:schemeClr val="tx1"/>
          </a:fontRef>
        </p:style>
        <p:txBody>
          <a:bodyPr anchor="ctr"/>
          <a:lstStyle/>
          <a:p>
            <a:pPr algn="ctr" defTabSz="914400" eaLnBrk="0" fontAlgn="base" hangingPunct="0">
              <a:spcBef>
                <a:spcPct val="0"/>
              </a:spcBef>
              <a:spcAft>
                <a:spcPct val="0"/>
              </a:spcAft>
              <a:defRPr/>
            </a:pPr>
            <a:endParaRPr lang="en-US" sz="4000">
              <a:solidFill>
                <a:srgbClr val="FFFFFF"/>
              </a:solidFill>
            </a:endParaRPr>
          </a:p>
        </p:txBody>
      </p:sp>
      <p:sp>
        <p:nvSpPr>
          <p:cNvPr id="11" name="Right Brace 10"/>
          <p:cNvSpPr/>
          <p:nvPr/>
        </p:nvSpPr>
        <p:spPr>
          <a:xfrm>
            <a:off x="9753611" y="3657600"/>
            <a:ext cx="412751" cy="2286000"/>
          </a:xfrm>
          <a:prstGeom prst="rightBrace">
            <a:avLst/>
          </a:prstGeom>
        </p:spPr>
        <p:style>
          <a:lnRef idx="2">
            <a:schemeClr val="accent2"/>
          </a:lnRef>
          <a:fillRef idx="0">
            <a:schemeClr val="accent2"/>
          </a:fillRef>
          <a:effectRef idx="1">
            <a:schemeClr val="accent2"/>
          </a:effectRef>
          <a:fontRef idx="minor">
            <a:schemeClr val="tx1"/>
          </a:fontRef>
        </p:style>
        <p:txBody>
          <a:bodyPr anchor="ctr"/>
          <a:lstStyle/>
          <a:p>
            <a:pPr algn="ctr" defTabSz="914400" eaLnBrk="0" fontAlgn="base" hangingPunct="0">
              <a:spcBef>
                <a:spcPct val="0"/>
              </a:spcBef>
              <a:spcAft>
                <a:spcPct val="0"/>
              </a:spcAft>
              <a:defRPr/>
            </a:pPr>
            <a:endParaRPr lang="en-US" sz="4000">
              <a:solidFill>
                <a:srgbClr val="FFFFFF"/>
              </a:solidFill>
            </a:endParaRPr>
          </a:p>
        </p:txBody>
      </p:sp>
    </p:spTree>
    <p:extLst>
      <p:ext uri="{BB962C8B-B14F-4D97-AF65-F5344CB8AC3E}">
        <p14:creationId xmlns:p14="http://schemas.microsoft.com/office/powerpoint/2010/main" val="257683232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0906FEDB-8F15-4719-B6E4-2890BF26E3EF}" type="slidenum">
              <a:rPr lang="en-US" altLang="en-US" sz="1400" smtClean="0">
                <a:solidFill>
                  <a:srgbClr val="000000"/>
                </a:solidFill>
                <a:effectLst>
                  <a:outerShdw blurRad="38100" dist="38100" dir="2700000" algn="tl">
                    <a:srgbClr val="FFFFFF"/>
                  </a:outerShdw>
                </a:effectLst>
                <a:latin typeface="Times New Roman" pitchFamily="18" charset="0"/>
              </a:rPr>
              <a:pPr>
                <a:spcBef>
                  <a:spcPct val="0"/>
                </a:spcBef>
                <a:buClrTx/>
                <a:buSzTx/>
                <a:buFontTx/>
                <a:buNone/>
                <a:defRPr/>
              </a:pPr>
              <a:t>23</a:t>
            </a:fld>
            <a:endParaRPr lang="en-US" altLang="en-US" sz="1400">
              <a:solidFill>
                <a:srgbClr val="000000"/>
              </a:solidFill>
              <a:effectLst>
                <a:outerShdw blurRad="38100" dist="38100" dir="2700000" algn="tl">
                  <a:srgbClr val="FFFFFF"/>
                </a:outerShdw>
              </a:effectLst>
              <a:latin typeface="Times New Roman" pitchFamily="18" charset="0"/>
            </a:endParaRPr>
          </a:p>
        </p:txBody>
      </p:sp>
      <p:sp>
        <p:nvSpPr>
          <p:cNvPr id="10243" name="TextBox 2"/>
          <p:cNvSpPr txBox="1">
            <a:spLocks noChangeArrowheads="1"/>
          </p:cNvSpPr>
          <p:nvPr/>
        </p:nvSpPr>
        <p:spPr bwMode="auto">
          <a:xfrm>
            <a:off x="0" y="914400"/>
            <a:ext cx="12192000" cy="4462760"/>
          </a:xfrm>
          <a:prstGeom prst="rect">
            <a:avLst/>
          </a:prstGeom>
          <a:noFill/>
          <a:ln>
            <a:noFill/>
          </a:ln>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ClrTx/>
              <a:buSzTx/>
              <a:buFontTx/>
              <a:buNone/>
              <a:defRPr/>
            </a:pPr>
            <a:r>
              <a:rPr lang="en-US" altLang="en-US" b="1" dirty="0">
                <a:solidFill>
                  <a:srgbClr val="FFFFFF"/>
                </a:solidFill>
                <a:latin typeface="Times New Roman" panose="02020603050405020304" pitchFamily="18" charset="0"/>
              </a:rPr>
              <a:t>South Platte River Future Development</a:t>
            </a:r>
            <a:r>
              <a:rPr lang="en-US" altLang="en-US" sz="2000" b="1" u="sng" dirty="0">
                <a:solidFill>
                  <a:srgbClr val="FFFFFF"/>
                </a:solidFill>
                <a:latin typeface="Times New Roman" panose="02020603050405020304" pitchFamily="18" charset="0"/>
              </a:rPr>
              <a:t>  </a:t>
            </a:r>
          </a:p>
          <a:p>
            <a:pPr defTabSz="914400" fontAlgn="base">
              <a:spcBef>
                <a:spcPct val="0"/>
              </a:spcBef>
              <a:spcAft>
                <a:spcPct val="0"/>
              </a:spcAft>
              <a:buClrTx/>
              <a:buSzTx/>
              <a:buFontTx/>
              <a:buNone/>
              <a:defRPr/>
            </a:pPr>
            <a:endParaRPr lang="en-US" altLang="en-US" sz="1600" b="1" dirty="0">
              <a:solidFill>
                <a:srgbClr val="FFFFFF"/>
              </a:solidFill>
              <a:latin typeface="Times New Roman" panose="02020603050405020304" pitchFamily="18" charset="0"/>
            </a:endParaRPr>
          </a:p>
          <a:p>
            <a:pPr marL="342900" indent="-342900" defTabSz="914400" fontAlgn="base">
              <a:spcBef>
                <a:spcPct val="0"/>
              </a:spcBef>
              <a:spcAft>
                <a:spcPct val="0"/>
              </a:spcAft>
              <a:buClrTx/>
              <a:buSzTx/>
              <a:buFont typeface="Wingdings" panose="05000000000000000000" pitchFamily="2" charset="2"/>
              <a:buChar char="Ø"/>
              <a:defRPr/>
            </a:pPr>
            <a:r>
              <a:rPr lang="en-US" altLang="en-US" sz="2400" b="1" dirty="0">
                <a:solidFill>
                  <a:srgbClr val="FFFFFF"/>
                </a:solidFill>
                <a:latin typeface="Times New Roman" panose="02020603050405020304" pitchFamily="18" charset="0"/>
              </a:rPr>
              <a:t>Agriculture - Maintain</a:t>
            </a:r>
          </a:p>
          <a:p>
            <a:pPr marL="342900" indent="-342900" defTabSz="914400" fontAlgn="base">
              <a:spcBef>
                <a:spcPct val="0"/>
              </a:spcBef>
              <a:spcAft>
                <a:spcPct val="0"/>
              </a:spcAft>
              <a:buClrTx/>
              <a:buSzTx/>
              <a:buFont typeface="Wingdings" panose="05000000000000000000" pitchFamily="2" charset="2"/>
              <a:buChar char="Ø"/>
              <a:defRPr/>
            </a:pPr>
            <a:endParaRPr lang="en-US" altLang="en-US" sz="2400" b="1" dirty="0">
              <a:solidFill>
                <a:srgbClr val="FFFFFF"/>
              </a:solidFill>
              <a:latin typeface="Times New Roman" panose="02020603050405020304" pitchFamily="18" charset="0"/>
            </a:endParaRPr>
          </a:p>
          <a:p>
            <a:pPr marL="342900" indent="-342900" defTabSz="914400" eaLnBrk="0" fontAlgn="base" hangingPunct="0">
              <a:spcBef>
                <a:spcPct val="0"/>
              </a:spcBef>
              <a:spcAft>
                <a:spcPct val="0"/>
              </a:spcAft>
              <a:buClrTx/>
              <a:buSzTx/>
              <a:buFont typeface="Wingdings" panose="05000000000000000000" pitchFamily="2" charset="2"/>
              <a:buChar char="Ø"/>
              <a:defRPr/>
            </a:pPr>
            <a:r>
              <a:rPr lang="en-US" altLang="en-US" sz="2400" b="1" dirty="0">
                <a:solidFill>
                  <a:srgbClr val="FFFFFF"/>
                </a:solidFill>
                <a:latin typeface="Times New Roman" panose="02020603050405020304" pitchFamily="18" charset="0"/>
              </a:rPr>
              <a:t>Municipal and Industrial</a:t>
            </a:r>
          </a:p>
          <a:p>
            <a:pPr lvl="1" defTabSz="914400" eaLnBrk="0" fontAlgn="base" hangingPunct="0">
              <a:spcBef>
                <a:spcPct val="0"/>
              </a:spcBef>
              <a:spcAft>
                <a:spcPct val="0"/>
              </a:spcAft>
              <a:buFont typeface="Wingdings" panose="05000000000000000000" pitchFamily="2" charset="2"/>
              <a:buChar char="§"/>
              <a:defRPr/>
            </a:pPr>
            <a:r>
              <a:rPr lang="en-US" altLang="en-US" sz="2000" b="1" dirty="0">
                <a:solidFill>
                  <a:srgbClr val="FFFFFF"/>
                </a:solidFill>
                <a:latin typeface="Times New Roman" panose="02020603050405020304" pitchFamily="18" charset="0"/>
              </a:rPr>
              <a:t>Conservation</a:t>
            </a:r>
          </a:p>
          <a:p>
            <a:pPr lvl="1" defTabSz="914400" eaLnBrk="0" fontAlgn="base" hangingPunct="0">
              <a:spcBef>
                <a:spcPct val="0"/>
              </a:spcBef>
              <a:spcAft>
                <a:spcPct val="0"/>
              </a:spcAft>
              <a:buFont typeface="Wingdings" panose="05000000000000000000" pitchFamily="2" charset="2"/>
              <a:buChar char="§"/>
              <a:defRPr/>
            </a:pPr>
            <a:r>
              <a:rPr lang="en-US" altLang="en-US" sz="2000" b="1" dirty="0">
                <a:solidFill>
                  <a:srgbClr val="FFFFFF"/>
                </a:solidFill>
                <a:latin typeface="Times New Roman" panose="02020603050405020304" pitchFamily="18" charset="0"/>
              </a:rPr>
              <a:t>Reuse</a:t>
            </a:r>
          </a:p>
          <a:p>
            <a:pPr lvl="1" defTabSz="914400" eaLnBrk="0" fontAlgn="base" hangingPunct="0">
              <a:spcBef>
                <a:spcPct val="0"/>
              </a:spcBef>
              <a:spcAft>
                <a:spcPct val="0"/>
              </a:spcAft>
              <a:buFont typeface="Wingdings" panose="05000000000000000000" pitchFamily="2" charset="2"/>
              <a:buChar char="§"/>
              <a:defRPr/>
            </a:pPr>
            <a:r>
              <a:rPr lang="en-US" altLang="en-US" sz="2000" b="1" dirty="0">
                <a:solidFill>
                  <a:srgbClr val="FFFFFF"/>
                </a:solidFill>
                <a:latin typeface="Times New Roman" panose="02020603050405020304" pitchFamily="18" charset="0"/>
              </a:rPr>
              <a:t>New Storage Projects on South Platte</a:t>
            </a:r>
          </a:p>
          <a:p>
            <a:pPr lvl="1" defTabSz="914400" eaLnBrk="0" fontAlgn="base" hangingPunct="0">
              <a:spcBef>
                <a:spcPct val="0"/>
              </a:spcBef>
              <a:spcAft>
                <a:spcPct val="0"/>
              </a:spcAft>
              <a:buFont typeface="Wingdings" panose="05000000000000000000" pitchFamily="2" charset="2"/>
              <a:buChar char="§"/>
              <a:defRPr/>
            </a:pPr>
            <a:r>
              <a:rPr lang="en-US" altLang="en-US" sz="2000" b="1" dirty="0">
                <a:solidFill>
                  <a:srgbClr val="FFFFFF"/>
                </a:solidFill>
                <a:latin typeface="Times New Roman" panose="02020603050405020304" pitchFamily="18" charset="0"/>
              </a:rPr>
              <a:t>New </a:t>
            </a:r>
            <a:r>
              <a:rPr lang="en-US" altLang="en-US" sz="2000" b="1" dirty="0" err="1">
                <a:solidFill>
                  <a:srgbClr val="FFFFFF"/>
                </a:solidFill>
                <a:latin typeface="Times New Roman" panose="02020603050405020304" pitchFamily="18" charset="0"/>
              </a:rPr>
              <a:t>Transbasin</a:t>
            </a:r>
            <a:r>
              <a:rPr lang="en-US" altLang="en-US" sz="2000" b="1" dirty="0">
                <a:solidFill>
                  <a:srgbClr val="FFFFFF"/>
                </a:solidFill>
                <a:latin typeface="Times New Roman" panose="02020603050405020304" pitchFamily="18" charset="0"/>
              </a:rPr>
              <a:t> Diversion Projects</a:t>
            </a:r>
          </a:p>
          <a:p>
            <a:pPr lvl="1" defTabSz="914400" eaLnBrk="0" fontAlgn="base" hangingPunct="0">
              <a:spcBef>
                <a:spcPct val="0"/>
              </a:spcBef>
              <a:spcAft>
                <a:spcPct val="0"/>
              </a:spcAft>
              <a:buFont typeface="Wingdings" panose="05000000000000000000" pitchFamily="2" charset="2"/>
              <a:buChar char="§"/>
              <a:defRPr/>
            </a:pPr>
            <a:r>
              <a:rPr lang="en-US" altLang="en-US" sz="2000" b="1" dirty="0">
                <a:solidFill>
                  <a:srgbClr val="FFFFFF"/>
                </a:solidFill>
                <a:latin typeface="Times New Roman" panose="02020603050405020304" pitchFamily="18" charset="0"/>
              </a:rPr>
              <a:t>Dry Up of Agriculture</a:t>
            </a:r>
          </a:p>
          <a:p>
            <a:pPr lvl="1" defTabSz="914400" eaLnBrk="0" fontAlgn="base" hangingPunct="0">
              <a:spcBef>
                <a:spcPct val="0"/>
              </a:spcBef>
              <a:spcAft>
                <a:spcPct val="0"/>
              </a:spcAft>
              <a:buFont typeface="Wingdings" panose="05000000000000000000" pitchFamily="2" charset="2"/>
              <a:buChar char="§"/>
              <a:defRPr/>
            </a:pPr>
            <a:r>
              <a:rPr lang="en-US" altLang="en-US" sz="2000" b="1" dirty="0">
                <a:solidFill>
                  <a:srgbClr val="FFFFFF"/>
                </a:solidFill>
                <a:latin typeface="Times New Roman" panose="02020603050405020304" pitchFamily="18" charset="0"/>
              </a:rPr>
              <a:t>Agricultural Leases (Water Sharing Agreements)</a:t>
            </a:r>
            <a:r>
              <a:rPr lang="en-US" altLang="en-US" sz="2400" b="1" dirty="0">
                <a:solidFill>
                  <a:srgbClr val="FFFFFF"/>
                </a:solidFill>
                <a:latin typeface="Times New Roman" panose="02020603050405020304" pitchFamily="18" charset="0"/>
              </a:rPr>
              <a:t>  </a:t>
            </a:r>
            <a:endParaRPr lang="en-US" altLang="en-US" sz="2400" b="1" dirty="0">
              <a:solidFill>
                <a:srgbClr val="000000"/>
              </a:solidFill>
              <a:latin typeface="Times New Roman" panose="02020603050405020304" pitchFamily="18" charset="0"/>
            </a:endParaRPr>
          </a:p>
          <a:p>
            <a:pPr defTabSz="914400" fontAlgn="base">
              <a:spcBef>
                <a:spcPct val="0"/>
              </a:spcBef>
              <a:spcAft>
                <a:spcPct val="0"/>
              </a:spcAft>
              <a:buClrTx/>
              <a:buSzTx/>
              <a:buFontTx/>
              <a:buNone/>
              <a:defRPr/>
            </a:pPr>
            <a:endParaRPr lang="en-US" altLang="en-US" sz="2000" b="1" dirty="0">
              <a:solidFill>
                <a:srgbClr val="000000"/>
              </a:solidFill>
              <a:latin typeface="Times New Roman" panose="02020603050405020304" pitchFamily="18" charset="0"/>
            </a:endParaRPr>
          </a:p>
          <a:p>
            <a:pPr defTabSz="914400" fontAlgn="base">
              <a:spcBef>
                <a:spcPct val="0"/>
              </a:spcBef>
              <a:spcAft>
                <a:spcPct val="0"/>
              </a:spcAft>
              <a:buClrTx/>
              <a:buSzTx/>
              <a:buFont typeface="Arial" panose="020B0604020202020204" pitchFamily="34" charset="0"/>
              <a:buChar char="•"/>
              <a:defRPr/>
            </a:pPr>
            <a:endParaRPr lang="en-US" altLang="en-US" sz="20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24238642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0" y="-1588"/>
            <a:ext cx="11472333" cy="1163638"/>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defTabSz="914400">
              <a:defRPr/>
            </a:pPr>
            <a:r>
              <a:rPr lang="en-US" sz="3200" kern="0" dirty="0">
                <a:solidFill>
                  <a:srgbClr val="FFFFFF"/>
                </a:solidFill>
              </a:rPr>
              <a:t>South Platte Projects</a:t>
            </a:r>
          </a:p>
        </p:txBody>
      </p:sp>
      <p:sp>
        <p:nvSpPr>
          <p:cNvPr id="3" name="Content Placeholder 12"/>
          <p:cNvSpPr txBox="1">
            <a:spLocks/>
          </p:cNvSpPr>
          <p:nvPr/>
        </p:nvSpPr>
        <p:spPr>
          <a:xfrm>
            <a:off x="304812" y="1162067"/>
            <a:ext cx="11332633" cy="4297363"/>
          </a:xfrm>
          <a:prstGeom prst="rect">
            <a:avLst/>
          </a:prstGeom>
        </p:spPr>
        <p:txBody>
          <a:bodyPr/>
          <a:lst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cs typeface="+mn-cs"/>
              </a:defRPr>
            </a:lvl9pPr>
          </a:lstStyle>
          <a:p>
            <a:pPr defTabSz="914400" eaLnBrk="1" hangingPunct="1">
              <a:buClr>
                <a:srgbClr val="86D1EC"/>
              </a:buClr>
              <a:defRPr/>
            </a:pPr>
            <a:r>
              <a:rPr lang="en-US" altLang="en-US" sz="2400" kern="0" dirty="0">
                <a:solidFill>
                  <a:srgbClr val="FFFFFF"/>
                </a:solidFill>
              </a:rPr>
              <a:t>Gross Reservoir Enlargement</a:t>
            </a:r>
          </a:p>
          <a:p>
            <a:pPr defTabSz="914400" eaLnBrk="1" hangingPunct="1">
              <a:buClr>
                <a:srgbClr val="86D1EC"/>
              </a:buClr>
              <a:defRPr/>
            </a:pPr>
            <a:r>
              <a:rPr lang="en-US" altLang="en-US" sz="2400" kern="0" dirty="0">
                <a:solidFill>
                  <a:srgbClr val="FFFFFF"/>
                </a:solidFill>
              </a:rPr>
              <a:t>Chatfield Reallocation </a:t>
            </a:r>
          </a:p>
          <a:p>
            <a:pPr defTabSz="914400" eaLnBrk="1" hangingPunct="1">
              <a:buClr>
                <a:srgbClr val="86D1EC"/>
              </a:buClr>
              <a:defRPr/>
            </a:pPr>
            <a:r>
              <a:rPr lang="en-US" altLang="en-US" sz="2400" kern="0" dirty="0">
                <a:solidFill>
                  <a:srgbClr val="FFFFFF"/>
                </a:solidFill>
              </a:rPr>
              <a:t>Windy Gap Firming – Chimney Hollow Reservoir</a:t>
            </a:r>
          </a:p>
          <a:p>
            <a:pPr defTabSz="914400" eaLnBrk="1" hangingPunct="1">
              <a:buClr>
                <a:srgbClr val="86D1EC"/>
              </a:buClr>
              <a:defRPr/>
            </a:pPr>
            <a:r>
              <a:rPr lang="en-US" altLang="en-US" sz="2400" kern="0" dirty="0">
                <a:solidFill>
                  <a:srgbClr val="FFFFFF"/>
                </a:solidFill>
              </a:rPr>
              <a:t>North Integrated Supply Project (NISP) – Glade and Galeton Reservoirs</a:t>
            </a:r>
          </a:p>
          <a:p>
            <a:pPr defTabSz="914400" eaLnBrk="1" hangingPunct="1">
              <a:buClr>
                <a:srgbClr val="86D1EC"/>
              </a:buClr>
              <a:defRPr/>
            </a:pPr>
            <a:r>
              <a:rPr lang="en-US" altLang="en-US" sz="2400" kern="0" dirty="0">
                <a:solidFill>
                  <a:srgbClr val="FFFFFF"/>
                </a:solidFill>
              </a:rPr>
              <a:t>Halligan Reservoir Enlargement</a:t>
            </a:r>
          </a:p>
          <a:p>
            <a:pPr defTabSz="914400" eaLnBrk="1" hangingPunct="1">
              <a:buClr>
                <a:srgbClr val="86D1EC"/>
              </a:buClr>
              <a:defRPr/>
            </a:pPr>
            <a:r>
              <a:rPr lang="en-US" altLang="en-US" sz="2400" kern="0" dirty="0">
                <a:solidFill>
                  <a:srgbClr val="FFFFFF"/>
                </a:solidFill>
              </a:rPr>
              <a:t>Greeley Terry Ranch Project</a:t>
            </a:r>
          </a:p>
          <a:p>
            <a:pPr defTabSz="914400" eaLnBrk="1" hangingPunct="1">
              <a:buClr>
                <a:srgbClr val="86D1EC"/>
              </a:buClr>
              <a:defRPr/>
            </a:pPr>
            <a:r>
              <a:rPr lang="en-US" altLang="en-US" sz="2400" kern="0" dirty="0">
                <a:solidFill>
                  <a:srgbClr val="FFFFFF"/>
                </a:solidFill>
              </a:rPr>
              <a:t>Platte Valley Water Partnership</a:t>
            </a:r>
          </a:p>
          <a:p>
            <a:pPr defTabSz="914400" eaLnBrk="1" hangingPunct="1">
              <a:buClr>
                <a:srgbClr val="86D1EC"/>
              </a:buClr>
              <a:defRPr/>
            </a:pPr>
            <a:endParaRPr lang="en-US" altLang="en-US" sz="2400" kern="0" dirty="0">
              <a:solidFill>
                <a:srgbClr val="FFFFFF"/>
              </a:solidFill>
            </a:endParaRPr>
          </a:p>
          <a:p>
            <a:pPr defTabSz="914400" eaLnBrk="1" hangingPunct="1">
              <a:buClr>
                <a:srgbClr val="86D1EC"/>
              </a:buClr>
              <a:defRPr/>
            </a:pPr>
            <a:endParaRPr lang="en-US" altLang="en-US" sz="2400" kern="0" dirty="0">
              <a:solidFill>
                <a:srgbClr val="FFFFFF"/>
              </a:solidFill>
            </a:endParaRPr>
          </a:p>
          <a:p>
            <a:pPr defTabSz="914400" eaLnBrk="1" hangingPunct="1">
              <a:buClr>
                <a:srgbClr val="86D1EC"/>
              </a:buClr>
              <a:defRPr/>
            </a:pPr>
            <a:endParaRPr lang="en-US" altLang="en-US" kern="0" dirty="0">
              <a:solidFill>
                <a:srgbClr val="FFFFFF"/>
              </a:solidFill>
            </a:endParaRPr>
          </a:p>
        </p:txBody>
      </p:sp>
    </p:spTree>
    <p:extLst>
      <p:ext uri="{BB962C8B-B14F-4D97-AF65-F5344CB8AC3E}">
        <p14:creationId xmlns:p14="http://schemas.microsoft.com/office/powerpoint/2010/main" val="399050425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5" name="TextBox 14">
            <a:extLst>
              <a:ext uri="{FF2B5EF4-FFF2-40B4-BE49-F238E27FC236}">
                <a16:creationId xmlns:a16="http://schemas.microsoft.com/office/drawing/2014/main" id="{21CEE799-B0DC-4C5F-9E7A-D1AFCFE210B7}"/>
              </a:ext>
            </a:extLst>
          </p:cNvPr>
          <p:cNvSpPr txBox="1"/>
          <p:nvPr/>
        </p:nvSpPr>
        <p:spPr>
          <a:xfrm>
            <a:off x="3937659" y="2519008"/>
            <a:ext cx="7104975" cy="1015663"/>
          </a:xfrm>
          <a:prstGeom prst="rect">
            <a:avLst/>
          </a:prstGeom>
          <a:noFill/>
        </p:spPr>
        <p:txBody>
          <a:bodyPr wrap="square" rtlCol="0">
            <a:spAutoFit/>
          </a:bodyPr>
          <a:lstStyle/>
          <a:p>
            <a:pPr algn="r"/>
            <a:r>
              <a:rPr lang="en-US" sz="2000" i="1" spc="-50" dirty="0">
                <a:solidFill>
                  <a:schemeClr val="tx1">
                    <a:lumMod val="85000"/>
                    <a:lumOff val="15000"/>
                  </a:schemeClr>
                </a:solidFill>
                <a:latin typeface="+mj-lt"/>
                <a:ea typeface="+mj-ea"/>
                <a:cs typeface="Arial" panose="020B0604020202020204" pitchFamily="34" charset="0"/>
              </a:rPr>
              <a:t>A Collaborative Renewable Water Supply Project for Municipal Water Suppliers While Also Increasing and Preserving Agricultural Uses Along the South Platte River</a:t>
            </a:r>
          </a:p>
        </p:txBody>
      </p:sp>
      <p:sp>
        <p:nvSpPr>
          <p:cNvPr id="2" name="Title 1">
            <a:extLst>
              <a:ext uri="{FF2B5EF4-FFF2-40B4-BE49-F238E27FC236}">
                <a16:creationId xmlns:a16="http://schemas.microsoft.com/office/drawing/2014/main" id="{EFE9E32B-2B30-45F5-AE06-DC271083696D}"/>
              </a:ext>
            </a:extLst>
          </p:cNvPr>
          <p:cNvSpPr>
            <a:spLocks noGrp="1"/>
          </p:cNvSpPr>
          <p:nvPr>
            <p:ph type="ctrTitle"/>
          </p:nvPr>
        </p:nvSpPr>
        <p:spPr>
          <a:xfrm>
            <a:off x="846176" y="1498940"/>
            <a:ext cx="10328457" cy="1015663"/>
          </a:xfrm>
        </p:spPr>
        <p:txBody>
          <a:bodyPr>
            <a:normAutofit/>
          </a:bodyPr>
          <a:lstStyle/>
          <a:p>
            <a:pPr algn="r"/>
            <a:r>
              <a:rPr lang="en-US" sz="5400" b="1" dirty="0">
                <a:latin typeface="+mj-lt"/>
                <a:cs typeface="Arial" panose="020B0604020202020204" pitchFamily="34" charset="0"/>
              </a:rPr>
              <a:t>Platte Valley Water Partnership </a:t>
            </a:r>
            <a:endParaRPr lang="en-US" sz="5400" dirty="0"/>
          </a:p>
        </p:txBody>
      </p:sp>
      <p:sp>
        <p:nvSpPr>
          <p:cNvPr id="4" name="Text Placeholder 3">
            <a:extLst>
              <a:ext uri="{FF2B5EF4-FFF2-40B4-BE49-F238E27FC236}">
                <a16:creationId xmlns:a16="http://schemas.microsoft.com/office/drawing/2014/main" id="{35EBE143-5219-4282-8D48-A39EFA53E843}"/>
              </a:ext>
            </a:extLst>
          </p:cNvPr>
          <p:cNvSpPr>
            <a:spLocks noGrp="1"/>
          </p:cNvSpPr>
          <p:nvPr>
            <p:ph type="subTitle" idx="1"/>
          </p:nvPr>
        </p:nvSpPr>
        <p:spPr>
          <a:xfrm>
            <a:off x="2743203" y="4424517"/>
            <a:ext cx="9364716" cy="2360058"/>
          </a:xfrm>
        </p:spPr>
        <p:txBody>
          <a:bodyPr>
            <a:normAutofit/>
          </a:bodyPr>
          <a:lstStyle/>
          <a:p>
            <a:pPr marL="152396" indent="0" algn="ctr">
              <a:buNone/>
            </a:pPr>
            <a:r>
              <a:rPr lang="en-US" sz="1800" dirty="0">
                <a:solidFill>
                  <a:schemeClr val="bg1"/>
                </a:solidFill>
              </a:rPr>
              <a:t>Lower south </a:t>
            </a:r>
            <a:r>
              <a:rPr lang="en-US" sz="1800" dirty="0" err="1">
                <a:solidFill>
                  <a:schemeClr val="bg1"/>
                </a:solidFill>
              </a:rPr>
              <a:t>platte</a:t>
            </a:r>
            <a:r>
              <a:rPr lang="en-US" sz="1800" dirty="0">
                <a:solidFill>
                  <a:schemeClr val="bg1"/>
                </a:solidFill>
              </a:rPr>
              <a:t> water conservancy district</a:t>
            </a:r>
          </a:p>
          <a:p>
            <a:pPr marL="152396" algn="ctr"/>
            <a:r>
              <a:rPr lang="en-US" sz="1800" dirty="0">
                <a:solidFill>
                  <a:schemeClr val="bg1"/>
                </a:solidFill>
              </a:rPr>
              <a:t>&amp;</a:t>
            </a:r>
          </a:p>
          <a:p>
            <a:pPr marL="152396" indent="0" algn="ctr">
              <a:buNone/>
            </a:pPr>
            <a:r>
              <a:rPr lang="en-US" sz="1800" dirty="0">
                <a:solidFill>
                  <a:schemeClr val="bg1"/>
                </a:solidFill>
              </a:rPr>
              <a:t>Parker Water and sanitation district</a:t>
            </a:r>
          </a:p>
          <a:p>
            <a:pPr marL="152396" indent="0">
              <a:buNone/>
            </a:pPr>
            <a:endParaRPr lang="en-US" sz="2000" dirty="0">
              <a:solidFill>
                <a:schemeClr val="bg1"/>
              </a:solidFill>
            </a:endParaRPr>
          </a:p>
        </p:txBody>
      </p:sp>
    </p:spTree>
    <p:extLst>
      <p:ext uri="{BB962C8B-B14F-4D97-AF65-F5344CB8AC3E}">
        <p14:creationId xmlns:p14="http://schemas.microsoft.com/office/powerpoint/2010/main" val="2629882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163461-6C03-4C4F-83A8-26F8C3897F09}"/>
              </a:ext>
            </a:extLst>
          </p:cNvPr>
          <p:cNvSpPr>
            <a:spLocks noGrp="1"/>
          </p:cNvSpPr>
          <p:nvPr>
            <p:ph type="title"/>
          </p:nvPr>
        </p:nvSpPr>
        <p:spPr>
          <a:xfrm>
            <a:off x="2914023" y="422053"/>
            <a:ext cx="8823052" cy="1789463"/>
          </a:xfrm>
        </p:spPr>
        <p:txBody>
          <a:bodyPr>
            <a:normAutofit fontScale="90000"/>
          </a:bodyPr>
          <a:lstStyle/>
          <a:p>
            <a:r>
              <a:rPr lang="en-US" dirty="0"/>
              <a:t>Project History:</a:t>
            </a:r>
            <a:br>
              <a:rPr lang="en-US" dirty="0"/>
            </a:br>
            <a:r>
              <a:rPr lang="en-US" dirty="0"/>
              <a:t>The Journey to Our Partnership</a:t>
            </a:r>
          </a:p>
        </p:txBody>
      </p:sp>
      <p:cxnSp>
        <p:nvCxnSpPr>
          <p:cNvPr id="12" name="Straight Connector 11">
            <a:extLst>
              <a:ext uri="{FF2B5EF4-FFF2-40B4-BE49-F238E27FC236}">
                <a16:creationId xmlns:a16="http://schemas.microsoft.com/office/drawing/2014/main" id="{7FFAE774-DDCA-4DD3-8BF6-902725FE0292}"/>
              </a:ext>
            </a:extLst>
          </p:cNvPr>
          <p:cNvCxnSpPr/>
          <p:nvPr/>
        </p:nvCxnSpPr>
        <p:spPr>
          <a:xfrm>
            <a:off x="3878945" y="2835414"/>
            <a:ext cx="0" cy="2662481"/>
          </a:xfrm>
          <a:prstGeom prst="line">
            <a:avLst/>
          </a:prstGeom>
          <a:ln w="19050">
            <a:solidFill>
              <a:schemeClr val="accent2">
                <a:lumMod val="50000"/>
              </a:schemeClr>
            </a:solidFill>
          </a:ln>
          <a:effectLst>
            <a:softEdge rad="0"/>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92385B5-4315-4A54-AFA6-2D02778611CD}"/>
              </a:ext>
            </a:extLst>
          </p:cNvPr>
          <p:cNvCxnSpPr/>
          <p:nvPr/>
        </p:nvCxnSpPr>
        <p:spPr>
          <a:xfrm>
            <a:off x="8355981" y="2835414"/>
            <a:ext cx="0" cy="2662481"/>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pic>
        <p:nvPicPr>
          <p:cNvPr id="3" name="Picture 2" descr="A body of water with trees around it&#10;&#10;Description automatically generated with medium confidence">
            <a:extLst>
              <a:ext uri="{FF2B5EF4-FFF2-40B4-BE49-F238E27FC236}">
                <a16:creationId xmlns:a16="http://schemas.microsoft.com/office/drawing/2014/main" id="{065FE0EF-876D-61F0-27C2-879DC9C9F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141" y="2835414"/>
            <a:ext cx="3993723" cy="2662481"/>
          </a:xfrm>
          <a:prstGeom prst="rect">
            <a:avLst/>
          </a:prstGeom>
        </p:spPr>
      </p:pic>
      <p:pic>
        <p:nvPicPr>
          <p:cNvPr id="11" name="Picture 10" descr="Shape, calendar&#10;&#10;Description automatically generated">
            <a:extLst>
              <a:ext uri="{FF2B5EF4-FFF2-40B4-BE49-F238E27FC236}">
                <a16:creationId xmlns:a16="http://schemas.microsoft.com/office/drawing/2014/main" id="{66AD021A-2EBB-4C19-0D1F-F7AB24B37D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4299" y="2835414"/>
            <a:ext cx="2633852" cy="2662481"/>
          </a:xfrm>
          <a:prstGeom prst="rect">
            <a:avLst/>
          </a:prstGeom>
        </p:spPr>
      </p:pic>
      <p:pic>
        <p:nvPicPr>
          <p:cNvPr id="13" name="Picture 12">
            <a:extLst>
              <a:ext uri="{FF2B5EF4-FFF2-40B4-BE49-F238E27FC236}">
                <a16:creationId xmlns:a16="http://schemas.microsoft.com/office/drawing/2014/main" id="{607F0645-9294-1683-9891-F017B83DFC0A}"/>
              </a:ext>
            </a:extLst>
          </p:cNvPr>
          <p:cNvPicPr/>
          <p:nvPr/>
        </p:nvPicPr>
        <p:blipFill>
          <a:blip r:embed="rId5"/>
          <a:stretch>
            <a:fillRect/>
          </a:stretch>
        </p:blipFill>
        <p:spPr>
          <a:xfrm>
            <a:off x="158590" y="3664856"/>
            <a:ext cx="3588809" cy="1003586"/>
          </a:xfrm>
          <a:prstGeom prst="rect">
            <a:avLst/>
          </a:prstGeom>
          <a:noFill/>
        </p:spPr>
      </p:pic>
    </p:spTree>
    <p:extLst>
      <p:ext uri="{BB962C8B-B14F-4D97-AF65-F5344CB8AC3E}">
        <p14:creationId xmlns:p14="http://schemas.microsoft.com/office/powerpoint/2010/main" val="985937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5F7399D-6A47-451C-9490-59E1A5E584B9}"/>
              </a:ext>
            </a:extLst>
          </p:cNvPr>
          <p:cNvSpPr/>
          <p:nvPr/>
        </p:nvSpPr>
        <p:spPr>
          <a:xfrm>
            <a:off x="6171325" y="1279190"/>
            <a:ext cx="2601992" cy="4784179"/>
          </a:xfrm>
          <a:prstGeom prst="rect">
            <a:avLst/>
          </a:prstGeom>
          <a:ln w="8572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804D361A-F558-4BA8-8A74-4A05DFEA9E58}"/>
              </a:ext>
            </a:extLst>
          </p:cNvPr>
          <p:cNvSpPr/>
          <p:nvPr/>
        </p:nvSpPr>
        <p:spPr>
          <a:xfrm>
            <a:off x="593401" y="1293782"/>
            <a:ext cx="4649823" cy="4784179"/>
          </a:xfrm>
          <a:prstGeom prst="rect">
            <a:avLst/>
          </a:prstGeom>
          <a:ln w="8572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1F34B804-65E1-49EC-9ADE-25C0BBF7486B}"/>
              </a:ext>
            </a:extLst>
          </p:cNvPr>
          <p:cNvSpPr>
            <a:spLocks noGrp="1"/>
          </p:cNvSpPr>
          <p:nvPr>
            <p:ph type="title"/>
          </p:nvPr>
        </p:nvSpPr>
        <p:spPr>
          <a:xfrm>
            <a:off x="214009" y="156103"/>
            <a:ext cx="10058400" cy="1031446"/>
          </a:xfrm>
        </p:spPr>
        <p:txBody>
          <a:bodyPr>
            <a:normAutofit/>
          </a:bodyPr>
          <a:lstStyle/>
          <a:p>
            <a:r>
              <a:rPr lang="en-US" dirty="0"/>
              <a:t>Realizing Ideas…</a:t>
            </a:r>
          </a:p>
        </p:txBody>
      </p:sp>
      <p:pic>
        <p:nvPicPr>
          <p:cNvPr id="6" name="Content Placeholder 5" descr="Logo&#10;&#10;Description automatically generated">
            <a:extLst>
              <a:ext uri="{FF2B5EF4-FFF2-40B4-BE49-F238E27FC236}">
                <a16:creationId xmlns:a16="http://schemas.microsoft.com/office/drawing/2014/main" id="{39DD51F6-86E2-43D8-8126-361889DD6B2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514847" y="2225271"/>
            <a:ext cx="2524052" cy="2524052"/>
          </a:xfrm>
        </p:spPr>
      </p:pic>
      <p:sp>
        <p:nvSpPr>
          <p:cNvPr id="5" name="Slide Number Placeholder 4">
            <a:extLst>
              <a:ext uri="{FF2B5EF4-FFF2-40B4-BE49-F238E27FC236}">
                <a16:creationId xmlns:a16="http://schemas.microsoft.com/office/drawing/2014/main" id="{84A93537-9357-40E5-B09F-82FA6AA8A493}"/>
              </a:ext>
            </a:extLst>
          </p:cNvPr>
          <p:cNvSpPr>
            <a:spLocks noGrp="1"/>
          </p:cNvSpPr>
          <p:nvPr>
            <p:ph type="sldNum" sz="quarter" idx="4294967295"/>
          </p:nvPr>
        </p:nvSpPr>
        <p:spPr>
          <a:xfrm>
            <a:off x="11696703" y="6334147"/>
            <a:ext cx="495300" cy="200025"/>
          </a:xfrm>
        </p:spPr>
        <p:txBody>
          <a:bodyPr/>
          <a:lstStyle/>
          <a:p>
            <a:fld id="{83D12EE2-0A52-405F-9235-0A5D75AB581D}" type="slidenum">
              <a:rPr lang="en-US" smtClean="0"/>
              <a:pPr/>
              <a:t>27</a:t>
            </a:fld>
            <a:endParaRPr lang="en-US" dirty="0"/>
          </a:p>
        </p:txBody>
      </p:sp>
      <p:pic>
        <p:nvPicPr>
          <p:cNvPr id="9" name="Picture 8">
            <a:extLst>
              <a:ext uri="{FF2B5EF4-FFF2-40B4-BE49-F238E27FC236}">
                <a16:creationId xmlns:a16="http://schemas.microsoft.com/office/drawing/2014/main" id="{246DD6DE-3C8A-4870-BB9C-285D254692E4}"/>
              </a:ext>
            </a:extLst>
          </p:cNvPr>
          <p:cNvPicPr>
            <a:picLocks noChangeAspect="1"/>
          </p:cNvPicPr>
          <p:nvPr/>
        </p:nvPicPr>
        <p:blipFill rotWithShape="1">
          <a:blip r:embed="rId4"/>
          <a:srcRect l="33084" t="31028" r="41192" b="31837"/>
          <a:stretch/>
        </p:blipFill>
        <p:spPr>
          <a:xfrm>
            <a:off x="3189593" y="3626315"/>
            <a:ext cx="1760817" cy="1429764"/>
          </a:xfrm>
          <a:prstGeom prst="rect">
            <a:avLst/>
          </a:prstGeom>
        </p:spPr>
      </p:pic>
      <p:pic>
        <p:nvPicPr>
          <p:cNvPr id="10" name="Picture 9">
            <a:extLst>
              <a:ext uri="{FF2B5EF4-FFF2-40B4-BE49-F238E27FC236}">
                <a16:creationId xmlns:a16="http://schemas.microsoft.com/office/drawing/2014/main" id="{9F105574-12B9-432F-80B1-A2ED88CF95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68" r="4275" b="3147"/>
          <a:stretch/>
        </p:blipFill>
        <p:spPr>
          <a:xfrm>
            <a:off x="2967699" y="1403465"/>
            <a:ext cx="1610556" cy="1463924"/>
          </a:xfrm>
          <a:prstGeom prst="rect">
            <a:avLst/>
          </a:prstGeom>
        </p:spPr>
      </p:pic>
      <p:sp>
        <p:nvSpPr>
          <p:cNvPr id="11" name="TextBox 10">
            <a:extLst>
              <a:ext uri="{FF2B5EF4-FFF2-40B4-BE49-F238E27FC236}">
                <a16:creationId xmlns:a16="http://schemas.microsoft.com/office/drawing/2014/main" id="{D5867182-D35B-4167-B40B-82F2C52A6E2D}"/>
              </a:ext>
            </a:extLst>
          </p:cNvPr>
          <p:cNvSpPr txBox="1"/>
          <p:nvPr/>
        </p:nvSpPr>
        <p:spPr>
          <a:xfrm>
            <a:off x="2861977" y="2919831"/>
            <a:ext cx="1924795" cy="523220"/>
          </a:xfrm>
          <a:prstGeom prst="rect">
            <a:avLst/>
          </a:prstGeom>
          <a:noFill/>
        </p:spPr>
        <p:txBody>
          <a:bodyPr wrap="square">
            <a:spAutoFit/>
          </a:bodyPr>
          <a:lstStyle/>
          <a:p>
            <a:pPr marL="0" indent="0" algn="ctr">
              <a:buNone/>
            </a:pPr>
            <a:r>
              <a:rPr lang="en-US" sz="1400" dirty="0">
                <a:solidFill>
                  <a:schemeClr val="tx1"/>
                </a:solidFill>
              </a:rPr>
              <a:t>South Platte Basin Implementation Plan</a:t>
            </a:r>
            <a:endParaRPr lang="en-US" sz="1400" dirty="0"/>
          </a:p>
        </p:txBody>
      </p:sp>
      <p:sp>
        <p:nvSpPr>
          <p:cNvPr id="13" name="Content Placeholder 2">
            <a:extLst>
              <a:ext uri="{FF2B5EF4-FFF2-40B4-BE49-F238E27FC236}">
                <a16:creationId xmlns:a16="http://schemas.microsoft.com/office/drawing/2014/main" id="{0EFE0CC4-E6C1-4B51-AAE3-B8530561C349}"/>
              </a:ext>
            </a:extLst>
          </p:cNvPr>
          <p:cNvSpPr txBox="1">
            <a:spLocks/>
          </p:cNvSpPr>
          <p:nvPr/>
        </p:nvSpPr>
        <p:spPr bwMode="auto">
          <a:xfrm>
            <a:off x="2900752" y="5339294"/>
            <a:ext cx="2235525" cy="738664"/>
          </a:xfrm>
          <a:prstGeom prst="rect">
            <a:avLst/>
          </a:prstGeom>
          <a:noFill/>
        </p:spPr>
        <p:txBody>
          <a:bodyPr wrap="square">
            <a:spAutoFit/>
          </a:bodyPr>
          <a:lstStyle>
            <a:defPPr>
              <a:defRPr lang="en-US"/>
            </a:defPPr>
            <a:lvl1pPr indent="0" algn="ctr">
              <a:buNone/>
              <a:defRPr sz="1400"/>
            </a:lvl1pPr>
            <a:lvl2pPr marL="515938" indent="-265113" fontAlgn="base">
              <a:lnSpc>
                <a:spcPct val="100000"/>
              </a:lnSpc>
              <a:spcBef>
                <a:spcPts val="600"/>
              </a:spcBef>
              <a:spcAft>
                <a:spcPct val="0"/>
              </a:spcAft>
              <a:buClr>
                <a:schemeClr val="accent5"/>
              </a:buClr>
              <a:buFont typeface="Arial" pitchFamily="34" charset="0"/>
              <a:buChar char="•"/>
              <a:tabLst/>
              <a:defRPr sz="2400">
                <a:solidFill>
                  <a:schemeClr val="tx1">
                    <a:lumMod val="75000"/>
                    <a:lumOff val="25000"/>
                  </a:schemeClr>
                </a:solidFill>
                <a:latin typeface="Franklin Gothic Book" pitchFamily="34" charset="0"/>
              </a:defRPr>
            </a:lvl2pPr>
            <a:lvl3pPr marL="744538" indent="-228600" fontAlgn="base">
              <a:lnSpc>
                <a:spcPct val="100000"/>
              </a:lnSpc>
              <a:spcBef>
                <a:spcPts val="600"/>
              </a:spcBef>
              <a:spcAft>
                <a:spcPct val="0"/>
              </a:spcAft>
              <a:buClr>
                <a:schemeClr val="accent5"/>
              </a:buClr>
              <a:buFont typeface="Arial" pitchFamily="34" charset="0"/>
              <a:buChar char="•"/>
              <a:defRPr sz="2000">
                <a:solidFill>
                  <a:schemeClr val="tx1">
                    <a:lumMod val="75000"/>
                    <a:lumOff val="25000"/>
                  </a:schemeClr>
                </a:solidFill>
                <a:latin typeface="Franklin Gothic Book" pitchFamily="34" charset="0"/>
              </a:defRPr>
            </a:lvl3pPr>
            <a:lvl4pPr marL="973138" indent="-228600" fontAlgn="base">
              <a:lnSpc>
                <a:spcPct val="100000"/>
              </a:lnSpc>
              <a:spcBef>
                <a:spcPts val="600"/>
              </a:spcBef>
              <a:spcAft>
                <a:spcPct val="0"/>
              </a:spcAft>
              <a:buClr>
                <a:schemeClr val="accent5"/>
              </a:buClr>
              <a:buFont typeface="Arial" pitchFamily="34" charset="0"/>
              <a:buChar char="•"/>
              <a:defRPr>
                <a:solidFill>
                  <a:schemeClr val="tx1">
                    <a:lumMod val="75000"/>
                    <a:lumOff val="25000"/>
                  </a:schemeClr>
                </a:solidFill>
                <a:latin typeface="Franklin Gothic Book" pitchFamily="34" charset="0"/>
              </a:defRPr>
            </a:lvl4pPr>
            <a:lvl5pPr marL="1143000" indent="-169863" fontAlgn="base">
              <a:lnSpc>
                <a:spcPct val="85000"/>
              </a:lnSpc>
              <a:spcBef>
                <a:spcPct val="40000"/>
              </a:spcBef>
              <a:spcAft>
                <a:spcPct val="0"/>
              </a:spcAft>
              <a:buClr>
                <a:srgbClr val="7C93A0"/>
              </a:buClr>
              <a:buFont typeface="Arial" pitchFamily="34" charset="0"/>
              <a:buChar char="•"/>
              <a:defRPr>
                <a:solidFill>
                  <a:srgbClr val="262626"/>
                </a:solidFill>
                <a:latin typeface="Franklin Gothic Book" pitchFamily="34" charset="0"/>
              </a:defRPr>
            </a:lvl5pPr>
            <a:lvl6pPr marL="2173288" indent="-225425" fontAlgn="base">
              <a:lnSpc>
                <a:spcPct val="85000"/>
              </a:lnSpc>
              <a:spcBef>
                <a:spcPct val="40000"/>
              </a:spcBef>
              <a:spcAft>
                <a:spcPct val="0"/>
              </a:spcAft>
              <a:buClr>
                <a:srgbClr val="61781F"/>
              </a:buClr>
              <a:buFont typeface="Wingdings" pitchFamily="2" charset="2"/>
              <a:buChar char="§"/>
            </a:lvl6pPr>
            <a:lvl7pPr marL="2630488" indent="-225425" fontAlgn="base">
              <a:lnSpc>
                <a:spcPct val="85000"/>
              </a:lnSpc>
              <a:spcBef>
                <a:spcPct val="40000"/>
              </a:spcBef>
              <a:spcAft>
                <a:spcPct val="0"/>
              </a:spcAft>
              <a:buClr>
                <a:srgbClr val="61781F"/>
              </a:buClr>
              <a:buFont typeface="Wingdings" pitchFamily="2" charset="2"/>
              <a:buChar char="§"/>
            </a:lvl7pPr>
            <a:lvl8pPr marL="3087688" indent="-225425" fontAlgn="base">
              <a:lnSpc>
                <a:spcPct val="85000"/>
              </a:lnSpc>
              <a:spcBef>
                <a:spcPct val="40000"/>
              </a:spcBef>
              <a:spcAft>
                <a:spcPct val="0"/>
              </a:spcAft>
              <a:buClr>
                <a:srgbClr val="61781F"/>
              </a:buClr>
              <a:buFont typeface="Wingdings" pitchFamily="2" charset="2"/>
              <a:buChar char="§"/>
            </a:lvl8pPr>
            <a:lvl9pPr marL="3544888" indent="-225425" fontAlgn="base">
              <a:lnSpc>
                <a:spcPct val="85000"/>
              </a:lnSpc>
              <a:spcBef>
                <a:spcPct val="40000"/>
              </a:spcBef>
              <a:spcAft>
                <a:spcPct val="0"/>
              </a:spcAft>
              <a:buClr>
                <a:srgbClr val="61781F"/>
              </a:buClr>
              <a:buFont typeface="Wingdings" pitchFamily="2" charset="2"/>
              <a:buChar char="§"/>
            </a:lvl9pPr>
          </a:lstStyle>
          <a:p>
            <a:r>
              <a:rPr lang="en-US" dirty="0"/>
              <a:t>SPROWG Feasibility Study</a:t>
            </a:r>
            <a:br>
              <a:rPr lang="en-US" dirty="0"/>
            </a:br>
            <a:endParaRPr lang="en-US" dirty="0"/>
          </a:p>
        </p:txBody>
      </p:sp>
      <p:pic>
        <p:nvPicPr>
          <p:cNvPr id="14" name="Picture 13">
            <a:extLst>
              <a:ext uri="{FF2B5EF4-FFF2-40B4-BE49-F238E27FC236}">
                <a16:creationId xmlns:a16="http://schemas.microsoft.com/office/drawing/2014/main" id="{7FB84A92-B597-47F0-B80D-854B358BFE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906" r="2196" b="4588"/>
          <a:stretch/>
        </p:blipFill>
        <p:spPr>
          <a:xfrm>
            <a:off x="1073114" y="1462600"/>
            <a:ext cx="1788879" cy="1525342"/>
          </a:xfrm>
          <a:prstGeom prst="rect">
            <a:avLst/>
          </a:prstGeom>
        </p:spPr>
      </p:pic>
      <p:sp>
        <p:nvSpPr>
          <p:cNvPr id="15" name="Content Placeholder 2">
            <a:extLst>
              <a:ext uri="{FF2B5EF4-FFF2-40B4-BE49-F238E27FC236}">
                <a16:creationId xmlns:a16="http://schemas.microsoft.com/office/drawing/2014/main" id="{1E0D2E5D-EE53-4FA7-9808-3C04C68E6052}"/>
              </a:ext>
            </a:extLst>
          </p:cNvPr>
          <p:cNvSpPr txBox="1">
            <a:spLocks/>
          </p:cNvSpPr>
          <p:nvPr/>
        </p:nvSpPr>
        <p:spPr bwMode="auto">
          <a:xfrm>
            <a:off x="975963" y="2939953"/>
            <a:ext cx="1924793" cy="523220"/>
          </a:xfrm>
          <a:prstGeom prst="rect">
            <a:avLst/>
          </a:prstGeom>
          <a:noFill/>
        </p:spPr>
        <p:txBody>
          <a:bodyPr wrap="square">
            <a:spAutoFit/>
          </a:bodyPr>
          <a:lstStyle>
            <a:defPPr>
              <a:defRPr lang="en-US"/>
            </a:defPPr>
            <a:lvl1pPr indent="0" algn="ctr">
              <a:buNone/>
              <a:defRPr sz="1400"/>
            </a:lvl1pPr>
            <a:lvl2pPr marL="515938" indent="-265113" algn="l" rtl="0" eaLnBrk="1" fontAlgn="base" hangingPunct="1">
              <a:lnSpc>
                <a:spcPct val="100000"/>
              </a:lnSpc>
              <a:spcBef>
                <a:spcPts val="600"/>
              </a:spcBef>
              <a:spcAft>
                <a:spcPct val="0"/>
              </a:spcAft>
              <a:buClr>
                <a:schemeClr val="accent5"/>
              </a:buClr>
              <a:buFont typeface="Arial" pitchFamily="34" charset="0"/>
              <a:buChar char="•"/>
              <a:tabLst/>
              <a:defRPr sz="2400">
                <a:solidFill>
                  <a:schemeClr val="tx1">
                    <a:lumMod val="75000"/>
                    <a:lumOff val="25000"/>
                  </a:schemeClr>
                </a:solidFill>
                <a:latin typeface="Franklin Gothic Book" pitchFamily="34" charset="0"/>
              </a:defRPr>
            </a:lvl2pPr>
            <a:lvl3pPr marL="744538" indent="-228600" algn="l" rtl="0" eaLnBrk="1" fontAlgn="base" hangingPunct="1">
              <a:lnSpc>
                <a:spcPct val="100000"/>
              </a:lnSpc>
              <a:spcBef>
                <a:spcPts val="600"/>
              </a:spcBef>
              <a:spcAft>
                <a:spcPct val="0"/>
              </a:spcAft>
              <a:buClr>
                <a:schemeClr val="accent5"/>
              </a:buClr>
              <a:buFont typeface="Arial" pitchFamily="34" charset="0"/>
              <a:buChar char="•"/>
              <a:defRPr sz="2000">
                <a:solidFill>
                  <a:schemeClr val="tx1">
                    <a:lumMod val="75000"/>
                    <a:lumOff val="25000"/>
                  </a:schemeClr>
                </a:solidFill>
                <a:latin typeface="Franklin Gothic Book" pitchFamily="34" charset="0"/>
              </a:defRPr>
            </a:lvl3pPr>
            <a:lvl4pPr marL="973138" indent="-228600" algn="l" rtl="0" eaLnBrk="1" fontAlgn="base" hangingPunct="1">
              <a:lnSpc>
                <a:spcPct val="100000"/>
              </a:lnSpc>
              <a:spcBef>
                <a:spcPts val="600"/>
              </a:spcBef>
              <a:spcAft>
                <a:spcPct val="0"/>
              </a:spcAft>
              <a:buClr>
                <a:schemeClr val="accent5"/>
              </a:buClr>
              <a:buFont typeface="Arial" pitchFamily="34" charset="0"/>
              <a:buChar char="•"/>
              <a:defRPr sz="1800">
                <a:solidFill>
                  <a:schemeClr val="tx1">
                    <a:lumMod val="75000"/>
                    <a:lumOff val="2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1800">
                <a:solidFill>
                  <a:srgbClr val="262626"/>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18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18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18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1800">
                <a:solidFill>
                  <a:schemeClr val="tx1"/>
                </a:solidFill>
                <a:latin typeface="+mn-lt"/>
              </a:defRPr>
            </a:lvl9pPr>
          </a:lstStyle>
          <a:p>
            <a:r>
              <a:rPr lang="en-US" dirty="0"/>
              <a:t>Colorado’s Water Plan </a:t>
            </a:r>
          </a:p>
        </p:txBody>
      </p:sp>
      <p:pic>
        <p:nvPicPr>
          <p:cNvPr id="16" name="Picture 15">
            <a:extLst>
              <a:ext uri="{FF2B5EF4-FFF2-40B4-BE49-F238E27FC236}">
                <a16:creationId xmlns:a16="http://schemas.microsoft.com/office/drawing/2014/main" id="{965C6ED3-1441-40CD-9662-080531C5E846}"/>
              </a:ext>
            </a:extLst>
          </p:cNvPr>
          <p:cNvPicPr>
            <a:picLocks noChangeAspect="1"/>
          </p:cNvPicPr>
          <p:nvPr/>
        </p:nvPicPr>
        <p:blipFill rotWithShape="1">
          <a:blip r:embed="rId7"/>
          <a:srcRect l="22991" t="21298" r="45888" b="12274"/>
          <a:stretch/>
        </p:blipFill>
        <p:spPr>
          <a:xfrm>
            <a:off x="6749620" y="1403465"/>
            <a:ext cx="1423741" cy="1709386"/>
          </a:xfrm>
          <a:prstGeom prst="rect">
            <a:avLst/>
          </a:prstGeom>
        </p:spPr>
      </p:pic>
      <p:pic>
        <p:nvPicPr>
          <p:cNvPr id="17" name="Picture 16">
            <a:extLst>
              <a:ext uri="{FF2B5EF4-FFF2-40B4-BE49-F238E27FC236}">
                <a16:creationId xmlns:a16="http://schemas.microsoft.com/office/drawing/2014/main" id="{02C84A20-A16D-4730-9B64-424A0B7D463F}"/>
              </a:ext>
            </a:extLst>
          </p:cNvPr>
          <p:cNvPicPr>
            <a:picLocks noChangeAspect="1"/>
          </p:cNvPicPr>
          <p:nvPr/>
        </p:nvPicPr>
        <p:blipFill rotWithShape="1">
          <a:blip r:embed="rId8"/>
          <a:srcRect l="33364" t="10718" r="31520" b="12523"/>
          <a:stretch/>
        </p:blipFill>
        <p:spPr>
          <a:xfrm>
            <a:off x="6878815" y="3812491"/>
            <a:ext cx="1335463" cy="1642044"/>
          </a:xfrm>
          <a:prstGeom prst="rect">
            <a:avLst/>
          </a:prstGeom>
        </p:spPr>
      </p:pic>
      <p:pic>
        <p:nvPicPr>
          <p:cNvPr id="18" name="Picture 17" descr="A close up of text on a white background&#10;&#10;Description generated with high confidence">
            <a:extLst>
              <a:ext uri="{FF2B5EF4-FFF2-40B4-BE49-F238E27FC236}">
                <a16:creationId xmlns:a16="http://schemas.microsoft.com/office/drawing/2014/main" id="{5B10A23B-1F91-4CE5-A249-64D1BBB4E7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3099" y="3532161"/>
            <a:ext cx="1829044" cy="1704178"/>
          </a:xfrm>
          <a:prstGeom prst="rect">
            <a:avLst/>
          </a:prstGeom>
        </p:spPr>
      </p:pic>
      <p:sp>
        <p:nvSpPr>
          <p:cNvPr id="19" name="Content Placeholder 2">
            <a:extLst>
              <a:ext uri="{FF2B5EF4-FFF2-40B4-BE49-F238E27FC236}">
                <a16:creationId xmlns:a16="http://schemas.microsoft.com/office/drawing/2014/main" id="{F23B016F-34AF-4000-83C5-FFDB7C4FF5C9}"/>
              </a:ext>
            </a:extLst>
          </p:cNvPr>
          <p:cNvSpPr txBox="1">
            <a:spLocks/>
          </p:cNvSpPr>
          <p:nvPr/>
        </p:nvSpPr>
        <p:spPr>
          <a:xfrm>
            <a:off x="814849" y="5339971"/>
            <a:ext cx="2345547" cy="523220"/>
          </a:xfrm>
          <a:prstGeom prst="rect">
            <a:avLst/>
          </a:prstGeom>
          <a:noFill/>
        </p:spPr>
        <p:txBody>
          <a:bodyPr wrap="square">
            <a:spAutoFit/>
          </a:bodyPr>
          <a:lstStyle>
            <a:defPPr>
              <a:defRPr lang="en-US"/>
            </a:defPPr>
            <a:lvl1pPr indent="0" algn="ctr">
              <a:buNone/>
              <a:defRPr sz="1400"/>
            </a:lvl1pPr>
            <a:lvl2pPr marL="515938" indent="-265113" fontAlgn="base">
              <a:lnSpc>
                <a:spcPct val="100000"/>
              </a:lnSpc>
              <a:spcBef>
                <a:spcPts val="600"/>
              </a:spcBef>
              <a:spcAft>
                <a:spcPct val="0"/>
              </a:spcAft>
              <a:buClr>
                <a:schemeClr val="accent5"/>
              </a:buClr>
              <a:buFont typeface="Arial" pitchFamily="34" charset="0"/>
              <a:buChar char="•"/>
              <a:tabLst/>
              <a:defRPr sz="2400">
                <a:solidFill>
                  <a:schemeClr val="tx1">
                    <a:lumMod val="75000"/>
                    <a:lumOff val="25000"/>
                  </a:schemeClr>
                </a:solidFill>
                <a:latin typeface="Franklin Gothic Book" pitchFamily="34" charset="0"/>
              </a:defRPr>
            </a:lvl2pPr>
            <a:lvl3pPr marL="744538" indent="-228600" fontAlgn="base">
              <a:lnSpc>
                <a:spcPct val="100000"/>
              </a:lnSpc>
              <a:spcBef>
                <a:spcPts val="600"/>
              </a:spcBef>
              <a:spcAft>
                <a:spcPct val="0"/>
              </a:spcAft>
              <a:buClr>
                <a:schemeClr val="accent5"/>
              </a:buClr>
              <a:buFont typeface="Arial" pitchFamily="34" charset="0"/>
              <a:buChar char="•"/>
              <a:defRPr sz="2000">
                <a:solidFill>
                  <a:schemeClr val="tx1">
                    <a:lumMod val="75000"/>
                    <a:lumOff val="25000"/>
                  </a:schemeClr>
                </a:solidFill>
                <a:latin typeface="Franklin Gothic Book" pitchFamily="34" charset="0"/>
              </a:defRPr>
            </a:lvl3pPr>
            <a:lvl4pPr marL="973138" indent="-228600" fontAlgn="base">
              <a:lnSpc>
                <a:spcPct val="100000"/>
              </a:lnSpc>
              <a:spcBef>
                <a:spcPts val="600"/>
              </a:spcBef>
              <a:spcAft>
                <a:spcPct val="0"/>
              </a:spcAft>
              <a:buClr>
                <a:schemeClr val="accent5"/>
              </a:buClr>
              <a:buFont typeface="Arial" pitchFamily="34" charset="0"/>
              <a:buChar char="•"/>
              <a:defRPr>
                <a:solidFill>
                  <a:schemeClr val="tx1">
                    <a:lumMod val="75000"/>
                    <a:lumOff val="25000"/>
                  </a:schemeClr>
                </a:solidFill>
                <a:latin typeface="Franklin Gothic Book" pitchFamily="34" charset="0"/>
              </a:defRPr>
            </a:lvl4pPr>
            <a:lvl5pPr marL="1143000" indent="-169863" fontAlgn="base">
              <a:lnSpc>
                <a:spcPct val="85000"/>
              </a:lnSpc>
              <a:spcBef>
                <a:spcPct val="40000"/>
              </a:spcBef>
              <a:spcAft>
                <a:spcPct val="0"/>
              </a:spcAft>
              <a:buClr>
                <a:srgbClr val="7C93A0"/>
              </a:buClr>
              <a:buFont typeface="Arial" pitchFamily="34" charset="0"/>
              <a:buChar char="•"/>
              <a:defRPr>
                <a:solidFill>
                  <a:srgbClr val="262626"/>
                </a:solidFill>
                <a:latin typeface="Franklin Gothic Book" pitchFamily="34" charset="0"/>
              </a:defRPr>
            </a:lvl5pPr>
            <a:lvl6pPr marL="2173288" indent="-225425" fontAlgn="base">
              <a:lnSpc>
                <a:spcPct val="85000"/>
              </a:lnSpc>
              <a:spcBef>
                <a:spcPct val="40000"/>
              </a:spcBef>
              <a:spcAft>
                <a:spcPct val="0"/>
              </a:spcAft>
              <a:buClr>
                <a:srgbClr val="61781F"/>
              </a:buClr>
              <a:buFont typeface="Wingdings" pitchFamily="2" charset="2"/>
              <a:buChar char="§"/>
            </a:lvl6pPr>
            <a:lvl7pPr marL="2630488" indent="-225425" fontAlgn="base">
              <a:lnSpc>
                <a:spcPct val="85000"/>
              </a:lnSpc>
              <a:spcBef>
                <a:spcPct val="40000"/>
              </a:spcBef>
              <a:spcAft>
                <a:spcPct val="0"/>
              </a:spcAft>
              <a:buClr>
                <a:srgbClr val="61781F"/>
              </a:buClr>
              <a:buFont typeface="Wingdings" pitchFamily="2" charset="2"/>
              <a:buChar char="§"/>
            </a:lvl7pPr>
            <a:lvl8pPr marL="3087688" indent="-225425" fontAlgn="base">
              <a:lnSpc>
                <a:spcPct val="85000"/>
              </a:lnSpc>
              <a:spcBef>
                <a:spcPct val="40000"/>
              </a:spcBef>
              <a:spcAft>
                <a:spcPct val="0"/>
              </a:spcAft>
              <a:buClr>
                <a:srgbClr val="61781F"/>
              </a:buClr>
              <a:buFont typeface="Wingdings" pitchFamily="2" charset="2"/>
              <a:buChar char="§"/>
            </a:lvl8pPr>
            <a:lvl9pPr marL="3544888" indent="-225425" fontAlgn="base">
              <a:lnSpc>
                <a:spcPct val="85000"/>
              </a:lnSpc>
              <a:spcBef>
                <a:spcPct val="40000"/>
              </a:spcBef>
              <a:spcAft>
                <a:spcPct val="0"/>
              </a:spcAft>
              <a:buClr>
                <a:srgbClr val="61781F"/>
              </a:buClr>
              <a:buFont typeface="Wingdings" pitchFamily="2" charset="2"/>
              <a:buChar char="§"/>
            </a:lvl9pPr>
          </a:lstStyle>
          <a:p>
            <a:r>
              <a:rPr lang="en-US" dirty="0"/>
              <a:t>South Platte Storage Study </a:t>
            </a:r>
            <a:br>
              <a:rPr lang="en-US" dirty="0"/>
            </a:br>
            <a:endParaRPr lang="en-US" dirty="0"/>
          </a:p>
        </p:txBody>
      </p:sp>
      <p:sp>
        <p:nvSpPr>
          <p:cNvPr id="24" name="TextBox 23">
            <a:extLst>
              <a:ext uri="{FF2B5EF4-FFF2-40B4-BE49-F238E27FC236}">
                <a16:creationId xmlns:a16="http://schemas.microsoft.com/office/drawing/2014/main" id="{41B274A4-C536-430A-9E04-182D910F74DA}"/>
              </a:ext>
            </a:extLst>
          </p:cNvPr>
          <p:cNvSpPr txBox="1"/>
          <p:nvPr/>
        </p:nvSpPr>
        <p:spPr>
          <a:xfrm>
            <a:off x="6624801" y="3221933"/>
            <a:ext cx="2098619" cy="523220"/>
          </a:xfrm>
          <a:prstGeom prst="rect">
            <a:avLst/>
          </a:prstGeom>
          <a:noFill/>
        </p:spPr>
        <p:txBody>
          <a:bodyPr wrap="square">
            <a:spAutoFit/>
          </a:bodyPr>
          <a:lstStyle/>
          <a:p>
            <a:pPr marL="0" indent="0">
              <a:buNone/>
            </a:pPr>
            <a:r>
              <a:rPr lang="en-US" sz="1400" dirty="0">
                <a:solidFill>
                  <a:schemeClr val="tx1"/>
                </a:solidFill>
              </a:rPr>
              <a:t>Northeast Colorado </a:t>
            </a:r>
          </a:p>
          <a:p>
            <a:pPr marL="0" indent="0">
              <a:buNone/>
            </a:pPr>
            <a:r>
              <a:rPr lang="en-US" sz="1400" dirty="0">
                <a:solidFill>
                  <a:schemeClr val="tx1"/>
                </a:solidFill>
              </a:rPr>
              <a:t>Water Cooperative</a:t>
            </a:r>
            <a:endParaRPr lang="en-US" sz="1400" dirty="0"/>
          </a:p>
        </p:txBody>
      </p:sp>
      <p:sp>
        <p:nvSpPr>
          <p:cNvPr id="25" name="TextBox 24">
            <a:extLst>
              <a:ext uri="{FF2B5EF4-FFF2-40B4-BE49-F238E27FC236}">
                <a16:creationId xmlns:a16="http://schemas.microsoft.com/office/drawing/2014/main" id="{25CAB31D-A7AC-4563-86F2-CEFE7A8D225C}"/>
              </a:ext>
            </a:extLst>
          </p:cNvPr>
          <p:cNvSpPr txBox="1"/>
          <p:nvPr/>
        </p:nvSpPr>
        <p:spPr>
          <a:xfrm>
            <a:off x="6418044" y="5518029"/>
            <a:ext cx="2345547" cy="523220"/>
          </a:xfrm>
          <a:prstGeom prst="rect">
            <a:avLst/>
          </a:prstGeom>
          <a:noFill/>
        </p:spPr>
        <p:txBody>
          <a:bodyPr wrap="square">
            <a:spAutoFit/>
          </a:bodyPr>
          <a:lstStyle/>
          <a:p>
            <a:pPr marL="0" indent="0" algn="ctr">
              <a:buNone/>
            </a:pPr>
            <a:r>
              <a:rPr lang="en-US" sz="1400" dirty="0"/>
              <a:t>Parker Water Long Term Water Supply Plan</a:t>
            </a:r>
          </a:p>
        </p:txBody>
      </p:sp>
      <p:sp>
        <p:nvSpPr>
          <p:cNvPr id="12" name="Arrow: Right 11">
            <a:extLst>
              <a:ext uri="{FF2B5EF4-FFF2-40B4-BE49-F238E27FC236}">
                <a16:creationId xmlns:a16="http://schemas.microsoft.com/office/drawing/2014/main" id="{69B68720-7CC1-4BEC-8FA1-199BE80604F0}"/>
              </a:ext>
            </a:extLst>
          </p:cNvPr>
          <p:cNvSpPr/>
          <p:nvPr/>
        </p:nvSpPr>
        <p:spPr>
          <a:xfrm>
            <a:off x="5439442" y="2971270"/>
            <a:ext cx="568527" cy="1547760"/>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11504DA7-51DD-4BAD-95B5-69DDA3E44888}"/>
              </a:ext>
            </a:extLst>
          </p:cNvPr>
          <p:cNvSpPr/>
          <p:nvPr/>
        </p:nvSpPr>
        <p:spPr>
          <a:xfrm>
            <a:off x="8928626" y="2919820"/>
            <a:ext cx="568527" cy="1547760"/>
          </a:xfrm>
          <a:prstGeom prst="rightArrow">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775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163461-6C03-4C4F-83A8-26F8C3897F09}"/>
              </a:ext>
            </a:extLst>
          </p:cNvPr>
          <p:cNvSpPr>
            <a:spLocks noGrp="1"/>
          </p:cNvSpPr>
          <p:nvPr>
            <p:ph type="title"/>
          </p:nvPr>
        </p:nvSpPr>
        <p:spPr>
          <a:xfrm>
            <a:off x="2627379" y="-174173"/>
            <a:ext cx="8823052" cy="1789463"/>
          </a:xfrm>
        </p:spPr>
        <p:txBody>
          <a:bodyPr>
            <a:normAutofit/>
          </a:bodyPr>
          <a:lstStyle/>
          <a:p>
            <a:r>
              <a:rPr lang="en-US" dirty="0"/>
              <a:t>Follow the Plan…</a:t>
            </a:r>
          </a:p>
        </p:txBody>
      </p:sp>
      <p:sp>
        <p:nvSpPr>
          <p:cNvPr id="2" name="Rectangle 1">
            <a:extLst>
              <a:ext uri="{FF2B5EF4-FFF2-40B4-BE49-F238E27FC236}">
                <a16:creationId xmlns:a16="http://schemas.microsoft.com/office/drawing/2014/main" id="{FCE60B96-5778-C469-14B8-ED96CD9648EC}"/>
              </a:ext>
            </a:extLst>
          </p:cNvPr>
          <p:cNvSpPr/>
          <p:nvPr/>
        </p:nvSpPr>
        <p:spPr>
          <a:xfrm>
            <a:off x="518483" y="3009465"/>
            <a:ext cx="2290713" cy="2241273"/>
          </a:xfrm>
          <a:prstGeom prst="rect">
            <a:avLst/>
          </a:prstGeom>
          <a:ln w="8572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B2F95203-A9FD-E3F1-A8CA-C2E143958E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06" r="2196" b="4588"/>
          <a:stretch/>
        </p:blipFill>
        <p:spPr>
          <a:xfrm>
            <a:off x="799736" y="3178278"/>
            <a:ext cx="1788879" cy="1525342"/>
          </a:xfrm>
          <a:prstGeom prst="rect">
            <a:avLst/>
          </a:prstGeom>
        </p:spPr>
      </p:pic>
      <p:sp>
        <p:nvSpPr>
          <p:cNvPr id="5" name="Content Placeholder 2">
            <a:extLst>
              <a:ext uri="{FF2B5EF4-FFF2-40B4-BE49-F238E27FC236}">
                <a16:creationId xmlns:a16="http://schemas.microsoft.com/office/drawing/2014/main" id="{29773B81-9FBF-4368-A7F4-1E03AFC32FCC}"/>
              </a:ext>
            </a:extLst>
          </p:cNvPr>
          <p:cNvSpPr txBox="1">
            <a:spLocks/>
          </p:cNvSpPr>
          <p:nvPr/>
        </p:nvSpPr>
        <p:spPr bwMode="auto">
          <a:xfrm>
            <a:off x="702598" y="4655631"/>
            <a:ext cx="1924793" cy="523220"/>
          </a:xfrm>
          <a:prstGeom prst="rect">
            <a:avLst/>
          </a:prstGeom>
          <a:noFill/>
        </p:spPr>
        <p:txBody>
          <a:bodyPr wrap="square">
            <a:spAutoFit/>
          </a:bodyPr>
          <a:lstStyle>
            <a:defPPr>
              <a:defRPr lang="en-US"/>
            </a:defPPr>
            <a:lvl1pPr indent="0" algn="ctr">
              <a:buNone/>
              <a:defRPr sz="1400"/>
            </a:lvl1pPr>
            <a:lvl2pPr marL="515938" indent="-265113" algn="l" rtl="0" eaLnBrk="1" fontAlgn="base" hangingPunct="1">
              <a:lnSpc>
                <a:spcPct val="100000"/>
              </a:lnSpc>
              <a:spcBef>
                <a:spcPts val="600"/>
              </a:spcBef>
              <a:spcAft>
                <a:spcPct val="0"/>
              </a:spcAft>
              <a:buClr>
                <a:schemeClr val="accent5"/>
              </a:buClr>
              <a:buFont typeface="Arial" pitchFamily="34" charset="0"/>
              <a:buChar char="•"/>
              <a:tabLst/>
              <a:defRPr sz="2400">
                <a:solidFill>
                  <a:schemeClr val="tx1">
                    <a:lumMod val="75000"/>
                    <a:lumOff val="25000"/>
                  </a:schemeClr>
                </a:solidFill>
                <a:latin typeface="Franklin Gothic Book" pitchFamily="34" charset="0"/>
              </a:defRPr>
            </a:lvl2pPr>
            <a:lvl3pPr marL="744538" indent="-228600" algn="l" rtl="0" eaLnBrk="1" fontAlgn="base" hangingPunct="1">
              <a:lnSpc>
                <a:spcPct val="100000"/>
              </a:lnSpc>
              <a:spcBef>
                <a:spcPts val="600"/>
              </a:spcBef>
              <a:spcAft>
                <a:spcPct val="0"/>
              </a:spcAft>
              <a:buClr>
                <a:schemeClr val="accent5"/>
              </a:buClr>
              <a:buFont typeface="Arial" pitchFamily="34" charset="0"/>
              <a:buChar char="•"/>
              <a:defRPr sz="2000">
                <a:solidFill>
                  <a:schemeClr val="tx1">
                    <a:lumMod val="75000"/>
                    <a:lumOff val="25000"/>
                  </a:schemeClr>
                </a:solidFill>
                <a:latin typeface="Franklin Gothic Book" pitchFamily="34" charset="0"/>
              </a:defRPr>
            </a:lvl3pPr>
            <a:lvl4pPr marL="973138" indent="-228600" algn="l" rtl="0" eaLnBrk="1" fontAlgn="base" hangingPunct="1">
              <a:lnSpc>
                <a:spcPct val="100000"/>
              </a:lnSpc>
              <a:spcBef>
                <a:spcPts val="600"/>
              </a:spcBef>
              <a:spcAft>
                <a:spcPct val="0"/>
              </a:spcAft>
              <a:buClr>
                <a:schemeClr val="accent5"/>
              </a:buClr>
              <a:buFont typeface="Arial" pitchFamily="34" charset="0"/>
              <a:buChar char="•"/>
              <a:defRPr sz="1800">
                <a:solidFill>
                  <a:schemeClr val="tx1">
                    <a:lumMod val="75000"/>
                    <a:lumOff val="2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1800">
                <a:solidFill>
                  <a:srgbClr val="262626"/>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18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18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18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1800">
                <a:solidFill>
                  <a:schemeClr val="tx1"/>
                </a:solidFill>
                <a:latin typeface="+mn-lt"/>
              </a:defRPr>
            </a:lvl9pPr>
          </a:lstStyle>
          <a:p>
            <a:r>
              <a:rPr lang="en-US" dirty="0"/>
              <a:t>Colorado’s Water Plan </a:t>
            </a:r>
          </a:p>
        </p:txBody>
      </p:sp>
      <p:sp>
        <p:nvSpPr>
          <p:cNvPr id="7" name="TextBox 6">
            <a:extLst>
              <a:ext uri="{FF2B5EF4-FFF2-40B4-BE49-F238E27FC236}">
                <a16:creationId xmlns:a16="http://schemas.microsoft.com/office/drawing/2014/main" id="{8874C7AF-E3DB-CBFF-1E41-B5B60FCB39E4}"/>
              </a:ext>
            </a:extLst>
          </p:cNvPr>
          <p:cNvSpPr txBox="1"/>
          <p:nvPr/>
        </p:nvSpPr>
        <p:spPr>
          <a:xfrm>
            <a:off x="3012151" y="1687173"/>
            <a:ext cx="9581469" cy="4216539"/>
          </a:xfrm>
          <a:prstGeom prst="rect">
            <a:avLst/>
          </a:prstGeom>
          <a:noFill/>
        </p:spPr>
        <p:txBody>
          <a:bodyPr wrap="none" rtlCol="0">
            <a:spAutoFit/>
          </a:bodyPr>
          <a:lstStyle/>
          <a:p>
            <a:r>
              <a:rPr lang="en-US" sz="2400" dirty="0"/>
              <a:t>Colorado Water Plan 2023 Draft:</a:t>
            </a:r>
          </a:p>
          <a:p>
            <a:endParaRPr lang="en-US" sz="2400" dirty="0"/>
          </a:p>
          <a:p>
            <a:pPr algn="l"/>
            <a:r>
              <a:rPr lang="en-US" sz="2000" b="0" i="0" u="none" strike="noStrike" baseline="0" dirty="0">
                <a:latin typeface="Calibri-Light"/>
              </a:rPr>
              <a:t>-    “</a:t>
            </a:r>
            <a:r>
              <a:rPr lang="en-US" sz="2000" i="0" u="none" strike="noStrike" baseline="0" dirty="0">
                <a:latin typeface="Calibri,Bold"/>
              </a:rPr>
              <a:t>Water supplies for Colorado’s urban growth should not come at the expense </a:t>
            </a:r>
          </a:p>
          <a:p>
            <a:pPr algn="l"/>
            <a:r>
              <a:rPr lang="en-US" sz="2000" i="0" u="none" strike="noStrike" baseline="0" dirty="0">
                <a:latin typeface="Calibri,Bold"/>
              </a:rPr>
              <a:t>      of our rural communities through </a:t>
            </a:r>
            <a:r>
              <a:rPr lang="en-US" sz="2000" b="1" i="0" u="none" strike="noStrike" baseline="0" dirty="0">
                <a:latin typeface="Calibri,Bold"/>
              </a:rPr>
              <a:t>buy-and-dry</a:t>
            </a:r>
            <a:r>
              <a:rPr lang="en-US" sz="2000" i="0" u="none" strike="noStrike" baseline="0" dirty="0">
                <a:latin typeface="Calibri,Bold"/>
              </a:rPr>
              <a:t> methods.”</a:t>
            </a:r>
          </a:p>
          <a:p>
            <a:pPr algn="l"/>
            <a:endParaRPr lang="en-US" sz="2000" i="0" u="none" strike="noStrike" baseline="0" dirty="0">
              <a:latin typeface="Calibri,Bold"/>
            </a:endParaRPr>
          </a:p>
          <a:p>
            <a:pPr marL="285750" indent="-285750" algn="l">
              <a:buFontTx/>
              <a:buChar char="-"/>
            </a:pPr>
            <a:r>
              <a:rPr lang="en-US" sz="2000" b="0" i="0" u="none" strike="noStrike" baseline="0" dirty="0">
                <a:latin typeface="CalibriLight"/>
              </a:rPr>
              <a:t>“Partnerships are needed to help prevent </a:t>
            </a:r>
            <a:r>
              <a:rPr lang="en-US" sz="2000" b="1" i="0" u="none" strike="noStrike" baseline="0" dirty="0">
                <a:latin typeface="CalibriLight"/>
              </a:rPr>
              <a:t>buy and dry </a:t>
            </a:r>
            <a:r>
              <a:rPr lang="en-US" sz="2000" b="0" i="0" u="none" strike="noStrike" baseline="0" dirty="0">
                <a:latin typeface="CalibriLight"/>
              </a:rPr>
              <a:t>of agricultural lands”</a:t>
            </a:r>
          </a:p>
          <a:p>
            <a:pPr marL="285750" indent="-285750" algn="l">
              <a:buFontTx/>
              <a:buChar char="-"/>
            </a:pPr>
            <a:endParaRPr lang="en-US" sz="2000" b="0" i="0" u="none" strike="noStrike" baseline="0" dirty="0">
              <a:latin typeface="CalibriLight"/>
            </a:endParaRPr>
          </a:p>
          <a:p>
            <a:pPr algn="l"/>
            <a:r>
              <a:rPr lang="en-US" sz="2000" b="0" i="0" u="none" strike="noStrike" baseline="0" dirty="0">
                <a:latin typeface="CalibriLight"/>
              </a:rPr>
              <a:t>-    “Storage projects are often out of reach financially for individual producers, </a:t>
            </a:r>
          </a:p>
          <a:p>
            <a:pPr algn="l"/>
            <a:r>
              <a:rPr lang="en-US" sz="2000" b="0" i="0" u="none" strike="noStrike" baseline="0" dirty="0">
                <a:latin typeface="CalibriLight"/>
              </a:rPr>
              <a:t>      and </a:t>
            </a:r>
            <a:r>
              <a:rPr lang="en-US" sz="2000" b="1" i="0" u="none" strike="noStrike" baseline="0" dirty="0">
                <a:latin typeface="CalibriLight"/>
              </a:rPr>
              <a:t>developing partnerships for multi-purpose storage </a:t>
            </a:r>
            <a:r>
              <a:rPr lang="en-US" sz="2000" b="0" i="0" u="none" strike="noStrike" baseline="0" dirty="0">
                <a:latin typeface="CalibriLight"/>
              </a:rPr>
              <a:t>projects will be key”</a:t>
            </a:r>
          </a:p>
          <a:p>
            <a:pPr algn="l"/>
            <a:endParaRPr lang="en-US" sz="2000" dirty="0">
              <a:latin typeface="CalibriLight"/>
            </a:endParaRPr>
          </a:p>
          <a:p>
            <a:pPr marL="285750" indent="-285750" algn="l">
              <a:buFontTx/>
              <a:buChar char="-"/>
            </a:pPr>
            <a:r>
              <a:rPr lang="en-US" sz="2000" b="0" i="0" u="none" strike="noStrike" baseline="0" dirty="0">
                <a:latin typeface="ProximaNovaCond-Regular"/>
              </a:rPr>
              <a:t>“While the Denver Basin aquifer can be a viable water supply, it is challenged </a:t>
            </a:r>
          </a:p>
          <a:p>
            <a:pPr algn="l"/>
            <a:r>
              <a:rPr lang="en-US" sz="2000" b="0" i="0" u="none" strike="noStrike" baseline="0" dirty="0">
                <a:latin typeface="ProximaNovaCond-Regular"/>
              </a:rPr>
              <a:t>      by uncertainty in statutory allocation of water and declining water levels that</a:t>
            </a:r>
          </a:p>
          <a:p>
            <a:pPr algn="l"/>
            <a:r>
              <a:rPr lang="en-US" sz="2000" b="0" i="0" u="none" strike="noStrike" baseline="0" dirty="0">
                <a:latin typeface="ProximaNovaCond-Regular"/>
              </a:rPr>
              <a:t>      </a:t>
            </a:r>
            <a:r>
              <a:rPr lang="en-US" sz="2000" b="1" i="0" u="none" strike="noStrike" baseline="0" dirty="0">
                <a:latin typeface="ProximaNovaCond-Regular"/>
              </a:rPr>
              <a:t>may limit its use to only drought resilience </a:t>
            </a:r>
            <a:r>
              <a:rPr lang="en-US" sz="2000" b="0" i="0" u="none" strike="noStrike" baseline="0" dirty="0">
                <a:latin typeface="ProximaNovaCond-Regular"/>
              </a:rPr>
              <a:t>in some areas.”</a:t>
            </a:r>
            <a:endParaRPr lang="en-US" sz="2000" dirty="0"/>
          </a:p>
        </p:txBody>
      </p:sp>
    </p:spTree>
    <p:extLst>
      <p:ext uri="{BB962C8B-B14F-4D97-AF65-F5344CB8AC3E}">
        <p14:creationId xmlns:p14="http://schemas.microsoft.com/office/powerpoint/2010/main" val="598984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A57341-F2F2-498D-8826-4D17C73F1B89}"/>
              </a:ext>
            </a:extLst>
          </p:cNvPr>
          <p:cNvSpPr>
            <a:spLocks noGrp="1"/>
          </p:cNvSpPr>
          <p:nvPr>
            <p:ph type="title"/>
          </p:nvPr>
        </p:nvSpPr>
        <p:spPr>
          <a:xfrm>
            <a:off x="62312" y="163686"/>
            <a:ext cx="3950445" cy="1113423"/>
          </a:xfrm>
        </p:spPr>
        <p:txBody>
          <a:bodyPr>
            <a:normAutofit/>
          </a:bodyPr>
          <a:lstStyle/>
          <a:p>
            <a:r>
              <a:rPr lang="en-US" sz="3200" dirty="0"/>
              <a:t>Why Do We Need This Project…</a:t>
            </a:r>
          </a:p>
        </p:txBody>
      </p:sp>
      <p:sp>
        <p:nvSpPr>
          <p:cNvPr id="11" name="Text Placeholder 10">
            <a:extLst>
              <a:ext uri="{FF2B5EF4-FFF2-40B4-BE49-F238E27FC236}">
                <a16:creationId xmlns:a16="http://schemas.microsoft.com/office/drawing/2014/main" id="{9BE7072A-2D3A-495C-8387-BC5BB793E725}"/>
              </a:ext>
            </a:extLst>
          </p:cNvPr>
          <p:cNvSpPr>
            <a:spLocks noGrp="1"/>
          </p:cNvSpPr>
          <p:nvPr>
            <p:ph type="body" sz="half" idx="2"/>
          </p:nvPr>
        </p:nvSpPr>
        <p:spPr>
          <a:xfrm>
            <a:off x="220504" y="1464381"/>
            <a:ext cx="3749501" cy="5154480"/>
          </a:xfrm>
        </p:spPr>
        <p:txBody>
          <a:bodyPr>
            <a:normAutofit/>
          </a:bodyPr>
          <a:lstStyle/>
          <a:p>
            <a:pPr marL="182880" indent="-182880" defTabSz="228600">
              <a:lnSpc>
                <a:spcPct val="110000"/>
              </a:lnSpc>
              <a:spcAft>
                <a:spcPts val="600"/>
              </a:spcAft>
              <a:buFont typeface="Arial" panose="020B0604020202020204" pitchFamily="34" charset="0"/>
              <a:buChar char="•"/>
              <a:tabLst>
                <a:tab pos="228600" algn="l"/>
              </a:tabLst>
            </a:pPr>
            <a:r>
              <a:rPr lang="en-US" sz="2000" dirty="0">
                <a:solidFill>
                  <a:schemeClr val="bg1"/>
                </a:solidFill>
              </a:rPr>
              <a:t>Municipal and Industrial Demands Continue to Increase</a:t>
            </a:r>
          </a:p>
          <a:p>
            <a:pPr marL="182880" indent="-182880" defTabSz="228600">
              <a:lnSpc>
                <a:spcPct val="110000"/>
              </a:lnSpc>
              <a:spcBef>
                <a:spcPts val="0"/>
              </a:spcBef>
              <a:spcAft>
                <a:spcPts val="600"/>
              </a:spcAft>
              <a:buFont typeface="Arial" panose="020B0604020202020204" pitchFamily="34" charset="0"/>
              <a:buChar char="•"/>
              <a:tabLst>
                <a:tab pos="228600" algn="l"/>
              </a:tabLst>
            </a:pPr>
            <a:r>
              <a:rPr lang="en-US" sz="2000" dirty="0">
                <a:solidFill>
                  <a:schemeClr val="bg1"/>
                </a:solidFill>
              </a:rPr>
              <a:t>Significant Agricultural Shortages Exist Currently </a:t>
            </a:r>
          </a:p>
          <a:p>
            <a:pPr marL="182880" indent="-182880" defTabSz="228600">
              <a:lnSpc>
                <a:spcPct val="110000"/>
              </a:lnSpc>
              <a:spcBef>
                <a:spcPts val="0"/>
              </a:spcBef>
              <a:spcAft>
                <a:spcPts val="600"/>
              </a:spcAft>
              <a:buFont typeface="Arial" panose="020B0604020202020204" pitchFamily="34" charset="0"/>
              <a:buChar char="•"/>
              <a:tabLst>
                <a:tab pos="228600" algn="l"/>
              </a:tabLst>
            </a:pPr>
            <a:r>
              <a:rPr lang="en-US" sz="2000" dirty="0">
                <a:solidFill>
                  <a:schemeClr val="bg1"/>
                </a:solidFill>
              </a:rPr>
              <a:t>Keeps South Platte Basin Water in the South Platte Basin</a:t>
            </a:r>
          </a:p>
          <a:p>
            <a:pPr marL="182880" indent="-182880" defTabSz="228600">
              <a:lnSpc>
                <a:spcPct val="110000"/>
              </a:lnSpc>
              <a:spcBef>
                <a:spcPts val="0"/>
              </a:spcBef>
              <a:spcAft>
                <a:spcPts val="600"/>
              </a:spcAft>
              <a:buFont typeface="Arial" panose="020B0604020202020204" pitchFamily="34" charset="0"/>
              <a:buChar char="•"/>
              <a:tabLst>
                <a:tab pos="228600" algn="l"/>
              </a:tabLst>
            </a:pPr>
            <a:r>
              <a:rPr lang="en-US" sz="2000" dirty="0">
                <a:solidFill>
                  <a:schemeClr val="bg1"/>
                </a:solidFill>
              </a:rPr>
              <a:t>Does not </a:t>
            </a:r>
            <a:r>
              <a:rPr lang="en-US" sz="2000" u="sng" dirty="0">
                <a:solidFill>
                  <a:schemeClr val="bg1"/>
                </a:solidFill>
              </a:rPr>
              <a:t>Buy and Dry </a:t>
            </a:r>
            <a:r>
              <a:rPr lang="en-US" sz="2000" dirty="0">
                <a:solidFill>
                  <a:schemeClr val="bg1"/>
                </a:solidFill>
              </a:rPr>
              <a:t>the Farms of Colorado’s Vital Agricultural Industry</a:t>
            </a:r>
          </a:p>
        </p:txBody>
      </p:sp>
      <p:sp>
        <p:nvSpPr>
          <p:cNvPr id="29699" name="Slide Number Placeholder 4">
            <a:extLst>
              <a:ext uri="{FF2B5EF4-FFF2-40B4-BE49-F238E27FC236}">
                <a16:creationId xmlns:a16="http://schemas.microsoft.com/office/drawing/2014/main" id="{1B737B8B-E689-4F6C-AE6F-8F86F5D07531}"/>
              </a:ext>
            </a:extLst>
          </p:cNvPr>
          <p:cNvSpPr>
            <a:spLocks noGrp="1" noChangeArrowheads="1"/>
          </p:cNvSpPr>
          <p:nvPr>
            <p:ph type="sldNum" sz="quarter" idx="4294967295"/>
          </p:nvPr>
        </p:nvSpPr>
        <p:spPr bwMode="auto">
          <a:xfrm>
            <a:off x="10058400" y="6243638"/>
            <a:ext cx="21336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4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4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4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4000" kern="1200">
                <a:solidFill>
                  <a:schemeClr val="tx1"/>
                </a:solidFill>
                <a:latin typeface="Arial" panose="020B0604020202020204" pitchFamily="34" charset="0"/>
                <a:ea typeface="+mn-ea"/>
                <a:cs typeface="Arial" panose="020B0604020202020204" pitchFamily="34" charset="0"/>
              </a:defRPr>
            </a:lvl9pPr>
          </a:lstStyle>
          <a:p>
            <a:pPr>
              <a:spcBef>
                <a:spcPct val="0"/>
              </a:spcBef>
              <a:buClrTx/>
              <a:buSzTx/>
              <a:buFontTx/>
              <a:buNone/>
              <a:defRPr/>
            </a:pPr>
            <a:fld id="{D3007ADA-A7D0-470E-A69C-B75EE6C20C81}" type="slidenum">
              <a:rPr lang="en-US" altLang="en-US" smtClean="0"/>
              <a:pPr>
                <a:spcBef>
                  <a:spcPct val="0"/>
                </a:spcBef>
                <a:buClrTx/>
                <a:buSzTx/>
                <a:buFontTx/>
                <a:buNone/>
                <a:defRPr/>
              </a:pPr>
              <a:t>29</a:t>
            </a:fld>
            <a:endParaRPr lang="en-US" altLang="en-US" sz="800">
              <a:solidFill>
                <a:srgbClr val="B7B7A9"/>
              </a:solidFill>
              <a:latin typeface="Franklin Gothic Book" panose="020B0503020102020204" pitchFamily="34" charset="0"/>
            </a:endParaRPr>
          </a:p>
        </p:txBody>
      </p:sp>
      <p:sp>
        <p:nvSpPr>
          <p:cNvPr id="8" name="Title 1">
            <a:extLst>
              <a:ext uri="{FF2B5EF4-FFF2-40B4-BE49-F238E27FC236}">
                <a16:creationId xmlns:a16="http://schemas.microsoft.com/office/drawing/2014/main" id="{EF9F54AB-716E-411F-B7A0-51976A5FAA22}"/>
              </a:ext>
            </a:extLst>
          </p:cNvPr>
          <p:cNvSpPr txBox="1">
            <a:spLocks/>
          </p:cNvSpPr>
          <p:nvPr/>
        </p:nvSpPr>
        <p:spPr>
          <a:xfrm>
            <a:off x="220503" y="449883"/>
            <a:ext cx="10025468" cy="1031446"/>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dirty="0"/>
          </a:p>
        </p:txBody>
      </p:sp>
      <p:pic>
        <p:nvPicPr>
          <p:cNvPr id="4" name="Picture 3">
            <a:extLst>
              <a:ext uri="{FF2B5EF4-FFF2-40B4-BE49-F238E27FC236}">
                <a16:creationId xmlns:a16="http://schemas.microsoft.com/office/drawing/2014/main" id="{03E0BE01-C158-4D8A-AD98-ACCAC4C73BDD}"/>
              </a:ext>
            </a:extLst>
          </p:cNvPr>
          <p:cNvPicPr>
            <a:picLocks noChangeAspect="1"/>
          </p:cNvPicPr>
          <p:nvPr/>
        </p:nvPicPr>
        <p:blipFill rotWithShape="1">
          <a:blip r:embed="rId3"/>
          <a:srcRect l="37291" t="21958" r="17149" b="8958"/>
          <a:stretch/>
        </p:blipFill>
        <p:spPr>
          <a:xfrm>
            <a:off x="4265507" y="163664"/>
            <a:ext cx="3749503" cy="3198013"/>
          </a:xfrm>
          <a:prstGeom prst="rect">
            <a:avLst/>
          </a:prstGeom>
        </p:spPr>
      </p:pic>
      <p:pic>
        <p:nvPicPr>
          <p:cNvPr id="10" name="Picture 9">
            <a:extLst>
              <a:ext uri="{FF2B5EF4-FFF2-40B4-BE49-F238E27FC236}">
                <a16:creationId xmlns:a16="http://schemas.microsoft.com/office/drawing/2014/main" id="{8B529AEB-6A20-4A8B-89D8-1B639472E763}"/>
              </a:ext>
            </a:extLst>
          </p:cNvPr>
          <p:cNvPicPr>
            <a:picLocks noChangeAspect="1"/>
          </p:cNvPicPr>
          <p:nvPr/>
        </p:nvPicPr>
        <p:blipFill rotWithShape="1">
          <a:blip r:embed="rId4"/>
          <a:srcRect l="32285" t="22476" r="15786" b="9745"/>
          <a:stretch/>
        </p:blipFill>
        <p:spPr>
          <a:xfrm>
            <a:off x="7836881" y="189351"/>
            <a:ext cx="4320817" cy="3172326"/>
          </a:xfrm>
          <a:prstGeom prst="rect">
            <a:avLst/>
          </a:prstGeom>
        </p:spPr>
      </p:pic>
      <p:pic>
        <p:nvPicPr>
          <p:cNvPr id="22" name="Picture 21" descr="Proposed bill would prioritize water storage projects in South Platte Basin">
            <a:extLst>
              <a:ext uri="{FF2B5EF4-FFF2-40B4-BE49-F238E27FC236}">
                <a16:creationId xmlns:a16="http://schemas.microsoft.com/office/drawing/2014/main" id="{40295C95-64B5-4EE9-8300-A7541F5A6580}"/>
              </a:ext>
            </a:extLst>
          </p:cNvPr>
          <p:cNvPicPr>
            <a:picLocks noChangeAspect="1"/>
          </p:cNvPicPr>
          <p:nvPr/>
        </p:nvPicPr>
        <p:blipFill rotWithShape="1">
          <a:blip r:embed="rId5">
            <a:extLst>
              <a:ext uri="{28A0092B-C50C-407E-A947-70E740481C1C}">
                <a14:useLocalDpi xmlns:a14="http://schemas.microsoft.com/office/drawing/2010/main" val="0"/>
              </a:ext>
            </a:extLst>
          </a:blip>
          <a:srcRect t="-3" b="27968"/>
          <a:stretch/>
        </p:blipFill>
        <p:spPr bwMode="auto">
          <a:xfrm>
            <a:off x="4047087" y="3331431"/>
            <a:ext cx="8144927" cy="3287430"/>
          </a:xfrm>
          <a:prstGeom prst="rect">
            <a:avLst/>
          </a:prstGeom>
          <a:noFill/>
          <a:ln>
            <a:noFill/>
          </a:ln>
          <a:effectLst>
            <a:softEdge rad="330200"/>
          </a:effectLst>
          <a:extLst>
            <a:ext uri="{53640926-AAD7-44D8-BBD7-CCE9431645EC}">
              <a14:shadowObscured xmlns:a14="http://schemas.microsoft.com/office/drawing/2010/main"/>
            </a:ext>
          </a:extLst>
        </p:spPr>
      </p:pic>
      <p:pic>
        <p:nvPicPr>
          <p:cNvPr id="23" name="Picture 22" descr="Logo&#10;&#10;Description automatically generated">
            <a:extLst>
              <a:ext uri="{FF2B5EF4-FFF2-40B4-BE49-F238E27FC236}">
                <a16:creationId xmlns:a16="http://schemas.microsoft.com/office/drawing/2014/main" id="{334D620A-1887-4487-A4F7-BA2CC7FE8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8056" y="5211801"/>
            <a:ext cx="1600077" cy="1600077"/>
          </a:xfrm>
          <a:prstGeom prst="rect">
            <a:avLst/>
          </a:prstGeom>
        </p:spPr>
      </p:pic>
      <p:sp>
        <p:nvSpPr>
          <p:cNvPr id="2" name="TextBox 1">
            <a:extLst>
              <a:ext uri="{FF2B5EF4-FFF2-40B4-BE49-F238E27FC236}">
                <a16:creationId xmlns:a16="http://schemas.microsoft.com/office/drawing/2014/main" id="{E6CFEEA8-6C3B-4A73-E10E-35A77FC17A00}"/>
              </a:ext>
            </a:extLst>
          </p:cNvPr>
          <p:cNvSpPr txBox="1"/>
          <p:nvPr/>
        </p:nvSpPr>
        <p:spPr>
          <a:xfrm>
            <a:off x="4677359" y="3321727"/>
            <a:ext cx="3281668" cy="369332"/>
          </a:xfrm>
          <a:prstGeom prst="rect">
            <a:avLst/>
          </a:prstGeom>
          <a:noFill/>
        </p:spPr>
        <p:txBody>
          <a:bodyPr wrap="none" rtlCol="0">
            <a:spAutoFit/>
          </a:bodyPr>
          <a:lstStyle/>
          <a:p>
            <a:r>
              <a:rPr lang="en-US" dirty="0">
                <a:solidFill>
                  <a:srgbClr val="F59547"/>
                </a:solidFill>
              </a:rPr>
              <a:t>2050 M&amp;I Gap: ~250,000 ac-ft</a:t>
            </a:r>
          </a:p>
        </p:txBody>
      </p:sp>
      <p:sp>
        <p:nvSpPr>
          <p:cNvPr id="5" name="TextBox 4">
            <a:extLst>
              <a:ext uri="{FF2B5EF4-FFF2-40B4-BE49-F238E27FC236}">
                <a16:creationId xmlns:a16="http://schemas.microsoft.com/office/drawing/2014/main" id="{416568CD-E25C-4FF8-1C8A-9AD385975ED6}"/>
              </a:ext>
            </a:extLst>
          </p:cNvPr>
          <p:cNvSpPr txBox="1"/>
          <p:nvPr/>
        </p:nvSpPr>
        <p:spPr>
          <a:xfrm>
            <a:off x="8609143" y="3321727"/>
            <a:ext cx="3140668" cy="369332"/>
          </a:xfrm>
          <a:prstGeom prst="rect">
            <a:avLst/>
          </a:prstGeom>
          <a:noFill/>
        </p:spPr>
        <p:txBody>
          <a:bodyPr wrap="none" rtlCol="0">
            <a:spAutoFit/>
          </a:bodyPr>
          <a:lstStyle/>
          <a:p>
            <a:r>
              <a:rPr lang="en-US" dirty="0">
                <a:solidFill>
                  <a:srgbClr val="50622C"/>
                </a:solidFill>
              </a:rPr>
              <a:t>2050 Ag Gap: ~400,000 ac-ft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20AF8CFF-24EB-4B5C-A74E-DC64644E9BC2}" type="slidenum">
              <a:rPr lang="en-US" altLang="en-US" sz="1400" smtClean="0">
                <a:solidFill>
                  <a:srgbClr val="000000"/>
                </a:solidFill>
                <a:effectLst>
                  <a:outerShdw blurRad="38100" dist="38100" dir="2700000" algn="tl">
                    <a:srgbClr val="FFFFFF"/>
                  </a:outerShdw>
                </a:effectLst>
                <a:latin typeface="Times New Roman" pitchFamily="18" charset="0"/>
              </a:rPr>
              <a:pPr>
                <a:spcBef>
                  <a:spcPct val="0"/>
                </a:spcBef>
                <a:buClrTx/>
                <a:buSzTx/>
                <a:buFontTx/>
                <a:buNone/>
                <a:defRPr/>
              </a:pPr>
              <a:t>3</a:t>
            </a:fld>
            <a:endParaRPr lang="en-US" altLang="en-US" sz="1400">
              <a:solidFill>
                <a:srgbClr val="000000"/>
              </a:solidFill>
              <a:effectLst>
                <a:outerShdw blurRad="38100" dist="38100" dir="2700000" algn="tl">
                  <a:srgbClr val="FFFFFF"/>
                </a:outerShdw>
              </a:effectLst>
              <a:latin typeface="Times New Roman" pitchFamily="18" charset="0"/>
            </a:endParaRPr>
          </a:p>
        </p:txBody>
      </p:sp>
      <p:sp>
        <p:nvSpPr>
          <p:cNvPr id="88067" name="TextBox 2"/>
          <p:cNvSpPr txBox="1">
            <a:spLocks noChangeArrowheads="1"/>
          </p:cNvSpPr>
          <p:nvPr/>
        </p:nvSpPr>
        <p:spPr bwMode="auto">
          <a:xfrm>
            <a:off x="0" y="914400"/>
            <a:ext cx="121920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fontAlgn="base">
              <a:spcBef>
                <a:spcPct val="0"/>
              </a:spcBef>
              <a:spcAft>
                <a:spcPct val="0"/>
              </a:spcAft>
              <a:buClrTx/>
              <a:buSzTx/>
              <a:buFontTx/>
              <a:buNone/>
            </a:pPr>
            <a:r>
              <a:rPr lang="en-US" altLang="en-US" b="1">
                <a:solidFill>
                  <a:srgbClr val="FFFFFF"/>
                </a:solidFill>
                <a:latin typeface="Times New Roman" pitchFamily="18" charset="0"/>
              </a:rPr>
              <a:t>South Platte River Agricultural Development</a:t>
            </a:r>
            <a:r>
              <a:rPr lang="en-US" altLang="en-US" sz="2000" b="1" u="sng">
                <a:solidFill>
                  <a:srgbClr val="FFFFFF"/>
                </a:solidFill>
                <a:latin typeface="Times New Roman" pitchFamily="18" charset="0"/>
              </a:rPr>
              <a:t>  </a:t>
            </a:r>
          </a:p>
          <a:p>
            <a:pPr defTabSz="914400" fontAlgn="base">
              <a:spcBef>
                <a:spcPct val="0"/>
              </a:spcBef>
              <a:spcAft>
                <a:spcPct val="0"/>
              </a:spcAft>
              <a:buClrTx/>
              <a:buSzTx/>
              <a:buFontTx/>
              <a:buNone/>
            </a:pPr>
            <a:endParaRPr lang="en-US" altLang="en-US" sz="1600" b="1">
              <a:solidFill>
                <a:srgbClr val="FFFFFF"/>
              </a:solidFill>
              <a:latin typeface="Times New Roman" pitchFamily="18" charset="0"/>
            </a:endParaRPr>
          </a:p>
          <a:p>
            <a:pPr defTabSz="914400" fontAlgn="base">
              <a:spcBef>
                <a:spcPct val="0"/>
              </a:spcBef>
              <a:spcAft>
                <a:spcPct val="0"/>
              </a:spcAft>
              <a:buClrTx/>
              <a:buSzTx/>
              <a:buFont typeface="Arial" pitchFamily="34" charset="0"/>
              <a:buChar char="•"/>
            </a:pPr>
            <a:r>
              <a:rPr lang="en-US" altLang="en-US" sz="2400" b="1">
                <a:solidFill>
                  <a:srgbClr val="FFFFFF"/>
                </a:solidFill>
                <a:latin typeface="Times New Roman" pitchFamily="18" charset="0"/>
              </a:rPr>
              <a:t>Direct Ditch Systems</a:t>
            </a:r>
          </a:p>
          <a:p>
            <a:pPr defTabSz="914400" fontAlgn="base">
              <a:spcBef>
                <a:spcPct val="0"/>
              </a:spcBef>
              <a:spcAft>
                <a:spcPct val="0"/>
              </a:spcAft>
              <a:buClrTx/>
              <a:buSzTx/>
              <a:buFont typeface="Arial" pitchFamily="34" charset="0"/>
              <a:buChar char="•"/>
            </a:pPr>
            <a:endParaRPr lang="en-US" altLang="en-US" sz="2400" b="1">
              <a:solidFill>
                <a:srgbClr val="FFFFFF"/>
              </a:solidFill>
              <a:latin typeface="Times New Roman" pitchFamily="18" charset="0"/>
            </a:endParaRPr>
          </a:p>
          <a:p>
            <a:pPr defTabSz="914400" eaLnBrk="0" fontAlgn="base" hangingPunct="0">
              <a:spcBef>
                <a:spcPct val="0"/>
              </a:spcBef>
              <a:spcAft>
                <a:spcPct val="0"/>
              </a:spcAft>
              <a:buClrTx/>
              <a:buSzTx/>
              <a:buFont typeface="Arial" pitchFamily="34" charset="0"/>
              <a:buChar char="•"/>
            </a:pPr>
            <a:r>
              <a:rPr lang="en-US" altLang="en-US" sz="2400" b="1">
                <a:solidFill>
                  <a:srgbClr val="FFFFFF"/>
                </a:solidFill>
                <a:latin typeface="Times New Roman" pitchFamily="18" charset="0"/>
              </a:rPr>
              <a:t>Reservoir Systems</a:t>
            </a:r>
          </a:p>
          <a:p>
            <a:pPr defTabSz="914400" eaLnBrk="0" fontAlgn="base" hangingPunct="0">
              <a:spcBef>
                <a:spcPct val="0"/>
              </a:spcBef>
              <a:spcAft>
                <a:spcPct val="0"/>
              </a:spcAft>
              <a:buClrTx/>
              <a:buSzTx/>
              <a:buFont typeface="Arial" pitchFamily="34" charset="0"/>
              <a:buChar char="•"/>
            </a:pPr>
            <a:endParaRPr lang="en-US" altLang="en-US" sz="2400" b="1">
              <a:solidFill>
                <a:srgbClr val="FFFFFF"/>
              </a:solidFill>
              <a:latin typeface="Times New Roman" pitchFamily="18" charset="0"/>
            </a:endParaRPr>
          </a:p>
          <a:p>
            <a:pPr defTabSz="914400" eaLnBrk="0" fontAlgn="base" hangingPunct="0">
              <a:spcBef>
                <a:spcPct val="0"/>
              </a:spcBef>
              <a:spcAft>
                <a:spcPct val="0"/>
              </a:spcAft>
              <a:buClrTx/>
              <a:buSzTx/>
              <a:buFont typeface="Arial" pitchFamily="34" charset="0"/>
              <a:buChar char="•"/>
            </a:pPr>
            <a:r>
              <a:rPr lang="en-US" altLang="en-US" sz="2400" b="1">
                <a:solidFill>
                  <a:srgbClr val="FFFFFF"/>
                </a:solidFill>
                <a:latin typeface="Times New Roman" pitchFamily="18" charset="0"/>
              </a:rPr>
              <a:t>Transbasin Diversion Projects</a:t>
            </a:r>
          </a:p>
          <a:p>
            <a:pPr defTabSz="914400" eaLnBrk="0" fontAlgn="base" hangingPunct="0">
              <a:spcBef>
                <a:spcPct val="0"/>
              </a:spcBef>
              <a:spcAft>
                <a:spcPct val="0"/>
              </a:spcAft>
              <a:buClrTx/>
              <a:buSzTx/>
              <a:buFont typeface="Arial" pitchFamily="34" charset="0"/>
              <a:buChar char="•"/>
            </a:pPr>
            <a:endParaRPr lang="en-US" altLang="en-US" sz="2400" b="1">
              <a:solidFill>
                <a:srgbClr val="FFFFFF"/>
              </a:solidFill>
              <a:latin typeface="Times New Roman" pitchFamily="18" charset="0"/>
            </a:endParaRPr>
          </a:p>
          <a:p>
            <a:pPr defTabSz="914400" eaLnBrk="0" fontAlgn="base" hangingPunct="0">
              <a:spcBef>
                <a:spcPct val="0"/>
              </a:spcBef>
              <a:spcAft>
                <a:spcPct val="0"/>
              </a:spcAft>
              <a:buClrTx/>
              <a:buSzTx/>
              <a:buFont typeface="Arial" pitchFamily="34" charset="0"/>
              <a:buChar char="•"/>
            </a:pPr>
            <a:r>
              <a:rPr lang="en-US" altLang="en-US" sz="2400" b="1">
                <a:solidFill>
                  <a:srgbClr val="FFFFFF"/>
                </a:solidFill>
                <a:latin typeface="Times New Roman" pitchFamily="18" charset="0"/>
              </a:rPr>
              <a:t>Well Development</a:t>
            </a:r>
          </a:p>
          <a:p>
            <a:pPr defTabSz="914400" eaLnBrk="0" fontAlgn="base" hangingPunct="0">
              <a:spcBef>
                <a:spcPct val="0"/>
              </a:spcBef>
              <a:spcAft>
                <a:spcPct val="0"/>
              </a:spcAft>
              <a:buClrTx/>
              <a:buSzTx/>
              <a:buFont typeface="Arial" pitchFamily="34" charset="0"/>
              <a:buChar char="•"/>
            </a:pPr>
            <a:endParaRPr lang="en-US" altLang="en-US" sz="2400" b="1">
              <a:solidFill>
                <a:srgbClr val="FFFFFF"/>
              </a:solidFill>
              <a:latin typeface="Times New Roman" pitchFamily="18" charset="0"/>
            </a:endParaRPr>
          </a:p>
          <a:p>
            <a:pPr defTabSz="914400" eaLnBrk="0" fontAlgn="base" hangingPunct="0">
              <a:spcBef>
                <a:spcPct val="0"/>
              </a:spcBef>
              <a:spcAft>
                <a:spcPct val="0"/>
              </a:spcAft>
              <a:buClrTx/>
              <a:buSzTx/>
              <a:buFont typeface="Arial" pitchFamily="34" charset="0"/>
              <a:buChar char="•"/>
            </a:pPr>
            <a:r>
              <a:rPr lang="en-US" altLang="en-US" sz="2400" b="1">
                <a:solidFill>
                  <a:srgbClr val="FFFFFF"/>
                </a:solidFill>
                <a:latin typeface="Times New Roman" pitchFamily="18" charset="0"/>
              </a:rPr>
              <a:t>Augmentation Plans  </a:t>
            </a:r>
            <a:endParaRPr lang="en-US" altLang="en-US" sz="2400" b="1">
              <a:solidFill>
                <a:srgbClr val="000000"/>
              </a:solidFill>
              <a:latin typeface="Times New Roman" pitchFamily="18" charset="0"/>
            </a:endParaRPr>
          </a:p>
          <a:p>
            <a:pPr defTabSz="914400" fontAlgn="base">
              <a:spcBef>
                <a:spcPct val="0"/>
              </a:spcBef>
              <a:spcAft>
                <a:spcPct val="0"/>
              </a:spcAft>
              <a:buClrTx/>
              <a:buSzTx/>
              <a:buFontTx/>
              <a:buNone/>
            </a:pPr>
            <a:endParaRPr lang="en-US" altLang="en-US" sz="2000" b="1">
              <a:solidFill>
                <a:srgbClr val="000000"/>
              </a:solidFill>
              <a:latin typeface="Times New Roman" pitchFamily="18" charset="0"/>
            </a:endParaRPr>
          </a:p>
          <a:p>
            <a:pPr defTabSz="914400" fontAlgn="base">
              <a:spcBef>
                <a:spcPct val="0"/>
              </a:spcBef>
              <a:spcAft>
                <a:spcPct val="0"/>
              </a:spcAft>
              <a:buClrTx/>
              <a:buSzTx/>
              <a:buFont typeface="Arial" pitchFamily="34" charset="0"/>
              <a:buChar char="•"/>
            </a:pPr>
            <a:endParaRPr lang="en-US" altLang="en-US" sz="2000" b="1">
              <a:solidFill>
                <a:srgbClr val="000000"/>
              </a:solidFill>
              <a:latin typeface="Times New Roman" pitchFamily="18" charset="0"/>
            </a:endParaRPr>
          </a:p>
        </p:txBody>
      </p:sp>
    </p:spTree>
    <p:extLst>
      <p:ext uri="{BB962C8B-B14F-4D97-AF65-F5344CB8AC3E}">
        <p14:creationId xmlns:p14="http://schemas.microsoft.com/office/powerpoint/2010/main" val="149841880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A57341-F2F2-498D-8826-4D17C73F1B89}"/>
              </a:ext>
            </a:extLst>
          </p:cNvPr>
          <p:cNvSpPr>
            <a:spLocks noGrp="1"/>
          </p:cNvSpPr>
          <p:nvPr>
            <p:ph type="title"/>
          </p:nvPr>
        </p:nvSpPr>
        <p:spPr>
          <a:xfrm>
            <a:off x="155497" y="189374"/>
            <a:ext cx="3726031" cy="1172917"/>
          </a:xfrm>
        </p:spPr>
        <p:txBody>
          <a:bodyPr>
            <a:normAutofit/>
          </a:bodyPr>
          <a:lstStyle/>
          <a:p>
            <a:r>
              <a:rPr lang="en-US" sz="3200" dirty="0"/>
              <a:t>Why Do We Need This Project…</a:t>
            </a:r>
          </a:p>
        </p:txBody>
      </p:sp>
      <p:sp>
        <p:nvSpPr>
          <p:cNvPr id="11" name="Text Placeholder 10">
            <a:extLst>
              <a:ext uri="{FF2B5EF4-FFF2-40B4-BE49-F238E27FC236}">
                <a16:creationId xmlns:a16="http://schemas.microsoft.com/office/drawing/2014/main" id="{9BE7072A-2D3A-495C-8387-BC5BB793E725}"/>
              </a:ext>
            </a:extLst>
          </p:cNvPr>
          <p:cNvSpPr>
            <a:spLocks noGrp="1"/>
          </p:cNvSpPr>
          <p:nvPr>
            <p:ph type="body" sz="half" idx="2"/>
          </p:nvPr>
        </p:nvSpPr>
        <p:spPr>
          <a:xfrm>
            <a:off x="220503" y="1548421"/>
            <a:ext cx="3661012" cy="2632829"/>
          </a:xfrm>
        </p:spPr>
        <p:txBody>
          <a:bodyPr>
            <a:normAutofit fontScale="92500" lnSpcReduction="10000"/>
          </a:bodyPr>
          <a:lstStyle/>
          <a:p>
            <a:pPr marL="182880" indent="-182880" defTabSz="228600">
              <a:spcAft>
                <a:spcPts val="600"/>
              </a:spcAft>
              <a:buFont typeface="Arial" panose="020B0604020202020204" pitchFamily="34" charset="0"/>
              <a:buChar char="•"/>
              <a:tabLst>
                <a:tab pos="228600" algn="l"/>
              </a:tabLst>
            </a:pPr>
            <a:r>
              <a:rPr lang="en-US" sz="2000" dirty="0">
                <a:solidFill>
                  <a:schemeClr val="bg1"/>
                </a:solidFill>
              </a:rPr>
              <a:t>It uses </a:t>
            </a:r>
            <a:r>
              <a:rPr lang="en-US" sz="2000" i="1" dirty="0">
                <a:solidFill>
                  <a:schemeClr val="bg1"/>
                </a:solidFill>
              </a:rPr>
              <a:t>Colorado Water in the South Platte Basin </a:t>
            </a:r>
            <a:r>
              <a:rPr lang="en-US" sz="2000" dirty="0">
                <a:solidFill>
                  <a:schemeClr val="bg1"/>
                </a:solidFill>
              </a:rPr>
              <a:t>that would otherwise leave the State</a:t>
            </a:r>
          </a:p>
          <a:p>
            <a:pPr marL="182880" indent="-182880" defTabSz="228600">
              <a:spcAft>
                <a:spcPts val="600"/>
              </a:spcAft>
              <a:buFont typeface="Arial" panose="020B0604020202020204" pitchFamily="34" charset="0"/>
              <a:buChar char="•"/>
              <a:tabLst>
                <a:tab pos="228600" algn="l"/>
              </a:tabLst>
            </a:pPr>
            <a:r>
              <a:rPr lang="en-US" sz="2000" dirty="0">
                <a:solidFill>
                  <a:schemeClr val="bg1"/>
                </a:solidFill>
              </a:rPr>
              <a:t>Does Not Impact or Injure Existing Supplies</a:t>
            </a:r>
          </a:p>
          <a:p>
            <a:pPr marL="182880" indent="-182880" defTabSz="228600">
              <a:spcAft>
                <a:spcPts val="600"/>
              </a:spcAft>
              <a:buFont typeface="Arial" panose="020B0604020202020204" pitchFamily="34" charset="0"/>
              <a:buChar char="•"/>
              <a:tabLst>
                <a:tab pos="228600" algn="l"/>
              </a:tabLst>
            </a:pPr>
            <a:r>
              <a:rPr lang="en-US" sz="2000" dirty="0">
                <a:solidFill>
                  <a:schemeClr val="bg1"/>
                </a:solidFill>
              </a:rPr>
              <a:t>Is a </a:t>
            </a:r>
            <a:r>
              <a:rPr lang="en-US" sz="2000" b="1" dirty="0">
                <a:solidFill>
                  <a:schemeClr val="bg1"/>
                </a:solidFill>
              </a:rPr>
              <a:t>Sustainable</a:t>
            </a:r>
            <a:r>
              <a:rPr lang="en-US" sz="2000" dirty="0">
                <a:solidFill>
                  <a:schemeClr val="bg1"/>
                </a:solidFill>
              </a:rPr>
              <a:t> Project That Does Not Impact our Non-renewable Sources</a:t>
            </a:r>
            <a:endParaRPr lang="en-US" sz="2000" dirty="0"/>
          </a:p>
          <a:p>
            <a:pPr marL="182880" indent="-182880" defTabSz="228600">
              <a:spcAft>
                <a:spcPts val="600"/>
              </a:spcAft>
              <a:buFont typeface="Arial" panose="020B0604020202020204" pitchFamily="34" charset="0"/>
              <a:buChar char="•"/>
              <a:tabLst>
                <a:tab pos="228600" algn="l"/>
              </a:tabLst>
            </a:pPr>
            <a:endParaRPr lang="en-US" sz="2000" dirty="0">
              <a:solidFill>
                <a:schemeClr val="bg1"/>
              </a:solidFill>
            </a:endParaRPr>
          </a:p>
          <a:p>
            <a:endParaRPr lang="en-US" dirty="0"/>
          </a:p>
        </p:txBody>
      </p:sp>
      <p:sp>
        <p:nvSpPr>
          <p:cNvPr id="29699" name="Slide Number Placeholder 4">
            <a:extLst>
              <a:ext uri="{FF2B5EF4-FFF2-40B4-BE49-F238E27FC236}">
                <a16:creationId xmlns:a16="http://schemas.microsoft.com/office/drawing/2014/main" id="{1B737B8B-E689-4F6C-AE6F-8F86F5D07531}"/>
              </a:ext>
            </a:extLst>
          </p:cNvPr>
          <p:cNvSpPr>
            <a:spLocks noGrp="1" noChangeArrowheads="1"/>
          </p:cNvSpPr>
          <p:nvPr>
            <p:ph type="sldNum" sz="quarter" idx="4294967295"/>
          </p:nvPr>
        </p:nvSpPr>
        <p:spPr bwMode="auto">
          <a:xfrm>
            <a:off x="10058400" y="6243638"/>
            <a:ext cx="21336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4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4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4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4000" kern="1200">
                <a:solidFill>
                  <a:schemeClr val="tx1"/>
                </a:solidFill>
                <a:latin typeface="Arial" panose="020B0604020202020204" pitchFamily="34" charset="0"/>
                <a:ea typeface="+mn-ea"/>
                <a:cs typeface="Arial" panose="020B0604020202020204" pitchFamily="34" charset="0"/>
              </a:defRPr>
            </a:lvl9pPr>
          </a:lstStyle>
          <a:p>
            <a:pPr>
              <a:spcBef>
                <a:spcPct val="0"/>
              </a:spcBef>
              <a:buClrTx/>
              <a:buSzTx/>
              <a:buFontTx/>
              <a:buNone/>
              <a:defRPr/>
            </a:pPr>
            <a:fld id="{D3007ADA-A7D0-470E-A69C-B75EE6C20C81}" type="slidenum">
              <a:rPr lang="en-US" altLang="en-US" smtClean="0"/>
              <a:pPr>
                <a:spcBef>
                  <a:spcPct val="0"/>
                </a:spcBef>
                <a:buClrTx/>
                <a:buSzTx/>
                <a:buFontTx/>
                <a:buNone/>
                <a:defRPr/>
              </a:pPr>
              <a:t>30</a:t>
            </a:fld>
            <a:endParaRPr lang="en-US" altLang="en-US" sz="800">
              <a:solidFill>
                <a:srgbClr val="B7B7A9"/>
              </a:solidFill>
              <a:latin typeface="Franklin Gothic Book" panose="020B0503020102020204" pitchFamily="34" charset="0"/>
            </a:endParaRPr>
          </a:p>
        </p:txBody>
      </p:sp>
      <p:sp>
        <p:nvSpPr>
          <p:cNvPr id="8" name="Title 1">
            <a:extLst>
              <a:ext uri="{FF2B5EF4-FFF2-40B4-BE49-F238E27FC236}">
                <a16:creationId xmlns:a16="http://schemas.microsoft.com/office/drawing/2014/main" id="{EF9F54AB-716E-411F-B7A0-51976A5FAA22}"/>
              </a:ext>
            </a:extLst>
          </p:cNvPr>
          <p:cNvSpPr txBox="1">
            <a:spLocks/>
          </p:cNvSpPr>
          <p:nvPr/>
        </p:nvSpPr>
        <p:spPr>
          <a:xfrm>
            <a:off x="220503" y="449883"/>
            <a:ext cx="10025468" cy="1031446"/>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dirty="0"/>
          </a:p>
        </p:txBody>
      </p:sp>
      <p:pic>
        <p:nvPicPr>
          <p:cNvPr id="9" name="Picture 4">
            <a:extLst>
              <a:ext uri="{FF2B5EF4-FFF2-40B4-BE49-F238E27FC236}">
                <a16:creationId xmlns:a16="http://schemas.microsoft.com/office/drawing/2014/main" id="{963DB35F-063D-423F-BD29-C1942EBAD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443" y="0"/>
            <a:ext cx="7564088" cy="402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id="{00FBF8D7-E2AB-45B6-B298-EBB1314E3544}"/>
              </a:ext>
            </a:extLst>
          </p:cNvPr>
          <p:cNvPicPr>
            <a:picLocks noChangeAspect="1" noChangeArrowheads="1"/>
          </p:cNvPicPr>
          <p:nvPr/>
        </p:nvPicPr>
        <p:blipFill rotWithShape="1">
          <a:blip r:embed="rId4" cstate="print">
            <a:alphaModFix amt="73000"/>
            <a:extLst>
              <a:ext uri="{28A0092B-C50C-407E-A947-70E740481C1C}">
                <a14:useLocalDpi xmlns:a14="http://schemas.microsoft.com/office/drawing/2010/main" val="0"/>
              </a:ext>
            </a:extLst>
          </a:blip>
          <a:srcRect t="2006" b="59448"/>
          <a:stretch/>
        </p:blipFill>
        <p:spPr bwMode="auto">
          <a:xfrm>
            <a:off x="5542385" y="589568"/>
            <a:ext cx="5800531" cy="75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South Platte Park and River | Littleton CO">
            <a:extLst>
              <a:ext uri="{FF2B5EF4-FFF2-40B4-BE49-F238E27FC236}">
                <a16:creationId xmlns:a16="http://schemas.microsoft.com/office/drawing/2014/main" id="{81477324-A671-4124-AA2A-AE250E3A46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532" y="4262410"/>
            <a:ext cx="5120341" cy="2582859"/>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3078" name="Picture 6" descr="218 acres, Ogallala, NE, Property ID: 9266091 | Land and Farm">
            <a:extLst>
              <a:ext uri="{FF2B5EF4-FFF2-40B4-BE49-F238E27FC236}">
                <a16:creationId xmlns:a16="http://schemas.microsoft.com/office/drawing/2014/main" id="{ED957C7E-90F3-4B11-B244-EEFFAEAAF1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9708" y="4168713"/>
            <a:ext cx="5120341" cy="2582859"/>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0881954F-F5FA-4519-B58C-A03F8B47D1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5964" y="4808062"/>
            <a:ext cx="1600077" cy="1600077"/>
          </a:xfrm>
          <a:prstGeom prst="rect">
            <a:avLst/>
          </a:prstGeom>
        </p:spPr>
      </p:pic>
    </p:spTree>
    <p:extLst>
      <p:ext uri="{BB962C8B-B14F-4D97-AF65-F5344CB8AC3E}">
        <p14:creationId xmlns:p14="http://schemas.microsoft.com/office/powerpoint/2010/main" val="2999899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4C368F-182A-4C45-A121-3C00CC9092D4}"/>
              </a:ext>
            </a:extLst>
          </p:cNvPr>
          <p:cNvSpPr>
            <a:spLocks noGrp="1"/>
          </p:cNvSpPr>
          <p:nvPr>
            <p:ph type="title"/>
          </p:nvPr>
        </p:nvSpPr>
        <p:spPr/>
        <p:txBody>
          <a:bodyPr/>
          <a:lstStyle/>
          <a:p>
            <a:r>
              <a:rPr lang="en-US" dirty="0"/>
              <a:t>Project </a:t>
            </a:r>
            <a:br>
              <a:rPr lang="en-US" dirty="0"/>
            </a:br>
            <a:r>
              <a:rPr lang="en-US" dirty="0"/>
              <a:t>Vision</a:t>
            </a:r>
          </a:p>
        </p:txBody>
      </p:sp>
      <p:sp>
        <p:nvSpPr>
          <p:cNvPr id="5" name="Content Placeholder 4">
            <a:extLst>
              <a:ext uri="{FF2B5EF4-FFF2-40B4-BE49-F238E27FC236}">
                <a16:creationId xmlns:a16="http://schemas.microsoft.com/office/drawing/2014/main" id="{F81BA967-3620-4E5B-833A-45229757EC3F}"/>
              </a:ext>
            </a:extLst>
          </p:cNvPr>
          <p:cNvSpPr>
            <a:spLocks noGrp="1"/>
          </p:cNvSpPr>
          <p:nvPr>
            <p:ph idx="1"/>
          </p:nvPr>
        </p:nvSpPr>
        <p:spPr>
          <a:xfrm>
            <a:off x="4489957" y="534119"/>
            <a:ext cx="7382667" cy="5257800"/>
          </a:xfrm>
        </p:spPr>
        <p:txBody>
          <a:bodyPr vert="horz" lIns="0" tIns="45720" rIns="0" bIns="45720" rtlCol="0" anchor="t">
            <a:normAutofit/>
          </a:bodyPr>
          <a:lstStyle/>
          <a:p>
            <a:pPr marL="152415" indent="-228600">
              <a:spcBef>
                <a:spcPts val="0"/>
              </a:spcBef>
              <a:spcAft>
                <a:spcPts val="600"/>
              </a:spcAft>
              <a:buFont typeface="Arial" panose="020B0604020202020204" pitchFamily="34" charset="0"/>
              <a:buChar char="•"/>
            </a:pPr>
            <a:r>
              <a:rPr lang="en-US" sz="2200" b="1" dirty="0">
                <a:solidFill>
                  <a:schemeClr val="tx1"/>
                </a:solidFill>
              </a:rPr>
              <a:t>Addresses PWSD Supply Gap</a:t>
            </a:r>
          </a:p>
          <a:p>
            <a:pPr marL="762000" lvl="1" indent="-228600">
              <a:spcAft>
                <a:spcPts val="600"/>
              </a:spcAft>
              <a:buFont typeface="Arial" panose="020B0604020202020204" pitchFamily="34" charset="0"/>
              <a:buChar char="•"/>
            </a:pPr>
            <a:r>
              <a:rPr lang="en-US" sz="2200" dirty="0">
                <a:solidFill>
                  <a:schemeClr val="tx1"/>
                </a:solidFill>
              </a:rPr>
              <a:t>75% Renewable by 2035</a:t>
            </a:r>
          </a:p>
          <a:p>
            <a:pPr marL="762000" lvl="1" indent="-228600">
              <a:spcAft>
                <a:spcPts val="600"/>
              </a:spcAft>
              <a:buFont typeface="Arial" panose="020B0604020202020204" pitchFamily="34" charset="0"/>
              <a:buChar char="•"/>
            </a:pPr>
            <a:r>
              <a:rPr lang="en-US" sz="2200" dirty="0">
                <a:solidFill>
                  <a:schemeClr val="tx1"/>
                </a:solidFill>
              </a:rPr>
              <a:t>Demand shortage in 2035-2040</a:t>
            </a:r>
          </a:p>
          <a:p>
            <a:pPr marL="152415" indent="-228600">
              <a:spcBef>
                <a:spcPts val="0"/>
              </a:spcBef>
              <a:spcAft>
                <a:spcPts val="600"/>
              </a:spcAft>
              <a:buFont typeface="Arial" panose="020B0604020202020204" pitchFamily="34" charset="0"/>
              <a:buChar char="•"/>
            </a:pPr>
            <a:r>
              <a:rPr lang="en-US" sz="2200" b="1" dirty="0">
                <a:solidFill>
                  <a:schemeClr val="tx1"/>
                </a:solidFill>
              </a:rPr>
              <a:t>Avoids “Buy and Dry”</a:t>
            </a:r>
          </a:p>
          <a:p>
            <a:pPr marL="762000" lvl="1" indent="-228600">
              <a:spcAft>
                <a:spcPts val="600"/>
              </a:spcAft>
              <a:buFont typeface="Arial" panose="020B0604020202020204" pitchFamily="34" charset="0"/>
              <a:buChar char="•"/>
            </a:pPr>
            <a:r>
              <a:rPr lang="en-US" sz="2200" dirty="0">
                <a:solidFill>
                  <a:schemeClr val="tx1"/>
                </a:solidFill>
              </a:rPr>
              <a:t>Optimizes available water</a:t>
            </a:r>
          </a:p>
          <a:p>
            <a:pPr marL="762000" lvl="1" indent="-228600">
              <a:spcAft>
                <a:spcPts val="600"/>
              </a:spcAft>
              <a:buFont typeface="Arial" panose="020B0604020202020204" pitchFamily="34" charset="0"/>
              <a:buChar char="•"/>
            </a:pPr>
            <a:r>
              <a:rPr lang="en-US" sz="2200" dirty="0">
                <a:solidFill>
                  <a:schemeClr val="tx1"/>
                </a:solidFill>
              </a:rPr>
              <a:t>Sets parameters for Municipal/ Agricultural partnership</a:t>
            </a:r>
          </a:p>
          <a:p>
            <a:pPr marL="762000" lvl="1" indent="-228600">
              <a:spcAft>
                <a:spcPts val="600"/>
              </a:spcAft>
              <a:buFont typeface="Arial" panose="020B0604020202020204" pitchFamily="34" charset="0"/>
              <a:buChar char="•"/>
            </a:pPr>
            <a:r>
              <a:rPr lang="en-US" sz="2200" dirty="0">
                <a:solidFill>
                  <a:schemeClr val="tx1"/>
                </a:solidFill>
              </a:rPr>
              <a:t>Establishes guidelines "types of water" in system</a:t>
            </a:r>
          </a:p>
          <a:p>
            <a:pPr marL="152415" indent="-228600">
              <a:spcBef>
                <a:spcPts val="0"/>
              </a:spcBef>
              <a:spcAft>
                <a:spcPts val="600"/>
              </a:spcAft>
              <a:buFont typeface="Arial" panose="020B0604020202020204" pitchFamily="34" charset="0"/>
              <a:buChar char="•"/>
            </a:pPr>
            <a:r>
              <a:rPr lang="en-US" sz="2200" b="1" dirty="0">
                <a:solidFill>
                  <a:schemeClr val="tx1"/>
                </a:solidFill>
              </a:rPr>
              <a:t>Provides Additional LSPWCD Water Supply</a:t>
            </a:r>
          </a:p>
          <a:p>
            <a:pPr marL="762000" lvl="1" indent="-228600">
              <a:spcAft>
                <a:spcPts val="600"/>
              </a:spcAft>
              <a:buFont typeface="Arial" panose="020B0604020202020204" pitchFamily="34" charset="0"/>
              <a:buChar char="•"/>
            </a:pPr>
            <a:r>
              <a:rPr lang="en-US" sz="2200" dirty="0">
                <a:solidFill>
                  <a:schemeClr val="tx1"/>
                </a:solidFill>
              </a:rPr>
              <a:t>Addresses local needs</a:t>
            </a:r>
          </a:p>
          <a:p>
            <a:pPr marL="762000" lvl="1" indent="-228600">
              <a:spcAft>
                <a:spcPts val="600"/>
              </a:spcAft>
              <a:buFont typeface="Arial" panose="020B0604020202020204" pitchFamily="34" charset="0"/>
              <a:buChar char="•"/>
            </a:pPr>
            <a:r>
              <a:rPr lang="en-US" sz="2200" dirty="0">
                <a:solidFill>
                  <a:schemeClr val="tx1"/>
                </a:solidFill>
              </a:rPr>
              <a:t>Develops critical habitat</a:t>
            </a:r>
          </a:p>
          <a:p>
            <a:pPr marL="152415" indent="-228600">
              <a:spcBef>
                <a:spcPts val="0"/>
              </a:spcBef>
              <a:spcAft>
                <a:spcPts val="600"/>
              </a:spcAft>
              <a:buFont typeface="Arial" panose="020B0604020202020204" pitchFamily="34" charset="0"/>
              <a:buChar char="•"/>
            </a:pPr>
            <a:r>
              <a:rPr lang="en-US" sz="2200" b="1" dirty="0">
                <a:solidFill>
                  <a:schemeClr val="tx1"/>
                </a:solidFill>
              </a:rPr>
              <a:t>Optimizes Existing Infrastructure</a:t>
            </a:r>
            <a:endParaRPr lang="en-US" b="1" dirty="0">
              <a:solidFill>
                <a:schemeClr val="tx1"/>
              </a:solidFill>
            </a:endParaRPr>
          </a:p>
          <a:p>
            <a:endParaRPr lang="en-US" dirty="0"/>
          </a:p>
        </p:txBody>
      </p:sp>
      <p:sp>
        <p:nvSpPr>
          <p:cNvPr id="6" name="Text Placeholder 5">
            <a:extLst>
              <a:ext uri="{FF2B5EF4-FFF2-40B4-BE49-F238E27FC236}">
                <a16:creationId xmlns:a16="http://schemas.microsoft.com/office/drawing/2014/main" id="{F0C7C41F-621B-46E9-B213-0705FD9376B7}"/>
              </a:ext>
            </a:extLst>
          </p:cNvPr>
          <p:cNvSpPr>
            <a:spLocks noGrp="1"/>
          </p:cNvSpPr>
          <p:nvPr>
            <p:ph type="body" sz="half" idx="2"/>
          </p:nvPr>
        </p:nvSpPr>
        <p:spPr/>
        <p:txBody>
          <a:bodyPr/>
          <a:lstStyle/>
          <a:p>
            <a:r>
              <a:rPr lang="en-US" dirty="0"/>
              <a:t>Benefitting both worlds</a:t>
            </a:r>
          </a:p>
        </p:txBody>
      </p:sp>
      <p:cxnSp>
        <p:nvCxnSpPr>
          <p:cNvPr id="10" name="Straight Connector 9">
            <a:extLst>
              <a:ext uri="{FF2B5EF4-FFF2-40B4-BE49-F238E27FC236}">
                <a16:creationId xmlns:a16="http://schemas.microsoft.com/office/drawing/2014/main" id="{92D7C570-D0D9-4E50-A623-1CC21E9906C9}"/>
              </a:ext>
            </a:extLst>
          </p:cNvPr>
          <p:cNvCxnSpPr/>
          <p:nvPr/>
        </p:nvCxnSpPr>
        <p:spPr>
          <a:xfrm>
            <a:off x="457200" y="2880359"/>
            <a:ext cx="32004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D20D3B9-BB43-4F87-BF16-E08B6FD9CF27}"/>
              </a:ext>
            </a:extLst>
          </p:cNvPr>
          <p:cNvPicPr>
            <a:picLocks noChangeAspect="1"/>
          </p:cNvPicPr>
          <p:nvPr/>
        </p:nvPicPr>
        <p:blipFill rotWithShape="1">
          <a:blip r:embed="rId3"/>
          <a:srcRect l="16866" t="24882" r="13749" b="-15825"/>
          <a:stretch/>
        </p:blipFill>
        <p:spPr>
          <a:xfrm>
            <a:off x="319379" y="4158464"/>
            <a:ext cx="3431041" cy="2536043"/>
          </a:xfrm>
          <a:prstGeom prst="rect">
            <a:avLst/>
          </a:prstGeom>
        </p:spPr>
      </p:pic>
      <p:pic>
        <p:nvPicPr>
          <p:cNvPr id="13" name="Picture 12">
            <a:extLst>
              <a:ext uri="{FF2B5EF4-FFF2-40B4-BE49-F238E27FC236}">
                <a16:creationId xmlns:a16="http://schemas.microsoft.com/office/drawing/2014/main" id="{F8B0608B-61C5-43B2-AC0A-746FE64E8E0A}"/>
              </a:ext>
            </a:extLst>
          </p:cNvPr>
          <p:cNvPicPr/>
          <p:nvPr/>
        </p:nvPicPr>
        <p:blipFill>
          <a:blip r:embed="rId4"/>
          <a:stretch>
            <a:fillRect/>
          </a:stretch>
        </p:blipFill>
        <p:spPr>
          <a:xfrm>
            <a:off x="5091165" y="5561045"/>
            <a:ext cx="2727891" cy="762836"/>
          </a:xfrm>
          <a:prstGeom prst="rect">
            <a:avLst/>
          </a:prstGeom>
          <a:noFill/>
        </p:spPr>
      </p:pic>
      <p:pic>
        <p:nvPicPr>
          <p:cNvPr id="2" name="Picture 1" descr="Shape, calendar&#10;&#10;Description automatically generated">
            <a:extLst>
              <a:ext uri="{FF2B5EF4-FFF2-40B4-BE49-F238E27FC236}">
                <a16:creationId xmlns:a16="http://schemas.microsoft.com/office/drawing/2014/main" id="{09B6E68A-6D80-9C65-CD21-2CEAA4DBF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9336" y="5037069"/>
            <a:ext cx="1493509" cy="1509743"/>
          </a:xfrm>
          <a:prstGeom prst="rect">
            <a:avLst/>
          </a:prstGeom>
        </p:spPr>
      </p:pic>
    </p:spTree>
    <p:extLst>
      <p:ext uri="{BB962C8B-B14F-4D97-AF65-F5344CB8AC3E}">
        <p14:creationId xmlns:p14="http://schemas.microsoft.com/office/powerpoint/2010/main" val="2839264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C33CF-D2CE-42DA-B321-77666CAB99DC}"/>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E740390D-C0A5-46CA-83B6-45B85E7E769C}"/>
              </a:ext>
            </a:extLst>
          </p:cNvPr>
          <p:cNvPicPr>
            <a:picLocks noChangeAspect="1"/>
          </p:cNvPicPr>
          <p:nvPr/>
        </p:nvPicPr>
        <p:blipFill rotWithShape="1">
          <a:blip r:embed="rId3"/>
          <a:srcRect l="14699" t="15982" r="16151" b="6314"/>
          <a:stretch/>
        </p:blipFill>
        <p:spPr>
          <a:xfrm>
            <a:off x="3321713" y="31947"/>
            <a:ext cx="8663473" cy="6490173"/>
          </a:xfrm>
          <a:prstGeom prst="rect">
            <a:avLst/>
          </a:prstGeom>
        </p:spPr>
      </p:pic>
      <p:sp>
        <p:nvSpPr>
          <p:cNvPr id="3" name="TextBox 2">
            <a:extLst>
              <a:ext uri="{FF2B5EF4-FFF2-40B4-BE49-F238E27FC236}">
                <a16:creationId xmlns:a16="http://schemas.microsoft.com/office/drawing/2014/main" id="{F8EDA192-8715-4519-8C8A-B7D20B000A1E}"/>
              </a:ext>
            </a:extLst>
          </p:cNvPr>
          <p:cNvSpPr txBox="1"/>
          <p:nvPr/>
        </p:nvSpPr>
        <p:spPr>
          <a:xfrm>
            <a:off x="206843" y="2889380"/>
            <a:ext cx="2743199" cy="2446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1700" b="1" dirty="0">
                <a:latin typeface="Open Sans"/>
                <a:ea typeface="Open Sans"/>
                <a:cs typeface="Open Sans"/>
              </a:rPr>
              <a:t>Current</a:t>
            </a:r>
            <a:r>
              <a:rPr lang="en-US" sz="1700" b="1" kern="1200" dirty="0">
                <a:latin typeface="Open Sans"/>
                <a:ea typeface="Open Sans"/>
                <a:cs typeface="Open Sans"/>
              </a:rPr>
              <a:t>:</a:t>
            </a:r>
          </a:p>
          <a:p>
            <a:pPr marL="285750" indent="-285750" algn="l" rtl="0">
              <a:buFont typeface="Arial"/>
              <a:buChar char="•"/>
            </a:pPr>
            <a:r>
              <a:rPr lang="en-US" sz="1700" kern="1200" dirty="0">
                <a:latin typeface="Open Sans"/>
                <a:ea typeface="Open Sans"/>
                <a:cs typeface="Open Sans"/>
              </a:rPr>
              <a:t>56,000+ Residents ​</a:t>
            </a:r>
          </a:p>
          <a:p>
            <a:pPr marL="285750" indent="-285750" algn="l" rtl="0">
              <a:buFont typeface="Arial"/>
              <a:buChar char="•"/>
            </a:pPr>
            <a:r>
              <a:rPr lang="en-US" sz="1700" kern="1200" dirty="0">
                <a:latin typeface="Open Sans"/>
                <a:ea typeface="Open Sans"/>
                <a:cs typeface="Open Sans"/>
              </a:rPr>
              <a:t>44+ square miles​</a:t>
            </a:r>
          </a:p>
          <a:p>
            <a:pPr marL="285750" indent="-285750" algn="l" rtl="0">
              <a:buFont typeface="Arial"/>
              <a:buChar char="•"/>
            </a:pPr>
            <a:endParaRPr lang="en-US" sz="1700" kern="1200" dirty="0">
              <a:latin typeface="Open Sans"/>
              <a:ea typeface="Open Sans"/>
              <a:cs typeface="Open Sans"/>
            </a:endParaRPr>
          </a:p>
          <a:p>
            <a:pPr algn="l" rtl="0"/>
            <a:r>
              <a:rPr lang="en-US" sz="1700" kern="1200" dirty="0">
                <a:latin typeface="Open Sans"/>
                <a:ea typeface="Open Sans"/>
                <a:cs typeface="Open Sans"/>
              </a:rPr>
              <a:t>​</a:t>
            </a:r>
            <a:r>
              <a:rPr lang="en-US" sz="1700" b="1" kern="1200" dirty="0">
                <a:latin typeface="Open Sans"/>
                <a:ea typeface="Open Sans"/>
                <a:cs typeface="Open Sans"/>
              </a:rPr>
              <a:t>Build-out (2050</a:t>
            </a:r>
            <a:r>
              <a:rPr lang="en-US" sz="1700" b="1" dirty="0">
                <a:latin typeface="Open Sans"/>
                <a:ea typeface="Open Sans"/>
                <a:cs typeface="Open Sans"/>
              </a:rPr>
              <a:t>):</a:t>
            </a:r>
            <a:endParaRPr lang="en-US" sz="1700" b="1" kern="1200" dirty="0">
              <a:latin typeface="Open Sans"/>
              <a:ea typeface="Open Sans"/>
              <a:cs typeface="Open Sans"/>
            </a:endParaRPr>
          </a:p>
          <a:p>
            <a:pPr marL="285750" indent="-285750" algn="l" rtl="0">
              <a:buFont typeface="Arial"/>
              <a:buChar char="•"/>
            </a:pPr>
            <a:r>
              <a:rPr lang="en-US" sz="1700" kern="1200" dirty="0">
                <a:latin typeface="Open Sans"/>
                <a:ea typeface="Open Sans"/>
                <a:cs typeface="Open Sans"/>
              </a:rPr>
              <a:t>New Developments to the South and West</a:t>
            </a:r>
          </a:p>
          <a:p>
            <a:pPr marL="285750" indent="-285750" algn="l" rtl="0">
              <a:buFont typeface="Arial"/>
              <a:buChar char="•"/>
            </a:pPr>
            <a:r>
              <a:rPr lang="en-US" sz="1700" kern="1200" dirty="0">
                <a:latin typeface="Open Sans"/>
                <a:ea typeface="Open Sans"/>
                <a:cs typeface="Open Sans"/>
              </a:rPr>
              <a:t>117,000-120,000 Residents</a:t>
            </a:r>
            <a:endParaRPr lang="en-US" dirty="0"/>
          </a:p>
        </p:txBody>
      </p:sp>
    </p:spTree>
    <p:extLst>
      <p:ext uri="{BB962C8B-B14F-4D97-AF65-F5344CB8AC3E}">
        <p14:creationId xmlns:p14="http://schemas.microsoft.com/office/powerpoint/2010/main" val="2225954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8D6B89-E934-45F3-9168-873F652C0975}"/>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A53717A8-D5DA-4B1F-87C4-0A056F46EC53}"/>
              </a:ext>
            </a:extLst>
          </p:cNvPr>
          <p:cNvSpPr>
            <a:spLocks noGrp="1"/>
          </p:cNvSpPr>
          <p:nvPr>
            <p:ph idx="1"/>
          </p:nvPr>
        </p:nvSpPr>
        <p:spPr/>
        <p:txBody>
          <a:bodyPr/>
          <a:lstStyle/>
          <a:p>
            <a:endParaRPr lang="en-US"/>
          </a:p>
        </p:txBody>
      </p:sp>
      <p:pic>
        <p:nvPicPr>
          <p:cNvPr id="7" name="Picture 6" descr="A close up of a map&#10;&#10;Description automatically generated">
            <a:extLst>
              <a:ext uri="{FF2B5EF4-FFF2-40B4-BE49-F238E27FC236}">
                <a16:creationId xmlns:a16="http://schemas.microsoft.com/office/drawing/2014/main" id="{24A7782C-FD9B-4D15-8F85-180A545732BA}"/>
              </a:ext>
            </a:extLst>
          </p:cNvPr>
          <p:cNvPicPr>
            <a:picLocks noChangeAspect="1"/>
          </p:cNvPicPr>
          <p:nvPr/>
        </p:nvPicPr>
        <p:blipFill rotWithShape="1">
          <a:blip r:embed="rId3">
            <a:extLst>
              <a:ext uri="{28A0092B-C50C-407E-A947-70E740481C1C}">
                <a14:useLocalDpi xmlns:a14="http://schemas.microsoft.com/office/drawing/2010/main" val="0"/>
              </a:ext>
            </a:extLst>
          </a:blip>
          <a:srcRect l="-342" t="7522" r="-868" b="21814"/>
          <a:stretch/>
        </p:blipFill>
        <p:spPr>
          <a:xfrm>
            <a:off x="376146" y="509942"/>
            <a:ext cx="11500668" cy="6204857"/>
          </a:xfrm>
          <a:prstGeom prst="rect">
            <a:avLst/>
          </a:prstGeom>
        </p:spPr>
      </p:pic>
      <p:sp>
        <p:nvSpPr>
          <p:cNvPr id="5" name="Title 3">
            <a:extLst>
              <a:ext uri="{FF2B5EF4-FFF2-40B4-BE49-F238E27FC236}">
                <a16:creationId xmlns:a16="http://schemas.microsoft.com/office/drawing/2014/main" id="{E4145496-EFF4-4010-B31A-66657FD9C829}"/>
              </a:ext>
            </a:extLst>
          </p:cNvPr>
          <p:cNvSpPr txBox="1">
            <a:spLocks/>
          </p:cNvSpPr>
          <p:nvPr/>
        </p:nvSpPr>
        <p:spPr>
          <a:xfrm>
            <a:off x="4095345" y="256053"/>
            <a:ext cx="6404043" cy="409534"/>
          </a:xfrm>
          <a:prstGeom prst="rect">
            <a:avLst/>
          </a:prstGeom>
        </p:spPr>
        <p:txBody>
          <a:bodyPr vert="horz" lIns="91440" tIns="45720" rIns="91440" bIns="45720" rtlCol="0" anchor="b">
            <a:normAutofit fontScale="55000" lnSpcReduction="2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Lower South Platte River</a:t>
            </a:r>
          </a:p>
        </p:txBody>
      </p:sp>
    </p:spTree>
    <p:extLst>
      <p:ext uri="{BB962C8B-B14F-4D97-AF65-F5344CB8AC3E}">
        <p14:creationId xmlns:p14="http://schemas.microsoft.com/office/powerpoint/2010/main" val="1412558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0" name="Group 19">
            <a:extLst>
              <a:ext uri="{FF2B5EF4-FFF2-40B4-BE49-F238E27FC236}">
                <a16:creationId xmlns:a16="http://schemas.microsoft.com/office/drawing/2014/main" id="{971E3067-BCED-65DE-2D75-8BCC15C31DA0}"/>
              </a:ext>
            </a:extLst>
          </p:cNvPr>
          <p:cNvGrpSpPr/>
          <p:nvPr/>
        </p:nvGrpSpPr>
        <p:grpSpPr>
          <a:xfrm>
            <a:off x="4458703" y="-47242"/>
            <a:ext cx="7203592" cy="6619951"/>
            <a:chOff x="4458702" y="-47242"/>
            <a:chExt cx="7203592" cy="6619951"/>
          </a:xfrm>
        </p:grpSpPr>
        <p:pic>
          <p:nvPicPr>
            <p:cNvPr id="2" name="Picture 1"/>
            <p:cNvPicPr>
              <a:picLocks noChangeAspect="1"/>
            </p:cNvPicPr>
            <p:nvPr/>
          </p:nvPicPr>
          <p:blipFill>
            <a:blip r:embed="rId3"/>
            <a:stretch>
              <a:fillRect/>
            </a:stretch>
          </p:blipFill>
          <p:spPr>
            <a:xfrm>
              <a:off x="4458702" y="-47242"/>
              <a:ext cx="7203592" cy="6619951"/>
            </a:xfrm>
            <a:prstGeom prst="rect">
              <a:avLst/>
            </a:prstGeom>
          </p:spPr>
        </p:pic>
        <p:cxnSp>
          <p:nvCxnSpPr>
            <p:cNvPr id="5" name="Straight Arrow Connector 4">
              <a:extLst>
                <a:ext uri="{FF2B5EF4-FFF2-40B4-BE49-F238E27FC236}">
                  <a16:creationId xmlns:a16="http://schemas.microsoft.com/office/drawing/2014/main" id="{BE31B897-EFB6-EF46-35A0-93091CCEE490}"/>
                </a:ext>
              </a:extLst>
            </p:cNvPr>
            <p:cNvCxnSpPr>
              <a:cxnSpLocks/>
            </p:cNvCxnSpPr>
            <p:nvPr/>
          </p:nvCxnSpPr>
          <p:spPr>
            <a:xfrm flipH="1">
              <a:off x="7829952" y="3327625"/>
              <a:ext cx="1395430" cy="140546"/>
            </a:xfrm>
            <a:prstGeom prst="straightConnector1">
              <a:avLst/>
            </a:prstGeom>
            <a:ln w="28575">
              <a:solidFill>
                <a:srgbClr val="FFBE00"/>
              </a:solidFill>
              <a:tailEnd type="triangle"/>
            </a:ln>
          </p:spPr>
          <p:style>
            <a:lnRef idx="2">
              <a:schemeClr val="accent4"/>
            </a:lnRef>
            <a:fillRef idx="0">
              <a:schemeClr val="accent4"/>
            </a:fillRef>
            <a:effectRef idx="1">
              <a:schemeClr val="accent4"/>
            </a:effectRef>
            <a:fontRef idx="minor">
              <a:schemeClr val="tx1"/>
            </a:fontRef>
          </p:style>
        </p:cxnSp>
      </p:grpSp>
      <p:sp>
        <p:nvSpPr>
          <p:cNvPr id="8" name="TextBox 7">
            <a:extLst>
              <a:ext uri="{FF2B5EF4-FFF2-40B4-BE49-F238E27FC236}">
                <a16:creationId xmlns:a16="http://schemas.microsoft.com/office/drawing/2014/main" id="{138C9F34-3198-4741-AABA-AC8E4D99057D}"/>
              </a:ext>
            </a:extLst>
          </p:cNvPr>
          <p:cNvSpPr txBox="1"/>
          <p:nvPr/>
        </p:nvSpPr>
        <p:spPr>
          <a:xfrm>
            <a:off x="231211" y="2477983"/>
            <a:ext cx="3760287" cy="4154984"/>
          </a:xfrm>
          <a:prstGeom prst="rect">
            <a:avLst/>
          </a:prstGeom>
          <a:noFill/>
        </p:spPr>
        <p:txBody>
          <a:bodyPr wrap="square">
            <a:spAutoFit/>
          </a:bodyPr>
          <a:lstStyle/>
          <a:p>
            <a:pPr marL="274320" lvl="2" indent="-274320">
              <a:spcBef>
                <a:spcPts val="600"/>
              </a:spcBef>
              <a:buClr>
                <a:schemeClr val="accent2">
                  <a:lumMod val="75000"/>
                </a:schemeClr>
              </a:buClr>
              <a:buFont typeface="Arial" panose="020B0604020202020204" pitchFamily="34" charset="0"/>
              <a:buChar char="•"/>
            </a:pPr>
            <a:r>
              <a:rPr lang="en-US" b="1" dirty="0"/>
              <a:t>Iliff Reservoir </a:t>
            </a:r>
            <a:r>
              <a:rPr lang="en-US" dirty="0"/>
              <a:t>–6,500 ac-ft </a:t>
            </a:r>
          </a:p>
          <a:p>
            <a:pPr marL="274320" lvl="2" indent="-274320">
              <a:spcBef>
                <a:spcPts val="600"/>
              </a:spcBef>
              <a:buClr>
                <a:schemeClr val="accent2">
                  <a:lumMod val="75000"/>
                </a:schemeClr>
              </a:buClr>
              <a:buFont typeface="Arial" panose="020B0604020202020204" pitchFamily="34" charset="0"/>
              <a:buChar char="•"/>
            </a:pPr>
            <a:r>
              <a:rPr lang="en-US" b="1" dirty="0"/>
              <a:t>Prewitt Reservoir </a:t>
            </a:r>
            <a:r>
              <a:rPr lang="en-US" dirty="0"/>
              <a:t>– 6,500 ac-ft forebay utilizing existing infrastructure</a:t>
            </a:r>
          </a:p>
          <a:p>
            <a:pPr marL="274320" lvl="2" indent="-274320">
              <a:spcBef>
                <a:spcPts val="600"/>
              </a:spcBef>
              <a:buClr>
                <a:schemeClr val="accent2">
                  <a:lumMod val="75000"/>
                </a:schemeClr>
              </a:buClr>
              <a:buFont typeface="Arial" panose="020B0604020202020204" pitchFamily="34" charset="0"/>
              <a:buChar char="•"/>
            </a:pPr>
            <a:r>
              <a:rPr lang="en-US" b="1" dirty="0"/>
              <a:t>Trade</a:t>
            </a:r>
            <a:r>
              <a:rPr lang="en-US" dirty="0"/>
              <a:t> between Iliff and Prewitt Reservoirs. </a:t>
            </a:r>
          </a:p>
          <a:p>
            <a:pPr marL="274320" lvl="2" indent="-274320">
              <a:spcBef>
                <a:spcPts val="600"/>
              </a:spcBef>
              <a:buClr>
                <a:schemeClr val="accent2">
                  <a:lumMod val="75000"/>
                </a:schemeClr>
              </a:buClr>
              <a:buFont typeface="Arial" panose="020B0604020202020204" pitchFamily="34" charset="0"/>
              <a:buChar char="•"/>
            </a:pPr>
            <a:r>
              <a:rPr lang="en-US" b="1" dirty="0"/>
              <a:t>~125 Miles of Pipe</a:t>
            </a:r>
          </a:p>
          <a:p>
            <a:pPr marL="274320" lvl="2" indent="-274320">
              <a:spcBef>
                <a:spcPts val="600"/>
              </a:spcBef>
              <a:buClr>
                <a:schemeClr val="accent2">
                  <a:lumMod val="75000"/>
                </a:schemeClr>
              </a:buClr>
              <a:buFont typeface="Arial" panose="020B0604020202020204" pitchFamily="34" charset="0"/>
              <a:buChar char="•"/>
            </a:pPr>
            <a:r>
              <a:rPr lang="en-US" b="1" dirty="0"/>
              <a:t>Salinity Treatment Plant</a:t>
            </a:r>
          </a:p>
          <a:p>
            <a:pPr marL="274320" lvl="2" indent="-274320">
              <a:spcBef>
                <a:spcPts val="600"/>
              </a:spcBef>
              <a:buClr>
                <a:schemeClr val="accent2">
                  <a:lumMod val="75000"/>
                </a:schemeClr>
              </a:buClr>
              <a:buFont typeface="Arial" panose="020B0604020202020204" pitchFamily="34" charset="0"/>
              <a:buChar char="•"/>
            </a:pPr>
            <a:r>
              <a:rPr lang="en-US" b="1" dirty="0"/>
              <a:t>Rueter-Hess Reservoir</a:t>
            </a:r>
          </a:p>
          <a:p>
            <a:pPr marL="274320" lvl="2" indent="-274320">
              <a:spcBef>
                <a:spcPts val="600"/>
              </a:spcBef>
              <a:buClr>
                <a:schemeClr val="accent2">
                  <a:lumMod val="75000"/>
                </a:schemeClr>
              </a:buClr>
              <a:buFont typeface="Arial" panose="020B0604020202020204" pitchFamily="34" charset="0"/>
              <a:buChar char="•"/>
            </a:pPr>
            <a:r>
              <a:rPr lang="en-US" b="1" dirty="0"/>
              <a:t>Fremont Butte Reservoir </a:t>
            </a:r>
            <a:r>
              <a:rPr lang="en-US" dirty="0"/>
              <a:t>– 72,000 ac-ft, up to 250 </a:t>
            </a:r>
            <a:r>
              <a:rPr lang="en-US" dirty="0" err="1"/>
              <a:t>cfs</a:t>
            </a:r>
            <a:r>
              <a:rPr lang="en-US" dirty="0"/>
              <a:t> pumped and piped from Prewitt Reservoir (Phase II). </a:t>
            </a:r>
          </a:p>
        </p:txBody>
      </p:sp>
      <p:sp>
        <p:nvSpPr>
          <p:cNvPr id="3" name="Title 2">
            <a:extLst>
              <a:ext uri="{FF2B5EF4-FFF2-40B4-BE49-F238E27FC236}">
                <a16:creationId xmlns:a16="http://schemas.microsoft.com/office/drawing/2014/main" id="{AC8AE12A-A91B-4429-87A1-83DD6D38D642}"/>
              </a:ext>
            </a:extLst>
          </p:cNvPr>
          <p:cNvSpPr>
            <a:spLocks noGrp="1"/>
          </p:cNvSpPr>
          <p:nvPr>
            <p:ph type="title"/>
          </p:nvPr>
        </p:nvSpPr>
        <p:spPr>
          <a:xfrm>
            <a:off x="1332969" y="313210"/>
            <a:ext cx="8543499" cy="1450757"/>
          </a:xfrm>
        </p:spPr>
        <p:txBody>
          <a:bodyPr/>
          <a:lstStyle/>
          <a:p>
            <a:r>
              <a:rPr lang="en-US" sz="4800" b="1" cap="all" spc="200" dirty="0">
                <a:solidFill>
                  <a:schemeClr val="tx1"/>
                </a:solidFill>
                <a:latin typeface="+mj-lt"/>
                <a:ea typeface="+mj-ea"/>
                <a:cs typeface="+mj-cs"/>
              </a:rPr>
              <a:t>PROJECT OVERVIEW</a:t>
            </a:r>
            <a:br>
              <a:rPr lang="en-US" sz="4800" b="1" cap="all" spc="200" dirty="0">
                <a:solidFill>
                  <a:schemeClr val="tx1"/>
                </a:solidFill>
                <a:latin typeface="+mj-lt"/>
                <a:ea typeface="+mj-ea"/>
                <a:cs typeface="+mj-cs"/>
              </a:rPr>
            </a:br>
            <a:endParaRPr lang="en-US" dirty="0"/>
          </a:p>
        </p:txBody>
      </p:sp>
      <p:pic>
        <p:nvPicPr>
          <p:cNvPr id="11" name="Picture 10" descr="Shape, circle&#10;&#10;Description automatically generated">
            <a:extLst>
              <a:ext uri="{FF2B5EF4-FFF2-40B4-BE49-F238E27FC236}">
                <a16:creationId xmlns:a16="http://schemas.microsoft.com/office/drawing/2014/main" id="{1AFA6A72-D329-4A93-B389-971BF8C1BBC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334430">
            <a:off x="9435120" y="756086"/>
            <a:ext cx="918666" cy="1110865"/>
          </a:xfrm>
          <a:prstGeom prst="rect">
            <a:avLst/>
          </a:prstGeom>
        </p:spPr>
      </p:pic>
      <p:pic>
        <p:nvPicPr>
          <p:cNvPr id="14" name="Picture 13" descr="Shape, circle&#10;&#10;Description automatically generated">
            <a:extLst>
              <a:ext uri="{FF2B5EF4-FFF2-40B4-BE49-F238E27FC236}">
                <a16:creationId xmlns:a16="http://schemas.microsoft.com/office/drawing/2014/main" id="{99EA1642-E822-4BFA-8738-B1271BBD916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334430">
            <a:off x="8952255" y="2067582"/>
            <a:ext cx="918666" cy="1110865"/>
          </a:xfrm>
          <a:prstGeom prst="rect">
            <a:avLst/>
          </a:prstGeom>
        </p:spPr>
      </p:pic>
      <p:pic>
        <p:nvPicPr>
          <p:cNvPr id="15" name="Picture 14" descr="Shape, circle&#10;&#10;Description automatically generated">
            <a:extLst>
              <a:ext uri="{FF2B5EF4-FFF2-40B4-BE49-F238E27FC236}">
                <a16:creationId xmlns:a16="http://schemas.microsoft.com/office/drawing/2014/main" id="{9BA29E61-5C73-4DBB-8DCB-495BE6FD00D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334430">
            <a:off x="9621326" y="2816989"/>
            <a:ext cx="918666" cy="1110865"/>
          </a:xfrm>
          <a:prstGeom prst="rect">
            <a:avLst/>
          </a:prstGeom>
        </p:spPr>
      </p:pic>
      <p:pic>
        <p:nvPicPr>
          <p:cNvPr id="17" name="Graphic 16" descr="Transfer with solid fill">
            <a:extLst>
              <a:ext uri="{FF2B5EF4-FFF2-40B4-BE49-F238E27FC236}">
                <a16:creationId xmlns:a16="http://schemas.microsoft.com/office/drawing/2014/main" id="{B0B293B0-6A14-44BC-9893-7D3832FF81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7187360">
            <a:off x="9215948" y="1807084"/>
            <a:ext cx="1174686" cy="402927"/>
          </a:xfrm>
          <a:prstGeom prst="rect">
            <a:avLst/>
          </a:prstGeom>
        </p:spPr>
      </p:pic>
      <p:pic>
        <p:nvPicPr>
          <p:cNvPr id="19" name="Graphic 18" descr="Warehouse with solid fill">
            <a:extLst>
              <a:ext uri="{FF2B5EF4-FFF2-40B4-BE49-F238E27FC236}">
                <a16:creationId xmlns:a16="http://schemas.microsoft.com/office/drawing/2014/main" id="{E01C3138-7AAD-4EAC-8029-ACB6B545A0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66076" y="3827640"/>
            <a:ext cx="303245" cy="303245"/>
          </a:xfrm>
          <a:prstGeom prst="rect">
            <a:avLst/>
          </a:prstGeom>
        </p:spPr>
      </p:pic>
      <p:pic>
        <p:nvPicPr>
          <p:cNvPr id="22" name="Picture 21" descr="Shape, circle&#10;&#10;Description automatically generated">
            <a:extLst>
              <a:ext uri="{FF2B5EF4-FFF2-40B4-BE49-F238E27FC236}">
                <a16:creationId xmlns:a16="http://schemas.microsoft.com/office/drawing/2014/main" id="{C9A293C4-55A6-4588-AA7F-70F5215C0D4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334430">
            <a:off x="8190247" y="3480437"/>
            <a:ext cx="918666" cy="1110865"/>
          </a:xfrm>
          <a:prstGeom prst="rect">
            <a:avLst/>
          </a:prstGeom>
        </p:spPr>
      </p:pic>
      <p:cxnSp>
        <p:nvCxnSpPr>
          <p:cNvPr id="29" name="Straight Connector 28">
            <a:extLst>
              <a:ext uri="{FF2B5EF4-FFF2-40B4-BE49-F238E27FC236}">
                <a16:creationId xmlns:a16="http://schemas.microsoft.com/office/drawing/2014/main" id="{AB3C594B-0C6B-4EEA-B1C1-65FB3E038E3E}"/>
              </a:ext>
            </a:extLst>
          </p:cNvPr>
          <p:cNvCxnSpPr>
            <a:cxnSpLocks/>
          </p:cNvCxnSpPr>
          <p:nvPr/>
        </p:nvCxnSpPr>
        <p:spPr>
          <a:xfrm flipH="1">
            <a:off x="8865360" y="2783361"/>
            <a:ext cx="598277" cy="131149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A96641-945A-4886-B93D-12794DAF4960}"/>
              </a:ext>
            </a:extLst>
          </p:cNvPr>
          <p:cNvCxnSpPr>
            <a:cxnSpLocks/>
          </p:cNvCxnSpPr>
          <p:nvPr/>
        </p:nvCxnSpPr>
        <p:spPr>
          <a:xfrm flipH="1">
            <a:off x="7980509" y="4079566"/>
            <a:ext cx="884851" cy="331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2A4DAD6-DE05-4F1E-997A-D6B438C01DF7}"/>
              </a:ext>
            </a:extLst>
          </p:cNvPr>
          <p:cNvCxnSpPr>
            <a:cxnSpLocks/>
          </p:cNvCxnSpPr>
          <p:nvPr/>
        </p:nvCxnSpPr>
        <p:spPr>
          <a:xfrm flipH="1">
            <a:off x="5842014" y="4112682"/>
            <a:ext cx="2141391" cy="19833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7" name="Picture 36" descr="Shape, circle&#10;&#10;Description automatically generated">
            <a:extLst>
              <a:ext uri="{FF2B5EF4-FFF2-40B4-BE49-F238E27FC236}">
                <a16:creationId xmlns:a16="http://schemas.microsoft.com/office/drawing/2014/main" id="{82EA9A73-C5E3-49B5-A4E8-0A2F1320651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334430">
            <a:off x="5330431" y="5719653"/>
            <a:ext cx="918666" cy="1110865"/>
          </a:xfrm>
          <a:prstGeom prst="rect">
            <a:avLst/>
          </a:prstGeom>
        </p:spPr>
      </p:pic>
      <p:cxnSp>
        <p:nvCxnSpPr>
          <p:cNvPr id="10" name="Straight Connector 9">
            <a:extLst>
              <a:ext uri="{FF2B5EF4-FFF2-40B4-BE49-F238E27FC236}">
                <a16:creationId xmlns:a16="http://schemas.microsoft.com/office/drawing/2014/main" id="{716123D9-F052-3404-F5B3-BD45386F2884}"/>
              </a:ext>
            </a:extLst>
          </p:cNvPr>
          <p:cNvCxnSpPr>
            <a:cxnSpLocks/>
          </p:cNvCxnSpPr>
          <p:nvPr/>
        </p:nvCxnSpPr>
        <p:spPr>
          <a:xfrm flipV="1">
            <a:off x="7835168" y="3334893"/>
            <a:ext cx="1389529" cy="12550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descr="Shape, circle&#10;&#10;Description automatically generated">
            <a:extLst>
              <a:ext uri="{FF2B5EF4-FFF2-40B4-BE49-F238E27FC236}">
                <a16:creationId xmlns:a16="http://schemas.microsoft.com/office/drawing/2014/main" id="{F92704C3-59BD-8268-8762-2D4184F44AD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334430">
            <a:off x="7116403" y="3028177"/>
            <a:ext cx="918666" cy="1110865"/>
          </a:xfrm>
          <a:prstGeom prst="rect">
            <a:avLst/>
          </a:prstGeom>
        </p:spPr>
      </p:pic>
      <p:sp>
        <p:nvSpPr>
          <p:cNvPr id="27" name="TextBox 26">
            <a:extLst>
              <a:ext uri="{FF2B5EF4-FFF2-40B4-BE49-F238E27FC236}">
                <a16:creationId xmlns:a16="http://schemas.microsoft.com/office/drawing/2014/main" id="{2C9008A6-9D03-B2C0-3626-95F0C4BB4327}"/>
              </a:ext>
            </a:extLst>
          </p:cNvPr>
          <p:cNvSpPr txBox="1"/>
          <p:nvPr/>
        </p:nvSpPr>
        <p:spPr>
          <a:xfrm rot="21263250">
            <a:off x="7987656" y="3151401"/>
            <a:ext cx="1287917" cy="292388"/>
          </a:xfrm>
          <a:prstGeom prst="rect">
            <a:avLst/>
          </a:prstGeom>
          <a:noFill/>
        </p:spPr>
        <p:txBody>
          <a:bodyPr wrap="none" rtlCol="0">
            <a:spAutoFit/>
          </a:bodyPr>
          <a:lstStyle/>
          <a:p>
            <a:r>
              <a:rPr lang="en-US" sz="1300" b="1" i="1" dirty="0">
                <a:solidFill>
                  <a:srgbClr val="2D2D2D"/>
                </a:solidFill>
                <a:latin typeface="Calibri Light" panose="020F0302020204030204" pitchFamily="34" charset="0"/>
                <a:cs typeface="Calibri Light" panose="020F0302020204030204" pitchFamily="34" charset="0"/>
              </a:rPr>
              <a:t>LSPWCD Pipeline</a:t>
            </a:r>
          </a:p>
        </p:txBody>
      </p:sp>
    </p:spTree>
    <p:extLst>
      <p:ext uri="{BB962C8B-B14F-4D97-AF65-F5344CB8AC3E}">
        <p14:creationId xmlns:p14="http://schemas.microsoft.com/office/powerpoint/2010/main" val="71855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par>
                                <p:cTn id="13" presetID="21"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nodeType="clickEffect">
                                  <p:stCondLst>
                                    <p:cond delay="0"/>
                                  </p:stCondLst>
                                  <p:childTnLst>
                                    <p:animEffect transition="out" filter="wheel(1)">
                                      <p:cBhvr>
                                        <p:cTn id="19" dur="2000"/>
                                        <p:tgtEl>
                                          <p:spTgt spid="14"/>
                                        </p:tgtEl>
                                      </p:cBhvr>
                                    </p:animEffect>
                                    <p:set>
                                      <p:cBhvr>
                                        <p:cTn id="20" dur="1" fill="hold">
                                          <p:stCondLst>
                                            <p:cond delay="1999"/>
                                          </p:stCondLst>
                                        </p:cTn>
                                        <p:tgtEl>
                                          <p:spTgt spid="14"/>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par>
                                <p:cTn id="35" presetID="22" presetClass="entr" presetSubtype="4"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nodeType="clickEffect">
                                  <p:stCondLst>
                                    <p:cond delay="0"/>
                                  </p:stCondLst>
                                  <p:childTnLst>
                                    <p:animEffect transition="out" filter="wipe(down)">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par>
                                <p:cTn id="43" presetID="22" presetClass="exit" presetSubtype="4" fill="hold" nodeType="withEffect">
                                  <p:stCondLst>
                                    <p:cond delay="0"/>
                                  </p:stCondLst>
                                  <p:childTnLst>
                                    <p:animEffect transition="out" filter="wipe(down)">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22" presetClass="exit" presetSubtype="4" fill="hold" nodeType="withEffect">
                                  <p:stCondLst>
                                    <p:cond delay="0"/>
                                  </p:stCondLst>
                                  <p:childTnLst>
                                    <p:animEffect transition="out" filter="wipe(down)">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par>
                                <p:cTn id="49" presetID="21" presetClass="entr" presetSubtype="1"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heel(1)">
                                      <p:cBhvr>
                                        <p:cTn id="51" dur="20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22"/>
                                        </p:tgtEl>
                                      </p:cBhvr>
                                    </p:animEffect>
                                    <p:set>
                                      <p:cBhvr>
                                        <p:cTn id="56" dur="1" fill="hold">
                                          <p:stCondLst>
                                            <p:cond delay="1999"/>
                                          </p:stCondLst>
                                        </p:cTn>
                                        <p:tgtEl>
                                          <p:spTgt spid="22"/>
                                        </p:tgtEl>
                                        <p:attrNameLst>
                                          <p:attrName>style.visibility</p:attrName>
                                        </p:attrNameLst>
                                      </p:cBhvr>
                                      <p:to>
                                        <p:strVal val="hidden"/>
                                      </p:to>
                                    </p:set>
                                  </p:childTnLst>
                                </p:cTn>
                              </p:par>
                              <p:par>
                                <p:cTn id="57" presetID="21" presetClass="entr" presetSubtype="1"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heel(1)">
                                      <p:cBhvr>
                                        <p:cTn id="59" dur="20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xit" presetSubtype="1" fill="hold" nodeType="clickEffect">
                                  <p:stCondLst>
                                    <p:cond delay="0"/>
                                  </p:stCondLst>
                                  <p:childTnLst>
                                    <p:animEffect transition="out" filter="wheel(1)">
                                      <p:cBhvr>
                                        <p:cTn id="63" dur="2000"/>
                                        <p:tgtEl>
                                          <p:spTgt spid="37"/>
                                        </p:tgtEl>
                                      </p:cBhvr>
                                    </p:animEffect>
                                    <p:set>
                                      <p:cBhvr>
                                        <p:cTn id="64" dur="1" fill="hold">
                                          <p:stCondLst>
                                            <p:cond delay="1999"/>
                                          </p:stCondLst>
                                        </p:cTn>
                                        <p:tgtEl>
                                          <p:spTgt spid="37"/>
                                        </p:tgtEl>
                                        <p:attrNameLst>
                                          <p:attrName>style.visibility</p:attrName>
                                        </p:attrNameLst>
                                      </p:cBhvr>
                                      <p:to>
                                        <p:strVal val="hidden"/>
                                      </p:to>
                                    </p:set>
                                  </p:childTnLst>
                                </p:cTn>
                              </p:par>
                              <p:par>
                                <p:cTn id="65" presetID="21" presetClass="entr" presetSubtype="1"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heel(1)">
                                      <p:cBhvr>
                                        <p:cTn id="67" dur="20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xit" presetSubtype="1" fill="hold" nodeType="clickEffect">
                                  <p:stCondLst>
                                    <p:cond delay="0"/>
                                  </p:stCondLst>
                                  <p:childTnLst>
                                    <p:animEffect transition="out" filter="wheel(1)">
                                      <p:cBhvr>
                                        <p:cTn id="71" dur="2000"/>
                                        <p:tgtEl>
                                          <p:spTgt spid="15"/>
                                        </p:tgtEl>
                                      </p:cBhvr>
                                    </p:animEffect>
                                    <p:set>
                                      <p:cBhvr>
                                        <p:cTn id="72" dur="1" fill="hold">
                                          <p:stCondLst>
                                            <p:cond delay="1999"/>
                                          </p:stCondLst>
                                        </p:cTn>
                                        <p:tgtEl>
                                          <p:spTgt spid="15"/>
                                        </p:tgtEl>
                                        <p:attrNameLst>
                                          <p:attrName>style.visibility</p:attrName>
                                        </p:attrNameLst>
                                      </p:cBhvr>
                                      <p:to>
                                        <p:strVal val="hidden"/>
                                      </p:to>
                                    </p:set>
                                  </p:childTnLst>
                                </p:cTn>
                              </p:par>
                              <p:par>
                                <p:cTn id="73" presetID="22" presetClass="entr" presetSubtype="4"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down)">
                                      <p:cBhvr>
                                        <p:cTn id="75" dur="500"/>
                                        <p:tgtEl>
                                          <p:spTgt spid="10"/>
                                        </p:tgtEl>
                                      </p:cBhvr>
                                    </p:animEffect>
                                  </p:childTnLst>
                                </p:cTn>
                              </p:par>
                              <p:par>
                                <p:cTn id="76" presetID="22" presetClass="exit" presetSubtype="4" fill="hold" nodeType="withEffect">
                                  <p:stCondLst>
                                    <p:cond delay="0"/>
                                  </p:stCondLst>
                                  <p:childTnLst>
                                    <p:animEffect transition="out" filter="wipe(down)">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21" presetClass="entr" presetSubtype="1"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heel(1)">
                                      <p:cBhvr>
                                        <p:cTn id="81" dur="20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xit" presetSubtype="1" fill="hold" nodeType="clickEffect">
                                  <p:stCondLst>
                                    <p:cond delay="0"/>
                                  </p:stCondLst>
                                  <p:childTnLst>
                                    <p:animEffect transition="out" filter="wheel(1)">
                                      <p:cBhvr>
                                        <p:cTn id="85" dur="2000"/>
                                        <p:tgtEl>
                                          <p:spTgt spid="26"/>
                                        </p:tgtEl>
                                      </p:cBhvr>
                                    </p:animEffect>
                                    <p:set>
                                      <p:cBhvr>
                                        <p:cTn id="86"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D0F521-7873-F5EB-F09A-D1B65F771893}"/>
              </a:ext>
            </a:extLst>
          </p:cNvPr>
          <p:cNvPicPr>
            <a:picLocks noChangeAspect="1"/>
          </p:cNvPicPr>
          <p:nvPr/>
        </p:nvPicPr>
        <p:blipFill rotWithShape="1">
          <a:blip r:embed="rId3"/>
          <a:srcRect l="32410" t="17981" r="21516" b="17187"/>
          <a:stretch/>
        </p:blipFill>
        <p:spPr>
          <a:xfrm>
            <a:off x="5695965" y="1489931"/>
            <a:ext cx="6475983" cy="5115157"/>
          </a:xfrm>
          <a:prstGeom prst="rect">
            <a:avLst/>
          </a:prstGeom>
        </p:spPr>
      </p:pic>
      <p:sp>
        <p:nvSpPr>
          <p:cNvPr id="3" name="Title 2">
            <a:extLst>
              <a:ext uri="{FF2B5EF4-FFF2-40B4-BE49-F238E27FC236}">
                <a16:creationId xmlns:a16="http://schemas.microsoft.com/office/drawing/2014/main" id="{F66A7CBB-F1F9-3A48-2E14-E80F154D6621}"/>
              </a:ext>
            </a:extLst>
          </p:cNvPr>
          <p:cNvSpPr>
            <a:spLocks noGrp="1"/>
          </p:cNvSpPr>
          <p:nvPr>
            <p:ph type="title"/>
          </p:nvPr>
        </p:nvSpPr>
        <p:spPr>
          <a:xfrm>
            <a:off x="3193577" y="68301"/>
            <a:ext cx="8543499" cy="1450757"/>
          </a:xfrm>
        </p:spPr>
        <p:txBody>
          <a:bodyPr/>
          <a:lstStyle/>
          <a:p>
            <a:r>
              <a:rPr lang="en-US" dirty="0"/>
              <a:t>Key Benefits of the Project</a:t>
            </a:r>
          </a:p>
        </p:txBody>
      </p:sp>
      <p:sp>
        <p:nvSpPr>
          <p:cNvPr id="7" name="TextBox 6">
            <a:extLst>
              <a:ext uri="{FF2B5EF4-FFF2-40B4-BE49-F238E27FC236}">
                <a16:creationId xmlns:a16="http://schemas.microsoft.com/office/drawing/2014/main" id="{B77A1C1B-9D1D-8181-205F-E36CDF6D8BCC}"/>
              </a:ext>
            </a:extLst>
          </p:cNvPr>
          <p:cNvSpPr txBox="1"/>
          <p:nvPr/>
        </p:nvSpPr>
        <p:spPr>
          <a:xfrm>
            <a:off x="20081" y="2357391"/>
            <a:ext cx="5974159" cy="460126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Protects target flows for endangered species in Nebraska</a:t>
            </a:r>
          </a:p>
          <a:p>
            <a:pPr marL="285750" indent="-285750">
              <a:lnSpc>
                <a:spcPct val="150000"/>
              </a:lnSpc>
              <a:buFont typeface="Arial" panose="020B0604020202020204" pitchFamily="34" charset="0"/>
              <a:buChar char="•"/>
            </a:pPr>
            <a:r>
              <a:rPr lang="en-US" dirty="0"/>
              <a:t>Provides additional supplies for agricultural production in the Lower South Platte River Basin</a:t>
            </a:r>
          </a:p>
          <a:p>
            <a:pPr marL="285750" indent="-285750">
              <a:lnSpc>
                <a:spcPct val="150000"/>
              </a:lnSpc>
              <a:buFont typeface="Arial" panose="020B0604020202020204" pitchFamily="34" charset="0"/>
              <a:buChar char="•"/>
            </a:pPr>
            <a:r>
              <a:rPr lang="en-US" dirty="0"/>
              <a:t>No “buy and dry” of agricultural lands </a:t>
            </a:r>
          </a:p>
          <a:p>
            <a:pPr marL="285750" indent="-285750">
              <a:lnSpc>
                <a:spcPct val="150000"/>
              </a:lnSpc>
              <a:buFont typeface="Arial" panose="020B0604020202020204" pitchFamily="34" charset="0"/>
              <a:buChar char="•"/>
            </a:pPr>
            <a:r>
              <a:rPr lang="en-US" dirty="0"/>
              <a:t>Provides municipal water supplies for Front Range</a:t>
            </a:r>
          </a:p>
          <a:p>
            <a:pPr marL="285750" indent="-285750">
              <a:lnSpc>
                <a:spcPct val="150000"/>
              </a:lnSpc>
              <a:buFont typeface="Arial" panose="020B0604020202020204" pitchFamily="34" charset="0"/>
              <a:buChar char="•"/>
            </a:pPr>
            <a:r>
              <a:rPr lang="en-US" dirty="0"/>
              <a:t>Makes more efficient use of excess water available in the basin</a:t>
            </a:r>
          </a:p>
          <a:p>
            <a:pPr marL="285750" indent="-285750">
              <a:lnSpc>
                <a:spcPct val="150000"/>
              </a:lnSpc>
              <a:buFont typeface="Arial" panose="020B0604020202020204" pitchFamily="34" charset="0"/>
              <a:buChar char="•"/>
            </a:pPr>
            <a:r>
              <a:rPr lang="en-US" dirty="0"/>
              <a:t>Doesn’t impact Colorado’s obligations to Nebraska under South Platte River Compact</a:t>
            </a:r>
          </a:p>
          <a:p>
            <a:pPr marL="274320" lvl="2" indent="-274320">
              <a:spcBef>
                <a:spcPts val="600"/>
              </a:spcBef>
              <a:buClr>
                <a:schemeClr val="accent2">
                  <a:lumMod val="75000"/>
                </a:schemeClr>
              </a:buClr>
              <a:buFont typeface="Arial" panose="020B0604020202020204" pitchFamily="34" charset="0"/>
              <a:buChar char="•"/>
            </a:pPr>
            <a:endParaRPr lang="en-US" dirty="0"/>
          </a:p>
        </p:txBody>
      </p:sp>
    </p:spTree>
    <p:extLst>
      <p:ext uri="{BB962C8B-B14F-4D97-AF65-F5344CB8AC3E}">
        <p14:creationId xmlns:p14="http://schemas.microsoft.com/office/powerpoint/2010/main" val="4110351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B9F9D5-87C8-44CF-9114-0F8B90F0F55F}"/>
              </a:ext>
            </a:extLst>
          </p:cNvPr>
          <p:cNvGrpSpPr/>
          <p:nvPr/>
        </p:nvGrpSpPr>
        <p:grpSpPr>
          <a:xfrm>
            <a:off x="3437832" y="114230"/>
            <a:ext cx="8643225" cy="6629542"/>
            <a:chOff x="1653702" y="97363"/>
            <a:chExt cx="8643225" cy="6629542"/>
          </a:xfrm>
        </p:grpSpPr>
        <p:pic>
          <p:nvPicPr>
            <p:cNvPr id="5" name="Picture 4">
              <a:extLst>
                <a:ext uri="{FF2B5EF4-FFF2-40B4-BE49-F238E27FC236}">
                  <a16:creationId xmlns:a16="http://schemas.microsoft.com/office/drawing/2014/main" id="{F65E3326-6C5A-4732-A78B-1F9E79056E08}"/>
                </a:ext>
              </a:extLst>
            </p:cNvPr>
            <p:cNvPicPr>
              <a:picLocks noChangeAspect="1"/>
            </p:cNvPicPr>
            <p:nvPr/>
          </p:nvPicPr>
          <p:blipFill>
            <a:blip r:embed="rId3"/>
            <a:stretch>
              <a:fillRect/>
            </a:stretch>
          </p:blipFill>
          <p:spPr>
            <a:xfrm>
              <a:off x="1653702" y="97363"/>
              <a:ext cx="8608978" cy="6629542"/>
            </a:xfrm>
            <a:prstGeom prst="rect">
              <a:avLst/>
            </a:prstGeom>
          </p:spPr>
        </p:pic>
        <p:sp>
          <p:nvSpPr>
            <p:cNvPr id="9" name="Arrow: Left 8">
              <a:extLst>
                <a:ext uri="{FF2B5EF4-FFF2-40B4-BE49-F238E27FC236}">
                  <a16:creationId xmlns:a16="http://schemas.microsoft.com/office/drawing/2014/main" id="{CBE3AFE7-C4DC-42A5-B3E4-84A2EF537715}"/>
                </a:ext>
              </a:extLst>
            </p:cNvPr>
            <p:cNvSpPr/>
            <p:nvPr/>
          </p:nvSpPr>
          <p:spPr>
            <a:xfrm rot="20137528">
              <a:off x="2180894" y="6455064"/>
              <a:ext cx="344912" cy="210028"/>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82FB31-ABAE-496D-B7F0-E6C0209E94A0}"/>
                </a:ext>
              </a:extLst>
            </p:cNvPr>
            <p:cNvSpPr txBox="1"/>
            <p:nvPr/>
          </p:nvSpPr>
          <p:spPr>
            <a:xfrm>
              <a:off x="2474947" y="6294743"/>
              <a:ext cx="2948152" cy="369332"/>
            </a:xfrm>
            <a:prstGeom prst="rect">
              <a:avLst/>
            </a:prstGeom>
            <a:noFill/>
          </p:spPr>
          <p:txBody>
            <a:bodyPr wrap="square" rtlCol="0">
              <a:spAutoFit/>
            </a:bodyPr>
            <a:lstStyle/>
            <a:p>
              <a:r>
                <a:rPr lang="en-US" dirty="0">
                  <a:solidFill>
                    <a:schemeClr val="bg1"/>
                  </a:solidFill>
                </a:rPr>
                <a:t>Rueter-Hess Reservoir</a:t>
              </a:r>
            </a:p>
          </p:txBody>
        </p:sp>
        <p:sp>
          <p:nvSpPr>
            <p:cNvPr id="11" name="Arrow: Left 10">
              <a:extLst>
                <a:ext uri="{FF2B5EF4-FFF2-40B4-BE49-F238E27FC236}">
                  <a16:creationId xmlns:a16="http://schemas.microsoft.com/office/drawing/2014/main" id="{31B78348-849F-4052-BF96-99AA37720945}"/>
                </a:ext>
              </a:extLst>
            </p:cNvPr>
            <p:cNvSpPr/>
            <p:nvPr/>
          </p:nvSpPr>
          <p:spPr>
            <a:xfrm rot="20137528">
              <a:off x="8308425" y="1396960"/>
              <a:ext cx="344912" cy="210028"/>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B8639C-4C4B-4ABD-8F8A-17B3DE1024EA}"/>
                </a:ext>
              </a:extLst>
            </p:cNvPr>
            <p:cNvSpPr txBox="1"/>
            <p:nvPr/>
          </p:nvSpPr>
          <p:spPr>
            <a:xfrm>
              <a:off x="8636725" y="1108212"/>
              <a:ext cx="1660202" cy="646331"/>
            </a:xfrm>
            <a:prstGeom prst="rect">
              <a:avLst/>
            </a:prstGeom>
            <a:noFill/>
          </p:spPr>
          <p:txBody>
            <a:bodyPr wrap="square" rtlCol="0">
              <a:spAutoFit/>
            </a:bodyPr>
            <a:lstStyle/>
            <a:p>
              <a:r>
                <a:rPr lang="en-US" dirty="0">
                  <a:solidFill>
                    <a:schemeClr val="bg1"/>
                  </a:solidFill>
                </a:rPr>
                <a:t>Prewitt Reservoir</a:t>
              </a:r>
            </a:p>
          </p:txBody>
        </p:sp>
        <p:sp>
          <p:nvSpPr>
            <p:cNvPr id="13" name="Arrow: Left 12">
              <a:extLst>
                <a:ext uri="{FF2B5EF4-FFF2-40B4-BE49-F238E27FC236}">
                  <a16:creationId xmlns:a16="http://schemas.microsoft.com/office/drawing/2014/main" id="{642C81E0-9AC7-4E3B-B6A0-741593930479}"/>
                </a:ext>
              </a:extLst>
            </p:cNvPr>
            <p:cNvSpPr/>
            <p:nvPr/>
          </p:nvSpPr>
          <p:spPr>
            <a:xfrm rot="19491184">
              <a:off x="8587755" y="2061610"/>
              <a:ext cx="344912" cy="210028"/>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F64C16-86B3-4769-9EE9-8ADE4639DC32}"/>
                </a:ext>
              </a:extLst>
            </p:cNvPr>
            <p:cNvSpPr/>
            <p:nvPr/>
          </p:nvSpPr>
          <p:spPr>
            <a:xfrm rot="624208">
              <a:off x="8494487" y="2168435"/>
              <a:ext cx="128512" cy="207983"/>
            </a:xfrm>
            <a:prstGeom prst="ellipse">
              <a:avLst/>
            </a:prstGeom>
            <a:solidFill>
              <a:schemeClr val="accent2">
                <a:alpha val="4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7BBBA72-58A6-442E-BEDE-018F297FE24D}"/>
                </a:ext>
              </a:extLst>
            </p:cNvPr>
            <p:cNvSpPr txBox="1"/>
            <p:nvPr/>
          </p:nvSpPr>
          <p:spPr>
            <a:xfrm>
              <a:off x="8558744" y="1870796"/>
              <a:ext cx="1599438" cy="923330"/>
            </a:xfrm>
            <a:prstGeom prst="rect">
              <a:avLst/>
            </a:prstGeom>
            <a:noFill/>
          </p:spPr>
          <p:txBody>
            <a:bodyPr wrap="square" rtlCol="0">
              <a:spAutoFit/>
            </a:bodyPr>
            <a:lstStyle/>
            <a:p>
              <a:pPr algn="r"/>
              <a:r>
                <a:rPr lang="en-US" dirty="0">
                  <a:solidFill>
                    <a:schemeClr val="bg1"/>
                  </a:solidFill>
                </a:rPr>
                <a:t>Fremont Butte Reservoir</a:t>
              </a:r>
            </a:p>
          </p:txBody>
        </p:sp>
        <p:sp>
          <p:nvSpPr>
            <p:cNvPr id="16" name="Arrow: Left 15">
              <a:extLst>
                <a:ext uri="{FF2B5EF4-FFF2-40B4-BE49-F238E27FC236}">
                  <a16:creationId xmlns:a16="http://schemas.microsoft.com/office/drawing/2014/main" id="{0DF7065F-3BDF-4867-A527-A3AF8CEE6C90}"/>
                </a:ext>
              </a:extLst>
            </p:cNvPr>
            <p:cNvSpPr/>
            <p:nvPr/>
          </p:nvSpPr>
          <p:spPr>
            <a:xfrm rot="9660000">
              <a:off x="8736024" y="148738"/>
              <a:ext cx="344912" cy="210028"/>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EDEC54F-51DB-4AC3-AFB6-14F706AAF4C4}"/>
                </a:ext>
              </a:extLst>
            </p:cNvPr>
            <p:cNvSpPr txBox="1"/>
            <p:nvPr/>
          </p:nvSpPr>
          <p:spPr>
            <a:xfrm>
              <a:off x="7181612" y="98240"/>
              <a:ext cx="1660203" cy="369332"/>
            </a:xfrm>
            <a:prstGeom prst="rect">
              <a:avLst/>
            </a:prstGeom>
            <a:noFill/>
          </p:spPr>
          <p:txBody>
            <a:bodyPr wrap="square" rtlCol="0">
              <a:spAutoFit/>
            </a:bodyPr>
            <a:lstStyle/>
            <a:p>
              <a:r>
                <a:rPr lang="en-US" dirty="0">
                  <a:solidFill>
                    <a:schemeClr val="bg1"/>
                  </a:solidFill>
                </a:rPr>
                <a:t>Iliff Reservoir</a:t>
              </a:r>
            </a:p>
          </p:txBody>
        </p:sp>
      </p:grpSp>
      <p:sp>
        <p:nvSpPr>
          <p:cNvPr id="18" name="TextBox 17">
            <a:extLst>
              <a:ext uri="{FF2B5EF4-FFF2-40B4-BE49-F238E27FC236}">
                <a16:creationId xmlns:a16="http://schemas.microsoft.com/office/drawing/2014/main" id="{88497D7B-623B-4A6B-A1BC-7BA1BFFB3D72}"/>
              </a:ext>
            </a:extLst>
          </p:cNvPr>
          <p:cNvSpPr txBox="1"/>
          <p:nvPr/>
        </p:nvSpPr>
        <p:spPr>
          <a:xfrm>
            <a:off x="184765" y="173812"/>
            <a:ext cx="3274571" cy="6494085"/>
          </a:xfrm>
          <a:prstGeom prst="rect">
            <a:avLst/>
          </a:prstGeom>
          <a:noFill/>
        </p:spPr>
        <p:txBody>
          <a:bodyPr wrap="square">
            <a:spAutoFit/>
          </a:bodyPr>
          <a:lstStyle/>
          <a:p>
            <a:pPr marL="0" lvl="2" algn="ctr">
              <a:spcBef>
                <a:spcPts val="600"/>
              </a:spcBef>
              <a:buClr>
                <a:schemeClr val="bg1"/>
              </a:buClr>
            </a:pPr>
            <a:r>
              <a:rPr lang="en-US" sz="2400" b="1" u="sng" dirty="0">
                <a:solidFill>
                  <a:schemeClr val="bg1"/>
                </a:solidFill>
              </a:rPr>
              <a:t>Schedule</a:t>
            </a:r>
          </a:p>
          <a:p>
            <a:pPr marL="274320" lvl="2" indent="-274320">
              <a:spcBef>
                <a:spcPts val="600"/>
              </a:spcBef>
              <a:buClr>
                <a:schemeClr val="bg1"/>
              </a:buClr>
              <a:buFont typeface="Arial" panose="020B0604020202020204" pitchFamily="34" charset="0"/>
              <a:buChar char="•"/>
            </a:pPr>
            <a:r>
              <a:rPr lang="en-US" sz="1600" dirty="0">
                <a:solidFill>
                  <a:schemeClr val="bg1"/>
                </a:solidFill>
              </a:rPr>
              <a:t>January 2024</a:t>
            </a:r>
          </a:p>
          <a:p>
            <a:pPr marL="731520" lvl="3" indent="-274320">
              <a:spcBef>
                <a:spcPts val="600"/>
              </a:spcBef>
              <a:buClr>
                <a:schemeClr val="bg1"/>
              </a:buClr>
              <a:buFont typeface="Arial" panose="020B0604020202020204" pitchFamily="34" charset="0"/>
              <a:buChar char="•"/>
            </a:pPr>
            <a:r>
              <a:rPr lang="en-US" sz="1400" dirty="0">
                <a:solidFill>
                  <a:schemeClr val="bg1"/>
                </a:solidFill>
              </a:rPr>
              <a:t>Water Decreed</a:t>
            </a:r>
          </a:p>
          <a:p>
            <a:pPr marL="274320" lvl="2" indent="-274320">
              <a:spcBef>
                <a:spcPts val="600"/>
              </a:spcBef>
              <a:buClr>
                <a:schemeClr val="bg1"/>
              </a:buClr>
              <a:buFont typeface="Arial" panose="020B0604020202020204" pitchFamily="34" charset="0"/>
              <a:buChar char="•"/>
            </a:pPr>
            <a:r>
              <a:rPr lang="en-US" sz="1600" dirty="0">
                <a:solidFill>
                  <a:schemeClr val="bg1"/>
                </a:solidFill>
              </a:rPr>
              <a:t>Now – 2025</a:t>
            </a:r>
          </a:p>
          <a:p>
            <a:pPr marL="731520" lvl="3" indent="-274320">
              <a:spcBef>
                <a:spcPts val="600"/>
              </a:spcBef>
              <a:buClr>
                <a:schemeClr val="bg1"/>
              </a:buClr>
              <a:buFont typeface="Arial" panose="020B0604020202020204" pitchFamily="34" charset="0"/>
              <a:buChar char="•"/>
            </a:pPr>
            <a:r>
              <a:rPr lang="en-US" sz="1400" dirty="0">
                <a:solidFill>
                  <a:schemeClr val="bg1"/>
                </a:solidFill>
              </a:rPr>
              <a:t>Reservoir Land acquisition</a:t>
            </a:r>
          </a:p>
          <a:p>
            <a:pPr marL="731520" lvl="3" indent="-274320">
              <a:spcBef>
                <a:spcPts val="600"/>
              </a:spcBef>
              <a:buClr>
                <a:schemeClr val="bg1"/>
              </a:buClr>
              <a:buFont typeface="Arial" panose="020B0604020202020204" pitchFamily="34" charset="0"/>
              <a:buChar char="•"/>
            </a:pPr>
            <a:r>
              <a:rPr lang="en-US" sz="1400" dirty="0">
                <a:solidFill>
                  <a:schemeClr val="bg1"/>
                </a:solidFill>
              </a:rPr>
              <a:t>Developing Permitting Approach</a:t>
            </a:r>
          </a:p>
          <a:p>
            <a:pPr marL="731520" lvl="3" indent="-274320">
              <a:spcBef>
                <a:spcPts val="600"/>
              </a:spcBef>
              <a:buClr>
                <a:schemeClr val="bg1"/>
              </a:buClr>
              <a:buFont typeface="Arial" panose="020B0604020202020204" pitchFamily="34" charset="0"/>
              <a:buChar char="•"/>
            </a:pPr>
            <a:r>
              <a:rPr lang="en-US" sz="1400" dirty="0">
                <a:solidFill>
                  <a:schemeClr val="bg1"/>
                </a:solidFill>
              </a:rPr>
              <a:t>Partnerships</a:t>
            </a:r>
          </a:p>
          <a:p>
            <a:pPr marL="274320" lvl="2" indent="-274320">
              <a:spcBef>
                <a:spcPts val="600"/>
              </a:spcBef>
              <a:buClr>
                <a:schemeClr val="bg1"/>
              </a:buClr>
              <a:buFont typeface="Arial" panose="020B0604020202020204" pitchFamily="34" charset="0"/>
              <a:buChar char="•"/>
            </a:pPr>
            <a:r>
              <a:rPr lang="en-US" sz="1600" dirty="0">
                <a:solidFill>
                  <a:schemeClr val="bg1"/>
                </a:solidFill>
              </a:rPr>
              <a:t>2025 – 2030</a:t>
            </a:r>
          </a:p>
          <a:p>
            <a:pPr marL="731520" lvl="3" indent="-274320">
              <a:spcBef>
                <a:spcPts val="600"/>
              </a:spcBef>
              <a:buClr>
                <a:schemeClr val="bg1"/>
              </a:buClr>
              <a:buFont typeface="Arial" panose="020B0604020202020204" pitchFamily="34" charset="0"/>
              <a:buChar char="•"/>
            </a:pPr>
            <a:r>
              <a:rPr lang="en-US" sz="1400" dirty="0">
                <a:solidFill>
                  <a:schemeClr val="bg1"/>
                </a:solidFill>
              </a:rPr>
              <a:t>Conceptual Design</a:t>
            </a:r>
          </a:p>
          <a:p>
            <a:pPr marL="731520" lvl="3" indent="-274320">
              <a:spcBef>
                <a:spcPts val="600"/>
              </a:spcBef>
              <a:buClr>
                <a:schemeClr val="bg1"/>
              </a:buClr>
              <a:buFont typeface="Arial" panose="020B0604020202020204" pitchFamily="34" charset="0"/>
              <a:buChar char="•"/>
            </a:pPr>
            <a:r>
              <a:rPr lang="en-US" sz="1400" dirty="0">
                <a:solidFill>
                  <a:schemeClr val="bg1"/>
                </a:solidFill>
              </a:rPr>
              <a:t>Local &amp; State Permitting</a:t>
            </a:r>
          </a:p>
          <a:p>
            <a:pPr marL="731520" lvl="3" indent="-274320">
              <a:spcBef>
                <a:spcPts val="600"/>
              </a:spcBef>
              <a:buClr>
                <a:schemeClr val="bg1"/>
              </a:buClr>
              <a:buFont typeface="Arial" panose="020B0604020202020204" pitchFamily="34" charset="0"/>
              <a:buChar char="•"/>
            </a:pPr>
            <a:r>
              <a:rPr lang="en-US" sz="1400" dirty="0">
                <a:solidFill>
                  <a:schemeClr val="bg1"/>
                </a:solidFill>
              </a:rPr>
              <a:t>Facility Siting &amp; Land/Easement Acquisition</a:t>
            </a:r>
          </a:p>
          <a:p>
            <a:pPr marL="1188720" lvl="4" indent="-274320">
              <a:spcBef>
                <a:spcPts val="600"/>
              </a:spcBef>
              <a:buClr>
                <a:schemeClr val="bg1"/>
              </a:buClr>
              <a:buFont typeface="Arial" panose="020B0604020202020204" pitchFamily="34" charset="0"/>
              <a:buChar char="•"/>
            </a:pPr>
            <a:r>
              <a:rPr lang="en-US" sz="1100" dirty="0">
                <a:solidFill>
                  <a:schemeClr val="bg1"/>
                </a:solidFill>
              </a:rPr>
              <a:t>Pipe Alignments</a:t>
            </a:r>
          </a:p>
          <a:p>
            <a:pPr marL="1188720" lvl="4" indent="-274320">
              <a:spcBef>
                <a:spcPts val="600"/>
              </a:spcBef>
              <a:buClr>
                <a:schemeClr val="bg1"/>
              </a:buClr>
              <a:buFont typeface="Arial" panose="020B0604020202020204" pitchFamily="34" charset="0"/>
              <a:buChar char="•"/>
            </a:pPr>
            <a:r>
              <a:rPr lang="en-US" sz="1100" dirty="0">
                <a:solidFill>
                  <a:schemeClr val="bg1"/>
                </a:solidFill>
              </a:rPr>
              <a:t>RO Plant</a:t>
            </a:r>
          </a:p>
          <a:p>
            <a:pPr marL="1188720" lvl="4" indent="-274320">
              <a:spcBef>
                <a:spcPts val="600"/>
              </a:spcBef>
              <a:buClr>
                <a:schemeClr val="bg1"/>
              </a:buClr>
              <a:buFont typeface="Arial" panose="020B0604020202020204" pitchFamily="34" charset="0"/>
              <a:buChar char="•"/>
            </a:pPr>
            <a:r>
              <a:rPr lang="en-US" sz="1100" dirty="0">
                <a:solidFill>
                  <a:schemeClr val="bg1"/>
                </a:solidFill>
              </a:rPr>
              <a:t>Pump Stations</a:t>
            </a:r>
          </a:p>
          <a:p>
            <a:pPr marL="274320" lvl="2" indent="-274320">
              <a:spcBef>
                <a:spcPts val="600"/>
              </a:spcBef>
              <a:buClr>
                <a:schemeClr val="bg1"/>
              </a:buClr>
              <a:buFont typeface="Arial" panose="020B0604020202020204" pitchFamily="34" charset="0"/>
              <a:buChar char="•"/>
            </a:pPr>
            <a:r>
              <a:rPr lang="en-US" sz="1600" dirty="0">
                <a:solidFill>
                  <a:schemeClr val="bg1"/>
                </a:solidFill>
              </a:rPr>
              <a:t>2030 – 2035</a:t>
            </a:r>
          </a:p>
          <a:p>
            <a:pPr marL="731520" lvl="3" indent="-274320">
              <a:spcBef>
                <a:spcPts val="600"/>
              </a:spcBef>
              <a:buClr>
                <a:schemeClr val="bg1"/>
              </a:buClr>
              <a:buFont typeface="Arial" panose="020B0604020202020204" pitchFamily="34" charset="0"/>
              <a:buChar char="•"/>
            </a:pPr>
            <a:r>
              <a:rPr lang="en-US" sz="1400" dirty="0">
                <a:solidFill>
                  <a:schemeClr val="bg1"/>
                </a:solidFill>
              </a:rPr>
              <a:t>Preliminary to Final Design </a:t>
            </a:r>
          </a:p>
          <a:p>
            <a:pPr marL="274320" lvl="2" indent="-274320">
              <a:spcBef>
                <a:spcPts val="600"/>
              </a:spcBef>
              <a:buClr>
                <a:schemeClr val="bg1"/>
              </a:buClr>
              <a:buFont typeface="Arial" panose="020B0604020202020204" pitchFamily="34" charset="0"/>
              <a:buChar char="•"/>
            </a:pPr>
            <a:r>
              <a:rPr lang="en-US" sz="1600" dirty="0">
                <a:solidFill>
                  <a:schemeClr val="bg1"/>
                </a:solidFill>
              </a:rPr>
              <a:t>2035 - 2040</a:t>
            </a:r>
          </a:p>
          <a:p>
            <a:pPr marL="731520" lvl="3" indent="-274320">
              <a:spcBef>
                <a:spcPts val="600"/>
              </a:spcBef>
              <a:buClr>
                <a:schemeClr val="bg1"/>
              </a:buClr>
              <a:buFont typeface="Arial" panose="020B0604020202020204" pitchFamily="34" charset="0"/>
              <a:buChar char="•"/>
            </a:pPr>
            <a:r>
              <a:rPr lang="en-US" sz="1400" dirty="0">
                <a:solidFill>
                  <a:schemeClr val="bg1"/>
                </a:solidFill>
              </a:rPr>
              <a:t>Construction</a:t>
            </a:r>
          </a:p>
          <a:p>
            <a:pPr marL="274320" lvl="2" indent="-274320">
              <a:spcBef>
                <a:spcPts val="600"/>
              </a:spcBef>
              <a:buClr>
                <a:schemeClr val="bg1"/>
              </a:buClr>
              <a:buFont typeface="Arial" panose="020B0604020202020204" pitchFamily="34" charset="0"/>
              <a:buChar char="•"/>
            </a:pPr>
            <a:r>
              <a:rPr lang="en-US" sz="1600" dirty="0">
                <a:solidFill>
                  <a:schemeClr val="bg1"/>
                </a:solidFill>
              </a:rPr>
              <a:t>2040</a:t>
            </a:r>
          </a:p>
          <a:p>
            <a:pPr marL="731520" lvl="3" indent="-274320">
              <a:spcBef>
                <a:spcPts val="600"/>
              </a:spcBef>
              <a:buClr>
                <a:schemeClr val="bg1"/>
              </a:buClr>
              <a:buFont typeface="Arial" panose="020B0604020202020204" pitchFamily="34" charset="0"/>
              <a:buChar char="•"/>
            </a:pPr>
            <a:r>
              <a:rPr lang="en-US" sz="1400" dirty="0">
                <a:solidFill>
                  <a:schemeClr val="bg1"/>
                </a:solidFill>
              </a:rPr>
              <a:t>Start Up</a:t>
            </a:r>
            <a:endParaRPr lang="en-US" sz="1200" dirty="0">
              <a:solidFill>
                <a:schemeClr val="bg1"/>
              </a:solidFill>
            </a:endParaRPr>
          </a:p>
        </p:txBody>
      </p:sp>
      <p:pic>
        <p:nvPicPr>
          <p:cNvPr id="7" name="Picture 6" descr="Logo&#10;&#10;Description automatically generated">
            <a:extLst>
              <a:ext uri="{FF2B5EF4-FFF2-40B4-BE49-F238E27FC236}">
                <a16:creationId xmlns:a16="http://schemas.microsoft.com/office/drawing/2014/main" id="{63648066-C73E-4785-B9DD-B6D6B48AC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8545" y="4894036"/>
            <a:ext cx="1692177" cy="1692177"/>
          </a:xfrm>
          <a:prstGeom prst="rect">
            <a:avLst/>
          </a:prstGeom>
        </p:spPr>
      </p:pic>
      <p:sp>
        <p:nvSpPr>
          <p:cNvPr id="3" name="Right Brace 2">
            <a:extLst>
              <a:ext uri="{FF2B5EF4-FFF2-40B4-BE49-F238E27FC236}">
                <a16:creationId xmlns:a16="http://schemas.microsoft.com/office/drawing/2014/main" id="{FE2E6DCF-5F51-4FDF-B75E-AA555F06DD44}"/>
              </a:ext>
            </a:extLst>
          </p:cNvPr>
          <p:cNvSpPr/>
          <p:nvPr/>
        </p:nvSpPr>
        <p:spPr>
          <a:xfrm>
            <a:off x="2958255" y="1283027"/>
            <a:ext cx="755343" cy="4666394"/>
          </a:xfrm>
          <a:prstGeom prst="rightBrace">
            <a:avLst>
              <a:gd name="adj1" fmla="val 26224"/>
              <a:gd name="adj2" fmla="val 4788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88594BB8-C2B6-4FCB-969E-6A6CE1118A8E}"/>
              </a:ext>
            </a:extLst>
          </p:cNvPr>
          <p:cNvSpPr/>
          <p:nvPr/>
        </p:nvSpPr>
        <p:spPr>
          <a:xfrm>
            <a:off x="3795578" y="2403178"/>
            <a:ext cx="1684545" cy="21389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Stakeholder Engagement Throughout Process</a:t>
            </a:r>
          </a:p>
          <a:p>
            <a:pPr marL="285750" indent="-285750">
              <a:buFont typeface="Arial" panose="020B0604020202020204" pitchFamily="34" charset="0"/>
              <a:buChar char="•"/>
            </a:pPr>
            <a:r>
              <a:rPr lang="en-US" sz="1400" dirty="0"/>
              <a:t>Recreation</a:t>
            </a:r>
          </a:p>
          <a:p>
            <a:pPr marL="285750" indent="-285750">
              <a:buFont typeface="Arial" panose="020B0604020202020204" pitchFamily="34" charset="0"/>
              <a:buChar char="•"/>
            </a:pPr>
            <a:r>
              <a:rPr lang="en-US" sz="1400" dirty="0"/>
              <a:t>Environmental</a:t>
            </a:r>
          </a:p>
          <a:p>
            <a:pPr marL="285750" indent="-285750">
              <a:buFont typeface="Arial" panose="020B0604020202020204" pitchFamily="34" charset="0"/>
              <a:buChar char="•"/>
            </a:pPr>
            <a:r>
              <a:rPr lang="en-US" sz="1400" dirty="0"/>
              <a:t>Etc.</a:t>
            </a:r>
            <a:endParaRPr lang="en-US" dirty="0"/>
          </a:p>
        </p:txBody>
      </p:sp>
    </p:spTree>
    <p:extLst>
      <p:ext uri="{BB962C8B-B14F-4D97-AF65-F5344CB8AC3E}">
        <p14:creationId xmlns:p14="http://schemas.microsoft.com/office/powerpoint/2010/main" val="2231824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7B772AD-6546-418F-95EF-CDA2B9347F04}"/>
              </a:ext>
            </a:extLst>
          </p:cNvPr>
          <p:cNvSpPr>
            <a:spLocks noGrp="1"/>
          </p:cNvSpPr>
          <p:nvPr>
            <p:ph type="title"/>
          </p:nvPr>
        </p:nvSpPr>
        <p:spPr/>
        <p:txBody>
          <a:bodyPr/>
          <a:lstStyle/>
          <a:p>
            <a:r>
              <a:rPr lang="en-US" dirty="0">
                <a:solidFill>
                  <a:schemeClr val="bg1"/>
                </a:solidFill>
              </a:rPr>
              <a:t>Next Steps:</a:t>
            </a:r>
            <a:endParaRPr lang="en-US" i="1" dirty="0">
              <a:solidFill>
                <a:schemeClr val="bg1"/>
              </a:solidFill>
            </a:endParaRPr>
          </a:p>
        </p:txBody>
      </p:sp>
      <p:sp>
        <p:nvSpPr>
          <p:cNvPr id="10" name="Content Placeholder 1">
            <a:extLst>
              <a:ext uri="{FF2B5EF4-FFF2-40B4-BE49-F238E27FC236}">
                <a16:creationId xmlns:a16="http://schemas.microsoft.com/office/drawing/2014/main" id="{C3740450-3A71-4461-A93C-60926102B213}"/>
              </a:ext>
            </a:extLst>
          </p:cNvPr>
          <p:cNvSpPr>
            <a:spLocks noGrp="1"/>
          </p:cNvSpPr>
          <p:nvPr>
            <p:ph idx="1"/>
          </p:nvPr>
        </p:nvSpPr>
        <p:spPr>
          <a:xfrm>
            <a:off x="4460131" y="1047404"/>
            <a:ext cx="6492240" cy="5257800"/>
          </a:xfrm>
        </p:spPr>
        <p:txBody>
          <a:bodyPr>
            <a:normAutofit fontScale="92500" lnSpcReduction="10000"/>
          </a:bodyPr>
          <a:lstStyle/>
          <a:p>
            <a:pPr marL="744532" lvl="1" indent="-457200">
              <a:buClr>
                <a:schemeClr val="tx1"/>
              </a:buClr>
              <a:buFont typeface="Arial" panose="020B0604020202020204" pitchFamily="34" charset="0"/>
              <a:buChar char="•"/>
            </a:pPr>
            <a:r>
              <a:rPr lang="en-US" sz="2800" u="sng" dirty="0">
                <a:solidFill>
                  <a:schemeClr val="tx1"/>
                </a:solidFill>
              </a:rPr>
              <a:t>Current</a:t>
            </a:r>
          </a:p>
          <a:p>
            <a:pPr marL="973126" lvl="2" indent="-457200">
              <a:buClr>
                <a:schemeClr val="tx1"/>
              </a:buClr>
            </a:pPr>
            <a:r>
              <a:rPr lang="en-US" sz="2800" dirty="0">
                <a:solidFill>
                  <a:schemeClr val="tx1"/>
                </a:solidFill>
              </a:rPr>
              <a:t>Water Rights Decree</a:t>
            </a:r>
          </a:p>
          <a:p>
            <a:pPr marL="973126" lvl="2" indent="-457200">
              <a:buClr>
                <a:schemeClr val="tx1"/>
              </a:buClr>
            </a:pPr>
            <a:r>
              <a:rPr lang="en-US" sz="2800" dirty="0">
                <a:solidFill>
                  <a:schemeClr val="tx1"/>
                </a:solidFill>
              </a:rPr>
              <a:t>Parker WSD – LSPWCD agreement</a:t>
            </a:r>
          </a:p>
          <a:p>
            <a:pPr marL="973126" lvl="2" indent="-457200">
              <a:buClr>
                <a:schemeClr val="tx1"/>
              </a:buClr>
            </a:pPr>
            <a:r>
              <a:rPr lang="en-US" sz="2800" dirty="0">
                <a:solidFill>
                  <a:schemeClr val="tx1"/>
                </a:solidFill>
              </a:rPr>
              <a:t>Prewitt Operating agreement</a:t>
            </a:r>
          </a:p>
          <a:p>
            <a:pPr marL="744532" lvl="1" indent="-457200">
              <a:buClr>
                <a:schemeClr val="tx1"/>
              </a:buClr>
              <a:buFont typeface="Arial" panose="020B0604020202020204" pitchFamily="34" charset="0"/>
              <a:buChar char="•"/>
            </a:pPr>
            <a:r>
              <a:rPr lang="en-US" sz="2800" u="sng" dirty="0">
                <a:solidFill>
                  <a:schemeClr val="tx1"/>
                </a:solidFill>
              </a:rPr>
              <a:t>Near Future</a:t>
            </a:r>
          </a:p>
          <a:p>
            <a:pPr marL="973126" lvl="2" indent="-457200">
              <a:buClr>
                <a:schemeClr val="tx1"/>
              </a:buClr>
            </a:pPr>
            <a:r>
              <a:rPr lang="en-US" sz="2800" dirty="0">
                <a:solidFill>
                  <a:schemeClr val="tx1"/>
                </a:solidFill>
              </a:rPr>
              <a:t>Local and Regional Outreach</a:t>
            </a:r>
          </a:p>
          <a:p>
            <a:pPr marL="973126" lvl="2" indent="-457200">
              <a:buClr>
                <a:schemeClr val="tx1"/>
              </a:buClr>
            </a:pPr>
            <a:r>
              <a:rPr lang="en-US" sz="2800" dirty="0">
                <a:solidFill>
                  <a:schemeClr val="tx1"/>
                </a:solidFill>
              </a:rPr>
              <a:t>Conveyance agreements</a:t>
            </a:r>
          </a:p>
          <a:p>
            <a:pPr marL="973126" lvl="2" indent="-457200">
              <a:buClr>
                <a:schemeClr val="tx1"/>
              </a:buClr>
            </a:pPr>
            <a:r>
              <a:rPr lang="en-US" sz="2800" dirty="0">
                <a:solidFill>
                  <a:schemeClr val="tx1"/>
                </a:solidFill>
              </a:rPr>
              <a:t>Fremont Butte landowners </a:t>
            </a:r>
          </a:p>
          <a:p>
            <a:pPr marL="744532" lvl="1" indent="-457200">
              <a:buClr>
                <a:schemeClr val="tx1"/>
              </a:buClr>
              <a:buFont typeface="Arial" panose="020B0604020202020204" pitchFamily="34" charset="0"/>
              <a:buChar char="•"/>
            </a:pPr>
            <a:r>
              <a:rPr lang="en-US" sz="2800" u="sng" dirty="0">
                <a:solidFill>
                  <a:schemeClr val="tx1"/>
                </a:solidFill>
              </a:rPr>
              <a:t>Planned</a:t>
            </a:r>
          </a:p>
          <a:p>
            <a:pPr marL="973126" lvl="2" indent="-457200">
              <a:buClr>
                <a:schemeClr val="tx1"/>
              </a:buClr>
            </a:pPr>
            <a:r>
              <a:rPr lang="en-US" sz="2800" dirty="0">
                <a:solidFill>
                  <a:schemeClr val="tx1"/>
                </a:solidFill>
              </a:rPr>
              <a:t>Permitting</a:t>
            </a:r>
          </a:p>
          <a:p>
            <a:pPr marL="973126" lvl="2" indent="-457200">
              <a:buClr>
                <a:schemeClr val="tx1"/>
              </a:buClr>
            </a:pPr>
            <a:r>
              <a:rPr lang="en-US" sz="2800" dirty="0">
                <a:solidFill>
                  <a:schemeClr val="tx1"/>
                </a:solidFill>
              </a:rPr>
              <a:t>Advanced design, costs, financing, etc. </a:t>
            </a:r>
          </a:p>
          <a:p>
            <a:pPr marL="973126" lvl="2" indent="-457200">
              <a:buClr>
                <a:schemeClr val="tx1"/>
              </a:buClr>
            </a:pPr>
            <a:r>
              <a:rPr lang="en-US" sz="2800" dirty="0">
                <a:solidFill>
                  <a:schemeClr val="tx1"/>
                </a:solidFill>
              </a:rPr>
              <a:t>Water delivery ~2040</a:t>
            </a:r>
          </a:p>
          <a:p>
            <a:pPr marL="973126" lvl="2" indent="-457200">
              <a:buClr>
                <a:schemeClr val="tx1"/>
              </a:buClr>
            </a:pPr>
            <a:endParaRPr lang="en-US" sz="2800" dirty="0">
              <a:solidFill>
                <a:schemeClr val="tx1"/>
              </a:solidFill>
            </a:endParaRPr>
          </a:p>
          <a:p>
            <a:pPr marL="287332" lvl="1" indent="0">
              <a:buClr>
                <a:schemeClr val="bg2"/>
              </a:buClr>
              <a:buNone/>
            </a:pPr>
            <a:endParaRPr lang="en-US" sz="2800" dirty="0">
              <a:solidFill>
                <a:srgbClr val="FFFFFF"/>
              </a:solidFill>
            </a:endParaRPr>
          </a:p>
          <a:p>
            <a:pPr marL="630232" lvl="1" indent="-342900">
              <a:buClr>
                <a:schemeClr val="bg2"/>
              </a:buClr>
              <a:buFont typeface="Wingdings" panose="05000000000000000000" pitchFamily="2" charset="2"/>
              <a:buChar char="§"/>
            </a:pPr>
            <a:endParaRPr lang="en-US" dirty="0">
              <a:solidFill>
                <a:srgbClr val="FFFFFF"/>
              </a:solidFill>
            </a:endParaRPr>
          </a:p>
          <a:p>
            <a:pPr marL="0" indent="0">
              <a:buNone/>
            </a:pPr>
            <a:endParaRPr lang="en-US" dirty="0"/>
          </a:p>
          <a:p>
            <a:pPr marL="514338" indent="-514338">
              <a:buFont typeface="+mj-lt"/>
              <a:buAutoNum type="arabicPeriod"/>
            </a:pPr>
            <a:endParaRPr lang="en-US" dirty="0"/>
          </a:p>
        </p:txBody>
      </p:sp>
      <p:sp>
        <p:nvSpPr>
          <p:cNvPr id="2" name="Text Placeholder 1">
            <a:extLst>
              <a:ext uri="{FF2B5EF4-FFF2-40B4-BE49-F238E27FC236}">
                <a16:creationId xmlns:a16="http://schemas.microsoft.com/office/drawing/2014/main" id="{DFFD3C47-39EA-4971-B5C0-DC3A69CFA57C}"/>
              </a:ext>
            </a:extLst>
          </p:cNvPr>
          <p:cNvSpPr>
            <a:spLocks noGrp="1"/>
          </p:cNvSpPr>
          <p:nvPr>
            <p:ph type="body" sz="half" idx="2"/>
          </p:nvPr>
        </p:nvSpPr>
        <p:spPr/>
        <p:txBody>
          <a:bodyPr vert="horz" lIns="91440" tIns="45720" rIns="91440" bIns="45720" rtlCol="0" anchor="t">
            <a:normAutofit/>
          </a:bodyPr>
          <a:lstStyle/>
          <a:p>
            <a:r>
              <a:rPr lang="en-US" dirty="0"/>
              <a:t>Where do we go from here...</a:t>
            </a:r>
          </a:p>
        </p:txBody>
      </p:sp>
      <p:sp>
        <p:nvSpPr>
          <p:cNvPr id="5" name="Slide Number Placeholder 4">
            <a:extLst>
              <a:ext uri="{FF2B5EF4-FFF2-40B4-BE49-F238E27FC236}">
                <a16:creationId xmlns:a16="http://schemas.microsoft.com/office/drawing/2014/main" id="{4AF2EC4D-A5E0-49D6-8DF3-4A0AF8CF6BB7}"/>
              </a:ext>
            </a:extLst>
          </p:cNvPr>
          <p:cNvSpPr>
            <a:spLocks noGrp="1"/>
          </p:cNvSpPr>
          <p:nvPr>
            <p:ph type="sldNum" sz="quarter" idx="4294967295"/>
          </p:nvPr>
        </p:nvSpPr>
        <p:spPr>
          <a:xfrm>
            <a:off x="11684000" y="6537325"/>
            <a:ext cx="508000" cy="228600"/>
          </a:xfrm>
        </p:spPr>
        <p:txBody>
          <a:bodyPr/>
          <a:lstStyle/>
          <a:p>
            <a:fld id="{83D12EE2-0A52-405F-9235-0A5D75AB581D}" type="slidenum">
              <a:rPr lang="en-US" smtClean="0"/>
              <a:pPr/>
              <a:t>37</a:t>
            </a:fld>
            <a:endParaRPr lang="en-US" dirty="0"/>
          </a:p>
        </p:txBody>
      </p:sp>
      <p:pic>
        <p:nvPicPr>
          <p:cNvPr id="3" name="Picture 2">
            <a:extLst>
              <a:ext uri="{FF2B5EF4-FFF2-40B4-BE49-F238E27FC236}">
                <a16:creationId xmlns:a16="http://schemas.microsoft.com/office/drawing/2014/main" id="{6BB7EBA8-3B41-4378-B397-33AAC920454A}"/>
              </a:ext>
            </a:extLst>
          </p:cNvPr>
          <p:cNvPicPr>
            <a:picLocks noChangeAspect="1"/>
          </p:cNvPicPr>
          <p:nvPr/>
        </p:nvPicPr>
        <p:blipFill>
          <a:blip r:embed="rId3"/>
          <a:stretch>
            <a:fillRect/>
          </a:stretch>
        </p:blipFill>
        <p:spPr>
          <a:xfrm>
            <a:off x="139903" y="4280360"/>
            <a:ext cx="3769236" cy="2371287"/>
          </a:xfrm>
          <a:prstGeom prst="rect">
            <a:avLst/>
          </a:prstGeom>
        </p:spPr>
      </p:pic>
      <p:cxnSp>
        <p:nvCxnSpPr>
          <p:cNvPr id="4" name="Straight Connector 3">
            <a:extLst>
              <a:ext uri="{FF2B5EF4-FFF2-40B4-BE49-F238E27FC236}">
                <a16:creationId xmlns:a16="http://schemas.microsoft.com/office/drawing/2014/main" id="{436EE04E-206F-4D32-A2E6-1C63D7E1FFC4}"/>
              </a:ext>
            </a:extLst>
          </p:cNvPr>
          <p:cNvCxnSpPr/>
          <p:nvPr/>
        </p:nvCxnSpPr>
        <p:spPr>
          <a:xfrm>
            <a:off x="457200" y="2880359"/>
            <a:ext cx="3200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784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5264E1-FE49-49FE-9EE1-2B164BA36984}"/>
              </a:ext>
            </a:extLst>
          </p:cNvPr>
          <p:cNvPicPr>
            <a:picLocks noChangeAspect="1"/>
          </p:cNvPicPr>
          <p:nvPr/>
        </p:nvPicPr>
        <p:blipFill rotWithShape="1">
          <a:blip r:embed="rId3"/>
          <a:srcRect l="14880" t="29404" r="33817" b="19580"/>
          <a:stretch/>
        </p:blipFill>
        <p:spPr>
          <a:xfrm>
            <a:off x="2320540" y="1213800"/>
            <a:ext cx="7423705" cy="4301367"/>
          </a:xfrm>
          <a:prstGeom prst="rect">
            <a:avLst/>
          </a:prstGeom>
          <a:effectLst>
            <a:softEdge rad="63500"/>
          </a:effectLst>
        </p:spPr>
      </p:pic>
      <p:sp>
        <p:nvSpPr>
          <p:cNvPr id="8" name="Text Placeholder 7">
            <a:extLst>
              <a:ext uri="{FF2B5EF4-FFF2-40B4-BE49-F238E27FC236}">
                <a16:creationId xmlns:a16="http://schemas.microsoft.com/office/drawing/2014/main" id="{7BE3B50A-3EA6-492C-AF38-E477DA78DE0E}"/>
              </a:ext>
            </a:extLst>
          </p:cNvPr>
          <p:cNvSpPr>
            <a:spLocks noGrp="1"/>
          </p:cNvSpPr>
          <p:nvPr>
            <p:ph type="body" sz="quarter" idx="11"/>
          </p:nvPr>
        </p:nvSpPr>
        <p:spPr>
          <a:xfrm>
            <a:off x="110853" y="5515167"/>
            <a:ext cx="8177427" cy="1222749"/>
          </a:xfrm>
        </p:spPr>
        <p:txBody>
          <a:bodyPr vert="horz" lIns="0" tIns="45720" rIns="0" bIns="45720" rtlCol="0" anchor="t">
            <a:normAutofit/>
          </a:bodyPr>
          <a:lstStyle/>
          <a:p>
            <a:pPr>
              <a:spcBef>
                <a:spcPts val="0"/>
              </a:spcBef>
            </a:pPr>
            <a:endParaRPr lang="en-US" dirty="0"/>
          </a:p>
        </p:txBody>
      </p:sp>
      <p:sp>
        <p:nvSpPr>
          <p:cNvPr id="3" name="Title 2">
            <a:extLst>
              <a:ext uri="{FF2B5EF4-FFF2-40B4-BE49-F238E27FC236}">
                <a16:creationId xmlns:a16="http://schemas.microsoft.com/office/drawing/2014/main" id="{C66EE5F4-F73B-400E-82EA-047C9507ECCE}"/>
              </a:ext>
            </a:extLst>
          </p:cNvPr>
          <p:cNvSpPr>
            <a:spLocks noGrp="1"/>
          </p:cNvSpPr>
          <p:nvPr>
            <p:ph type="ctrTitle" idx="4294967295"/>
          </p:nvPr>
        </p:nvSpPr>
        <p:spPr>
          <a:xfrm>
            <a:off x="7215827" y="5970984"/>
            <a:ext cx="4800600" cy="812636"/>
          </a:xfrm>
        </p:spPr>
        <p:txBody>
          <a:bodyPr/>
          <a:lstStyle/>
          <a:p>
            <a:pPr algn="r"/>
            <a:r>
              <a:rPr lang="en-US" dirty="0">
                <a:solidFill>
                  <a:schemeClr val="bg1"/>
                </a:solidFill>
              </a:rPr>
              <a:t>Questions?</a:t>
            </a:r>
          </a:p>
        </p:txBody>
      </p:sp>
      <p:sp>
        <p:nvSpPr>
          <p:cNvPr id="6" name="TextBox 5">
            <a:extLst>
              <a:ext uri="{FF2B5EF4-FFF2-40B4-BE49-F238E27FC236}">
                <a16:creationId xmlns:a16="http://schemas.microsoft.com/office/drawing/2014/main" id="{325F18AE-79FC-47E3-8927-3FFACA45C071}"/>
              </a:ext>
            </a:extLst>
          </p:cNvPr>
          <p:cNvSpPr txBox="1"/>
          <p:nvPr/>
        </p:nvSpPr>
        <p:spPr>
          <a:xfrm>
            <a:off x="110852" y="102532"/>
            <a:ext cx="7104975" cy="646331"/>
          </a:xfrm>
          <a:prstGeom prst="rect">
            <a:avLst/>
          </a:prstGeom>
          <a:noFill/>
        </p:spPr>
        <p:txBody>
          <a:bodyPr wrap="square" rtlCol="0">
            <a:spAutoFit/>
          </a:bodyPr>
          <a:lstStyle/>
          <a:p>
            <a:pPr algn="ctr"/>
            <a:r>
              <a:rPr lang="en-US" sz="3600" b="1" dirty="0">
                <a:solidFill>
                  <a:schemeClr val="bg1"/>
                </a:solidFill>
                <a:latin typeface="+mj-lt"/>
                <a:cs typeface="Arial" panose="020B0604020202020204" pitchFamily="34" charset="0"/>
              </a:rPr>
              <a:t>Platte Valley Water Partnership </a:t>
            </a:r>
          </a:p>
        </p:txBody>
      </p:sp>
      <p:sp>
        <p:nvSpPr>
          <p:cNvPr id="7" name="TextBox 6">
            <a:extLst>
              <a:ext uri="{FF2B5EF4-FFF2-40B4-BE49-F238E27FC236}">
                <a16:creationId xmlns:a16="http://schemas.microsoft.com/office/drawing/2014/main" id="{95BC45A3-694A-4960-80EF-4E566590233C}"/>
              </a:ext>
            </a:extLst>
          </p:cNvPr>
          <p:cNvSpPr txBox="1"/>
          <p:nvPr/>
        </p:nvSpPr>
        <p:spPr>
          <a:xfrm>
            <a:off x="3094962" y="644394"/>
            <a:ext cx="7104975" cy="400110"/>
          </a:xfrm>
          <a:prstGeom prst="rect">
            <a:avLst/>
          </a:prstGeom>
          <a:noFill/>
        </p:spPr>
        <p:txBody>
          <a:bodyPr wrap="square" rtlCol="0">
            <a:spAutoFit/>
          </a:bodyPr>
          <a:lstStyle/>
          <a:p>
            <a:pPr algn="ctr"/>
            <a:r>
              <a:rPr lang="en-US" sz="2000" b="1" i="1" dirty="0">
                <a:solidFill>
                  <a:schemeClr val="bg1"/>
                </a:solidFill>
                <a:latin typeface="+mj-lt"/>
                <a:cs typeface="Arial" panose="020B0604020202020204" pitchFamily="34" charset="0"/>
              </a:rPr>
              <a:t>Pioneering a Collaborative and Sustainable Water Future</a:t>
            </a:r>
          </a:p>
        </p:txBody>
      </p:sp>
    </p:spTree>
    <p:extLst>
      <p:ext uri="{BB962C8B-B14F-4D97-AF65-F5344CB8AC3E}">
        <p14:creationId xmlns:p14="http://schemas.microsoft.com/office/powerpoint/2010/main" val="3803468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04800" y="1981200"/>
            <a:ext cx="6299200" cy="1931988"/>
          </a:xfrm>
        </p:spPr>
        <p:txBody>
          <a:bodyPr/>
          <a:lstStyle/>
          <a:p>
            <a:pPr>
              <a:defRPr/>
            </a:pPr>
            <a:r>
              <a:rPr lang="en-US" altLang="en-US" sz="8000" dirty="0">
                <a:solidFill>
                  <a:srgbClr val="C00000"/>
                </a:solidFill>
                <a:latin typeface="Berlin Sans FB Demi" panose="020E0802020502020306" pitchFamily="34" charset="0"/>
              </a:rPr>
              <a:t>Nebraska</a:t>
            </a:r>
          </a:p>
        </p:txBody>
      </p:sp>
      <p:sp>
        <p:nvSpPr>
          <p:cNvPr id="140291" name="Rectangle 3"/>
          <p:cNvSpPr>
            <a:spLocks noGrp="1" noChangeArrowheads="1"/>
          </p:cNvSpPr>
          <p:nvPr>
            <p:ph type="body" idx="1"/>
          </p:nvPr>
        </p:nvSpPr>
        <p:spPr>
          <a:xfrm>
            <a:off x="-1727200" y="5257808"/>
            <a:ext cx="10972800" cy="4530725"/>
          </a:xfrm>
        </p:spPr>
        <p:txBody>
          <a:bodyPr/>
          <a:lstStyle/>
          <a:p>
            <a:pPr marL="0" indent="0">
              <a:buFont typeface="Wingdings" pitchFamily="2" charset="2"/>
              <a:buNone/>
              <a:defRPr/>
            </a:pPr>
            <a:endParaRPr lang="en-US" altLang="en-US" dirty="0"/>
          </a:p>
        </p:txBody>
      </p:sp>
      <p:pic>
        <p:nvPicPr>
          <p:cNvPr id="65540" name="Picture 2" descr="C:\Users\Jim\AppData\Local\Microsoft\Windows\INetCache\IE\JX2110L1\120px-Nebraska_Cornhuskers_logo.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3048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3" descr="C:\Users\Jim\AppData\Local\Microsoft\Windows\INetCache\IE\4W2V8K9E\herbie_husk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784" y="1447808"/>
            <a:ext cx="38100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4654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p:txBody>
          <a:bodyPr/>
          <a:lstStyle/>
          <a:p>
            <a:pPr>
              <a:defRPr/>
            </a:pPr>
            <a:endParaRPr lang="en-US"/>
          </a:p>
        </p:txBody>
      </p:sp>
      <p:sp>
        <p:nvSpPr>
          <p:cNvPr id="22531" name="Subtitle 2"/>
          <p:cNvSpPr>
            <a:spLocks noGrp="1"/>
          </p:cNvSpPr>
          <p:nvPr>
            <p:ph type="subTitle" idx="1"/>
          </p:nvPr>
        </p:nvSpPr>
        <p:spPr/>
        <p:txBody>
          <a:bodyPr/>
          <a:lstStyle/>
          <a:p>
            <a:pPr>
              <a:defRPr/>
            </a:pPr>
            <a:endParaRPr lang="en-US"/>
          </a:p>
        </p:txBody>
      </p:sp>
      <p:pic>
        <p:nvPicPr>
          <p:cNvPr id="890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934" y="0"/>
            <a:ext cx="118321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Box 4"/>
          <p:cNvSpPr txBox="1">
            <a:spLocks noChangeArrowheads="1"/>
          </p:cNvSpPr>
          <p:nvPr/>
        </p:nvSpPr>
        <p:spPr bwMode="auto">
          <a:xfrm>
            <a:off x="6502416" y="5105425"/>
            <a:ext cx="29787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2400" b="1">
                <a:solidFill>
                  <a:srgbClr val="000000"/>
                </a:solidFill>
                <a:latin typeface="Comic Sans MS" pitchFamily="66" charset="0"/>
              </a:rPr>
              <a:t>Ditch Development</a:t>
            </a:r>
          </a:p>
          <a:p>
            <a:pPr defTabSz="914400" fontAlgn="base">
              <a:spcBef>
                <a:spcPct val="0"/>
              </a:spcBef>
              <a:spcAft>
                <a:spcPct val="0"/>
              </a:spcAft>
              <a:buClrTx/>
              <a:buSzTx/>
              <a:buFontTx/>
              <a:buNone/>
            </a:pPr>
            <a:r>
              <a:rPr lang="en-US" altLang="en-US" sz="2400" b="1">
                <a:solidFill>
                  <a:srgbClr val="000000"/>
                </a:solidFill>
                <a:latin typeface="Comic Sans MS" pitchFamily="66" charset="0"/>
              </a:rPr>
              <a:t>and Administration</a:t>
            </a:r>
          </a:p>
        </p:txBody>
      </p:sp>
    </p:spTree>
    <p:extLst>
      <p:ext uri="{BB962C8B-B14F-4D97-AF65-F5344CB8AC3E}">
        <p14:creationId xmlns:p14="http://schemas.microsoft.com/office/powerpoint/2010/main" val="171379635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18">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20">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22">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2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26">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28">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A8831361-0681-8FEC-00EA-236B1567C94F}"/>
              </a:ext>
            </a:extLst>
          </p:cNvPr>
          <p:cNvPicPr>
            <a:picLocks noChangeAspect="1"/>
          </p:cNvPicPr>
          <p:nvPr/>
        </p:nvPicPr>
        <p:blipFill>
          <a:blip r:embed="rId2"/>
          <a:stretch>
            <a:fillRect/>
          </a:stretch>
        </p:blipFill>
        <p:spPr>
          <a:xfrm>
            <a:off x="1348389" y="300793"/>
            <a:ext cx="9495227" cy="6256421"/>
          </a:xfrm>
          <a:prstGeom prst="rect">
            <a:avLst/>
          </a:prstGeom>
        </p:spPr>
      </p:pic>
    </p:spTree>
    <p:extLst>
      <p:ext uri="{BB962C8B-B14F-4D97-AF65-F5344CB8AC3E}">
        <p14:creationId xmlns:p14="http://schemas.microsoft.com/office/powerpoint/2010/main" val="77325349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18">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20">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22">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2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0" name="Rectangle 26">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28">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4381C8F3-9672-290E-7ED8-D78977BF4335}"/>
              </a:ext>
            </a:extLst>
          </p:cNvPr>
          <p:cNvPicPr>
            <a:picLocks noChangeAspect="1"/>
          </p:cNvPicPr>
          <p:nvPr/>
        </p:nvPicPr>
        <p:blipFill>
          <a:blip r:embed="rId2"/>
          <a:stretch>
            <a:fillRect/>
          </a:stretch>
        </p:blipFill>
        <p:spPr>
          <a:xfrm>
            <a:off x="1324164" y="327864"/>
            <a:ext cx="9543672" cy="6202279"/>
          </a:xfrm>
          <a:prstGeom prst="rect">
            <a:avLst/>
          </a:prstGeom>
        </p:spPr>
      </p:pic>
    </p:spTree>
    <p:extLst>
      <p:ext uri="{BB962C8B-B14F-4D97-AF65-F5344CB8AC3E}">
        <p14:creationId xmlns:p14="http://schemas.microsoft.com/office/powerpoint/2010/main" val="26568263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1"/>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54869C55-BCB6-4E35-B31D-EB6967CB5752}" type="slidenum">
              <a:rPr lang="en-US" altLang="en-US" sz="1200" smtClean="0">
                <a:solidFill>
                  <a:srgbClr val="FFFFFF"/>
                </a:solidFill>
              </a:rPr>
              <a:pPr>
                <a:spcBef>
                  <a:spcPct val="0"/>
                </a:spcBef>
                <a:buClrTx/>
                <a:buSzTx/>
                <a:buFontTx/>
                <a:buNone/>
                <a:defRPr/>
              </a:pPr>
              <a:t>42</a:t>
            </a:fld>
            <a:endParaRPr lang="en-US" altLang="en-US" sz="1200">
              <a:solidFill>
                <a:srgbClr val="FFFFFF"/>
              </a:solidFill>
            </a:endParaRPr>
          </a:p>
        </p:txBody>
      </p:sp>
      <p:pic>
        <p:nvPicPr>
          <p:cNvPr id="67587" name="Picture 4" descr="South Platte River Commis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905000"/>
            <a:ext cx="6527800"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7"/>
          <p:cNvPicPr>
            <a:picLocks noChangeAspect="1" noChangeArrowheads="1"/>
          </p:cNvPicPr>
          <p:nvPr/>
        </p:nvPicPr>
        <p:blipFill>
          <a:blip r:embed="rId7">
            <a:extLst>
              <a:ext uri="{28A0092B-C50C-407E-A947-70E740481C1C}">
                <a14:useLocalDpi xmlns:a14="http://schemas.microsoft.com/office/drawing/2010/main" val="0"/>
              </a:ext>
            </a:extLst>
          </a:blip>
          <a:srcRect l="3751" t="5026" r="3751" b="5026"/>
          <a:stretch>
            <a:fillRect/>
          </a:stretch>
        </p:blipFill>
        <p:spPr bwMode="auto">
          <a:xfrm>
            <a:off x="137584" y="2351092"/>
            <a:ext cx="5147733"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23333" y="276225"/>
            <a:ext cx="11906251" cy="954088"/>
          </a:xfrm>
          <a:prstGeom prst="rect">
            <a:avLst/>
          </a:prstGeom>
        </p:spPr>
        <p:txBody>
          <a:bodyPr>
            <a:spAutoFit/>
          </a:bodyPr>
          <a:lstStyle/>
          <a:p>
            <a:pPr algn="ctr" defTabSz="914400" fontAlgn="base">
              <a:spcBef>
                <a:spcPct val="0"/>
              </a:spcBef>
              <a:spcAft>
                <a:spcPct val="0"/>
              </a:spcAft>
              <a:defRPr/>
            </a:pPr>
            <a:endParaRPr lang="en-US" sz="2800" dirty="0">
              <a:solidFill>
                <a:srgbClr val="FFFFFF"/>
              </a:solidFill>
            </a:endParaRPr>
          </a:p>
          <a:p>
            <a:pPr algn="ctr" defTabSz="914400" fontAlgn="base">
              <a:spcBef>
                <a:spcPct val="0"/>
              </a:spcBef>
              <a:spcAft>
                <a:spcPct val="0"/>
              </a:spcAft>
              <a:defRPr/>
            </a:pPr>
            <a:r>
              <a:rPr lang="en-US" sz="2800" dirty="0">
                <a:solidFill>
                  <a:srgbClr val="FFFFFF"/>
                </a:solidFill>
                <a:effectLst>
                  <a:outerShdw blurRad="38100" dist="38100" dir="2700000" algn="tl">
                    <a:srgbClr val="000000">
                      <a:alpha val="43137"/>
                    </a:srgbClr>
                  </a:outerShdw>
                </a:effectLst>
              </a:rPr>
              <a:t>South Platte River Compact</a:t>
            </a:r>
          </a:p>
        </p:txBody>
      </p:sp>
      <p:sp>
        <p:nvSpPr>
          <p:cNvPr id="67590" name="Rectangle 9"/>
          <p:cNvSpPr>
            <a:spLocks noChangeArrowheads="1"/>
          </p:cNvSpPr>
          <p:nvPr/>
        </p:nvSpPr>
        <p:spPr bwMode="auto">
          <a:xfrm>
            <a:off x="5933731" y="5753100"/>
            <a:ext cx="54553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fontAlgn="base">
              <a:spcBef>
                <a:spcPct val="0"/>
              </a:spcBef>
              <a:spcAft>
                <a:spcPct val="0"/>
              </a:spcAft>
              <a:buClrTx/>
              <a:buSzTx/>
              <a:buFontTx/>
              <a:buNone/>
            </a:pPr>
            <a:r>
              <a:rPr lang="en-US" altLang="en-US" sz="1800">
                <a:solidFill>
                  <a:srgbClr val="FFFFFF"/>
                </a:solidFill>
              </a:rPr>
              <a:t>Signed by CO Governor Clarence J. Morley in 1925</a:t>
            </a:r>
          </a:p>
        </p:txBody>
      </p:sp>
      <p:sp>
        <p:nvSpPr>
          <p:cNvPr id="67591" name="Rectangle 10"/>
          <p:cNvSpPr>
            <a:spLocks noChangeArrowheads="1"/>
          </p:cNvSpPr>
          <p:nvPr/>
        </p:nvSpPr>
        <p:spPr bwMode="auto">
          <a:xfrm>
            <a:off x="832523" y="5445125"/>
            <a:ext cx="3275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fontAlgn="base">
              <a:spcBef>
                <a:spcPct val="0"/>
              </a:spcBef>
              <a:spcAft>
                <a:spcPct val="0"/>
              </a:spcAft>
              <a:buClrTx/>
              <a:buSzTx/>
              <a:buFontTx/>
              <a:buNone/>
            </a:pPr>
            <a:r>
              <a:rPr lang="en-US" altLang="en-US" sz="1800">
                <a:solidFill>
                  <a:srgbClr val="FFFFFF"/>
                </a:solidFill>
              </a:rPr>
              <a:t>Signed by CO and NE in 1923</a:t>
            </a:r>
          </a:p>
        </p:txBody>
      </p:sp>
    </p:spTree>
    <p:extLst>
      <p:ext uri="{BB962C8B-B14F-4D97-AF65-F5344CB8AC3E}">
        <p14:creationId xmlns:p14="http://schemas.microsoft.com/office/powerpoint/2010/main" val="164626964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1"/>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CE4EA835-2B7D-4821-AF1A-35748EB4B85E}" type="slidenum">
              <a:rPr lang="en-US" altLang="en-US" sz="1400" smtClean="0">
                <a:solidFill>
                  <a:srgbClr val="FFFFFF"/>
                </a:solidFill>
                <a:latin typeface="Times New Roman" pitchFamily="18" charset="0"/>
              </a:rPr>
              <a:pPr>
                <a:spcBef>
                  <a:spcPct val="0"/>
                </a:spcBef>
                <a:buClrTx/>
                <a:buSzTx/>
                <a:buFontTx/>
                <a:buNone/>
                <a:defRPr/>
              </a:pPr>
              <a:t>43</a:t>
            </a:fld>
            <a:endParaRPr lang="en-US" altLang="en-US" sz="1400">
              <a:solidFill>
                <a:srgbClr val="FFFFFF"/>
              </a:solidFill>
              <a:latin typeface="Times New Roman" pitchFamily="18" charset="0"/>
            </a:endParaRPr>
          </a:p>
        </p:txBody>
      </p:sp>
      <p:sp>
        <p:nvSpPr>
          <p:cNvPr id="9219" name="TextBox 3"/>
          <p:cNvSpPr txBox="1">
            <a:spLocks noChangeArrowheads="1"/>
          </p:cNvSpPr>
          <p:nvPr/>
        </p:nvSpPr>
        <p:spPr bwMode="auto">
          <a:xfrm>
            <a:off x="0" y="254013"/>
            <a:ext cx="12192000" cy="5447645"/>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defRPr/>
            </a:pPr>
            <a:endParaRPr lang="en-US" sz="2000" b="1" dirty="0">
              <a:solidFill>
                <a:srgbClr val="FFFFFF"/>
              </a:solidFill>
              <a:latin typeface="Times New Roman" pitchFamily="18" charset="0"/>
            </a:endParaRPr>
          </a:p>
          <a:p>
            <a:pPr algn="ctr" defTabSz="914400" eaLnBrk="0" fontAlgn="base" hangingPunct="0">
              <a:spcBef>
                <a:spcPct val="0"/>
              </a:spcBef>
              <a:spcAft>
                <a:spcPct val="0"/>
              </a:spcAft>
              <a:defRPr/>
            </a:pPr>
            <a:r>
              <a:rPr lang="en-US" sz="2800" b="1" i="1" dirty="0">
                <a:solidFill>
                  <a:srgbClr val="FFFFFF"/>
                </a:solidFill>
                <a:latin typeface="Times New Roman" pitchFamily="18" charset="0"/>
              </a:rPr>
              <a:t>Nature of return flows in the South Platte</a:t>
            </a:r>
          </a:p>
          <a:p>
            <a:pPr algn="ctr" defTabSz="914400" eaLnBrk="0" fontAlgn="base" hangingPunct="0">
              <a:spcBef>
                <a:spcPct val="0"/>
              </a:spcBef>
              <a:spcAft>
                <a:spcPct val="0"/>
              </a:spcAft>
              <a:defRPr/>
            </a:pPr>
            <a:endParaRPr lang="en-US" sz="2000" b="1" i="1" dirty="0">
              <a:solidFill>
                <a:srgbClr val="FFFFFF"/>
              </a:solidFill>
              <a:latin typeface="Times New Roman" pitchFamily="18" charset="0"/>
            </a:endParaRPr>
          </a:p>
          <a:p>
            <a:pPr lvl="1" defTabSz="914400" eaLnBrk="0" fontAlgn="base" hangingPunct="0">
              <a:spcBef>
                <a:spcPct val="0"/>
              </a:spcBef>
              <a:spcAft>
                <a:spcPct val="0"/>
              </a:spcAft>
              <a:defRPr/>
            </a:pPr>
            <a:r>
              <a:rPr lang="en-US" sz="2000" b="1" dirty="0">
                <a:solidFill>
                  <a:srgbClr val="FFFFFF"/>
                </a:solidFill>
                <a:latin typeface="Times New Roman" pitchFamily="18" charset="0"/>
                <a:cs typeface="Times New Roman" pitchFamily="18" charset="0"/>
              </a:rPr>
              <a:t> “The flow was excessive in May and June and </a:t>
            </a:r>
            <a:r>
              <a:rPr lang="en-US" sz="2000" b="1" u="sng" dirty="0">
                <a:solidFill>
                  <a:srgbClr val="FFFFFF"/>
                </a:solidFill>
                <a:latin typeface="Times New Roman" pitchFamily="18" charset="0"/>
                <a:cs typeface="Times New Roman" pitchFamily="18" charset="0"/>
              </a:rPr>
              <a:t>disappeared entirely</a:t>
            </a:r>
            <a:r>
              <a:rPr lang="en-US" sz="2000" b="1" dirty="0">
                <a:solidFill>
                  <a:srgbClr val="FFFFFF"/>
                </a:solidFill>
                <a:latin typeface="Times New Roman" pitchFamily="18" charset="0"/>
                <a:cs typeface="Times New Roman" pitchFamily="18" charset="0"/>
              </a:rPr>
              <a:t> during the summer.  The river frequently became dry for months of each year to points as far west as the present city of Fort Morgan.” </a:t>
            </a:r>
            <a:r>
              <a:rPr lang="en-US" sz="2000" b="1" dirty="0">
                <a:solidFill>
                  <a:srgbClr val="FFC000"/>
                </a:solidFill>
                <a:latin typeface="Times New Roman" pitchFamily="18" charset="0"/>
                <a:cs typeface="Times New Roman" pitchFamily="18" charset="0"/>
              </a:rPr>
              <a:t>– </a:t>
            </a:r>
            <a:r>
              <a:rPr lang="en-US" sz="2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Prior to surface irrigation</a:t>
            </a:r>
            <a:r>
              <a:rPr lang="en-US" sz="2000" b="1" dirty="0">
                <a:solidFill>
                  <a:srgbClr val="FFC000"/>
                </a:solidFill>
                <a:latin typeface="Times New Roman" pitchFamily="18" charset="0"/>
                <a:cs typeface="Times New Roman" pitchFamily="18" charset="0"/>
              </a:rPr>
              <a:t>.</a:t>
            </a:r>
          </a:p>
          <a:p>
            <a:pPr lvl="1" defTabSz="914400" eaLnBrk="0" fontAlgn="base" hangingPunct="0">
              <a:spcBef>
                <a:spcPct val="0"/>
              </a:spcBef>
              <a:spcAft>
                <a:spcPct val="0"/>
              </a:spcAft>
              <a:defRPr/>
            </a:pPr>
            <a:endParaRPr lang="en-US" sz="2000" b="1" dirty="0">
              <a:solidFill>
                <a:srgbClr val="FFFFFF"/>
              </a:solidFill>
              <a:latin typeface="Times New Roman" pitchFamily="18" charset="0"/>
              <a:cs typeface="Times New Roman" pitchFamily="18" charset="0"/>
            </a:endParaRPr>
          </a:p>
          <a:p>
            <a:pPr lvl="1" defTabSz="914400" eaLnBrk="0" fontAlgn="base" hangingPunct="0">
              <a:spcBef>
                <a:spcPct val="0"/>
              </a:spcBef>
              <a:spcAft>
                <a:spcPct val="0"/>
              </a:spcAft>
              <a:defRPr/>
            </a:pPr>
            <a:r>
              <a:rPr lang="en-US" sz="2000" b="1" dirty="0">
                <a:solidFill>
                  <a:srgbClr val="FFFFFF"/>
                </a:solidFill>
                <a:latin typeface="Times New Roman" pitchFamily="18" charset="0"/>
                <a:cs typeface="Times New Roman" pitchFamily="18" charset="0"/>
              </a:rPr>
              <a:t>“The flow of return and seepage waters coming back to the river from irrigation of Colorado lands, has resulted in a </a:t>
            </a:r>
            <a:r>
              <a:rPr lang="en-US" sz="2000" b="1" u="sng" dirty="0">
                <a:solidFill>
                  <a:srgbClr val="FFFFFF"/>
                </a:solidFill>
                <a:latin typeface="Times New Roman" pitchFamily="18" charset="0"/>
                <a:cs typeface="Times New Roman" pitchFamily="18" charset="0"/>
              </a:rPr>
              <a:t>constant supply</a:t>
            </a:r>
            <a:r>
              <a:rPr lang="en-US" sz="2000" b="1" dirty="0">
                <a:solidFill>
                  <a:srgbClr val="FFFFFF"/>
                </a:solidFill>
                <a:latin typeface="Times New Roman" pitchFamily="18" charset="0"/>
                <a:cs typeface="Times New Roman" pitchFamily="18" charset="0"/>
              </a:rPr>
              <a:t> at the interstate line.” </a:t>
            </a:r>
            <a:r>
              <a:rPr lang="en-US" sz="2000" b="1" dirty="0">
                <a:solidFill>
                  <a:srgbClr val="FFC000"/>
                </a:solidFill>
                <a:latin typeface="Times New Roman" pitchFamily="18" charset="0"/>
                <a:cs typeface="Times New Roman" pitchFamily="18" charset="0"/>
              </a:rPr>
              <a:t>–</a:t>
            </a:r>
            <a:r>
              <a:rPr lang="en-US" sz="2000" b="1" dirty="0">
                <a:solidFill>
                  <a:srgbClr val="FFFFFF"/>
                </a:solidFill>
                <a:latin typeface="Times New Roman" pitchFamily="18" charset="0"/>
                <a:cs typeface="Times New Roman" pitchFamily="18" charset="0"/>
              </a:rPr>
              <a:t>   </a:t>
            </a:r>
            <a:r>
              <a:rPr lang="en-US" sz="2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After surface irrigation development</a:t>
            </a:r>
            <a:r>
              <a:rPr lang="en-US" sz="2000" b="1" dirty="0">
                <a:solidFill>
                  <a:srgbClr val="FFC000"/>
                </a:solidFill>
                <a:latin typeface="Times New Roman" pitchFamily="18" charset="0"/>
                <a:cs typeface="Times New Roman" pitchFamily="18" charset="0"/>
              </a:rPr>
              <a:t>.</a:t>
            </a:r>
          </a:p>
          <a:p>
            <a:pPr lvl="1" defTabSz="914400" eaLnBrk="0" fontAlgn="base" hangingPunct="0">
              <a:spcBef>
                <a:spcPct val="0"/>
              </a:spcBef>
              <a:spcAft>
                <a:spcPct val="0"/>
              </a:spcAft>
              <a:defRPr/>
            </a:pPr>
            <a:endParaRPr lang="en-US" sz="2000" b="1" dirty="0">
              <a:solidFill>
                <a:srgbClr val="FFFFFF"/>
              </a:solidFill>
              <a:latin typeface="Times New Roman" pitchFamily="18" charset="0"/>
              <a:cs typeface="Times New Roman" pitchFamily="18" charset="0"/>
            </a:endParaRPr>
          </a:p>
          <a:p>
            <a:pPr lvl="1" defTabSz="914400" eaLnBrk="0" fontAlgn="base" hangingPunct="0">
              <a:spcBef>
                <a:spcPct val="0"/>
              </a:spcBef>
              <a:spcAft>
                <a:spcPct val="0"/>
              </a:spcAft>
              <a:defRPr/>
            </a:pPr>
            <a:r>
              <a:rPr lang="en-US" sz="2000" b="1" dirty="0">
                <a:solidFill>
                  <a:srgbClr val="FFFFFF"/>
                </a:solidFill>
                <a:latin typeface="Times New Roman" pitchFamily="18" charset="0"/>
                <a:cs typeface="Times New Roman" pitchFamily="18" charset="0"/>
              </a:rPr>
              <a:t>“This flow is </a:t>
            </a:r>
            <a:r>
              <a:rPr lang="en-US" sz="2000" b="1" u="sng" dirty="0">
                <a:solidFill>
                  <a:srgbClr val="FFFFFF"/>
                </a:solidFill>
                <a:latin typeface="Times New Roman" pitchFamily="18" charset="0"/>
                <a:cs typeface="Times New Roman" pitchFamily="18" charset="0"/>
              </a:rPr>
              <a:t>increasing</a:t>
            </a:r>
            <a:r>
              <a:rPr lang="en-US" sz="2000" b="1" dirty="0">
                <a:solidFill>
                  <a:srgbClr val="FFFFFF"/>
                </a:solidFill>
                <a:latin typeface="Times New Roman" pitchFamily="18" charset="0"/>
                <a:cs typeface="Times New Roman" pitchFamily="18" charset="0"/>
              </a:rPr>
              <a:t> and will soon be </a:t>
            </a:r>
            <a:r>
              <a:rPr lang="en-US" sz="2000" b="1" u="sng" dirty="0">
                <a:solidFill>
                  <a:srgbClr val="FFFFFF"/>
                </a:solidFill>
                <a:latin typeface="Times New Roman" pitchFamily="18" charset="0"/>
                <a:cs typeface="Times New Roman" pitchFamily="18" charset="0"/>
              </a:rPr>
              <a:t>sufficient</a:t>
            </a:r>
            <a:r>
              <a:rPr lang="en-US" sz="2000" b="1" dirty="0">
                <a:solidFill>
                  <a:srgbClr val="FFFFFF"/>
                </a:solidFill>
                <a:latin typeface="Times New Roman" pitchFamily="18" charset="0"/>
                <a:cs typeface="Times New Roman" pitchFamily="18" charset="0"/>
              </a:rPr>
              <a:t> to care for the </a:t>
            </a:r>
            <a:r>
              <a:rPr lang="en-US" sz="2000" b="1" u="sng" dirty="0">
                <a:solidFill>
                  <a:srgbClr val="FFFFFF"/>
                </a:solidFill>
                <a:latin typeface="Times New Roman" pitchFamily="18" charset="0"/>
                <a:cs typeface="Times New Roman" pitchFamily="18" charset="0"/>
              </a:rPr>
              <a:t>full demands</a:t>
            </a:r>
            <a:r>
              <a:rPr lang="en-US" sz="2000" b="1" dirty="0">
                <a:solidFill>
                  <a:srgbClr val="FFFFFF"/>
                </a:solidFill>
                <a:latin typeface="Times New Roman" pitchFamily="18" charset="0"/>
                <a:cs typeface="Times New Roman" pitchFamily="18" charset="0"/>
              </a:rPr>
              <a:t> of Nebraska as determined by the compact, while great quantities of water annually flow to waste across the interstate line, during the flood season and winter months…………………………….” </a:t>
            </a:r>
          </a:p>
          <a:p>
            <a:pPr lvl="1" defTabSz="914400" eaLnBrk="0" fontAlgn="base" hangingPunct="0">
              <a:spcBef>
                <a:spcPct val="0"/>
              </a:spcBef>
              <a:spcAft>
                <a:spcPct val="0"/>
              </a:spcAft>
              <a:defRPr/>
            </a:pPr>
            <a:endParaRPr lang="en-US" sz="2000" b="1" dirty="0">
              <a:solidFill>
                <a:srgbClr val="FFFFFF"/>
              </a:solidFill>
              <a:latin typeface="Times New Roman" pitchFamily="18" charset="0"/>
              <a:cs typeface="Times New Roman" pitchFamily="18" charset="0"/>
            </a:endParaRPr>
          </a:p>
          <a:p>
            <a:pPr lvl="1" defTabSz="914400" eaLnBrk="0" fontAlgn="base" hangingPunct="0">
              <a:spcBef>
                <a:spcPct val="0"/>
              </a:spcBef>
              <a:spcAft>
                <a:spcPct val="0"/>
              </a:spcAft>
              <a:defRPr/>
            </a:pPr>
            <a:r>
              <a:rPr lang="en-US" sz="2000" b="1" dirty="0">
                <a:solidFill>
                  <a:srgbClr val="FFFFFF"/>
                </a:solidFill>
                <a:latin typeface="Times New Roman" pitchFamily="18" charset="0"/>
                <a:cs typeface="Times New Roman" pitchFamily="18" charset="0"/>
              </a:rPr>
              <a:t>“ The once “disappearing” flood stream has been converted into one of </a:t>
            </a:r>
            <a:r>
              <a:rPr lang="en-US" sz="2000" b="1" u="sng" dirty="0">
                <a:solidFill>
                  <a:srgbClr val="FFFFFF"/>
                </a:solidFill>
                <a:latin typeface="Times New Roman" pitchFamily="18" charset="0"/>
                <a:cs typeface="Times New Roman" pitchFamily="18" charset="0"/>
              </a:rPr>
              <a:t>constant flow</a:t>
            </a:r>
            <a:r>
              <a:rPr lang="en-US" sz="2000" b="1" dirty="0">
                <a:solidFill>
                  <a:srgbClr val="FFFFFF"/>
                </a:solidFill>
                <a:latin typeface="Times New Roman" pitchFamily="18" charset="0"/>
                <a:cs typeface="Times New Roman" pitchFamily="18" charset="0"/>
              </a:rPr>
              <a:t> making possible the </a:t>
            </a:r>
            <a:r>
              <a:rPr lang="en-US" sz="2000" b="1" u="sng" dirty="0">
                <a:solidFill>
                  <a:srgbClr val="FFFFFF"/>
                </a:solidFill>
                <a:latin typeface="Times New Roman" pitchFamily="18" charset="0"/>
                <a:cs typeface="Times New Roman" pitchFamily="18" charset="0"/>
              </a:rPr>
              <a:t>development in both states</a:t>
            </a:r>
            <a:r>
              <a:rPr lang="en-US" sz="2000" b="1" dirty="0">
                <a:solidFill>
                  <a:srgbClr val="FFFFFF"/>
                </a:solidFill>
                <a:latin typeface="Times New Roman" pitchFamily="18" charset="0"/>
                <a:cs typeface="Times New Roman" pitchFamily="18" charset="0"/>
              </a:rPr>
              <a:t>.”</a:t>
            </a:r>
          </a:p>
          <a:p>
            <a:pPr defTabSz="914400" eaLnBrk="0" fontAlgn="base" hangingPunct="0">
              <a:spcBef>
                <a:spcPct val="0"/>
              </a:spcBef>
              <a:spcAft>
                <a:spcPct val="0"/>
              </a:spcAft>
              <a:defRPr/>
            </a:pPr>
            <a:r>
              <a:rPr lang="en-US" sz="2000" b="1" dirty="0">
                <a:solidFill>
                  <a:srgbClr val="FFFFFF"/>
                </a:solidFill>
                <a:latin typeface="Times New Roman" pitchFamily="18" charset="0"/>
                <a:cs typeface="Times New Roman" pitchFamily="18" charset="0"/>
              </a:rPr>
              <a:t> </a:t>
            </a:r>
          </a:p>
        </p:txBody>
      </p:sp>
      <p:sp>
        <p:nvSpPr>
          <p:cNvPr id="68612" name="Rectangle 3"/>
          <p:cNvSpPr>
            <a:spLocks noChangeArrowheads="1"/>
          </p:cNvSpPr>
          <p:nvPr/>
        </p:nvSpPr>
        <p:spPr bwMode="auto">
          <a:xfrm>
            <a:off x="7865366" y="6161113"/>
            <a:ext cx="36706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fontAlgn="base">
              <a:spcBef>
                <a:spcPct val="0"/>
              </a:spcBef>
              <a:spcAft>
                <a:spcPct val="0"/>
              </a:spcAft>
              <a:buClrTx/>
              <a:buSzTx/>
              <a:buFontTx/>
              <a:buNone/>
            </a:pPr>
            <a:r>
              <a:rPr lang="en-US" altLang="en-US" sz="1400" b="1">
                <a:solidFill>
                  <a:srgbClr val="FFFFFF"/>
                </a:solidFill>
                <a:latin typeface="Times New Roman" pitchFamily="18" charset="0"/>
              </a:rPr>
              <a:t>Delph Carpenter, 1925 letter to CO Governor</a:t>
            </a:r>
          </a:p>
        </p:txBody>
      </p:sp>
    </p:spTree>
    <p:extLst>
      <p:ext uri="{BB962C8B-B14F-4D97-AF65-F5344CB8AC3E}">
        <p14:creationId xmlns:p14="http://schemas.microsoft.com/office/powerpoint/2010/main" val="375121815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2"/>
          </p:nvPr>
        </p:nvSpPr>
        <p:spPr>
          <a:xfrm>
            <a:off x="8701619" y="5772150"/>
            <a:ext cx="469900" cy="228600"/>
          </a:xfrm>
        </p:spPr>
        <p:txBody>
          <a:bodyPr lIns="68580" tIns="34290" rIns="68580" bIns="34290" anchor="t"/>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342900" indent="-285750">
              <a:spcBef>
                <a:spcPct val="20000"/>
              </a:spcBef>
              <a:buChar char="–"/>
              <a:defRPr sz="2800">
                <a:solidFill>
                  <a:schemeClr val="tx1"/>
                </a:solidFill>
                <a:latin typeface="Arial" pitchFamily="34" charset="0"/>
                <a:cs typeface="Arial" pitchFamily="34" charset="0"/>
              </a:defRPr>
            </a:lvl2pPr>
            <a:lvl3pPr marL="6858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028700" indent="-228600">
              <a:spcBef>
                <a:spcPct val="20000"/>
              </a:spcBef>
              <a:buChar char="–"/>
              <a:defRPr sz="2000">
                <a:solidFill>
                  <a:schemeClr val="tx1"/>
                </a:solidFill>
                <a:latin typeface="Arial" pitchFamily="34" charset="0"/>
                <a:cs typeface="Arial" pitchFamily="34" charset="0"/>
              </a:defRPr>
            </a:lvl4pPr>
            <a:lvl5pPr marL="13716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1828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286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2743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2004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65524858-82CD-462A-B7A8-9AA17367DD35}" type="slidenum">
              <a:rPr lang="en-US" altLang="en-US" sz="1000" smtClean="0">
                <a:solidFill>
                  <a:srgbClr val="FFFFFF"/>
                </a:solidFill>
                <a:latin typeface="Times New Roman" pitchFamily="18" charset="0"/>
              </a:rPr>
              <a:pPr>
                <a:spcBef>
                  <a:spcPct val="0"/>
                </a:spcBef>
                <a:buClrTx/>
                <a:buSzTx/>
                <a:buFontTx/>
                <a:buNone/>
                <a:defRPr/>
              </a:pPr>
              <a:t>44</a:t>
            </a:fld>
            <a:endParaRPr lang="en-US" altLang="en-US" sz="1000">
              <a:solidFill>
                <a:srgbClr val="FFFFFF"/>
              </a:solidFill>
              <a:latin typeface="Times New Roman" pitchFamily="18" charset="0"/>
            </a:endParaRPr>
          </a:p>
        </p:txBody>
      </p:sp>
      <p:sp>
        <p:nvSpPr>
          <p:cNvPr id="17411" name="TextBox 3"/>
          <p:cNvSpPr txBox="1">
            <a:spLocks noChangeArrowheads="1"/>
          </p:cNvSpPr>
          <p:nvPr/>
        </p:nvSpPr>
        <p:spPr bwMode="auto">
          <a:xfrm>
            <a:off x="-508000" y="1"/>
            <a:ext cx="12598400" cy="6024726"/>
          </a:xfrm>
          <a:prstGeom prst="rect">
            <a:avLst/>
          </a:prstGeom>
          <a:noFill/>
          <a:ln>
            <a:noFill/>
          </a:ln>
        </p:spPr>
        <p:txBody>
          <a:bodyPr>
            <a:spAutoFit/>
          </a:bodyPr>
          <a:lstStyle>
            <a:lvl1pPr eaLnBrk="0" hangingPunct="0">
              <a:defRPr sz="1400" b="1">
                <a:solidFill>
                  <a:schemeClr val="tx1"/>
                </a:solidFill>
                <a:latin typeface="Times New Roman" panose="02020603050405020304" pitchFamily="18" charset="0"/>
              </a:defRPr>
            </a:lvl1pPr>
            <a:lvl2pPr eaLnBrk="0" hangingPunct="0">
              <a:defRPr sz="1400" b="1">
                <a:solidFill>
                  <a:schemeClr val="tx1"/>
                </a:solidFill>
                <a:latin typeface="Times New Roman" panose="02020603050405020304" pitchFamily="18" charset="0"/>
              </a:defRPr>
            </a:lvl2pPr>
            <a:lvl3pPr marL="1371600" indent="-457200" eaLnBrk="0" hangingPunct="0">
              <a:defRPr sz="1400" b="1">
                <a:solidFill>
                  <a:schemeClr val="tx1"/>
                </a:solidFill>
                <a:latin typeface="Times New Roman" panose="02020603050405020304" pitchFamily="18" charset="0"/>
              </a:defRPr>
            </a:lvl3pPr>
            <a:lvl4pPr marL="1600200" indent="-228600" eaLnBrk="0" hangingPunct="0">
              <a:defRPr sz="1400" b="1">
                <a:solidFill>
                  <a:schemeClr val="tx1"/>
                </a:solidFill>
                <a:latin typeface="Times New Roman" panose="02020603050405020304" pitchFamily="18" charset="0"/>
              </a:defRPr>
            </a:lvl4pPr>
            <a:lvl5pPr marL="2057400" indent="-228600" eaLnBrk="0" hangingPunct="0">
              <a:defRPr sz="1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defRPr>
            </a:lvl9pPr>
          </a:lstStyle>
          <a:p>
            <a:pPr algn="ctr" defTabSz="914400" eaLnBrk="1" fontAlgn="base" hangingPunct="1">
              <a:spcBef>
                <a:spcPct val="0"/>
              </a:spcBef>
              <a:spcAft>
                <a:spcPct val="0"/>
              </a:spcAft>
              <a:defRPr/>
            </a:pPr>
            <a:r>
              <a:rPr lang="en-US" altLang="en-US" sz="1350" dirty="0">
                <a:solidFill>
                  <a:srgbClr val="FFFFFF"/>
                </a:solidFill>
              </a:rPr>
              <a:t> </a:t>
            </a:r>
            <a:endParaRPr lang="en-US" altLang="en-US" sz="1500" dirty="0">
              <a:solidFill>
                <a:srgbClr val="FFFFFF"/>
              </a:solidFill>
            </a:endParaRPr>
          </a:p>
          <a:p>
            <a:pPr algn="ctr" defTabSz="914400" eaLnBrk="1" fontAlgn="base" hangingPunct="1">
              <a:spcBef>
                <a:spcPct val="0"/>
              </a:spcBef>
              <a:spcAft>
                <a:spcPct val="0"/>
              </a:spcAft>
              <a:defRPr/>
            </a:pPr>
            <a:r>
              <a:rPr lang="en-US" altLang="en-US" sz="2400" i="1" dirty="0">
                <a:solidFill>
                  <a:srgbClr val="FFFFFF"/>
                </a:solidFill>
              </a:rPr>
              <a:t>South Platte River Compact</a:t>
            </a:r>
          </a:p>
          <a:p>
            <a:pPr algn="ctr" defTabSz="914400" eaLnBrk="1" fontAlgn="base" hangingPunct="1">
              <a:spcBef>
                <a:spcPct val="0"/>
              </a:spcBef>
              <a:spcAft>
                <a:spcPct val="0"/>
              </a:spcAft>
              <a:defRPr/>
            </a:pPr>
            <a:endParaRPr lang="en-US" altLang="en-US" sz="1500" i="1" dirty="0">
              <a:solidFill>
                <a:srgbClr val="FFFFFF"/>
              </a:solidFill>
            </a:endParaRPr>
          </a:p>
          <a:p>
            <a:pPr lvl="1" defTabSz="914400" eaLnBrk="1" fontAlgn="base" hangingPunct="1">
              <a:spcBef>
                <a:spcPct val="0"/>
              </a:spcBef>
              <a:spcAft>
                <a:spcPct val="0"/>
              </a:spcAft>
              <a:buFont typeface="Arial" panose="020B0604020202020204" pitchFamily="34" charset="0"/>
              <a:buChar char="•"/>
              <a:defRPr/>
            </a:pPr>
            <a:r>
              <a:rPr lang="en-US" altLang="en-US" sz="1500" dirty="0">
                <a:solidFill>
                  <a:srgbClr val="FFFFFF"/>
                </a:solidFill>
                <a:cs typeface="Times New Roman" panose="02020603050405020304" pitchFamily="18" charset="0"/>
              </a:rPr>
              <a:t> </a:t>
            </a:r>
            <a:r>
              <a:rPr lang="en-US" altLang="en-US" sz="1800" u="sng" dirty="0">
                <a:solidFill>
                  <a:srgbClr val="FFFFFF"/>
                </a:solidFill>
                <a:cs typeface="Times New Roman" panose="02020603050405020304" pitchFamily="18" charset="0"/>
              </a:rPr>
              <a:t>Article IV</a:t>
            </a:r>
            <a:r>
              <a:rPr lang="en-US" altLang="en-US" sz="1800" dirty="0">
                <a:solidFill>
                  <a:srgbClr val="FFFFFF"/>
                </a:solidFill>
                <a:cs typeface="Times New Roman" panose="02020603050405020304" pitchFamily="18" charset="0"/>
              </a:rPr>
              <a:t> – South Platte River Apportionment</a:t>
            </a:r>
          </a:p>
          <a:p>
            <a:pPr lvl="1" defTabSz="914400" eaLnBrk="1" fontAlgn="base" hangingPunct="1">
              <a:spcBef>
                <a:spcPct val="0"/>
              </a:spcBef>
              <a:spcAft>
                <a:spcPct val="0"/>
              </a:spcAft>
              <a:buFont typeface="Arial" panose="020B0604020202020204" pitchFamily="34" charset="0"/>
              <a:buChar char="•"/>
              <a:defRPr/>
            </a:pPr>
            <a:endParaRPr lang="en-US" altLang="en-US" sz="1800" dirty="0">
              <a:solidFill>
                <a:srgbClr val="FFFFFF"/>
              </a:solidFill>
              <a:cs typeface="Times New Roman" panose="02020603050405020304" pitchFamily="18" charset="0"/>
            </a:endParaRPr>
          </a:p>
          <a:p>
            <a:pPr lvl="2" defTabSz="914400" eaLnBrk="1" fontAlgn="base" hangingPunct="1">
              <a:spcBef>
                <a:spcPct val="0"/>
              </a:spcBef>
              <a:spcAft>
                <a:spcPct val="0"/>
              </a:spcAft>
              <a:buFont typeface="Arial" panose="020B0604020202020204" pitchFamily="34" charset="0"/>
              <a:buAutoNum type="arabicPeriod"/>
              <a:defRPr/>
            </a:pPr>
            <a:r>
              <a:rPr lang="en-US" altLang="en-US" sz="1800" dirty="0">
                <a:solidFill>
                  <a:srgbClr val="FFFFFF"/>
                </a:solidFill>
                <a:cs typeface="Times New Roman" panose="02020603050405020304" pitchFamily="18" charset="0"/>
              </a:rPr>
              <a:t>At all times between October 15</a:t>
            </a:r>
            <a:r>
              <a:rPr lang="en-US" altLang="en-US" sz="1800" baseline="30000" dirty="0">
                <a:solidFill>
                  <a:srgbClr val="FFFFFF"/>
                </a:solidFill>
                <a:cs typeface="Times New Roman" panose="02020603050405020304" pitchFamily="18" charset="0"/>
              </a:rPr>
              <a:t>th</a:t>
            </a:r>
            <a:r>
              <a:rPr lang="en-US" altLang="en-US" sz="1800" dirty="0">
                <a:solidFill>
                  <a:srgbClr val="FFFFFF"/>
                </a:solidFill>
                <a:cs typeface="Times New Roman" panose="02020603050405020304" pitchFamily="18" charset="0"/>
              </a:rPr>
              <a:t> and April 1</a:t>
            </a:r>
            <a:r>
              <a:rPr lang="en-US" altLang="en-US" sz="1800" baseline="30000" dirty="0">
                <a:solidFill>
                  <a:srgbClr val="FFFFFF"/>
                </a:solidFill>
                <a:cs typeface="Times New Roman" panose="02020603050405020304" pitchFamily="18" charset="0"/>
              </a:rPr>
              <a:t>st</a:t>
            </a:r>
            <a:r>
              <a:rPr lang="en-US" altLang="en-US" sz="1800" dirty="0">
                <a:solidFill>
                  <a:srgbClr val="FFFFFF"/>
                </a:solidFill>
                <a:cs typeface="Times New Roman" panose="02020603050405020304" pitchFamily="18" charset="0"/>
              </a:rPr>
              <a:t>,  Colorado shall have the full and uninterrupted use and benefit of the waters of the river flowing within the boundaries of the state, except as otherwise provided by Article VI (Perkins Canal provisions). </a:t>
            </a:r>
          </a:p>
          <a:p>
            <a:pPr lvl="2" defTabSz="914400" eaLnBrk="1" fontAlgn="base" hangingPunct="1">
              <a:spcBef>
                <a:spcPct val="0"/>
              </a:spcBef>
              <a:spcAft>
                <a:spcPct val="0"/>
              </a:spcAft>
              <a:buFont typeface="Arial" panose="020B0604020202020204" pitchFamily="34" charset="0"/>
              <a:buAutoNum type="arabicPeriod"/>
              <a:defRPr/>
            </a:pPr>
            <a:r>
              <a:rPr lang="en-US" altLang="en-US" sz="1800" dirty="0">
                <a:solidFill>
                  <a:srgbClr val="FFFFFF"/>
                </a:solidFill>
                <a:cs typeface="Times New Roman" panose="02020603050405020304" pitchFamily="18" charset="0"/>
              </a:rPr>
              <a:t>Between April 1</a:t>
            </a:r>
            <a:r>
              <a:rPr lang="en-US" altLang="en-US" sz="1800" baseline="30000" dirty="0">
                <a:solidFill>
                  <a:srgbClr val="FFFFFF"/>
                </a:solidFill>
                <a:cs typeface="Times New Roman" panose="02020603050405020304" pitchFamily="18" charset="0"/>
              </a:rPr>
              <a:t>st</a:t>
            </a:r>
            <a:r>
              <a:rPr lang="en-US" altLang="en-US" sz="1800" dirty="0">
                <a:solidFill>
                  <a:srgbClr val="FFFFFF"/>
                </a:solidFill>
                <a:cs typeface="Times New Roman" panose="02020603050405020304" pitchFamily="18" charset="0"/>
              </a:rPr>
              <a:t> and October 15</a:t>
            </a:r>
            <a:r>
              <a:rPr lang="en-US" altLang="en-US" sz="1800" baseline="30000" dirty="0">
                <a:solidFill>
                  <a:srgbClr val="FFFFFF"/>
                </a:solidFill>
                <a:cs typeface="Times New Roman" panose="02020603050405020304" pitchFamily="18" charset="0"/>
              </a:rPr>
              <a:t>th</a:t>
            </a:r>
            <a:r>
              <a:rPr lang="en-US" altLang="en-US" sz="1800" dirty="0">
                <a:solidFill>
                  <a:srgbClr val="FFFFFF"/>
                </a:solidFill>
                <a:cs typeface="Times New Roman" panose="02020603050405020304" pitchFamily="18" charset="0"/>
              </a:rPr>
              <a:t>, Colorado shall not permit diversions from the Lower Section of the river, to supply Colorado appropriations having adjudicated dates of priority subsequent to June 14</a:t>
            </a:r>
            <a:r>
              <a:rPr lang="en-US" altLang="en-US" sz="1800" baseline="30000" dirty="0">
                <a:solidFill>
                  <a:srgbClr val="FFFFFF"/>
                </a:solidFill>
                <a:cs typeface="Times New Roman" panose="02020603050405020304" pitchFamily="18" charset="0"/>
              </a:rPr>
              <a:t>th</a:t>
            </a:r>
            <a:r>
              <a:rPr lang="en-US" altLang="en-US" sz="1800" dirty="0">
                <a:solidFill>
                  <a:srgbClr val="FFFFFF"/>
                </a:solidFill>
                <a:cs typeface="Times New Roman" panose="02020603050405020304" pitchFamily="18" charset="0"/>
              </a:rPr>
              <a:t>, 1897, to an extent that will diminish the flow of the river at the Interstate Station, on any day, below a mean flow of 120 cubic feet of water per second of time.</a:t>
            </a:r>
          </a:p>
          <a:p>
            <a:pPr lvl="2" defTabSz="914400" eaLnBrk="1" fontAlgn="base" hangingPunct="1">
              <a:spcBef>
                <a:spcPct val="0"/>
              </a:spcBef>
              <a:spcAft>
                <a:spcPct val="0"/>
              </a:spcAft>
              <a:buFont typeface="Arial" panose="020B0604020202020204" pitchFamily="34" charset="0"/>
              <a:buAutoNum type="arabicPeriod"/>
              <a:defRPr/>
            </a:pPr>
            <a:r>
              <a:rPr lang="en-US" altLang="en-US" sz="1800" dirty="0">
                <a:solidFill>
                  <a:srgbClr val="FFFFFF"/>
                </a:solidFill>
                <a:cs typeface="Times New Roman" panose="02020603050405020304" pitchFamily="18" charset="0"/>
              </a:rPr>
              <a:t>Water deliveries are only for existing uses in Nebraska.  </a:t>
            </a:r>
          </a:p>
          <a:p>
            <a:pPr lvl="2" defTabSz="914400" eaLnBrk="1" fontAlgn="base" hangingPunct="1">
              <a:spcBef>
                <a:spcPct val="0"/>
              </a:spcBef>
              <a:spcAft>
                <a:spcPct val="0"/>
              </a:spcAft>
              <a:buFont typeface="Arial" panose="020B0604020202020204" pitchFamily="34" charset="0"/>
              <a:buAutoNum type="arabicPeriod"/>
              <a:defRPr/>
            </a:pPr>
            <a:r>
              <a:rPr lang="en-US" altLang="en-US" sz="1800" dirty="0">
                <a:solidFill>
                  <a:srgbClr val="FFFFFF"/>
                </a:solidFill>
                <a:cs typeface="Times New Roman" panose="02020603050405020304" pitchFamily="18" charset="0"/>
              </a:rPr>
              <a:t>Flow at Interstate Station for Nebraska to supply existing rights prior to new uses.</a:t>
            </a:r>
          </a:p>
          <a:p>
            <a:pPr lvl="2" defTabSz="914400" eaLnBrk="1" fontAlgn="base" hangingPunct="1">
              <a:spcBef>
                <a:spcPct val="0"/>
              </a:spcBef>
              <a:spcAft>
                <a:spcPct val="0"/>
              </a:spcAft>
              <a:buFont typeface="Arial" panose="020B0604020202020204" pitchFamily="34" charset="0"/>
              <a:buAutoNum type="arabicPeriod"/>
              <a:defRPr/>
            </a:pPr>
            <a:r>
              <a:rPr lang="en-US" altLang="en-US" sz="1800" dirty="0">
                <a:solidFill>
                  <a:srgbClr val="FFFFFF"/>
                </a:solidFill>
                <a:cs typeface="Times New Roman" panose="02020603050405020304" pitchFamily="18" charset="0"/>
              </a:rPr>
              <a:t>72 hour rule.</a:t>
            </a:r>
          </a:p>
          <a:p>
            <a:pPr lvl="2" defTabSz="914400" eaLnBrk="1" fontAlgn="base" hangingPunct="1">
              <a:spcBef>
                <a:spcPct val="0"/>
              </a:spcBef>
              <a:spcAft>
                <a:spcPct val="0"/>
              </a:spcAft>
              <a:buFont typeface="Arial" panose="020B0604020202020204" pitchFamily="34" charset="0"/>
              <a:buAutoNum type="arabicPeriod"/>
              <a:defRPr/>
            </a:pPr>
            <a:r>
              <a:rPr lang="en-US" altLang="en-US" sz="1800" dirty="0">
                <a:solidFill>
                  <a:srgbClr val="FFFFFF"/>
                </a:solidFill>
                <a:cs typeface="Times New Roman" panose="02020603050405020304" pitchFamily="18" charset="0"/>
              </a:rPr>
              <a:t>Reductions in diversions from the Lower Section shall not impair the rights of appropriators in Colorado to demand and receive equivalent amounts  from other parts of the stream according to Colorado law.</a:t>
            </a:r>
          </a:p>
          <a:p>
            <a:pPr lvl="2" defTabSz="914400" eaLnBrk="1" fontAlgn="base" hangingPunct="1">
              <a:spcBef>
                <a:spcPct val="0"/>
              </a:spcBef>
              <a:spcAft>
                <a:spcPct val="0"/>
              </a:spcAft>
              <a:buFont typeface="Arial" panose="020B0604020202020204" pitchFamily="34" charset="0"/>
              <a:buAutoNum type="arabicPeriod"/>
              <a:defRPr/>
            </a:pPr>
            <a:r>
              <a:rPr lang="en-US" altLang="en-US" sz="1800" dirty="0">
                <a:solidFill>
                  <a:srgbClr val="FFFFFF"/>
                </a:solidFill>
                <a:cs typeface="Times New Roman" panose="02020603050405020304" pitchFamily="18" charset="0"/>
              </a:rPr>
              <a:t>Colorado has full use of excess flows from April 1</a:t>
            </a:r>
            <a:r>
              <a:rPr lang="en-US" altLang="en-US" sz="1800" baseline="30000" dirty="0">
                <a:solidFill>
                  <a:srgbClr val="FFFFFF"/>
                </a:solidFill>
                <a:cs typeface="Times New Roman" panose="02020603050405020304" pitchFamily="18" charset="0"/>
              </a:rPr>
              <a:t>st</a:t>
            </a:r>
            <a:r>
              <a:rPr lang="en-US" altLang="en-US" sz="1800" dirty="0">
                <a:solidFill>
                  <a:srgbClr val="FFFFFF"/>
                </a:solidFill>
                <a:cs typeface="Times New Roman" panose="02020603050405020304" pitchFamily="18" charset="0"/>
              </a:rPr>
              <a:t> to October 15</a:t>
            </a:r>
            <a:r>
              <a:rPr lang="en-US" altLang="en-US" sz="1800" baseline="30000" dirty="0">
                <a:solidFill>
                  <a:srgbClr val="FFFFFF"/>
                </a:solidFill>
                <a:cs typeface="Times New Roman" panose="02020603050405020304" pitchFamily="18" charset="0"/>
              </a:rPr>
              <a:t>th</a:t>
            </a:r>
            <a:r>
              <a:rPr lang="en-US" altLang="en-US" sz="1800" dirty="0">
                <a:solidFill>
                  <a:srgbClr val="FFFFFF"/>
                </a:solidFill>
                <a:cs typeface="Times New Roman" panose="02020603050405020304" pitchFamily="18" charset="0"/>
              </a:rPr>
              <a:t> while Nebraska can use additional excesses from April 1</a:t>
            </a:r>
            <a:r>
              <a:rPr lang="en-US" altLang="en-US" sz="1800" baseline="30000" dirty="0">
                <a:solidFill>
                  <a:srgbClr val="FFFFFF"/>
                </a:solidFill>
                <a:cs typeface="Times New Roman" panose="02020603050405020304" pitchFamily="18" charset="0"/>
              </a:rPr>
              <a:t>st</a:t>
            </a:r>
            <a:r>
              <a:rPr lang="en-US" altLang="en-US" sz="1800" dirty="0">
                <a:solidFill>
                  <a:srgbClr val="FFFFFF"/>
                </a:solidFill>
                <a:cs typeface="Times New Roman" panose="02020603050405020304" pitchFamily="18" charset="0"/>
              </a:rPr>
              <a:t> to October 15</a:t>
            </a:r>
            <a:r>
              <a:rPr lang="en-US" altLang="en-US" sz="1800" baseline="30000" dirty="0">
                <a:solidFill>
                  <a:srgbClr val="FFFFFF"/>
                </a:solidFill>
                <a:cs typeface="Times New Roman" panose="02020603050405020304" pitchFamily="18" charset="0"/>
              </a:rPr>
              <a:t>th</a:t>
            </a:r>
            <a:r>
              <a:rPr lang="en-US" altLang="en-US" sz="1800" dirty="0">
                <a:solidFill>
                  <a:srgbClr val="FFFFFF"/>
                </a:solidFill>
                <a:cs typeface="Times New Roman" panose="02020603050405020304" pitchFamily="18" charset="0"/>
              </a:rPr>
              <a:t> under the provisions of Article VI (Perkins Canal).</a:t>
            </a:r>
          </a:p>
          <a:p>
            <a:pPr marL="914400" lvl="2" indent="0" defTabSz="914400" eaLnBrk="1" fontAlgn="base" hangingPunct="1">
              <a:spcBef>
                <a:spcPct val="0"/>
              </a:spcBef>
              <a:spcAft>
                <a:spcPct val="0"/>
              </a:spcAft>
              <a:defRPr/>
            </a:pPr>
            <a:endParaRPr lang="en-US" altLang="en-US" sz="1500" dirty="0">
              <a:solidFill>
                <a:srgbClr val="FFFFFF"/>
              </a:solidFill>
              <a:cs typeface="Times New Roman" panose="02020603050405020304" pitchFamily="18" charset="0"/>
            </a:endParaRPr>
          </a:p>
          <a:p>
            <a:pPr lvl="1" defTabSz="914400" eaLnBrk="1" fontAlgn="base" hangingPunct="1">
              <a:spcBef>
                <a:spcPct val="0"/>
              </a:spcBef>
              <a:spcAft>
                <a:spcPct val="0"/>
              </a:spcAft>
              <a:buFont typeface="Arial" panose="020B0604020202020204" pitchFamily="34" charset="0"/>
              <a:buChar char="•"/>
              <a:defRPr/>
            </a:pPr>
            <a:endParaRPr lang="en-US" altLang="en-US" sz="1500" dirty="0">
              <a:solidFill>
                <a:srgbClr val="FFFFFF"/>
              </a:solidFill>
              <a:cs typeface="Times New Roman" panose="02020603050405020304" pitchFamily="18" charset="0"/>
            </a:endParaRPr>
          </a:p>
          <a:p>
            <a:pPr lvl="2" defTabSz="914400" eaLnBrk="1" fontAlgn="base" hangingPunct="1">
              <a:spcBef>
                <a:spcPct val="0"/>
              </a:spcBef>
              <a:spcAft>
                <a:spcPct val="0"/>
              </a:spcAft>
              <a:defRPr/>
            </a:pPr>
            <a:endParaRPr lang="en-US" altLang="en-US" sz="1500" dirty="0">
              <a:solidFill>
                <a:srgbClr val="FFC000"/>
              </a:solidFill>
              <a:cs typeface="Times New Roman" panose="02020603050405020304" pitchFamily="18" charset="0"/>
            </a:endParaRPr>
          </a:p>
        </p:txBody>
      </p:sp>
    </p:spTree>
    <p:extLst>
      <p:ext uri="{BB962C8B-B14F-4D97-AF65-F5344CB8AC3E}">
        <p14:creationId xmlns:p14="http://schemas.microsoft.com/office/powerpoint/2010/main" val="412415674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2"/>
          </p:nvPr>
        </p:nvSpPr>
        <p:spPr>
          <a:xfrm>
            <a:off x="8701619" y="5772150"/>
            <a:ext cx="469900" cy="228600"/>
          </a:xfrm>
        </p:spPr>
        <p:txBody>
          <a:bodyPr lIns="68580" tIns="34290" rIns="68580" bIns="34290" anchor="t"/>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342900" indent="-285750">
              <a:spcBef>
                <a:spcPct val="20000"/>
              </a:spcBef>
              <a:buChar char="–"/>
              <a:defRPr sz="2800">
                <a:solidFill>
                  <a:schemeClr val="tx1"/>
                </a:solidFill>
                <a:latin typeface="Arial" pitchFamily="34" charset="0"/>
                <a:cs typeface="Arial" pitchFamily="34" charset="0"/>
              </a:defRPr>
            </a:lvl2pPr>
            <a:lvl3pPr marL="6858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028700" indent="-228600">
              <a:spcBef>
                <a:spcPct val="20000"/>
              </a:spcBef>
              <a:buChar char="–"/>
              <a:defRPr sz="2000">
                <a:solidFill>
                  <a:schemeClr val="tx1"/>
                </a:solidFill>
                <a:latin typeface="Arial" pitchFamily="34" charset="0"/>
                <a:cs typeface="Arial" pitchFamily="34" charset="0"/>
              </a:defRPr>
            </a:lvl4pPr>
            <a:lvl5pPr marL="13716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1828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286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2743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2004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77422855-A435-4D1B-8147-8571390AA0A5}" type="slidenum">
              <a:rPr lang="en-US" altLang="en-US" sz="1000" smtClean="0">
                <a:solidFill>
                  <a:srgbClr val="FFFFFF"/>
                </a:solidFill>
                <a:latin typeface="Times New Roman" pitchFamily="18" charset="0"/>
              </a:rPr>
              <a:pPr>
                <a:spcBef>
                  <a:spcPct val="0"/>
                </a:spcBef>
                <a:buClrTx/>
                <a:buSzTx/>
                <a:buFontTx/>
                <a:buNone/>
                <a:defRPr/>
              </a:pPr>
              <a:t>45</a:t>
            </a:fld>
            <a:endParaRPr lang="en-US" altLang="en-US" sz="1000">
              <a:solidFill>
                <a:srgbClr val="FFFFFF"/>
              </a:solidFill>
              <a:latin typeface="Times New Roman" pitchFamily="18" charset="0"/>
            </a:endParaRPr>
          </a:p>
        </p:txBody>
      </p:sp>
      <p:sp>
        <p:nvSpPr>
          <p:cNvPr id="4" name="TextBox 3"/>
          <p:cNvSpPr txBox="1">
            <a:spLocks noChangeArrowheads="1"/>
          </p:cNvSpPr>
          <p:nvPr/>
        </p:nvSpPr>
        <p:spPr bwMode="auto">
          <a:xfrm>
            <a:off x="-508000" y="-76200"/>
            <a:ext cx="12700000" cy="6586418"/>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defRPr/>
            </a:pPr>
            <a:r>
              <a:rPr lang="en-US" sz="2400" i="1" dirty="0">
                <a:solidFill>
                  <a:srgbClr val="FFFFFF"/>
                </a:solidFill>
              </a:rPr>
              <a:t>South Platte River Compact</a:t>
            </a:r>
          </a:p>
          <a:p>
            <a:pPr algn="ctr" defTabSz="914400" eaLnBrk="0" fontAlgn="base" hangingPunct="0">
              <a:spcBef>
                <a:spcPct val="0"/>
              </a:spcBef>
              <a:spcAft>
                <a:spcPct val="0"/>
              </a:spcAft>
              <a:defRPr/>
            </a:pPr>
            <a:endParaRPr lang="en-US" sz="1100" i="1" dirty="0">
              <a:solidFill>
                <a:srgbClr val="FFFFFF"/>
              </a:solidFill>
            </a:endParaRPr>
          </a:p>
          <a:p>
            <a:pPr lvl="1" defTabSz="914400" fontAlgn="base">
              <a:spcBef>
                <a:spcPct val="0"/>
              </a:spcBef>
              <a:spcAft>
                <a:spcPct val="0"/>
              </a:spcAft>
              <a:buFont typeface="Arial" panose="020B0604020202020204" pitchFamily="34" charset="0"/>
              <a:buChar char="•"/>
              <a:defRPr/>
            </a:pPr>
            <a:r>
              <a:rPr lang="en-US" altLang="en-US" b="1" dirty="0">
                <a:solidFill>
                  <a:srgbClr val="FFFFFF"/>
                </a:solidFill>
                <a:latin typeface="Times New Roman" panose="02020603050405020304" pitchFamily="18" charset="0"/>
                <a:cs typeface="Times New Roman" panose="02020603050405020304" pitchFamily="18" charset="0"/>
              </a:rPr>
              <a:t> </a:t>
            </a:r>
            <a:r>
              <a:rPr lang="en-US" altLang="en-US" b="1" u="sng" dirty="0">
                <a:solidFill>
                  <a:srgbClr val="FFFFFF"/>
                </a:solidFill>
                <a:latin typeface="Times New Roman" panose="02020603050405020304" pitchFamily="18" charset="0"/>
                <a:cs typeface="Times New Roman" panose="02020603050405020304" pitchFamily="18" charset="0"/>
              </a:rPr>
              <a:t>Article VI</a:t>
            </a:r>
            <a:r>
              <a:rPr lang="en-US" altLang="en-US" b="1" dirty="0">
                <a:solidFill>
                  <a:srgbClr val="FFFFFF"/>
                </a:solidFill>
                <a:latin typeface="Times New Roman" panose="02020603050405020304" pitchFamily="18" charset="0"/>
                <a:cs typeface="Times New Roman" panose="02020603050405020304" pitchFamily="18" charset="0"/>
              </a:rPr>
              <a:t> – Perkins Canal</a:t>
            </a:r>
          </a:p>
          <a:p>
            <a:pPr lvl="1" defTabSz="914400" fontAlgn="base">
              <a:spcBef>
                <a:spcPct val="0"/>
              </a:spcBef>
              <a:spcAft>
                <a:spcPct val="0"/>
              </a:spcAft>
              <a:buFont typeface="Arial" panose="020B0604020202020204" pitchFamily="34" charset="0"/>
              <a:buChar char="•"/>
              <a:defRPr/>
            </a:pPr>
            <a:endParaRPr lang="en-US" altLang="en-US" b="1" dirty="0">
              <a:solidFill>
                <a:srgbClr val="FFFFFF"/>
              </a:solidFill>
              <a:latin typeface="Times New Roman" panose="02020603050405020304" pitchFamily="18" charset="0"/>
              <a:cs typeface="Times New Roman" panose="02020603050405020304" pitchFamily="18" charset="0"/>
            </a:endParaRPr>
          </a:p>
          <a:p>
            <a:pPr lvl="2" defTabSz="914400" fontAlgn="base">
              <a:spcBef>
                <a:spcPct val="0"/>
              </a:spcBef>
              <a:spcAft>
                <a:spcPct val="0"/>
              </a:spcAft>
              <a:defRPr/>
            </a:pPr>
            <a:r>
              <a:rPr lang="en-US" altLang="en-US" b="1" dirty="0">
                <a:solidFill>
                  <a:srgbClr val="FFFFFF"/>
                </a:solidFill>
                <a:latin typeface="Times New Roman" panose="02020603050405020304" pitchFamily="18" charset="0"/>
                <a:cs typeface="Times New Roman" panose="02020603050405020304" pitchFamily="18" charset="0"/>
              </a:rPr>
              <a:t>Nebraska is permitted to construct Perkins County Canal (aka ‘South Divide’ Canal) in Colorado, commencing southwest of Ovid, CO and running easterly through Colorado for </a:t>
            </a:r>
            <a:r>
              <a:rPr lang="en-US" altLang="en-US" b="1" u="sng" dirty="0">
                <a:solidFill>
                  <a:srgbClr val="FFFFFF"/>
                </a:solidFill>
                <a:latin typeface="Times New Roman" panose="02020603050405020304" pitchFamily="18" charset="0"/>
                <a:cs typeface="Times New Roman" panose="02020603050405020304" pitchFamily="18" charset="0"/>
              </a:rPr>
              <a:t>irrigation</a:t>
            </a:r>
            <a:r>
              <a:rPr lang="en-US" altLang="en-US" b="1" dirty="0">
                <a:solidFill>
                  <a:srgbClr val="FFFFFF"/>
                </a:solidFill>
                <a:latin typeface="Times New Roman" panose="02020603050405020304" pitchFamily="18" charset="0"/>
                <a:cs typeface="Times New Roman" panose="02020603050405020304" pitchFamily="18" charset="0"/>
              </a:rPr>
              <a:t> of lands in Nebraska.  </a:t>
            </a:r>
          </a:p>
          <a:p>
            <a:pPr lvl="2" defTabSz="914400" fontAlgn="base">
              <a:spcBef>
                <a:spcPct val="0"/>
              </a:spcBef>
              <a:spcAft>
                <a:spcPct val="0"/>
              </a:spcAft>
              <a:defRPr/>
            </a:pPr>
            <a:endParaRPr lang="en-US" altLang="en-US" b="1" dirty="0">
              <a:solidFill>
                <a:srgbClr val="FFFFFF"/>
              </a:solidFill>
              <a:latin typeface="Times New Roman" panose="02020603050405020304" pitchFamily="18" charset="0"/>
              <a:cs typeface="Times New Roman" panose="02020603050405020304" pitchFamily="18" charset="0"/>
            </a:endParaRPr>
          </a:p>
          <a:p>
            <a:pPr marL="1028700" lvl="2" indent="-342900" defTabSz="914400" eaLnBrk="0" fontAlgn="base" hangingPunct="0">
              <a:spcBef>
                <a:spcPct val="0"/>
              </a:spcBef>
              <a:spcAft>
                <a:spcPct val="0"/>
              </a:spcAft>
              <a:buFont typeface="+mj-lt"/>
              <a:buAutoNum type="arabicPeriod"/>
              <a:defRPr/>
            </a:pPr>
            <a:r>
              <a:rPr lang="en-US" altLang="en-US" b="1" dirty="0">
                <a:solidFill>
                  <a:srgbClr val="FFFFFF"/>
                </a:solidFill>
                <a:latin typeface="Times New Roman" panose="02020603050405020304" pitchFamily="18" charset="0"/>
                <a:cs typeface="Times New Roman" panose="02020603050405020304" pitchFamily="18" charset="0"/>
              </a:rPr>
              <a:t>Rights for Nebraska to construct, maintain and operate canal in CO.</a:t>
            </a:r>
          </a:p>
          <a:p>
            <a:pPr marL="1028700" lvl="2" indent="-342900" defTabSz="914400" eaLnBrk="0" fontAlgn="base" hangingPunct="0">
              <a:spcBef>
                <a:spcPct val="0"/>
              </a:spcBef>
              <a:spcAft>
                <a:spcPct val="0"/>
              </a:spcAft>
              <a:buFont typeface="+mj-lt"/>
              <a:buAutoNum type="arabicPeriod"/>
              <a:defRPr/>
            </a:pPr>
            <a:endParaRPr lang="en-US" altLang="en-US" b="1" dirty="0">
              <a:solidFill>
                <a:srgbClr val="FFFFFF"/>
              </a:solidFill>
              <a:latin typeface="Times New Roman" panose="02020603050405020304" pitchFamily="18" charset="0"/>
              <a:cs typeface="Times New Roman" panose="02020603050405020304" pitchFamily="18" charset="0"/>
            </a:endParaRPr>
          </a:p>
          <a:p>
            <a:pPr marL="1028700" lvl="2" indent="-342900" defTabSz="914400" eaLnBrk="0" fontAlgn="base" hangingPunct="0">
              <a:spcBef>
                <a:spcPct val="0"/>
              </a:spcBef>
              <a:spcAft>
                <a:spcPct val="0"/>
              </a:spcAft>
              <a:buFont typeface="+mj-lt"/>
              <a:buAutoNum type="arabicPeriod"/>
              <a:defRPr/>
            </a:pPr>
            <a:r>
              <a:rPr lang="en-US" altLang="en-US" b="1" u="sng" dirty="0">
                <a:solidFill>
                  <a:srgbClr val="FFFFFF"/>
                </a:solidFill>
                <a:latin typeface="Times New Roman" panose="02020603050405020304" pitchFamily="18" charset="0"/>
                <a:cs typeface="Times New Roman" panose="02020603050405020304" pitchFamily="18" charset="0"/>
              </a:rPr>
              <a:t>Upper Section</a:t>
            </a:r>
            <a:r>
              <a:rPr lang="en-US" altLang="en-US" b="1" dirty="0">
                <a:solidFill>
                  <a:srgbClr val="FFFFFF"/>
                </a:solidFill>
                <a:latin typeface="Times New Roman" panose="02020603050405020304" pitchFamily="18" charset="0"/>
                <a:cs typeface="Times New Roman" panose="02020603050405020304" pitchFamily="18" charset="0"/>
              </a:rPr>
              <a:t> has full use water from Oct 15</a:t>
            </a:r>
            <a:r>
              <a:rPr lang="en-US" altLang="en-US" b="1" baseline="30000" dirty="0">
                <a:solidFill>
                  <a:srgbClr val="FFFFFF"/>
                </a:solidFill>
                <a:latin typeface="Times New Roman" panose="02020603050405020304" pitchFamily="18" charset="0"/>
                <a:cs typeface="Times New Roman" panose="02020603050405020304" pitchFamily="18" charset="0"/>
              </a:rPr>
              <a:t>th</a:t>
            </a:r>
            <a:r>
              <a:rPr lang="en-US" altLang="en-US" b="1" dirty="0">
                <a:solidFill>
                  <a:srgbClr val="FFFFFF"/>
                </a:solidFill>
                <a:latin typeface="Times New Roman" panose="02020603050405020304" pitchFamily="18" charset="0"/>
                <a:cs typeface="Times New Roman" panose="02020603050405020304" pitchFamily="18" charset="0"/>
              </a:rPr>
              <a:t> to April 1</a:t>
            </a:r>
            <a:r>
              <a:rPr lang="en-US" altLang="en-US" b="1" baseline="30000" dirty="0">
                <a:solidFill>
                  <a:srgbClr val="FFFFFF"/>
                </a:solidFill>
                <a:latin typeface="Times New Roman" panose="02020603050405020304" pitchFamily="18" charset="0"/>
                <a:cs typeface="Times New Roman" panose="02020603050405020304" pitchFamily="18" charset="0"/>
              </a:rPr>
              <a:t>st</a:t>
            </a:r>
            <a:r>
              <a:rPr lang="en-US" altLang="en-US" b="1" dirty="0">
                <a:solidFill>
                  <a:srgbClr val="FFFFFF"/>
                </a:solidFill>
                <a:latin typeface="Times New Roman" panose="02020603050405020304" pitchFamily="18" charset="0"/>
                <a:cs typeface="Times New Roman" panose="02020603050405020304" pitchFamily="18" charset="0"/>
              </a:rPr>
              <a:t>, </a:t>
            </a:r>
            <a:r>
              <a:rPr lang="en-US" altLang="en-US" b="1" u="sng" dirty="0">
                <a:solidFill>
                  <a:srgbClr val="FFFFFF"/>
                </a:solidFill>
                <a:latin typeface="Times New Roman" panose="02020603050405020304" pitchFamily="18" charset="0"/>
                <a:cs typeface="Times New Roman" panose="02020603050405020304" pitchFamily="18" charset="0"/>
              </a:rPr>
              <a:t>Lower Section</a:t>
            </a:r>
            <a:r>
              <a:rPr lang="en-US" altLang="en-US" b="1" dirty="0">
                <a:solidFill>
                  <a:srgbClr val="FFFFFF"/>
                </a:solidFill>
                <a:latin typeface="Times New Roman" panose="02020603050405020304" pitchFamily="18" charset="0"/>
                <a:cs typeface="Times New Roman" panose="02020603050405020304" pitchFamily="18" charset="0"/>
              </a:rPr>
              <a:t> has full use of appropriated water perfected prior to December 17</a:t>
            </a:r>
            <a:r>
              <a:rPr lang="en-US" altLang="en-US" b="1" baseline="30000" dirty="0">
                <a:solidFill>
                  <a:srgbClr val="FFFFFF"/>
                </a:solidFill>
                <a:latin typeface="Times New Roman" panose="02020603050405020304" pitchFamily="18" charset="0"/>
                <a:cs typeface="Times New Roman" panose="02020603050405020304" pitchFamily="18" charset="0"/>
              </a:rPr>
              <a:t>th</a:t>
            </a:r>
            <a:r>
              <a:rPr lang="en-US" altLang="en-US" b="1" dirty="0">
                <a:solidFill>
                  <a:srgbClr val="FFFFFF"/>
                </a:solidFill>
                <a:latin typeface="Times New Roman" panose="02020603050405020304" pitchFamily="18" charset="0"/>
                <a:cs typeface="Times New Roman" panose="02020603050405020304" pitchFamily="18" charset="0"/>
              </a:rPr>
              <a:t>, 1921 plus new future appropriations of 35,000 ac-ft.  After such use by Colorado, Nebraska has right to divert up to 500 </a:t>
            </a:r>
            <a:r>
              <a:rPr lang="en-US" altLang="en-US" b="1" dirty="0" err="1">
                <a:solidFill>
                  <a:srgbClr val="FFFFFF"/>
                </a:solidFill>
                <a:latin typeface="Times New Roman" panose="02020603050405020304" pitchFamily="18" charset="0"/>
                <a:cs typeface="Times New Roman" panose="02020603050405020304" pitchFamily="18" charset="0"/>
              </a:rPr>
              <a:t>cfs</a:t>
            </a:r>
            <a:r>
              <a:rPr lang="en-US" altLang="en-US" b="1" dirty="0">
                <a:solidFill>
                  <a:srgbClr val="FFFFFF"/>
                </a:solidFill>
                <a:latin typeface="Times New Roman" panose="02020603050405020304" pitchFamily="18" charset="0"/>
                <a:cs typeface="Times New Roman" panose="02020603050405020304" pitchFamily="18" charset="0"/>
              </a:rPr>
              <a:t> of water in the Lower Section into the Perkins Canal from October 15</a:t>
            </a:r>
            <a:r>
              <a:rPr lang="en-US" altLang="en-US" b="1" baseline="30000" dirty="0">
                <a:solidFill>
                  <a:srgbClr val="FFFFFF"/>
                </a:solidFill>
                <a:latin typeface="Times New Roman" panose="02020603050405020304" pitchFamily="18" charset="0"/>
                <a:cs typeface="Times New Roman" panose="02020603050405020304" pitchFamily="18" charset="0"/>
              </a:rPr>
              <a:t>th</a:t>
            </a:r>
            <a:r>
              <a:rPr lang="en-US" altLang="en-US" b="1" dirty="0">
                <a:solidFill>
                  <a:srgbClr val="FFFFFF"/>
                </a:solidFill>
                <a:latin typeface="Times New Roman" panose="02020603050405020304" pitchFamily="18" charset="0"/>
                <a:cs typeface="Times New Roman" panose="02020603050405020304" pitchFamily="18" charset="0"/>
              </a:rPr>
              <a:t> to April 1</a:t>
            </a:r>
            <a:r>
              <a:rPr lang="en-US" altLang="en-US" b="1" baseline="30000" dirty="0">
                <a:solidFill>
                  <a:srgbClr val="FFFFFF"/>
                </a:solidFill>
                <a:latin typeface="Times New Roman" panose="02020603050405020304" pitchFamily="18" charset="0"/>
                <a:cs typeface="Times New Roman" panose="02020603050405020304" pitchFamily="18" charset="0"/>
              </a:rPr>
              <a:t>st </a:t>
            </a:r>
            <a:endParaRPr lang="en-US" altLang="en-US" b="1" dirty="0">
              <a:solidFill>
                <a:srgbClr val="FFFFFF"/>
              </a:solidFill>
              <a:latin typeface="Times New Roman" panose="02020603050405020304" pitchFamily="18" charset="0"/>
              <a:cs typeface="Times New Roman" panose="02020603050405020304" pitchFamily="18" charset="0"/>
            </a:endParaRPr>
          </a:p>
          <a:p>
            <a:pPr marL="1028700" lvl="2" indent="-342900" defTabSz="914400" eaLnBrk="0" fontAlgn="base" hangingPunct="0">
              <a:spcBef>
                <a:spcPct val="0"/>
              </a:spcBef>
              <a:spcAft>
                <a:spcPct val="0"/>
              </a:spcAft>
              <a:buFont typeface="+mj-lt"/>
              <a:buAutoNum type="arabicPeriod"/>
              <a:defRPr/>
            </a:pPr>
            <a:endParaRPr lang="en-US" altLang="en-US" b="1" dirty="0">
              <a:solidFill>
                <a:srgbClr val="FFFFFF"/>
              </a:solidFill>
              <a:latin typeface="Times New Roman" panose="02020603050405020304" pitchFamily="18" charset="0"/>
              <a:cs typeface="Times New Roman" panose="02020603050405020304" pitchFamily="18" charset="0"/>
            </a:endParaRPr>
          </a:p>
          <a:p>
            <a:pPr marL="1028700" lvl="2" indent="-342900" defTabSz="914400" eaLnBrk="0" fontAlgn="base" hangingPunct="0">
              <a:spcBef>
                <a:spcPct val="0"/>
              </a:spcBef>
              <a:spcAft>
                <a:spcPct val="0"/>
              </a:spcAft>
              <a:buFont typeface="+mj-lt"/>
              <a:buAutoNum type="arabicPeriod"/>
              <a:defRPr/>
            </a:pPr>
            <a:r>
              <a:rPr lang="en-US" b="1" dirty="0">
                <a:solidFill>
                  <a:srgbClr val="FFFFFF"/>
                </a:solidFill>
                <a:latin typeface="Times New Roman" panose="02020603050405020304" pitchFamily="18" charset="0"/>
                <a:cs typeface="Times New Roman" panose="02020603050405020304" pitchFamily="18" charset="0"/>
              </a:rPr>
              <a:t>No vested right for Nebraska in Perkins Canal from April 1</a:t>
            </a:r>
            <a:r>
              <a:rPr lang="en-US" b="1" baseline="30000" dirty="0">
                <a:solidFill>
                  <a:srgbClr val="FFFFFF"/>
                </a:solidFill>
                <a:latin typeface="Times New Roman" panose="02020603050405020304" pitchFamily="18" charset="0"/>
                <a:cs typeface="Times New Roman" panose="02020603050405020304" pitchFamily="18" charset="0"/>
              </a:rPr>
              <a:t>st</a:t>
            </a:r>
            <a:r>
              <a:rPr lang="en-US" b="1" dirty="0">
                <a:solidFill>
                  <a:srgbClr val="FFFFFF"/>
                </a:solidFill>
                <a:latin typeface="Times New Roman" panose="02020603050405020304" pitchFamily="18" charset="0"/>
                <a:cs typeface="Times New Roman" panose="02020603050405020304" pitchFamily="18" charset="0"/>
              </a:rPr>
              <a:t> to October 15</a:t>
            </a:r>
            <a:r>
              <a:rPr lang="en-US" b="1" baseline="30000" dirty="0">
                <a:solidFill>
                  <a:srgbClr val="FFFFFF"/>
                </a:solidFill>
                <a:latin typeface="Times New Roman" panose="02020603050405020304" pitchFamily="18" charset="0"/>
                <a:cs typeface="Times New Roman" panose="02020603050405020304" pitchFamily="18" charset="0"/>
              </a:rPr>
              <a:t>th</a:t>
            </a:r>
            <a:r>
              <a:rPr lang="en-US" b="1" dirty="0">
                <a:solidFill>
                  <a:srgbClr val="FFFFFF"/>
                </a:solidFill>
                <a:latin typeface="Times New Roman" panose="02020603050405020304" pitchFamily="18" charset="0"/>
                <a:cs typeface="Times New Roman" panose="02020603050405020304" pitchFamily="18" charset="0"/>
              </a:rPr>
              <a:t>, but ability to divert excesses </a:t>
            </a:r>
            <a:r>
              <a:rPr lang="en-US" b="1" u="sng" dirty="0">
                <a:solidFill>
                  <a:srgbClr val="FFFFFF"/>
                </a:solidFill>
                <a:latin typeface="Times New Roman" panose="02020603050405020304" pitchFamily="18" charset="0"/>
                <a:cs typeface="Times New Roman" panose="02020603050405020304" pitchFamily="18" charset="0"/>
              </a:rPr>
              <a:t>if available</a:t>
            </a:r>
            <a:r>
              <a:rPr lang="en-US" b="1" dirty="0">
                <a:solidFill>
                  <a:srgbClr val="FFFFFF"/>
                </a:solidFill>
                <a:latin typeface="Times New Roman" panose="02020603050405020304" pitchFamily="18" charset="0"/>
                <a:cs typeface="Times New Roman" panose="02020603050405020304" pitchFamily="18" charset="0"/>
              </a:rPr>
              <a:t>.   </a:t>
            </a:r>
          </a:p>
          <a:p>
            <a:pPr marL="1028700" lvl="2" indent="-342900" defTabSz="914400" eaLnBrk="0" fontAlgn="base" hangingPunct="0">
              <a:spcBef>
                <a:spcPct val="0"/>
              </a:spcBef>
              <a:spcAft>
                <a:spcPct val="0"/>
              </a:spcAft>
              <a:buFont typeface="+mj-lt"/>
              <a:buAutoNum type="arabicPeriod"/>
              <a:defRPr/>
            </a:pPr>
            <a:endParaRPr lang="en-US" b="1" dirty="0">
              <a:solidFill>
                <a:srgbClr val="FFFFFF"/>
              </a:solidFill>
              <a:latin typeface="Times New Roman" panose="02020603050405020304" pitchFamily="18" charset="0"/>
              <a:cs typeface="Times New Roman" panose="02020603050405020304" pitchFamily="18" charset="0"/>
            </a:endParaRPr>
          </a:p>
          <a:p>
            <a:pPr marL="1028700" lvl="2" indent="-342900" defTabSz="914400" eaLnBrk="0" fontAlgn="base" hangingPunct="0">
              <a:spcBef>
                <a:spcPct val="0"/>
              </a:spcBef>
              <a:spcAft>
                <a:spcPct val="0"/>
              </a:spcAft>
              <a:buFont typeface="+mj-lt"/>
              <a:buAutoNum type="arabicPeriod"/>
              <a:defRPr/>
            </a:pPr>
            <a:r>
              <a:rPr lang="en-US" b="1" dirty="0">
                <a:solidFill>
                  <a:srgbClr val="FFFFFF"/>
                </a:solidFill>
                <a:latin typeface="Times New Roman" panose="02020603050405020304" pitchFamily="18" charset="0"/>
                <a:cs typeface="Times New Roman" panose="02020603050405020304" pitchFamily="18" charset="0"/>
              </a:rPr>
              <a:t>Shall not diminish superior claims in Nebraska.</a:t>
            </a:r>
          </a:p>
          <a:p>
            <a:pPr marL="1028700" lvl="2" indent="-342900" defTabSz="914400" eaLnBrk="0" fontAlgn="base" hangingPunct="0">
              <a:spcBef>
                <a:spcPct val="0"/>
              </a:spcBef>
              <a:spcAft>
                <a:spcPct val="0"/>
              </a:spcAft>
              <a:buFont typeface="+mj-lt"/>
              <a:buAutoNum type="arabicPeriod"/>
              <a:defRPr/>
            </a:pPr>
            <a:endParaRPr lang="en-US" b="1" dirty="0">
              <a:solidFill>
                <a:srgbClr val="FFFFFF"/>
              </a:solidFill>
              <a:latin typeface="Times New Roman" panose="02020603050405020304" pitchFamily="18" charset="0"/>
              <a:cs typeface="Times New Roman" panose="02020603050405020304" pitchFamily="18" charset="0"/>
            </a:endParaRPr>
          </a:p>
          <a:p>
            <a:pPr marL="1028700" lvl="2" indent="-342900" defTabSz="914400" eaLnBrk="0" fontAlgn="base" hangingPunct="0">
              <a:spcBef>
                <a:spcPct val="0"/>
              </a:spcBef>
              <a:spcAft>
                <a:spcPct val="0"/>
              </a:spcAft>
              <a:buFont typeface="+mj-lt"/>
              <a:buAutoNum type="arabicPeriod"/>
              <a:defRPr/>
            </a:pPr>
            <a:r>
              <a:rPr lang="en-US" b="1" dirty="0">
                <a:solidFill>
                  <a:srgbClr val="FFFFFF"/>
                </a:solidFill>
                <a:latin typeface="Times New Roman" panose="02020603050405020304" pitchFamily="18" charset="0"/>
                <a:cs typeface="Times New Roman" panose="02020603050405020304" pitchFamily="18" charset="0"/>
              </a:rPr>
              <a:t>No transfer of Colorado appropriations to Perkins Canal.</a:t>
            </a:r>
          </a:p>
          <a:p>
            <a:pPr marL="1028700" lvl="2" indent="-342900" defTabSz="914400" eaLnBrk="0" fontAlgn="base" hangingPunct="0">
              <a:spcBef>
                <a:spcPct val="0"/>
              </a:spcBef>
              <a:spcAft>
                <a:spcPct val="0"/>
              </a:spcAft>
              <a:buFont typeface="+mj-lt"/>
              <a:buAutoNum type="arabicPeriod"/>
              <a:defRPr/>
            </a:pPr>
            <a:endParaRPr lang="en-US" b="1" dirty="0">
              <a:solidFill>
                <a:srgbClr val="FFFFFF"/>
              </a:solidFill>
              <a:latin typeface="Times New Roman" panose="02020603050405020304" pitchFamily="18" charset="0"/>
              <a:cs typeface="Times New Roman" panose="02020603050405020304" pitchFamily="18" charset="0"/>
            </a:endParaRPr>
          </a:p>
          <a:p>
            <a:pPr marL="1028700" lvl="2" indent="-342900" defTabSz="914400" eaLnBrk="0" fontAlgn="base" hangingPunct="0">
              <a:spcBef>
                <a:spcPct val="0"/>
              </a:spcBef>
              <a:spcAft>
                <a:spcPct val="0"/>
              </a:spcAft>
              <a:buFont typeface="+mj-lt"/>
              <a:buAutoNum type="arabicPeriod"/>
              <a:defRPr/>
            </a:pPr>
            <a:r>
              <a:rPr lang="en-US" b="1" dirty="0">
                <a:solidFill>
                  <a:srgbClr val="FFFFFF"/>
                </a:solidFill>
                <a:latin typeface="Times New Roman" panose="02020603050405020304" pitchFamily="18" charset="0"/>
                <a:cs typeface="Times New Roman" panose="02020603050405020304" pitchFamily="18" charset="0"/>
              </a:rPr>
              <a:t>Rights by Nebraska and Colorado to regulate diversions for protection of rights in both states.</a:t>
            </a:r>
          </a:p>
          <a:p>
            <a:pPr lvl="2" defTabSz="914400" eaLnBrk="0" fontAlgn="base" hangingPunct="0">
              <a:spcBef>
                <a:spcPct val="0"/>
              </a:spcBef>
              <a:spcAft>
                <a:spcPct val="0"/>
              </a:spcAft>
              <a:defRPr/>
            </a:pPr>
            <a:endParaRPr lang="en-US" dirty="0">
              <a:solidFill>
                <a:srgbClr val="F6F4DE"/>
              </a:solidFill>
              <a:latin typeface="Times New Roman" panose="02020603050405020304" pitchFamily="18" charset="0"/>
              <a:cs typeface="Times New Roman" panose="02020603050405020304" pitchFamily="18" charset="0"/>
            </a:endParaRPr>
          </a:p>
          <a:p>
            <a:pPr lvl="1" defTabSz="914400" eaLnBrk="0" fontAlgn="base" hangingPunct="0">
              <a:spcBef>
                <a:spcPct val="0"/>
              </a:spcBef>
              <a:spcAft>
                <a:spcPct val="0"/>
              </a:spcAft>
              <a:buFont typeface="Arial" pitchFamily="34" charset="0"/>
              <a:buChar char="•"/>
              <a:defRPr/>
            </a:pPr>
            <a:endParaRPr lang="en-US" sz="1500" dirty="0">
              <a:solidFill>
                <a:srgbClr val="F6F4DE"/>
              </a:solidFill>
              <a:cs typeface="Times New Roman" pitchFamily="18" charset="0"/>
            </a:endParaRPr>
          </a:p>
          <a:p>
            <a:pPr lvl="1" defTabSz="914400" eaLnBrk="0" fontAlgn="base" hangingPunct="0">
              <a:spcBef>
                <a:spcPct val="0"/>
              </a:spcBef>
              <a:spcAft>
                <a:spcPct val="0"/>
              </a:spcAft>
              <a:buFont typeface="Arial" pitchFamily="34" charset="0"/>
              <a:buChar char="•"/>
              <a:defRPr/>
            </a:pPr>
            <a:endParaRPr lang="en-US" sz="1500" dirty="0">
              <a:solidFill>
                <a:srgbClr val="FFC000"/>
              </a:solidFill>
              <a:cs typeface="Times New Roman" pitchFamily="18" charset="0"/>
            </a:endParaRPr>
          </a:p>
          <a:p>
            <a:pPr marL="1028700" lvl="2" indent="-342900" defTabSz="914400" eaLnBrk="0" fontAlgn="base" hangingPunct="0">
              <a:spcBef>
                <a:spcPct val="0"/>
              </a:spcBef>
              <a:spcAft>
                <a:spcPct val="0"/>
              </a:spcAft>
              <a:defRPr/>
            </a:pPr>
            <a:endParaRPr lang="en-US" sz="1500" dirty="0">
              <a:solidFill>
                <a:srgbClr val="FFC000"/>
              </a:solidFill>
              <a:cs typeface="Times New Roman" pitchFamily="18" charset="0"/>
            </a:endParaRPr>
          </a:p>
        </p:txBody>
      </p:sp>
    </p:spTree>
    <p:extLst>
      <p:ext uri="{BB962C8B-B14F-4D97-AF65-F5344CB8AC3E}">
        <p14:creationId xmlns:p14="http://schemas.microsoft.com/office/powerpoint/2010/main" val="386653008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889275"/>
            <a:ext cx="12192000" cy="2919413"/>
          </a:xfrm>
          <a:prstGeom prst="rect">
            <a:avLst/>
          </a:prstGeom>
          <a:solidFill>
            <a:schemeClr val="accent5">
              <a:lumMod val="20000"/>
              <a:lumOff val="80000"/>
            </a:schemeClr>
          </a:solidFill>
        </p:spPr>
      </p:pic>
      <p:sp>
        <p:nvSpPr>
          <p:cNvPr id="2" name="Slide Number Placeholder 1"/>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5FCF5D9F-1B3E-4E2B-9C16-C0D1C1E5233A}" type="slidenum">
              <a:rPr lang="en-US" altLang="en-US" sz="1200" smtClean="0">
                <a:solidFill>
                  <a:srgbClr val="FFFFFF"/>
                </a:solidFill>
              </a:rPr>
              <a:pPr>
                <a:spcBef>
                  <a:spcPct val="0"/>
                </a:spcBef>
                <a:buClrTx/>
                <a:buSzTx/>
                <a:buFontTx/>
                <a:buNone/>
                <a:defRPr/>
              </a:pPr>
              <a:t>46</a:t>
            </a:fld>
            <a:endParaRPr lang="en-US" altLang="en-US" sz="1200">
              <a:solidFill>
                <a:srgbClr val="FFFFFF"/>
              </a:solidFill>
            </a:endParaRPr>
          </a:p>
        </p:txBody>
      </p:sp>
      <p:sp>
        <p:nvSpPr>
          <p:cNvPr id="4" name="Title 2"/>
          <p:cNvSpPr txBox="1">
            <a:spLocks/>
          </p:cNvSpPr>
          <p:nvPr/>
        </p:nvSpPr>
        <p:spPr>
          <a:xfrm>
            <a:off x="203200" y="-31750"/>
            <a:ext cx="11379200" cy="79375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defTabSz="914400">
              <a:defRPr/>
            </a:pPr>
            <a:r>
              <a:rPr lang="en-US" sz="2800" kern="0" dirty="0">
                <a:solidFill>
                  <a:srgbClr val="FFFFFF">
                    <a:lumMod val="95000"/>
                  </a:srgbClr>
                </a:solidFill>
              </a:rPr>
              <a:t>Nebraska – Perkins Canal Announcement</a:t>
            </a:r>
            <a:r>
              <a:rPr lang="en-US" kern="0" dirty="0">
                <a:solidFill>
                  <a:srgbClr val="000099"/>
                </a:solidFill>
              </a:rPr>
              <a:t>:</a:t>
            </a:r>
            <a:endParaRPr lang="en-US" i="1" kern="0" dirty="0">
              <a:solidFill>
                <a:srgbClr val="000099"/>
              </a:solidFill>
            </a:endParaRPr>
          </a:p>
        </p:txBody>
      </p:sp>
      <p:sp>
        <p:nvSpPr>
          <p:cNvPr id="5" name="Title 2"/>
          <p:cNvSpPr txBox="1">
            <a:spLocks/>
          </p:cNvSpPr>
          <p:nvPr/>
        </p:nvSpPr>
        <p:spPr>
          <a:xfrm>
            <a:off x="203200" y="762000"/>
            <a:ext cx="12090400" cy="16764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marL="285750" indent="-285750" algn="l" defTabSz="914400">
              <a:buFont typeface="Arial" panose="020B0604020202020204" pitchFamily="34" charset="0"/>
              <a:buChar char="•"/>
              <a:defRPr/>
            </a:pPr>
            <a:r>
              <a:rPr lang="en-US" sz="1800" kern="0" dirty="0">
                <a:solidFill>
                  <a:srgbClr val="FFFFFF">
                    <a:lumMod val="95000"/>
                  </a:srgbClr>
                </a:solidFill>
              </a:rPr>
              <a:t>$500 million request to construct Perkins Canal (aka South Divide Canal).</a:t>
            </a:r>
          </a:p>
          <a:p>
            <a:pPr algn="l" defTabSz="914400">
              <a:defRPr/>
            </a:pPr>
            <a:endParaRPr lang="en-US" sz="1800" kern="0" dirty="0">
              <a:solidFill>
                <a:srgbClr val="FFFFFF">
                  <a:lumMod val="95000"/>
                </a:srgbClr>
              </a:solidFill>
            </a:endParaRPr>
          </a:p>
          <a:p>
            <a:pPr marL="285750" indent="-285750" algn="l" defTabSz="914400">
              <a:buFont typeface="Arial" panose="020B0604020202020204" pitchFamily="34" charset="0"/>
              <a:buChar char="•"/>
              <a:defRPr/>
            </a:pPr>
            <a:r>
              <a:rPr lang="en-US" sz="1800" kern="0" dirty="0">
                <a:solidFill>
                  <a:srgbClr val="FFFFFF">
                    <a:lumMod val="95000"/>
                  </a:srgbClr>
                </a:solidFill>
              </a:rPr>
              <a:t>Used 1982 USBOR Study for preliminary estimate ($960 million if full build out).</a:t>
            </a:r>
          </a:p>
          <a:p>
            <a:pPr algn="l" defTabSz="914400">
              <a:defRPr/>
            </a:pPr>
            <a:endParaRPr lang="en-US" sz="1800" kern="0" dirty="0">
              <a:solidFill>
                <a:srgbClr val="FFFFFF">
                  <a:lumMod val="95000"/>
                </a:srgbClr>
              </a:solidFill>
            </a:endParaRPr>
          </a:p>
          <a:p>
            <a:pPr marL="285750" indent="-285750" algn="l" defTabSz="914400">
              <a:buFont typeface="Arial" panose="020B0604020202020204" pitchFamily="34" charset="0"/>
              <a:buChar char="•"/>
              <a:defRPr/>
            </a:pPr>
            <a:r>
              <a:rPr lang="en-US" sz="1800" kern="0" dirty="0">
                <a:solidFill>
                  <a:srgbClr val="FFFFFF">
                    <a:lumMod val="95000"/>
                  </a:srgbClr>
                </a:solidFill>
              </a:rPr>
              <a:t>Moving through Nebraska Legislature - $53.5 million for </a:t>
            </a:r>
            <a:r>
              <a:rPr lang="en-US" sz="1800" u="sng" kern="0" dirty="0">
                <a:solidFill>
                  <a:srgbClr val="FFFFFF">
                    <a:lumMod val="95000"/>
                  </a:srgbClr>
                </a:solidFill>
              </a:rPr>
              <a:t>feasibility study</a:t>
            </a:r>
            <a:r>
              <a:rPr lang="en-US" sz="1800" kern="0" dirty="0">
                <a:solidFill>
                  <a:srgbClr val="FFFFFF">
                    <a:lumMod val="95000"/>
                  </a:srgbClr>
                </a:solidFill>
              </a:rPr>
              <a:t>, permitting, design, and potential land acquisition.  </a:t>
            </a:r>
            <a:endParaRPr lang="en-US" sz="1800" kern="0" dirty="0">
              <a:solidFill>
                <a:srgbClr val="FFFFFF"/>
              </a:solidFill>
            </a:endParaRPr>
          </a:p>
        </p:txBody>
      </p:sp>
    </p:spTree>
    <p:extLst>
      <p:ext uri="{BB962C8B-B14F-4D97-AF65-F5344CB8AC3E}">
        <p14:creationId xmlns:p14="http://schemas.microsoft.com/office/powerpoint/2010/main" val="406904847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ChangeArrowheads="1"/>
          </p:cNvSpPr>
          <p:nvPr/>
        </p:nvSpPr>
        <p:spPr bwMode="auto">
          <a:xfrm>
            <a:off x="0" y="0"/>
            <a:ext cx="11785600" cy="9144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dirty="0">
                <a:solidFill>
                  <a:srgbClr val="FFFFFF"/>
                </a:solidFill>
                <a:effectLst>
                  <a:outerShdw blurRad="38100" dist="38100" dir="2700000" algn="tl">
                    <a:srgbClr val="000000"/>
                  </a:outerShdw>
                </a:effectLst>
              </a:rPr>
              <a:t>Questions?</a:t>
            </a:r>
          </a:p>
        </p:txBody>
      </p:sp>
      <p:pic>
        <p:nvPicPr>
          <p:cNvPr id="73731" name="Picture 5"/>
          <p:cNvPicPr>
            <a:picLocks noChangeAspect="1" noChangeArrowheads="1"/>
          </p:cNvPicPr>
          <p:nvPr/>
        </p:nvPicPr>
        <p:blipFill>
          <a:blip r:embed="rId3">
            <a:extLst>
              <a:ext uri="{28A0092B-C50C-407E-A947-70E740481C1C}">
                <a14:useLocalDpi xmlns:a14="http://schemas.microsoft.com/office/drawing/2010/main" val="0"/>
              </a:ext>
            </a:extLst>
          </a:blip>
          <a:srcRect l="938" t="10001"/>
          <a:stretch>
            <a:fillRect/>
          </a:stretch>
        </p:blipFill>
        <p:spPr bwMode="auto">
          <a:xfrm>
            <a:off x="8331217" y="2819400"/>
            <a:ext cx="3367617"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69" descr="Picture19"/>
          <p:cNvPicPr>
            <a:picLocks noChangeAspect="1" noChangeArrowheads="1"/>
          </p:cNvPicPr>
          <p:nvPr/>
        </p:nvPicPr>
        <p:blipFill>
          <a:blip r:embed="rId4">
            <a:extLst>
              <a:ext uri="{28A0092B-C50C-407E-A947-70E740481C1C}">
                <a14:useLocalDpi xmlns:a14="http://schemas.microsoft.com/office/drawing/2010/main" val="0"/>
              </a:ext>
            </a:extLst>
          </a:blip>
          <a:srcRect t="13585" r="4527" b="16667"/>
          <a:stretch>
            <a:fillRect/>
          </a:stretch>
        </p:blipFill>
        <p:spPr bwMode="auto">
          <a:xfrm>
            <a:off x="4673600" y="3276605"/>
            <a:ext cx="3572933" cy="1649413"/>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4" descr="Furrow Irrig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0" y="5029225"/>
            <a:ext cx="32512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3" descr="pipe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17" y="1066804"/>
            <a:ext cx="3638551"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 descr="N:\LSPWCD\Pictures\100_0158.JPG"/>
          <p:cNvPicPr>
            <a:picLocks noChangeAspect="1" noChangeArrowheads="1"/>
          </p:cNvPicPr>
          <p:nvPr/>
        </p:nvPicPr>
        <p:blipFill>
          <a:blip r:embed="rId7">
            <a:extLst>
              <a:ext uri="{28A0092B-C50C-407E-A947-70E740481C1C}">
                <a14:useLocalDpi xmlns:a14="http://schemas.microsoft.com/office/drawing/2010/main" val="0"/>
              </a:ext>
            </a:extLst>
          </a:blip>
          <a:srcRect l="1132" t="34711" r="3397" b="3018"/>
          <a:stretch>
            <a:fillRect/>
          </a:stretch>
        </p:blipFill>
        <p:spPr bwMode="auto">
          <a:xfrm>
            <a:off x="0" y="3276600"/>
            <a:ext cx="477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2" descr="Denver@nigh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110188"/>
            <a:ext cx="2946400"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3"/>
          <p:cNvPicPr>
            <a:picLocks noChangeAspect="1" noChangeArrowheads="1"/>
          </p:cNvPicPr>
          <p:nvPr/>
        </p:nvPicPr>
        <p:blipFill>
          <a:blip r:embed="rId9">
            <a:extLst>
              <a:ext uri="{28A0092B-C50C-407E-A947-70E740481C1C}">
                <a14:useLocalDpi xmlns:a14="http://schemas.microsoft.com/office/drawing/2010/main" val="0"/>
              </a:ext>
            </a:extLst>
          </a:blip>
          <a:srcRect l="29559" r="45010"/>
          <a:stretch>
            <a:fillRect/>
          </a:stretch>
        </p:blipFill>
        <p:spPr bwMode="auto">
          <a:xfrm>
            <a:off x="8432803" y="838200"/>
            <a:ext cx="34671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9" descr="http://ts1.mm.bing.net/th?&amp;id=HN.608001574973016726&amp;w=300&amp;h=300&amp;c=0&amp;pid=1.9&amp;rs=0&amp;p=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400" y="1066800"/>
            <a:ext cx="36576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7" descr="http://ts3.mm.bing.net/th?&amp;id=HN.607991387312361253&amp;w=300&amp;h=300&amp;c=0&amp;pid=1.9&amp;rs=0&amp;p=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400" y="5243538"/>
            <a:ext cx="416560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9795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934" y="0"/>
            <a:ext cx="118321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Box 2"/>
          <p:cNvSpPr txBox="1">
            <a:spLocks noChangeArrowheads="1"/>
          </p:cNvSpPr>
          <p:nvPr/>
        </p:nvSpPr>
        <p:spPr bwMode="auto">
          <a:xfrm>
            <a:off x="6400800" y="5410225"/>
            <a:ext cx="33970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2400" b="1">
                <a:solidFill>
                  <a:srgbClr val="000000"/>
                </a:solidFill>
                <a:latin typeface="Comic Sans MS" pitchFamily="66" charset="0"/>
              </a:rPr>
              <a:t>Historic Return Flows</a:t>
            </a:r>
          </a:p>
        </p:txBody>
      </p:sp>
    </p:spTree>
    <p:extLst>
      <p:ext uri="{BB962C8B-B14F-4D97-AF65-F5344CB8AC3E}">
        <p14:creationId xmlns:p14="http://schemas.microsoft.com/office/powerpoint/2010/main" val="333797551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934" y="0"/>
            <a:ext cx="118321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2"/>
          <p:cNvSpPr txBox="1">
            <a:spLocks noChangeArrowheads="1"/>
          </p:cNvSpPr>
          <p:nvPr/>
        </p:nvSpPr>
        <p:spPr bwMode="auto">
          <a:xfrm>
            <a:off x="5486415" y="5410225"/>
            <a:ext cx="40126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2400" b="1">
                <a:solidFill>
                  <a:srgbClr val="000000"/>
                </a:solidFill>
                <a:latin typeface="Comic Sans MS" pitchFamily="66" charset="0"/>
              </a:rPr>
              <a:t>Intercepted Return Flows</a:t>
            </a:r>
          </a:p>
        </p:txBody>
      </p:sp>
    </p:spTree>
    <p:extLst>
      <p:ext uri="{BB962C8B-B14F-4D97-AF65-F5344CB8AC3E}">
        <p14:creationId xmlns:p14="http://schemas.microsoft.com/office/powerpoint/2010/main" val="40652656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5"/>
          <p:cNvSpPr txBox="1">
            <a:spLocks noChangeArrowheads="1"/>
          </p:cNvSpPr>
          <p:nvPr/>
        </p:nvSpPr>
        <p:spPr bwMode="auto">
          <a:xfrm>
            <a:off x="7368134" y="3971925"/>
            <a:ext cx="255058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1800" b="1">
                <a:solidFill>
                  <a:srgbClr val="FFFFFF"/>
                </a:solidFill>
              </a:rPr>
              <a:t>Alluvial Aquifer</a:t>
            </a:r>
            <a:endParaRPr lang="en-US" altLang="en-US" sz="1800">
              <a:solidFill>
                <a:srgbClr val="FFFFFF"/>
              </a:solidFill>
            </a:endParaRPr>
          </a:p>
        </p:txBody>
      </p:sp>
      <p:sp>
        <p:nvSpPr>
          <p:cNvPr id="92163" name="Text Box 7"/>
          <p:cNvSpPr txBox="1">
            <a:spLocks noChangeArrowheads="1"/>
          </p:cNvSpPr>
          <p:nvPr/>
        </p:nvSpPr>
        <p:spPr bwMode="auto">
          <a:xfrm>
            <a:off x="5401733" y="3136900"/>
            <a:ext cx="17272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1800">
                <a:solidFill>
                  <a:srgbClr val="FFFFFF"/>
                </a:solidFill>
              </a:rPr>
              <a:t>Stream</a:t>
            </a:r>
          </a:p>
        </p:txBody>
      </p:sp>
      <p:sp>
        <p:nvSpPr>
          <p:cNvPr id="92164" name="Rectangle 17"/>
          <p:cNvSpPr>
            <a:spLocks noChangeArrowheads="1"/>
          </p:cNvSpPr>
          <p:nvPr/>
        </p:nvSpPr>
        <p:spPr bwMode="auto">
          <a:xfrm>
            <a:off x="596903" y="1447800"/>
            <a:ext cx="10833100" cy="3200400"/>
          </a:xfrm>
          <a:prstGeom prst="rect">
            <a:avLst/>
          </a:prstGeom>
          <a:noFill/>
          <a:ln w="9525" algn="ctr">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eaLnBrk="0" fontAlgn="base" hangingPunct="0">
              <a:spcBef>
                <a:spcPct val="0"/>
              </a:spcBef>
              <a:spcAft>
                <a:spcPct val="0"/>
              </a:spcAft>
              <a:buClrTx/>
              <a:buSzTx/>
              <a:buFontTx/>
              <a:buNone/>
            </a:pPr>
            <a:endParaRPr lang="en-US" altLang="en-US" sz="2400">
              <a:solidFill>
                <a:srgbClr val="FFFFFF"/>
              </a:solidFill>
              <a:cs typeface="Times New Roman" pitchFamily="18" charset="0"/>
            </a:endParaRPr>
          </a:p>
        </p:txBody>
      </p:sp>
      <p:sp>
        <p:nvSpPr>
          <p:cNvPr id="92165" name="Freeform 11"/>
          <p:cNvSpPr>
            <a:spLocks/>
          </p:cNvSpPr>
          <p:nvPr/>
        </p:nvSpPr>
        <p:spPr bwMode="auto">
          <a:xfrm>
            <a:off x="812803" y="2209825"/>
            <a:ext cx="4102100" cy="1343025"/>
          </a:xfrm>
          <a:custGeom>
            <a:avLst/>
            <a:gdLst>
              <a:gd name="T0" fmla="*/ 0 w 3048000"/>
              <a:gd name="T1" fmla="*/ 0 h 840827"/>
              <a:gd name="T2" fmla="*/ 436623 w 3048000"/>
              <a:gd name="T3" fmla="*/ 2147483647 h 840827"/>
              <a:gd name="T4" fmla="*/ 521125 w 3048000"/>
              <a:gd name="T5" fmla="*/ 2147483647 h 840827"/>
              <a:gd name="T6" fmla="*/ 577462 w 3048000"/>
              <a:gd name="T7" fmla="*/ 2147483647 h 840827"/>
              <a:gd name="T8" fmla="*/ 732393 w 3048000"/>
              <a:gd name="T9" fmla="*/ 2147483647 h 840827"/>
              <a:gd name="T10" fmla="*/ 774647 w 3048000"/>
              <a:gd name="T11" fmla="*/ 2147483647 h 840827"/>
              <a:gd name="T12" fmla="*/ 1084504 w 3048000"/>
              <a:gd name="T13" fmla="*/ 2147483647 h 840827"/>
              <a:gd name="T14" fmla="*/ 1183093 w 3048000"/>
              <a:gd name="T15" fmla="*/ 2147483647 h 840827"/>
              <a:gd name="T16" fmla="*/ 1225348 w 3048000"/>
              <a:gd name="T17" fmla="*/ 2147483647 h 840827"/>
              <a:gd name="T18" fmla="*/ 1422533 w 3048000"/>
              <a:gd name="T19" fmla="*/ 2147483647 h 840827"/>
              <a:gd name="T20" fmla="*/ 1661969 w 3048000"/>
              <a:gd name="T21" fmla="*/ 2147483647 h 840827"/>
              <a:gd name="T22" fmla="*/ 1746475 w 3048000"/>
              <a:gd name="T23" fmla="*/ 2147483647 h 840827"/>
              <a:gd name="T24" fmla="*/ 1802815 w 3048000"/>
              <a:gd name="T25" fmla="*/ 2147483647 h 840827"/>
              <a:gd name="T26" fmla="*/ 1957742 w 3048000"/>
              <a:gd name="T27" fmla="*/ 2147483647 h 840827"/>
              <a:gd name="T28" fmla="*/ 1999998 w 3048000"/>
              <a:gd name="T29" fmla="*/ 2147483647 h 840827"/>
              <a:gd name="T30" fmla="*/ 2042249 w 3048000"/>
              <a:gd name="T31" fmla="*/ 2147483647 h 840827"/>
              <a:gd name="T32" fmla="*/ 2253519 w 3048000"/>
              <a:gd name="T33" fmla="*/ 2147483647 h 840827"/>
              <a:gd name="T34" fmla="*/ 2309857 w 3048000"/>
              <a:gd name="T35" fmla="*/ 2147483647 h 840827"/>
              <a:gd name="T36" fmla="*/ 2366188 w 3048000"/>
              <a:gd name="T37" fmla="*/ 2147483647 h 840827"/>
              <a:gd name="T38" fmla="*/ 2436614 w 3048000"/>
              <a:gd name="T39" fmla="*/ 2147483647 h 840827"/>
              <a:gd name="T40" fmla="*/ 2521118 w 3048000"/>
              <a:gd name="T41" fmla="*/ 2147483647 h 840827"/>
              <a:gd name="T42" fmla="*/ 2577458 w 3048000"/>
              <a:gd name="T43" fmla="*/ 2147483647 h 840827"/>
              <a:gd name="T44" fmla="*/ 2704217 w 3048000"/>
              <a:gd name="T45" fmla="*/ 2147483647 h 840827"/>
              <a:gd name="T46" fmla="*/ 2760559 w 3048000"/>
              <a:gd name="T47" fmla="*/ 2147483647 h 840827"/>
              <a:gd name="T48" fmla="*/ 2845063 w 3048000"/>
              <a:gd name="T49" fmla="*/ 2147483647 h 840827"/>
              <a:gd name="T50" fmla="*/ 2985907 w 3048000"/>
              <a:gd name="T51" fmla="*/ 2147483647 h 840827"/>
              <a:gd name="T52" fmla="*/ 3028165 w 3048000"/>
              <a:gd name="T53" fmla="*/ 2147483647 h 840827"/>
              <a:gd name="T54" fmla="*/ 3070414 w 3048000"/>
              <a:gd name="T55" fmla="*/ 2147483647 h 840827"/>
              <a:gd name="T56" fmla="*/ 3140835 w 3048000"/>
              <a:gd name="T57" fmla="*/ 2147483647 h 840827"/>
              <a:gd name="T58" fmla="*/ 3408444 w 3048000"/>
              <a:gd name="T59" fmla="*/ 2147483647 h 840827"/>
              <a:gd name="T60" fmla="*/ 3563369 w 3048000"/>
              <a:gd name="T61" fmla="*/ 2147483647 h 840827"/>
              <a:gd name="T62" fmla="*/ 3619703 w 3048000"/>
              <a:gd name="T63" fmla="*/ 2147483647 h 840827"/>
              <a:gd name="T64" fmla="*/ 3661958 w 3048000"/>
              <a:gd name="T65" fmla="*/ 2147483647 h 840827"/>
              <a:gd name="T66" fmla="*/ 3746470 w 3048000"/>
              <a:gd name="T67" fmla="*/ 2147483647 h 840827"/>
              <a:gd name="T68" fmla="*/ 3788715 w 3048000"/>
              <a:gd name="T69" fmla="*/ 2147483647 h 840827"/>
              <a:gd name="T70" fmla="*/ 3873224 w 3048000"/>
              <a:gd name="T71" fmla="*/ 2147483647 h 840827"/>
              <a:gd name="T72" fmla="*/ 3915478 w 3048000"/>
              <a:gd name="T73" fmla="*/ 2147483647 h 840827"/>
              <a:gd name="T74" fmla="*/ 3999987 w 3048000"/>
              <a:gd name="T75" fmla="*/ 2147483647 h 840827"/>
              <a:gd name="T76" fmla="*/ 4042236 w 3048000"/>
              <a:gd name="T77" fmla="*/ 2147483647 h 840827"/>
              <a:gd name="T78" fmla="*/ 4084502 w 3048000"/>
              <a:gd name="T79" fmla="*/ 2147483647 h 8408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48000"/>
              <a:gd name="T121" fmla="*/ 0 h 840827"/>
              <a:gd name="T122" fmla="*/ 3048000 w 3048000"/>
              <a:gd name="T123" fmla="*/ 840827 h 8408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48000" h="840827">
                <a:moveTo>
                  <a:pt x="0" y="0"/>
                </a:moveTo>
                <a:cubicBezTo>
                  <a:pt x="108607" y="3503"/>
                  <a:pt x="217513" y="1728"/>
                  <a:pt x="325821" y="10510"/>
                </a:cubicBezTo>
                <a:cubicBezTo>
                  <a:pt x="347906" y="12301"/>
                  <a:pt x="367387" y="26157"/>
                  <a:pt x="388883" y="31531"/>
                </a:cubicBezTo>
                <a:cubicBezTo>
                  <a:pt x="402897" y="35034"/>
                  <a:pt x="416606" y="40132"/>
                  <a:pt x="430924" y="42041"/>
                </a:cubicBezTo>
                <a:cubicBezTo>
                  <a:pt x="469281" y="47155"/>
                  <a:pt x="508000" y="49048"/>
                  <a:pt x="546538" y="52551"/>
                </a:cubicBezTo>
                <a:cubicBezTo>
                  <a:pt x="557048" y="56055"/>
                  <a:pt x="567069" y="61742"/>
                  <a:pt x="578069" y="63062"/>
                </a:cubicBezTo>
                <a:cubicBezTo>
                  <a:pt x="654912" y="72283"/>
                  <a:pt x="809297" y="84082"/>
                  <a:pt x="809297" y="84082"/>
                </a:cubicBezTo>
                <a:cubicBezTo>
                  <a:pt x="896792" y="105957"/>
                  <a:pt x="810287" y="79322"/>
                  <a:pt x="882869" y="115613"/>
                </a:cubicBezTo>
                <a:cubicBezTo>
                  <a:pt x="892778" y="120568"/>
                  <a:pt x="903711" y="123209"/>
                  <a:pt x="914400" y="126124"/>
                </a:cubicBezTo>
                <a:cubicBezTo>
                  <a:pt x="996699" y="148569"/>
                  <a:pt x="986552" y="145155"/>
                  <a:pt x="1061545" y="157655"/>
                </a:cubicBezTo>
                <a:cubicBezTo>
                  <a:pt x="1153669" y="194503"/>
                  <a:pt x="1095489" y="175574"/>
                  <a:pt x="1240221" y="199696"/>
                </a:cubicBezTo>
                <a:cubicBezTo>
                  <a:pt x="1261242" y="203199"/>
                  <a:pt x="1282609" y="205037"/>
                  <a:pt x="1303283" y="210206"/>
                </a:cubicBezTo>
                <a:cubicBezTo>
                  <a:pt x="1317297" y="213710"/>
                  <a:pt x="1331006" y="218808"/>
                  <a:pt x="1345324" y="220717"/>
                </a:cubicBezTo>
                <a:cubicBezTo>
                  <a:pt x="1383681" y="225831"/>
                  <a:pt x="1422400" y="227724"/>
                  <a:pt x="1460938" y="231227"/>
                </a:cubicBezTo>
                <a:cubicBezTo>
                  <a:pt x="1471448" y="234730"/>
                  <a:pt x="1482560" y="236782"/>
                  <a:pt x="1492469" y="241737"/>
                </a:cubicBezTo>
                <a:cubicBezTo>
                  <a:pt x="1503767" y="247386"/>
                  <a:pt x="1511795" y="259503"/>
                  <a:pt x="1524000" y="262758"/>
                </a:cubicBezTo>
                <a:cubicBezTo>
                  <a:pt x="1582816" y="278442"/>
                  <a:pt x="1630027" y="272162"/>
                  <a:pt x="1681656" y="294289"/>
                </a:cubicBezTo>
                <a:cubicBezTo>
                  <a:pt x="1696057" y="300461"/>
                  <a:pt x="1709027" y="309809"/>
                  <a:pt x="1723697" y="315310"/>
                </a:cubicBezTo>
                <a:cubicBezTo>
                  <a:pt x="1737222" y="320382"/>
                  <a:pt x="1752034" y="321252"/>
                  <a:pt x="1765738" y="325820"/>
                </a:cubicBezTo>
                <a:cubicBezTo>
                  <a:pt x="1783637" y="331786"/>
                  <a:pt x="1800559" y="340393"/>
                  <a:pt x="1818290" y="346841"/>
                </a:cubicBezTo>
                <a:cubicBezTo>
                  <a:pt x="1839114" y="354413"/>
                  <a:pt x="1860779" y="359633"/>
                  <a:pt x="1881352" y="367862"/>
                </a:cubicBezTo>
                <a:cubicBezTo>
                  <a:pt x="1895899" y="373681"/>
                  <a:pt x="1908127" y="385359"/>
                  <a:pt x="1923393" y="388882"/>
                </a:cubicBezTo>
                <a:cubicBezTo>
                  <a:pt x="1954306" y="396016"/>
                  <a:pt x="1986456" y="395889"/>
                  <a:pt x="2017987" y="399393"/>
                </a:cubicBezTo>
                <a:cubicBezTo>
                  <a:pt x="2032001" y="402896"/>
                  <a:pt x="2047108" y="403443"/>
                  <a:pt x="2060028" y="409903"/>
                </a:cubicBezTo>
                <a:cubicBezTo>
                  <a:pt x="2082625" y="421201"/>
                  <a:pt x="2098317" y="446989"/>
                  <a:pt x="2123090" y="451944"/>
                </a:cubicBezTo>
                <a:cubicBezTo>
                  <a:pt x="2172318" y="461790"/>
                  <a:pt x="2182104" y="460430"/>
                  <a:pt x="2228193" y="483475"/>
                </a:cubicBezTo>
                <a:cubicBezTo>
                  <a:pt x="2239491" y="489124"/>
                  <a:pt x="2248426" y="498847"/>
                  <a:pt x="2259724" y="504496"/>
                </a:cubicBezTo>
                <a:cubicBezTo>
                  <a:pt x="2269634" y="509451"/>
                  <a:pt x="2280882" y="511116"/>
                  <a:pt x="2291256" y="515006"/>
                </a:cubicBezTo>
                <a:cubicBezTo>
                  <a:pt x="2308921" y="521630"/>
                  <a:pt x="2325086" y="533687"/>
                  <a:pt x="2343807" y="536027"/>
                </a:cubicBezTo>
                <a:cubicBezTo>
                  <a:pt x="2409950" y="544295"/>
                  <a:pt x="2476938" y="543034"/>
                  <a:pt x="2543504" y="546537"/>
                </a:cubicBezTo>
                <a:cubicBezTo>
                  <a:pt x="2581948" y="554226"/>
                  <a:pt x="2623557" y="560289"/>
                  <a:pt x="2659118" y="578069"/>
                </a:cubicBezTo>
                <a:cubicBezTo>
                  <a:pt x="2673132" y="585076"/>
                  <a:pt x="2687556" y="591316"/>
                  <a:pt x="2701159" y="599089"/>
                </a:cubicBezTo>
                <a:cubicBezTo>
                  <a:pt x="2712127" y="605356"/>
                  <a:pt x="2721147" y="614980"/>
                  <a:pt x="2732690" y="620110"/>
                </a:cubicBezTo>
                <a:cubicBezTo>
                  <a:pt x="2752938" y="629109"/>
                  <a:pt x="2774731" y="634124"/>
                  <a:pt x="2795752" y="641131"/>
                </a:cubicBezTo>
                <a:lnTo>
                  <a:pt x="2827283" y="651641"/>
                </a:lnTo>
                <a:cubicBezTo>
                  <a:pt x="2848304" y="665655"/>
                  <a:pt x="2882355" y="669715"/>
                  <a:pt x="2890345" y="693682"/>
                </a:cubicBezTo>
                <a:cubicBezTo>
                  <a:pt x="2896072" y="710861"/>
                  <a:pt x="2904720" y="746021"/>
                  <a:pt x="2921876" y="756744"/>
                </a:cubicBezTo>
                <a:cubicBezTo>
                  <a:pt x="2940666" y="768488"/>
                  <a:pt x="2963917" y="770758"/>
                  <a:pt x="2984938" y="777765"/>
                </a:cubicBezTo>
                <a:lnTo>
                  <a:pt x="3016469" y="788275"/>
                </a:lnTo>
                <a:cubicBezTo>
                  <a:pt x="3030114" y="829207"/>
                  <a:pt x="3019146" y="811972"/>
                  <a:pt x="3048000" y="840827"/>
                </a:cubicBezTo>
              </a:path>
            </a:pathLst>
          </a:custGeom>
          <a:noFill/>
          <a:ln w="19050" cap="flat" cmpd="sng" algn="ctr">
            <a:solidFill>
              <a:schemeClr val="tx1"/>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4000">
              <a:solidFill>
                <a:srgbClr val="FFFFFF"/>
              </a:solidFill>
            </a:endParaRPr>
          </a:p>
        </p:txBody>
      </p:sp>
      <p:sp>
        <p:nvSpPr>
          <p:cNvPr id="92166" name="Freeform 12"/>
          <p:cNvSpPr>
            <a:spLocks/>
          </p:cNvSpPr>
          <p:nvPr/>
        </p:nvSpPr>
        <p:spPr bwMode="auto">
          <a:xfrm>
            <a:off x="6845303" y="1971700"/>
            <a:ext cx="4559300" cy="1552575"/>
          </a:xfrm>
          <a:custGeom>
            <a:avLst/>
            <a:gdLst>
              <a:gd name="T0" fmla="*/ 0 w 3457904"/>
              <a:gd name="T1" fmla="*/ 2147483647 h 815300"/>
              <a:gd name="T2" fmla="*/ 59240 w 3457904"/>
              <a:gd name="T3" fmla="*/ 2147483647 h 815300"/>
              <a:gd name="T4" fmla="*/ 229542 w 3457904"/>
              <a:gd name="T5" fmla="*/ 2147483647 h 815300"/>
              <a:gd name="T6" fmla="*/ 251757 w 3457904"/>
              <a:gd name="T7" fmla="*/ 2147483647 h 815300"/>
              <a:gd name="T8" fmla="*/ 259160 w 3457904"/>
              <a:gd name="T9" fmla="*/ 2147483647 h 815300"/>
              <a:gd name="T10" fmla="*/ 281376 w 3457904"/>
              <a:gd name="T11" fmla="*/ 2147483647 h 815300"/>
              <a:gd name="T12" fmla="*/ 303593 w 3457904"/>
              <a:gd name="T13" fmla="*/ 2147483647 h 815300"/>
              <a:gd name="T14" fmla="*/ 392451 w 3457904"/>
              <a:gd name="T15" fmla="*/ 2147483647 h 815300"/>
              <a:gd name="T16" fmla="*/ 459092 w 3457904"/>
              <a:gd name="T17" fmla="*/ 2147483647 h 815300"/>
              <a:gd name="T18" fmla="*/ 510923 w 3457904"/>
              <a:gd name="T19" fmla="*/ 2147483647 h 815300"/>
              <a:gd name="T20" fmla="*/ 525732 w 3457904"/>
              <a:gd name="T21" fmla="*/ 2147483647 h 815300"/>
              <a:gd name="T22" fmla="*/ 570159 w 3457904"/>
              <a:gd name="T23" fmla="*/ 2147483647 h 815300"/>
              <a:gd name="T24" fmla="*/ 592373 w 3457904"/>
              <a:gd name="T25" fmla="*/ 2147483647 h 815300"/>
              <a:gd name="T26" fmla="*/ 636797 w 3457904"/>
              <a:gd name="T27" fmla="*/ 2147483647 h 815300"/>
              <a:gd name="T28" fmla="*/ 747871 w 3457904"/>
              <a:gd name="T29" fmla="*/ 2147483647 h 815300"/>
              <a:gd name="T30" fmla="*/ 799705 w 3457904"/>
              <a:gd name="T31" fmla="*/ 2147483647 h 815300"/>
              <a:gd name="T32" fmla="*/ 844132 w 3457904"/>
              <a:gd name="T33" fmla="*/ 2147483647 h 815300"/>
              <a:gd name="T34" fmla="*/ 873753 w 3457904"/>
              <a:gd name="T35" fmla="*/ 2147483647 h 815300"/>
              <a:gd name="T36" fmla="*/ 895966 w 3457904"/>
              <a:gd name="T37" fmla="*/ 2147483647 h 815300"/>
              <a:gd name="T38" fmla="*/ 1014438 w 3457904"/>
              <a:gd name="T39" fmla="*/ 2147483647 h 815300"/>
              <a:gd name="T40" fmla="*/ 1058865 w 3457904"/>
              <a:gd name="T41" fmla="*/ 2147483647 h 815300"/>
              <a:gd name="T42" fmla="*/ 1081082 w 3457904"/>
              <a:gd name="T43" fmla="*/ 2147483647 h 815300"/>
              <a:gd name="T44" fmla="*/ 1125509 w 3457904"/>
              <a:gd name="T45" fmla="*/ 2147483647 h 815300"/>
              <a:gd name="T46" fmla="*/ 1147723 w 3457904"/>
              <a:gd name="T47" fmla="*/ 2147483647 h 815300"/>
              <a:gd name="T48" fmla="*/ 1169937 w 3457904"/>
              <a:gd name="T49" fmla="*/ 2147483647 h 815300"/>
              <a:gd name="T50" fmla="*/ 1414291 w 3457904"/>
              <a:gd name="T51" fmla="*/ 2147483647 h 815300"/>
              <a:gd name="T52" fmla="*/ 1451311 w 3457904"/>
              <a:gd name="T53" fmla="*/ 2147483647 h 815300"/>
              <a:gd name="T54" fmla="*/ 1473527 w 3457904"/>
              <a:gd name="T55" fmla="*/ 2147483647 h 815300"/>
              <a:gd name="T56" fmla="*/ 2014070 w 3457904"/>
              <a:gd name="T57" fmla="*/ 2147483647 h 815300"/>
              <a:gd name="T58" fmla="*/ 2095520 w 3457904"/>
              <a:gd name="T59" fmla="*/ 2147483647 h 815300"/>
              <a:gd name="T60" fmla="*/ 2125134 w 3457904"/>
              <a:gd name="T61" fmla="*/ 2147483647 h 815300"/>
              <a:gd name="T62" fmla="*/ 2228803 w 3457904"/>
              <a:gd name="T63" fmla="*/ 2147483647 h 815300"/>
              <a:gd name="T64" fmla="*/ 2251014 w 3457904"/>
              <a:gd name="T65" fmla="*/ 2147483647 h 815300"/>
              <a:gd name="T66" fmla="*/ 2376896 w 3457904"/>
              <a:gd name="T67" fmla="*/ 2147483647 h 815300"/>
              <a:gd name="T68" fmla="*/ 2399110 w 3457904"/>
              <a:gd name="T69" fmla="*/ 2147483647 h 815300"/>
              <a:gd name="T70" fmla="*/ 2436131 w 3457904"/>
              <a:gd name="T71" fmla="*/ 2147483647 h 815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57904"/>
              <a:gd name="T109" fmla="*/ 0 h 815300"/>
              <a:gd name="T110" fmla="*/ 3457904 w 3457904"/>
              <a:gd name="T111" fmla="*/ 815300 h 8153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57904" h="815300">
                <a:moveTo>
                  <a:pt x="0" y="813183"/>
                </a:moveTo>
                <a:cubicBezTo>
                  <a:pt x="28028" y="809680"/>
                  <a:pt x="55909" y="804685"/>
                  <a:pt x="84083" y="802673"/>
                </a:cubicBezTo>
                <a:cubicBezTo>
                  <a:pt x="323458" y="785575"/>
                  <a:pt x="224875" y="815300"/>
                  <a:pt x="325821" y="781652"/>
                </a:cubicBezTo>
                <a:cubicBezTo>
                  <a:pt x="336331" y="774645"/>
                  <a:pt x="349461" y="770495"/>
                  <a:pt x="357352" y="760631"/>
                </a:cubicBezTo>
                <a:cubicBezTo>
                  <a:pt x="364273" y="751980"/>
                  <a:pt x="364819" y="739753"/>
                  <a:pt x="367863" y="729100"/>
                </a:cubicBezTo>
                <a:cubicBezTo>
                  <a:pt x="375343" y="702919"/>
                  <a:pt x="375689" y="674492"/>
                  <a:pt x="399394" y="655528"/>
                </a:cubicBezTo>
                <a:cubicBezTo>
                  <a:pt x="408045" y="648607"/>
                  <a:pt x="419943" y="646482"/>
                  <a:pt x="430925" y="645018"/>
                </a:cubicBezTo>
                <a:cubicBezTo>
                  <a:pt x="472742" y="639442"/>
                  <a:pt x="515008" y="638011"/>
                  <a:pt x="557049" y="634507"/>
                </a:cubicBezTo>
                <a:cubicBezTo>
                  <a:pt x="566400" y="632637"/>
                  <a:pt x="638656" y="619052"/>
                  <a:pt x="651642" y="613487"/>
                </a:cubicBezTo>
                <a:cubicBezTo>
                  <a:pt x="662085" y="609011"/>
                  <a:pt x="722523" y="563626"/>
                  <a:pt x="725214" y="560935"/>
                </a:cubicBezTo>
                <a:cubicBezTo>
                  <a:pt x="734146" y="552003"/>
                  <a:pt x="736729" y="537722"/>
                  <a:pt x="746235" y="529404"/>
                </a:cubicBezTo>
                <a:cubicBezTo>
                  <a:pt x="765248" y="512768"/>
                  <a:pt x="788276" y="501376"/>
                  <a:pt x="809297" y="487362"/>
                </a:cubicBezTo>
                <a:cubicBezTo>
                  <a:pt x="819807" y="480355"/>
                  <a:pt x="831896" y="475274"/>
                  <a:pt x="840828" y="466342"/>
                </a:cubicBezTo>
                <a:cubicBezTo>
                  <a:pt x="861849" y="445321"/>
                  <a:pt x="874228" y="405258"/>
                  <a:pt x="903890" y="403280"/>
                </a:cubicBezTo>
                <a:lnTo>
                  <a:pt x="1061545" y="392769"/>
                </a:lnTo>
                <a:cubicBezTo>
                  <a:pt x="1086069" y="389266"/>
                  <a:pt x="1110979" y="387829"/>
                  <a:pt x="1135118" y="382259"/>
                </a:cubicBezTo>
                <a:cubicBezTo>
                  <a:pt x="1156708" y="377277"/>
                  <a:pt x="1176684" y="366612"/>
                  <a:pt x="1198180" y="361238"/>
                </a:cubicBezTo>
                <a:lnTo>
                  <a:pt x="1240221" y="350728"/>
                </a:lnTo>
                <a:cubicBezTo>
                  <a:pt x="1250731" y="343721"/>
                  <a:pt x="1260209" y="334837"/>
                  <a:pt x="1271752" y="329707"/>
                </a:cubicBezTo>
                <a:cubicBezTo>
                  <a:pt x="1337096" y="300665"/>
                  <a:pt x="1362218" y="305946"/>
                  <a:pt x="1439918" y="298176"/>
                </a:cubicBezTo>
                <a:cubicBezTo>
                  <a:pt x="1530290" y="237930"/>
                  <a:pt x="1415943" y="310165"/>
                  <a:pt x="1502980" y="266645"/>
                </a:cubicBezTo>
                <a:cubicBezTo>
                  <a:pt x="1514278" y="260996"/>
                  <a:pt x="1522968" y="250754"/>
                  <a:pt x="1534511" y="245624"/>
                </a:cubicBezTo>
                <a:cubicBezTo>
                  <a:pt x="1554759" y="236625"/>
                  <a:pt x="1576552" y="231611"/>
                  <a:pt x="1597573" y="224604"/>
                </a:cubicBezTo>
                <a:cubicBezTo>
                  <a:pt x="1608083" y="221101"/>
                  <a:pt x="1619886" y="220238"/>
                  <a:pt x="1629104" y="214093"/>
                </a:cubicBezTo>
                <a:cubicBezTo>
                  <a:pt x="1639614" y="207086"/>
                  <a:pt x="1648047" y="194122"/>
                  <a:pt x="1660635" y="193073"/>
                </a:cubicBezTo>
                <a:cubicBezTo>
                  <a:pt x="1775902" y="183467"/>
                  <a:pt x="1891862" y="186066"/>
                  <a:pt x="2007476" y="182562"/>
                </a:cubicBezTo>
                <a:cubicBezTo>
                  <a:pt x="2024993" y="179059"/>
                  <a:pt x="2042697" y="176385"/>
                  <a:pt x="2060028" y="172052"/>
                </a:cubicBezTo>
                <a:cubicBezTo>
                  <a:pt x="2070776" y="169365"/>
                  <a:pt x="2080484" y="161833"/>
                  <a:pt x="2091559" y="161542"/>
                </a:cubicBezTo>
                <a:cubicBezTo>
                  <a:pt x="2347246" y="154813"/>
                  <a:pt x="2603062" y="154535"/>
                  <a:pt x="2858814" y="151031"/>
                </a:cubicBezTo>
                <a:cubicBezTo>
                  <a:pt x="2897260" y="143342"/>
                  <a:pt x="2938864" y="137281"/>
                  <a:pt x="2974428" y="119500"/>
                </a:cubicBezTo>
                <a:cubicBezTo>
                  <a:pt x="2988442" y="112493"/>
                  <a:pt x="3001462" y="102982"/>
                  <a:pt x="3016469" y="98480"/>
                </a:cubicBezTo>
                <a:cubicBezTo>
                  <a:pt x="3038123" y="91984"/>
                  <a:pt x="3150196" y="79136"/>
                  <a:pt x="3163614" y="77459"/>
                </a:cubicBezTo>
                <a:cubicBezTo>
                  <a:pt x="3174124" y="73956"/>
                  <a:pt x="3184121" y="68051"/>
                  <a:pt x="3195145" y="66949"/>
                </a:cubicBezTo>
                <a:cubicBezTo>
                  <a:pt x="3254511" y="61012"/>
                  <a:pt x="3315318" y="68139"/>
                  <a:pt x="3373821" y="56438"/>
                </a:cubicBezTo>
                <a:cubicBezTo>
                  <a:pt x="3388396" y="53523"/>
                  <a:pt x="3393933" y="34423"/>
                  <a:pt x="3405352" y="24907"/>
                </a:cubicBezTo>
                <a:cubicBezTo>
                  <a:pt x="3435240" y="0"/>
                  <a:pt x="3428397" y="3887"/>
                  <a:pt x="3457904" y="3887"/>
                </a:cubicBezTo>
              </a:path>
            </a:pathLst>
          </a:custGeom>
          <a:noFill/>
          <a:ln w="19050" cap="flat" cmpd="sng" algn="ctr">
            <a:solidFill>
              <a:schemeClr val="tx1"/>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4000">
              <a:solidFill>
                <a:srgbClr val="FFFFFF"/>
              </a:solidFill>
            </a:endParaRPr>
          </a:p>
        </p:txBody>
      </p:sp>
      <p:cxnSp>
        <p:nvCxnSpPr>
          <p:cNvPr id="92167" name="Straight Arrow Connector 30"/>
          <p:cNvCxnSpPr>
            <a:cxnSpLocks noChangeShapeType="1"/>
            <a:stCxn id="92176" idx="1"/>
          </p:cNvCxnSpPr>
          <p:nvPr/>
        </p:nvCxnSpPr>
        <p:spPr bwMode="auto">
          <a:xfrm flipH="1">
            <a:off x="4832368" y="1943125"/>
            <a:ext cx="552449" cy="1539875"/>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584" name="Freeform 31"/>
          <p:cNvSpPr>
            <a:spLocks/>
          </p:cNvSpPr>
          <p:nvPr/>
        </p:nvSpPr>
        <p:spPr bwMode="auto">
          <a:xfrm>
            <a:off x="977903" y="2943250"/>
            <a:ext cx="4330700" cy="777875"/>
          </a:xfrm>
          <a:custGeom>
            <a:avLst/>
            <a:gdLst>
              <a:gd name="T0" fmla="*/ 0 w 2057400"/>
              <a:gd name="T1" fmla="*/ 53344 h 754655"/>
              <a:gd name="T2" fmla="*/ 8334565 w 2057400"/>
              <a:gd name="T3" fmla="*/ 22165 h 754655"/>
              <a:gd name="T4" fmla="*/ 11334986 w 2057400"/>
              <a:gd name="T5" fmla="*/ 68934 h 754655"/>
              <a:gd name="T6" fmla="*/ 12335126 w 2057400"/>
              <a:gd name="T7" fmla="*/ 84523 h 754655"/>
              <a:gd name="T8" fmla="*/ 13335288 w 2057400"/>
              <a:gd name="T9" fmla="*/ 100112 h 754655"/>
              <a:gd name="T10" fmla="*/ 16335708 w 2057400"/>
              <a:gd name="T11" fmla="*/ 178062 h 754655"/>
              <a:gd name="T12" fmla="*/ 16669093 w 2057400"/>
              <a:gd name="T13" fmla="*/ 224831 h 754655"/>
              <a:gd name="T14" fmla="*/ 18669398 w 2057400"/>
              <a:gd name="T15" fmla="*/ 256012 h 754655"/>
              <a:gd name="T16" fmla="*/ 23003343 w 2057400"/>
              <a:gd name="T17" fmla="*/ 287191 h 754655"/>
              <a:gd name="T18" fmla="*/ 24670277 w 2057400"/>
              <a:gd name="T19" fmla="*/ 349549 h 754655"/>
              <a:gd name="T20" fmla="*/ 25003661 w 2057400"/>
              <a:gd name="T21" fmla="*/ 396319 h 754655"/>
              <a:gd name="T22" fmla="*/ 26337185 w 2057400"/>
              <a:gd name="T23" fmla="*/ 411910 h 754655"/>
              <a:gd name="T24" fmla="*/ 29670996 w 2057400"/>
              <a:gd name="T25" fmla="*/ 458680 h 754655"/>
              <a:gd name="T26" fmla="*/ 33004788 w 2057400"/>
              <a:gd name="T27" fmla="*/ 474269 h 754655"/>
              <a:gd name="T28" fmla="*/ 36005259 w 2057400"/>
              <a:gd name="T29" fmla="*/ 505447 h 754655"/>
              <a:gd name="T30" fmla="*/ 37005374 w 2057400"/>
              <a:gd name="T31" fmla="*/ 521038 h 754655"/>
              <a:gd name="T32" fmla="*/ 41005960 w 2057400"/>
              <a:gd name="T33" fmla="*/ 536627 h 754655"/>
              <a:gd name="T34" fmla="*/ 45339943 w 2057400"/>
              <a:gd name="T35" fmla="*/ 567805 h 754655"/>
              <a:gd name="T36" fmla="*/ 47340198 w 2057400"/>
              <a:gd name="T37" fmla="*/ 630166 h 754655"/>
              <a:gd name="T38" fmla="*/ 51674180 w 2057400"/>
              <a:gd name="T39" fmla="*/ 661347 h 754655"/>
              <a:gd name="T40" fmla="*/ 52674320 w 2057400"/>
              <a:gd name="T41" fmla="*/ 692526 h 754655"/>
              <a:gd name="T42" fmla="*/ 53674423 w 2057400"/>
              <a:gd name="T43" fmla="*/ 708118 h 754655"/>
              <a:gd name="T44" fmla="*/ 54007895 w 2057400"/>
              <a:gd name="T45" fmla="*/ 754883 h 754655"/>
              <a:gd name="T46" fmla="*/ 53007730 w 2057400"/>
              <a:gd name="T47" fmla="*/ 801655 h 754655"/>
              <a:gd name="T48" fmla="*/ 50673990 w 2057400"/>
              <a:gd name="T49" fmla="*/ 832832 h 754655"/>
              <a:gd name="T50" fmla="*/ 49673875 w 2057400"/>
              <a:gd name="T51" fmla="*/ 864012 h 754655"/>
              <a:gd name="T52" fmla="*/ 48673735 w 2057400"/>
              <a:gd name="T53" fmla="*/ 910783 h 754655"/>
              <a:gd name="T54" fmla="*/ 47340198 w 2057400"/>
              <a:gd name="T55" fmla="*/ 926373 h 754655"/>
              <a:gd name="T56" fmla="*/ 35005094 w 2057400"/>
              <a:gd name="T57" fmla="*/ 910783 h 754655"/>
              <a:gd name="T58" fmla="*/ 33671607 w 2057400"/>
              <a:gd name="T59" fmla="*/ 895192 h 754655"/>
              <a:gd name="T60" fmla="*/ 31671302 w 2057400"/>
              <a:gd name="T61" fmla="*/ 879603 h 754655"/>
              <a:gd name="T62" fmla="*/ 30337765 w 2057400"/>
              <a:gd name="T63" fmla="*/ 848425 h 754655"/>
              <a:gd name="T64" fmla="*/ 28337459 w 2057400"/>
              <a:gd name="T65" fmla="*/ 832832 h 754655"/>
              <a:gd name="T66" fmla="*/ 21669819 w 2057400"/>
              <a:gd name="T67" fmla="*/ 786064 h 754655"/>
              <a:gd name="T68" fmla="*/ 19669551 w 2057400"/>
              <a:gd name="T69" fmla="*/ 754883 h 754655"/>
              <a:gd name="T70" fmla="*/ 16669093 w 2057400"/>
              <a:gd name="T71" fmla="*/ 645757 h 754655"/>
              <a:gd name="T72" fmla="*/ 14335428 w 2057400"/>
              <a:gd name="T73" fmla="*/ 583398 h 754655"/>
              <a:gd name="T74" fmla="*/ 13335288 w 2057400"/>
              <a:gd name="T75" fmla="*/ 536627 h 754655"/>
              <a:gd name="T76" fmla="*/ 10334833 w 2057400"/>
              <a:gd name="T77" fmla="*/ 458680 h 754655"/>
              <a:gd name="T78" fmla="*/ 7001041 w 2057400"/>
              <a:gd name="T79" fmla="*/ 380730 h 754655"/>
              <a:gd name="T80" fmla="*/ 7001041 w 2057400"/>
              <a:gd name="T81" fmla="*/ 380730 h 754655"/>
              <a:gd name="T82" fmla="*/ 6000868 w 2057400"/>
              <a:gd name="T83" fmla="*/ 349549 h 754655"/>
              <a:gd name="T84" fmla="*/ 4000578 w 2057400"/>
              <a:gd name="T85" fmla="*/ 318372 h 754655"/>
              <a:gd name="T86" fmla="*/ 2333683 w 2057400"/>
              <a:gd name="T87" fmla="*/ 240421 h 754655"/>
              <a:gd name="T88" fmla="*/ 333383 w 2057400"/>
              <a:gd name="T89" fmla="*/ 146883 h 754655"/>
              <a:gd name="T90" fmla="*/ 666759 w 2057400"/>
              <a:gd name="T91" fmla="*/ 68934 h 754655"/>
              <a:gd name="T92" fmla="*/ 1000150 w 2057400"/>
              <a:gd name="T93" fmla="*/ 6574 h 7546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57400"/>
              <a:gd name="T142" fmla="*/ 0 h 754655"/>
              <a:gd name="T143" fmla="*/ 2057400 w 2057400"/>
              <a:gd name="T144" fmla="*/ 754655 h 7546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57400" h="754655">
                <a:moveTo>
                  <a:pt x="0" y="43455"/>
                </a:moveTo>
                <a:cubicBezTo>
                  <a:pt x="117299" y="4355"/>
                  <a:pt x="89120" y="9899"/>
                  <a:pt x="317500" y="18055"/>
                </a:cubicBezTo>
                <a:lnTo>
                  <a:pt x="431800" y="56155"/>
                </a:lnTo>
                <a:lnTo>
                  <a:pt x="469900" y="68855"/>
                </a:lnTo>
                <a:cubicBezTo>
                  <a:pt x="482600" y="73088"/>
                  <a:pt x="496861" y="74129"/>
                  <a:pt x="508000" y="81555"/>
                </a:cubicBezTo>
                <a:cubicBezTo>
                  <a:pt x="595339" y="139781"/>
                  <a:pt x="555240" y="122702"/>
                  <a:pt x="622300" y="145055"/>
                </a:cubicBezTo>
                <a:cubicBezTo>
                  <a:pt x="626533" y="157755"/>
                  <a:pt x="624107" y="175374"/>
                  <a:pt x="635000" y="183155"/>
                </a:cubicBezTo>
                <a:cubicBezTo>
                  <a:pt x="656787" y="198717"/>
                  <a:pt x="685225" y="202061"/>
                  <a:pt x="711200" y="208555"/>
                </a:cubicBezTo>
                <a:cubicBezTo>
                  <a:pt x="799190" y="230552"/>
                  <a:pt x="744652" y="219327"/>
                  <a:pt x="876300" y="233955"/>
                </a:cubicBezTo>
                <a:cubicBezTo>
                  <a:pt x="920243" y="248603"/>
                  <a:pt x="916822" y="238799"/>
                  <a:pt x="939800" y="284755"/>
                </a:cubicBezTo>
                <a:cubicBezTo>
                  <a:pt x="945787" y="296729"/>
                  <a:pt x="942047" y="314492"/>
                  <a:pt x="952500" y="322855"/>
                </a:cubicBezTo>
                <a:cubicBezTo>
                  <a:pt x="966130" y="333759"/>
                  <a:pt x="986582" y="330539"/>
                  <a:pt x="1003300" y="335555"/>
                </a:cubicBezTo>
                <a:cubicBezTo>
                  <a:pt x="1035439" y="345197"/>
                  <a:pt x="1093044" y="368333"/>
                  <a:pt x="1130300" y="373655"/>
                </a:cubicBezTo>
                <a:cubicBezTo>
                  <a:pt x="1172417" y="379672"/>
                  <a:pt x="1214967" y="382122"/>
                  <a:pt x="1257300" y="386355"/>
                </a:cubicBezTo>
                <a:cubicBezTo>
                  <a:pt x="1343069" y="414945"/>
                  <a:pt x="1237493" y="381953"/>
                  <a:pt x="1371600" y="411755"/>
                </a:cubicBezTo>
                <a:cubicBezTo>
                  <a:pt x="1384668" y="414659"/>
                  <a:pt x="1396430" y="422686"/>
                  <a:pt x="1409700" y="424455"/>
                </a:cubicBezTo>
                <a:cubicBezTo>
                  <a:pt x="1460229" y="431192"/>
                  <a:pt x="1511377" y="432083"/>
                  <a:pt x="1562100" y="437155"/>
                </a:cubicBezTo>
                <a:cubicBezTo>
                  <a:pt x="1654364" y="446381"/>
                  <a:pt x="1649684" y="447052"/>
                  <a:pt x="1727200" y="462555"/>
                </a:cubicBezTo>
                <a:cubicBezTo>
                  <a:pt x="1752600" y="479488"/>
                  <a:pt x="1773784" y="505951"/>
                  <a:pt x="1803400" y="513355"/>
                </a:cubicBezTo>
                <a:cubicBezTo>
                  <a:pt x="1891390" y="535352"/>
                  <a:pt x="1836852" y="524127"/>
                  <a:pt x="1968500" y="538755"/>
                </a:cubicBezTo>
                <a:cubicBezTo>
                  <a:pt x="1981200" y="547222"/>
                  <a:pt x="1992948" y="557329"/>
                  <a:pt x="2006600" y="564155"/>
                </a:cubicBezTo>
                <a:cubicBezTo>
                  <a:pt x="2018574" y="570142"/>
                  <a:pt x="2035234" y="567389"/>
                  <a:pt x="2044700" y="576855"/>
                </a:cubicBezTo>
                <a:cubicBezTo>
                  <a:pt x="2054166" y="586321"/>
                  <a:pt x="2053167" y="602255"/>
                  <a:pt x="2057400" y="614955"/>
                </a:cubicBezTo>
                <a:cubicBezTo>
                  <a:pt x="2044700" y="627655"/>
                  <a:pt x="2034244" y="643092"/>
                  <a:pt x="2019300" y="653055"/>
                </a:cubicBezTo>
                <a:cubicBezTo>
                  <a:pt x="2008368" y="660343"/>
                  <a:pt x="1937174" y="676761"/>
                  <a:pt x="1930400" y="678455"/>
                </a:cubicBezTo>
                <a:cubicBezTo>
                  <a:pt x="1917700" y="686922"/>
                  <a:pt x="1904026" y="694084"/>
                  <a:pt x="1892300" y="703855"/>
                </a:cubicBezTo>
                <a:cubicBezTo>
                  <a:pt x="1878502" y="715353"/>
                  <a:pt x="1869794" y="733044"/>
                  <a:pt x="1854200" y="741955"/>
                </a:cubicBezTo>
                <a:cubicBezTo>
                  <a:pt x="1839045" y="750615"/>
                  <a:pt x="1820333" y="750422"/>
                  <a:pt x="1803400" y="754655"/>
                </a:cubicBezTo>
                <a:cubicBezTo>
                  <a:pt x="1646767" y="750422"/>
                  <a:pt x="1490004" y="749589"/>
                  <a:pt x="1333500" y="741955"/>
                </a:cubicBezTo>
                <a:cubicBezTo>
                  <a:pt x="1316066" y="741105"/>
                  <a:pt x="1299816" y="732678"/>
                  <a:pt x="1282700" y="729255"/>
                </a:cubicBezTo>
                <a:cubicBezTo>
                  <a:pt x="1257450" y="724205"/>
                  <a:pt x="1231900" y="720788"/>
                  <a:pt x="1206500" y="716555"/>
                </a:cubicBezTo>
                <a:cubicBezTo>
                  <a:pt x="1189567" y="708088"/>
                  <a:pt x="1173834" y="696595"/>
                  <a:pt x="1155700" y="691155"/>
                </a:cubicBezTo>
                <a:cubicBezTo>
                  <a:pt x="1131036" y="683756"/>
                  <a:pt x="1104992" y="682097"/>
                  <a:pt x="1079500" y="678455"/>
                </a:cubicBezTo>
                <a:cubicBezTo>
                  <a:pt x="1061999" y="675955"/>
                  <a:pt x="886316" y="656941"/>
                  <a:pt x="825500" y="640355"/>
                </a:cubicBezTo>
                <a:cubicBezTo>
                  <a:pt x="799669" y="633310"/>
                  <a:pt x="773247" y="626929"/>
                  <a:pt x="749300" y="614955"/>
                </a:cubicBezTo>
                <a:cubicBezTo>
                  <a:pt x="593784" y="537197"/>
                  <a:pt x="732559" y="595740"/>
                  <a:pt x="635000" y="526055"/>
                </a:cubicBezTo>
                <a:cubicBezTo>
                  <a:pt x="548048" y="463947"/>
                  <a:pt x="618092" y="535249"/>
                  <a:pt x="546100" y="475255"/>
                </a:cubicBezTo>
                <a:cubicBezTo>
                  <a:pt x="532302" y="463757"/>
                  <a:pt x="522177" y="448182"/>
                  <a:pt x="508000" y="437155"/>
                </a:cubicBezTo>
                <a:cubicBezTo>
                  <a:pt x="442496" y="386207"/>
                  <a:pt x="451185" y="392817"/>
                  <a:pt x="393700" y="373655"/>
                </a:cubicBezTo>
                <a:cubicBezTo>
                  <a:pt x="321481" y="319491"/>
                  <a:pt x="362980" y="342248"/>
                  <a:pt x="266700" y="310155"/>
                </a:cubicBezTo>
                <a:cubicBezTo>
                  <a:pt x="254000" y="301688"/>
                  <a:pt x="242548" y="290954"/>
                  <a:pt x="228600" y="284755"/>
                </a:cubicBezTo>
                <a:cubicBezTo>
                  <a:pt x="204134" y="273881"/>
                  <a:pt x="152400" y="259355"/>
                  <a:pt x="152400" y="259355"/>
                </a:cubicBezTo>
                <a:cubicBezTo>
                  <a:pt x="100061" y="180846"/>
                  <a:pt x="158173" y="257431"/>
                  <a:pt x="88900" y="195855"/>
                </a:cubicBezTo>
                <a:cubicBezTo>
                  <a:pt x="62052" y="171990"/>
                  <a:pt x="12700" y="119655"/>
                  <a:pt x="12700" y="119655"/>
                </a:cubicBezTo>
                <a:cubicBezTo>
                  <a:pt x="16933" y="98488"/>
                  <a:pt x="20165" y="77096"/>
                  <a:pt x="25400" y="56155"/>
                </a:cubicBezTo>
                <a:cubicBezTo>
                  <a:pt x="39439" y="0"/>
                  <a:pt x="38100" y="35881"/>
                  <a:pt x="38100" y="5355"/>
                </a:cubicBezTo>
              </a:path>
            </a:pathLst>
          </a:custGeom>
          <a:solidFill>
            <a:schemeClr val="tx2">
              <a:lumMod val="60000"/>
              <a:lumOff val="40000"/>
            </a:schemeClr>
          </a:solidFill>
          <a:ln w="9525" cap="flat" cmpd="sng" algn="ctr">
            <a:solidFill>
              <a:schemeClr val="tx1"/>
            </a:solidFill>
            <a:prstDash val="solid"/>
            <a:round/>
            <a:headEnd type="none" w="med" len="med"/>
            <a:tailEnd type="none" w="lg" len="lg"/>
          </a:ln>
        </p:spPr>
        <p:txBody>
          <a:bodyPr wrap="none" anchor="ctr"/>
          <a:lstStyle/>
          <a:p>
            <a:pPr defTabSz="914400" eaLnBrk="0" fontAlgn="base" hangingPunct="0">
              <a:spcBef>
                <a:spcPct val="0"/>
              </a:spcBef>
              <a:spcAft>
                <a:spcPct val="0"/>
              </a:spcAft>
              <a:defRPr/>
            </a:pPr>
            <a:endParaRPr lang="en-US" sz="4000">
              <a:solidFill>
                <a:srgbClr val="FFFFFF"/>
              </a:solidFill>
            </a:endParaRPr>
          </a:p>
        </p:txBody>
      </p:sp>
      <p:sp>
        <p:nvSpPr>
          <p:cNvPr id="92169" name="Flowchart: Sequential Access Storage 26"/>
          <p:cNvSpPr>
            <a:spLocks noChangeArrowheads="1"/>
          </p:cNvSpPr>
          <p:nvPr/>
        </p:nvSpPr>
        <p:spPr bwMode="auto">
          <a:xfrm rot="16200000">
            <a:off x="2387600" y="3683000"/>
            <a:ext cx="304800" cy="406400"/>
          </a:xfrm>
          <a:prstGeom prst="flowChartMagneticTape">
            <a:avLst/>
          </a:prstGeom>
          <a:solidFill>
            <a:srgbClr val="FFFFCC"/>
          </a:solidFill>
          <a:ln w="9525" algn="ctr">
            <a:solidFill>
              <a:schemeClr val="tx1"/>
            </a:solidFill>
            <a:round/>
            <a:headEnd/>
            <a:tailEnd type="none" w="lg" len="lg"/>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eaLnBrk="0" fontAlgn="base" hangingPunct="0">
              <a:spcBef>
                <a:spcPct val="0"/>
              </a:spcBef>
              <a:spcAft>
                <a:spcPct val="0"/>
              </a:spcAft>
              <a:buClrTx/>
              <a:buSzTx/>
              <a:buFontTx/>
              <a:buNone/>
            </a:pPr>
            <a:endParaRPr lang="en-US" altLang="en-US" sz="2400">
              <a:solidFill>
                <a:srgbClr val="FFFFFF"/>
              </a:solidFill>
              <a:cs typeface="Times New Roman" pitchFamily="18" charset="0"/>
            </a:endParaRPr>
          </a:p>
        </p:txBody>
      </p:sp>
      <p:sp>
        <p:nvSpPr>
          <p:cNvPr id="35" name="Freeform 34"/>
          <p:cNvSpPr/>
          <p:nvPr/>
        </p:nvSpPr>
        <p:spPr bwMode="auto">
          <a:xfrm rot="21434866">
            <a:off x="4794251" y="3438525"/>
            <a:ext cx="2097616" cy="561975"/>
          </a:xfrm>
          <a:custGeom>
            <a:avLst/>
            <a:gdLst>
              <a:gd name="connsiteX0" fmla="*/ 130628 w 1465942"/>
              <a:gd name="connsiteY0" fmla="*/ 6956 h 303881"/>
              <a:gd name="connsiteX1" fmla="*/ 362857 w 1465942"/>
              <a:gd name="connsiteY1" fmla="*/ 35985 h 303881"/>
              <a:gd name="connsiteX2" fmla="*/ 1465942 w 1465942"/>
              <a:gd name="connsiteY2" fmla="*/ 50499 h 303881"/>
              <a:gd name="connsiteX3" fmla="*/ 1422400 w 1465942"/>
              <a:gd name="connsiteY3" fmla="*/ 79527 h 303881"/>
              <a:gd name="connsiteX4" fmla="*/ 1364342 w 1465942"/>
              <a:gd name="connsiteY4" fmla="*/ 152099 h 303881"/>
              <a:gd name="connsiteX5" fmla="*/ 1277257 w 1465942"/>
              <a:gd name="connsiteY5" fmla="*/ 166613 h 303881"/>
              <a:gd name="connsiteX6" fmla="*/ 1190171 w 1465942"/>
              <a:gd name="connsiteY6" fmla="*/ 195642 h 303881"/>
              <a:gd name="connsiteX7" fmla="*/ 1103085 w 1465942"/>
              <a:gd name="connsiteY7" fmla="*/ 239185 h 303881"/>
              <a:gd name="connsiteX8" fmla="*/ 957942 w 1465942"/>
              <a:gd name="connsiteY8" fmla="*/ 253699 h 303881"/>
              <a:gd name="connsiteX9" fmla="*/ 566057 w 1465942"/>
              <a:gd name="connsiteY9" fmla="*/ 253699 h 303881"/>
              <a:gd name="connsiteX10" fmla="*/ 449942 w 1465942"/>
              <a:gd name="connsiteY10" fmla="*/ 224670 h 303881"/>
              <a:gd name="connsiteX11" fmla="*/ 362857 w 1465942"/>
              <a:gd name="connsiteY11" fmla="*/ 166613 h 303881"/>
              <a:gd name="connsiteX12" fmla="*/ 232228 w 1465942"/>
              <a:gd name="connsiteY12" fmla="*/ 137585 h 303881"/>
              <a:gd name="connsiteX13" fmla="*/ 188685 w 1465942"/>
              <a:gd name="connsiteY13" fmla="*/ 108556 h 303881"/>
              <a:gd name="connsiteX14" fmla="*/ 130628 w 1465942"/>
              <a:gd name="connsiteY14" fmla="*/ 94042 h 303881"/>
              <a:gd name="connsiteX15" fmla="*/ 43542 w 1465942"/>
              <a:gd name="connsiteY15" fmla="*/ 65013 h 303881"/>
              <a:gd name="connsiteX16" fmla="*/ 0 w 1465942"/>
              <a:gd name="connsiteY16" fmla="*/ 50499 h 303881"/>
              <a:gd name="connsiteX17" fmla="*/ 130628 w 1465942"/>
              <a:gd name="connsiteY17" fmla="*/ 6956 h 30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5942" h="303881">
                <a:moveTo>
                  <a:pt x="130628" y="6956"/>
                </a:moveTo>
                <a:cubicBezTo>
                  <a:pt x="225350" y="38529"/>
                  <a:pt x="194642" y="32205"/>
                  <a:pt x="362857" y="35985"/>
                </a:cubicBezTo>
                <a:lnTo>
                  <a:pt x="1465942" y="50499"/>
                </a:lnTo>
                <a:cubicBezTo>
                  <a:pt x="1451428" y="60175"/>
                  <a:pt x="1433297" y="65906"/>
                  <a:pt x="1422400" y="79527"/>
                </a:cubicBezTo>
                <a:cubicBezTo>
                  <a:pt x="1382077" y="129931"/>
                  <a:pt x="1443751" y="125629"/>
                  <a:pt x="1364342" y="152099"/>
                </a:cubicBezTo>
                <a:cubicBezTo>
                  <a:pt x="1336423" y="161405"/>
                  <a:pt x="1305807" y="159475"/>
                  <a:pt x="1277257" y="166613"/>
                </a:cubicBezTo>
                <a:cubicBezTo>
                  <a:pt x="1247572" y="174034"/>
                  <a:pt x="1215631" y="178669"/>
                  <a:pt x="1190171" y="195642"/>
                </a:cubicBezTo>
                <a:cubicBezTo>
                  <a:pt x="1157881" y="217168"/>
                  <a:pt x="1142142" y="233176"/>
                  <a:pt x="1103085" y="239185"/>
                </a:cubicBezTo>
                <a:cubicBezTo>
                  <a:pt x="1055028" y="246578"/>
                  <a:pt x="1006323" y="248861"/>
                  <a:pt x="957942" y="253699"/>
                </a:cubicBezTo>
                <a:cubicBezTo>
                  <a:pt x="807397" y="303881"/>
                  <a:pt x="905012" y="277075"/>
                  <a:pt x="566057" y="253699"/>
                </a:cubicBezTo>
                <a:cubicBezTo>
                  <a:pt x="551361" y="252685"/>
                  <a:pt x="471691" y="236753"/>
                  <a:pt x="449942" y="224670"/>
                </a:cubicBezTo>
                <a:cubicBezTo>
                  <a:pt x="419445" y="207727"/>
                  <a:pt x="397270" y="172348"/>
                  <a:pt x="362857" y="166613"/>
                </a:cubicBezTo>
                <a:cubicBezTo>
                  <a:pt x="260680" y="149584"/>
                  <a:pt x="303690" y="161405"/>
                  <a:pt x="232228" y="137585"/>
                </a:cubicBezTo>
                <a:cubicBezTo>
                  <a:pt x="217714" y="127909"/>
                  <a:pt x="204719" y="115428"/>
                  <a:pt x="188685" y="108556"/>
                </a:cubicBezTo>
                <a:cubicBezTo>
                  <a:pt x="170350" y="100698"/>
                  <a:pt x="149735" y="99774"/>
                  <a:pt x="130628" y="94042"/>
                </a:cubicBezTo>
                <a:cubicBezTo>
                  <a:pt x="101320" y="85249"/>
                  <a:pt x="72571" y="74689"/>
                  <a:pt x="43542" y="65013"/>
                </a:cubicBezTo>
                <a:lnTo>
                  <a:pt x="0" y="50499"/>
                </a:lnTo>
                <a:cubicBezTo>
                  <a:pt x="75746" y="0"/>
                  <a:pt x="26098" y="21470"/>
                  <a:pt x="130628" y="6956"/>
                </a:cubicBezTo>
                <a:close/>
              </a:path>
            </a:pathLst>
          </a:custGeom>
          <a:solidFill>
            <a:schemeClr val="tx2">
              <a:lumMod val="60000"/>
              <a:lumOff val="40000"/>
            </a:schemeClr>
          </a:solidFill>
          <a:ln w="9525" cap="flat" cmpd="sng" algn="ctr">
            <a:solidFill>
              <a:schemeClr val="tx1"/>
            </a:solidFill>
            <a:prstDash val="solid"/>
            <a:round/>
            <a:headEnd type="none" w="med" len="med"/>
            <a:tailEnd type="triangle" w="lg" len="lg"/>
          </a:ln>
          <a:effectLst/>
        </p:spPr>
        <p:txBody>
          <a:bodyPr wrap="none" anchor="ctr"/>
          <a:lstStyle/>
          <a:p>
            <a:pPr defTabSz="914400" eaLnBrk="0" fontAlgn="base" hangingPunct="0">
              <a:spcBef>
                <a:spcPct val="0"/>
              </a:spcBef>
              <a:spcAft>
                <a:spcPct val="0"/>
              </a:spcAft>
              <a:defRPr/>
            </a:pPr>
            <a:endParaRPr lang="en-US" sz="2400">
              <a:solidFill>
                <a:srgbClr val="FFFFFF"/>
              </a:solidFill>
              <a:cs typeface="Times New Roman" pitchFamily="18" charset="0"/>
            </a:endParaRPr>
          </a:p>
        </p:txBody>
      </p:sp>
      <p:sp>
        <p:nvSpPr>
          <p:cNvPr id="24587" name="Freeform 22"/>
          <p:cNvSpPr>
            <a:spLocks/>
          </p:cNvSpPr>
          <p:nvPr/>
        </p:nvSpPr>
        <p:spPr bwMode="auto">
          <a:xfrm>
            <a:off x="702733" y="2762252"/>
            <a:ext cx="10433051" cy="1381125"/>
          </a:xfrm>
          <a:custGeom>
            <a:avLst/>
            <a:gdLst>
              <a:gd name="T0" fmla="*/ 7766345 w 7824951"/>
              <a:gd name="T1" fmla="*/ 200589 h 1453842"/>
              <a:gd name="T2" fmla="*/ 7629728 w 7824951"/>
              <a:gd name="T3" fmla="*/ 257513 h 1453842"/>
              <a:gd name="T4" fmla="*/ 7440564 w 7824951"/>
              <a:gd name="T5" fmla="*/ 355096 h 1453842"/>
              <a:gd name="T6" fmla="*/ 7366993 w 7824951"/>
              <a:gd name="T7" fmla="*/ 403887 h 1453842"/>
              <a:gd name="T8" fmla="*/ 7251396 w 7824951"/>
              <a:gd name="T9" fmla="*/ 452678 h 1453842"/>
              <a:gd name="T10" fmla="*/ 7020189 w 7824951"/>
              <a:gd name="T11" fmla="*/ 493339 h 1453842"/>
              <a:gd name="T12" fmla="*/ 6589306 w 7824951"/>
              <a:gd name="T13" fmla="*/ 550262 h 1453842"/>
              <a:gd name="T14" fmla="*/ 6337079 w 7824951"/>
              <a:gd name="T15" fmla="*/ 607186 h 1453842"/>
              <a:gd name="T16" fmla="*/ 6147915 w 7824951"/>
              <a:gd name="T17" fmla="*/ 655979 h 1453842"/>
              <a:gd name="T18" fmla="*/ 6011298 w 7824951"/>
              <a:gd name="T19" fmla="*/ 696639 h 1453842"/>
              <a:gd name="T20" fmla="*/ 5801110 w 7824951"/>
              <a:gd name="T21" fmla="*/ 802353 h 1453842"/>
              <a:gd name="T22" fmla="*/ 5559395 w 7824951"/>
              <a:gd name="T23" fmla="*/ 843014 h 1453842"/>
              <a:gd name="T24" fmla="*/ 5349207 w 7824951"/>
              <a:gd name="T25" fmla="*/ 899938 h 1453842"/>
              <a:gd name="T26" fmla="*/ 4350840 w 7824951"/>
              <a:gd name="T27" fmla="*/ 948730 h 1453842"/>
              <a:gd name="T28" fmla="*/ 3846387 w 7824951"/>
              <a:gd name="T29" fmla="*/ 1013785 h 1453842"/>
              <a:gd name="T30" fmla="*/ 1250606 w 7824951"/>
              <a:gd name="T31" fmla="*/ 1030049 h 1453842"/>
              <a:gd name="T32" fmla="*/ 1145513 w 7824951"/>
              <a:gd name="T33" fmla="*/ 981258 h 1453842"/>
              <a:gd name="T34" fmla="*/ 1029909 w 7824951"/>
              <a:gd name="T35" fmla="*/ 948730 h 1453842"/>
              <a:gd name="T36" fmla="*/ 893289 w 7824951"/>
              <a:gd name="T37" fmla="*/ 899938 h 1453842"/>
              <a:gd name="T38" fmla="*/ 693613 w 7824951"/>
              <a:gd name="T39" fmla="*/ 753562 h 1453842"/>
              <a:gd name="T40" fmla="*/ 546483 w 7824951"/>
              <a:gd name="T41" fmla="*/ 680375 h 1453842"/>
              <a:gd name="T42" fmla="*/ 409863 w 7824951"/>
              <a:gd name="T43" fmla="*/ 599056 h 1453842"/>
              <a:gd name="T44" fmla="*/ 283749 w 7824951"/>
              <a:gd name="T45" fmla="*/ 558395 h 1453842"/>
              <a:gd name="T46" fmla="*/ 84073 w 7824951"/>
              <a:gd name="T47" fmla="*/ 509603 h 1453842"/>
              <a:gd name="T48" fmla="*/ 10510 w 7824951"/>
              <a:gd name="T49" fmla="*/ 314436 h 1453842"/>
              <a:gd name="T50" fmla="*/ 84073 w 7824951"/>
              <a:gd name="T51" fmla="*/ 119268 h 1453842"/>
              <a:gd name="T52" fmla="*/ 304770 w 7824951"/>
              <a:gd name="T53" fmla="*/ 184323 h 1453842"/>
              <a:gd name="T54" fmla="*/ 451900 w 7824951"/>
              <a:gd name="T55" fmla="*/ 265643 h 1453842"/>
              <a:gd name="T56" fmla="*/ 704123 w 7824951"/>
              <a:gd name="T57" fmla="*/ 314436 h 1453842"/>
              <a:gd name="T58" fmla="*/ 956341 w 7824951"/>
              <a:gd name="T59" fmla="*/ 387624 h 1453842"/>
              <a:gd name="T60" fmla="*/ 1103476 w 7824951"/>
              <a:gd name="T61" fmla="*/ 509603 h 1453842"/>
              <a:gd name="T62" fmla="*/ 1303153 w 7824951"/>
              <a:gd name="T63" fmla="*/ 615318 h 1453842"/>
              <a:gd name="T64" fmla="*/ 1481809 w 7824951"/>
              <a:gd name="T65" fmla="*/ 672243 h 1453842"/>
              <a:gd name="T66" fmla="*/ 2364588 w 7824951"/>
              <a:gd name="T67" fmla="*/ 664109 h 1453842"/>
              <a:gd name="T68" fmla="*/ 2585275 w 7824951"/>
              <a:gd name="T69" fmla="*/ 623451 h 1453842"/>
              <a:gd name="T70" fmla="*/ 2753430 w 7824951"/>
              <a:gd name="T71" fmla="*/ 599056 h 1453842"/>
              <a:gd name="T72" fmla="*/ 3142272 w 7824951"/>
              <a:gd name="T73" fmla="*/ 615318 h 1453842"/>
              <a:gd name="T74" fmla="*/ 3278889 w 7824951"/>
              <a:gd name="T75" fmla="*/ 753562 h 1453842"/>
              <a:gd name="T76" fmla="*/ 3436532 w 7824951"/>
              <a:gd name="T77" fmla="*/ 818618 h 1453842"/>
              <a:gd name="T78" fmla="*/ 3615188 w 7824951"/>
              <a:gd name="T79" fmla="*/ 875541 h 1453842"/>
              <a:gd name="T80" fmla="*/ 4319313 w 7824951"/>
              <a:gd name="T81" fmla="*/ 794222 h 1453842"/>
              <a:gd name="T82" fmla="*/ 4497969 w 7824951"/>
              <a:gd name="T83" fmla="*/ 712902 h 1453842"/>
              <a:gd name="T84" fmla="*/ 4655602 w 7824951"/>
              <a:gd name="T85" fmla="*/ 582791 h 1453842"/>
              <a:gd name="T86" fmla="*/ 4823750 w 7824951"/>
              <a:gd name="T87" fmla="*/ 509603 h 1453842"/>
              <a:gd name="T88" fmla="*/ 5023426 w 7824951"/>
              <a:gd name="T89" fmla="*/ 412020 h 1453842"/>
              <a:gd name="T90" fmla="*/ 5790602 w 7824951"/>
              <a:gd name="T91" fmla="*/ 338831 h 1453842"/>
              <a:gd name="T92" fmla="*/ 5990278 w 7824951"/>
              <a:gd name="T93" fmla="*/ 257513 h 1453842"/>
              <a:gd name="T94" fmla="*/ 6305547 w 7824951"/>
              <a:gd name="T95" fmla="*/ 208720 h 1453842"/>
              <a:gd name="T96" fmla="*/ 6578798 w 7824951"/>
              <a:gd name="T97" fmla="*/ 159928 h 1453842"/>
              <a:gd name="T98" fmla="*/ 7282911 w 7824951"/>
              <a:gd name="T99" fmla="*/ 127400 h 1453842"/>
              <a:gd name="T100" fmla="*/ 7503607 w 7824951"/>
              <a:gd name="T101" fmla="*/ 62345 h 1453842"/>
              <a:gd name="T102" fmla="*/ 7818896 w 7824951"/>
              <a:gd name="T103" fmla="*/ 13553 h 14538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24951"/>
              <a:gd name="T157" fmla="*/ 0 h 1453842"/>
              <a:gd name="T158" fmla="*/ 7824951 w 7824951"/>
              <a:gd name="T159" fmla="*/ 1453842 h 14538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24951" h="1453842">
                <a:moveTo>
                  <a:pt x="7819696" y="17517"/>
                </a:moveTo>
                <a:cubicBezTo>
                  <a:pt x="7824951" y="35034"/>
                  <a:pt x="7809107" y="65412"/>
                  <a:pt x="7798676" y="143641"/>
                </a:cubicBezTo>
                <a:cubicBezTo>
                  <a:pt x="7794269" y="176692"/>
                  <a:pt x="7800402" y="232649"/>
                  <a:pt x="7767145" y="259255"/>
                </a:cubicBezTo>
                <a:cubicBezTo>
                  <a:pt x="7758494" y="266176"/>
                  <a:pt x="7746124" y="266262"/>
                  <a:pt x="7735614" y="269765"/>
                </a:cubicBezTo>
                <a:cubicBezTo>
                  <a:pt x="7633949" y="346013"/>
                  <a:pt x="7742294" y="271680"/>
                  <a:pt x="7662041" y="311806"/>
                </a:cubicBezTo>
                <a:cubicBezTo>
                  <a:pt x="7650743" y="317455"/>
                  <a:pt x="7642121" y="327851"/>
                  <a:pt x="7630510" y="332827"/>
                </a:cubicBezTo>
                <a:cubicBezTo>
                  <a:pt x="7617233" y="338517"/>
                  <a:pt x="7602358" y="339369"/>
                  <a:pt x="7588469" y="343337"/>
                </a:cubicBezTo>
                <a:cubicBezTo>
                  <a:pt x="7577816" y="346381"/>
                  <a:pt x="7567448" y="350344"/>
                  <a:pt x="7556938" y="353848"/>
                </a:cubicBezTo>
                <a:cubicBezTo>
                  <a:pt x="7463923" y="446862"/>
                  <a:pt x="7505835" y="415943"/>
                  <a:pt x="7441324" y="458951"/>
                </a:cubicBezTo>
                <a:cubicBezTo>
                  <a:pt x="7437821" y="469461"/>
                  <a:pt x="7438648" y="482648"/>
                  <a:pt x="7430814" y="490482"/>
                </a:cubicBezTo>
                <a:cubicBezTo>
                  <a:pt x="7422980" y="498316"/>
                  <a:pt x="7409192" y="496038"/>
                  <a:pt x="7399283" y="500993"/>
                </a:cubicBezTo>
                <a:cubicBezTo>
                  <a:pt x="7387985" y="506642"/>
                  <a:pt x="7379050" y="516364"/>
                  <a:pt x="7367752" y="522013"/>
                </a:cubicBezTo>
                <a:cubicBezTo>
                  <a:pt x="7357843" y="526968"/>
                  <a:pt x="7346595" y="528634"/>
                  <a:pt x="7336221" y="532524"/>
                </a:cubicBezTo>
                <a:cubicBezTo>
                  <a:pt x="7318556" y="539148"/>
                  <a:pt x="7301186" y="546537"/>
                  <a:pt x="7283669" y="553544"/>
                </a:cubicBezTo>
                <a:cubicBezTo>
                  <a:pt x="7273159" y="564054"/>
                  <a:pt x="7264505" y="576830"/>
                  <a:pt x="7252138" y="585075"/>
                </a:cubicBezTo>
                <a:cubicBezTo>
                  <a:pt x="7242920" y="591221"/>
                  <a:pt x="7230516" y="590631"/>
                  <a:pt x="7220607" y="595586"/>
                </a:cubicBezTo>
                <a:cubicBezTo>
                  <a:pt x="7209309" y="601235"/>
                  <a:pt x="7200903" y="612171"/>
                  <a:pt x="7189076" y="616606"/>
                </a:cubicBezTo>
                <a:cubicBezTo>
                  <a:pt x="7154321" y="629639"/>
                  <a:pt x="7033569" y="636476"/>
                  <a:pt x="7020910" y="637627"/>
                </a:cubicBezTo>
                <a:cubicBezTo>
                  <a:pt x="6997301" y="645497"/>
                  <a:pt x="6944691" y="664825"/>
                  <a:pt x="6915807" y="669158"/>
                </a:cubicBezTo>
                <a:cubicBezTo>
                  <a:pt x="6859940" y="677538"/>
                  <a:pt x="6747641" y="690179"/>
                  <a:pt x="6747641" y="690179"/>
                </a:cubicBezTo>
                <a:cubicBezTo>
                  <a:pt x="6674286" y="714630"/>
                  <a:pt x="6734012" y="697482"/>
                  <a:pt x="6589986" y="711199"/>
                </a:cubicBezTo>
                <a:cubicBezTo>
                  <a:pt x="6550147" y="714993"/>
                  <a:pt x="6475679" y="722587"/>
                  <a:pt x="6432331" y="732220"/>
                </a:cubicBezTo>
                <a:cubicBezTo>
                  <a:pt x="6421516" y="734623"/>
                  <a:pt x="6411310" y="739227"/>
                  <a:pt x="6400800" y="742730"/>
                </a:cubicBezTo>
                <a:cubicBezTo>
                  <a:pt x="6379779" y="756744"/>
                  <a:pt x="6361705" y="776783"/>
                  <a:pt x="6337738" y="784772"/>
                </a:cubicBezTo>
                <a:cubicBezTo>
                  <a:pt x="6302629" y="796475"/>
                  <a:pt x="6303752" y="796996"/>
                  <a:pt x="6264165" y="805793"/>
                </a:cubicBezTo>
                <a:cubicBezTo>
                  <a:pt x="6188062" y="822705"/>
                  <a:pt x="6236431" y="808031"/>
                  <a:pt x="6180083" y="826813"/>
                </a:cubicBezTo>
                <a:cubicBezTo>
                  <a:pt x="6169573" y="833820"/>
                  <a:pt x="6160095" y="842704"/>
                  <a:pt x="6148552" y="847834"/>
                </a:cubicBezTo>
                <a:cubicBezTo>
                  <a:pt x="6128304" y="856833"/>
                  <a:pt x="6106511" y="861848"/>
                  <a:pt x="6085490" y="868855"/>
                </a:cubicBezTo>
                <a:cubicBezTo>
                  <a:pt x="6074980" y="872358"/>
                  <a:pt x="6063868" y="874410"/>
                  <a:pt x="6053959" y="879365"/>
                </a:cubicBezTo>
                <a:cubicBezTo>
                  <a:pt x="6039945" y="886372"/>
                  <a:pt x="6024452" y="890985"/>
                  <a:pt x="6011917" y="900386"/>
                </a:cubicBezTo>
                <a:cubicBezTo>
                  <a:pt x="5996062" y="912277"/>
                  <a:pt x="5984791" y="929377"/>
                  <a:pt x="5969876" y="942427"/>
                </a:cubicBezTo>
                <a:cubicBezTo>
                  <a:pt x="5955117" y="955341"/>
                  <a:pt x="5873913" y="1012952"/>
                  <a:pt x="5864772" y="1015999"/>
                </a:cubicBezTo>
                <a:cubicBezTo>
                  <a:pt x="5843751" y="1023006"/>
                  <a:pt x="5823437" y="1032674"/>
                  <a:pt x="5801710" y="1037020"/>
                </a:cubicBezTo>
                <a:cubicBezTo>
                  <a:pt x="5766676" y="1044027"/>
                  <a:pt x="5731849" y="1052168"/>
                  <a:pt x="5696607" y="1058041"/>
                </a:cubicBezTo>
                <a:cubicBezTo>
                  <a:pt x="5675586" y="1061544"/>
                  <a:pt x="5654310" y="1063759"/>
                  <a:pt x="5633545" y="1068551"/>
                </a:cubicBezTo>
                <a:cubicBezTo>
                  <a:pt x="5608692" y="1074286"/>
                  <a:pt x="5584579" y="1082861"/>
                  <a:pt x="5559972" y="1089572"/>
                </a:cubicBezTo>
                <a:cubicBezTo>
                  <a:pt x="5546036" y="1093373"/>
                  <a:pt x="5531945" y="1096579"/>
                  <a:pt x="5517931" y="1100082"/>
                </a:cubicBezTo>
                <a:cubicBezTo>
                  <a:pt x="5438770" y="1152857"/>
                  <a:pt x="5539377" y="1090891"/>
                  <a:pt x="5444359" y="1131613"/>
                </a:cubicBezTo>
                <a:cubicBezTo>
                  <a:pt x="5350312" y="1171919"/>
                  <a:pt x="5500842" y="1137966"/>
                  <a:pt x="5349765" y="1163144"/>
                </a:cubicBezTo>
                <a:cubicBezTo>
                  <a:pt x="5105213" y="1144333"/>
                  <a:pt x="5280374" y="1152665"/>
                  <a:pt x="4918841" y="1163144"/>
                </a:cubicBezTo>
                <a:lnTo>
                  <a:pt x="4487917" y="1173655"/>
                </a:lnTo>
                <a:cubicBezTo>
                  <a:pt x="4401510" y="1195256"/>
                  <a:pt x="4416237" y="1182903"/>
                  <a:pt x="4351283" y="1226206"/>
                </a:cubicBezTo>
                <a:cubicBezTo>
                  <a:pt x="4335448" y="1236762"/>
                  <a:pt x="4290258" y="1277071"/>
                  <a:pt x="4267200" y="1278758"/>
                </a:cubicBezTo>
                <a:cubicBezTo>
                  <a:pt x="4137871" y="1288221"/>
                  <a:pt x="4007945" y="1285765"/>
                  <a:pt x="3878317" y="1289268"/>
                </a:cubicBezTo>
                <a:cubicBezTo>
                  <a:pt x="3867807" y="1296275"/>
                  <a:pt x="3858770" y="1306294"/>
                  <a:pt x="3846786" y="1310289"/>
                </a:cubicBezTo>
                <a:cubicBezTo>
                  <a:pt x="3826569" y="1317028"/>
                  <a:pt x="3805014" y="1319853"/>
                  <a:pt x="3783724" y="1320799"/>
                </a:cubicBezTo>
                <a:cubicBezTo>
                  <a:pt x="3647180" y="1326868"/>
                  <a:pt x="3510455" y="1327806"/>
                  <a:pt x="3373821" y="1331310"/>
                </a:cubicBezTo>
                <a:cubicBezTo>
                  <a:pt x="2638604" y="1453842"/>
                  <a:pt x="3164921" y="1369786"/>
                  <a:pt x="1250731" y="1331310"/>
                </a:cubicBezTo>
                <a:cubicBezTo>
                  <a:pt x="1235870" y="1331011"/>
                  <a:pt x="1232105" y="1307154"/>
                  <a:pt x="1219200" y="1299779"/>
                </a:cubicBezTo>
                <a:cubicBezTo>
                  <a:pt x="1206658" y="1292612"/>
                  <a:pt x="1191173" y="1292772"/>
                  <a:pt x="1177159" y="1289268"/>
                </a:cubicBezTo>
                <a:cubicBezTo>
                  <a:pt x="1166649" y="1282261"/>
                  <a:pt x="1157238" y="1273224"/>
                  <a:pt x="1145628" y="1268248"/>
                </a:cubicBezTo>
                <a:cubicBezTo>
                  <a:pt x="1132351" y="1262558"/>
                  <a:pt x="1117476" y="1261705"/>
                  <a:pt x="1103586" y="1257737"/>
                </a:cubicBezTo>
                <a:cubicBezTo>
                  <a:pt x="1092933" y="1254693"/>
                  <a:pt x="1082238" y="1251591"/>
                  <a:pt x="1072055" y="1247227"/>
                </a:cubicBezTo>
                <a:cubicBezTo>
                  <a:pt x="1057654" y="1241055"/>
                  <a:pt x="1044415" y="1232378"/>
                  <a:pt x="1030014" y="1226206"/>
                </a:cubicBezTo>
                <a:cubicBezTo>
                  <a:pt x="1019831" y="1221842"/>
                  <a:pt x="1008666" y="1220060"/>
                  <a:pt x="998483" y="1215696"/>
                </a:cubicBezTo>
                <a:cubicBezTo>
                  <a:pt x="907569" y="1176733"/>
                  <a:pt x="998855" y="1208813"/>
                  <a:pt x="924910" y="1184165"/>
                </a:cubicBezTo>
                <a:cubicBezTo>
                  <a:pt x="914400" y="1177158"/>
                  <a:pt x="904091" y="1169839"/>
                  <a:pt x="893379" y="1163144"/>
                </a:cubicBezTo>
                <a:cubicBezTo>
                  <a:pt x="876056" y="1152317"/>
                  <a:pt x="856202" y="1145065"/>
                  <a:pt x="840828" y="1131613"/>
                </a:cubicBezTo>
                <a:cubicBezTo>
                  <a:pt x="799812" y="1095724"/>
                  <a:pt x="757915" y="1059600"/>
                  <a:pt x="725214" y="1015999"/>
                </a:cubicBezTo>
                <a:cubicBezTo>
                  <a:pt x="714704" y="1001985"/>
                  <a:pt x="706983" y="985358"/>
                  <a:pt x="693683" y="973958"/>
                </a:cubicBezTo>
                <a:cubicBezTo>
                  <a:pt x="681787" y="963761"/>
                  <a:pt x="665076" y="960998"/>
                  <a:pt x="651641" y="952937"/>
                </a:cubicBezTo>
                <a:cubicBezTo>
                  <a:pt x="629978" y="939939"/>
                  <a:pt x="608790" y="926054"/>
                  <a:pt x="588579" y="910896"/>
                </a:cubicBezTo>
                <a:cubicBezTo>
                  <a:pt x="574565" y="900386"/>
                  <a:pt x="561747" y="888056"/>
                  <a:pt x="546538" y="879365"/>
                </a:cubicBezTo>
                <a:cubicBezTo>
                  <a:pt x="536919" y="873868"/>
                  <a:pt x="525517" y="872358"/>
                  <a:pt x="515007" y="868855"/>
                </a:cubicBezTo>
                <a:cubicBezTo>
                  <a:pt x="497106" y="856921"/>
                  <a:pt x="454468" y="829337"/>
                  <a:pt x="441434" y="816303"/>
                </a:cubicBezTo>
                <a:cubicBezTo>
                  <a:pt x="429047" y="803917"/>
                  <a:pt x="424478" y="783979"/>
                  <a:pt x="409903" y="774262"/>
                </a:cubicBezTo>
                <a:cubicBezTo>
                  <a:pt x="391467" y="761971"/>
                  <a:pt x="367862" y="760248"/>
                  <a:pt x="346841" y="753241"/>
                </a:cubicBezTo>
                <a:cubicBezTo>
                  <a:pt x="336331" y="749737"/>
                  <a:pt x="324528" y="748875"/>
                  <a:pt x="315310" y="742730"/>
                </a:cubicBezTo>
                <a:cubicBezTo>
                  <a:pt x="304800" y="735723"/>
                  <a:pt x="295322" y="726840"/>
                  <a:pt x="283779" y="721710"/>
                </a:cubicBezTo>
                <a:cubicBezTo>
                  <a:pt x="263531" y="712711"/>
                  <a:pt x="241738" y="707696"/>
                  <a:pt x="220717" y="700689"/>
                </a:cubicBezTo>
                <a:cubicBezTo>
                  <a:pt x="168972" y="683441"/>
                  <a:pt x="200108" y="691999"/>
                  <a:pt x="126124" y="679668"/>
                </a:cubicBezTo>
                <a:cubicBezTo>
                  <a:pt x="112110" y="672661"/>
                  <a:pt x="98807" y="664002"/>
                  <a:pt x="84083" y="658648"/>
                </a:cubicBezTo>
                <a:cubicBezTo>
                  <a:pt x="60113" y="649932"/>
                  <a:pt x="32139" y="651145"/>
                  <a:pt x="10510" y="637627"/>
                </a:cubicBezTo>
                <a:cubicBezTo>
                  <a:pt x="1115" y="631755"/>
                  <a:pt x="3503" y="616606"/>
                  <a:pt x="0" y="606096"/>
                </a:cubicBezTo>
                <a:cubicBezTo>
                  <a:pt x="3503" y="539530"/>
                  <a:pt x="4974" y="472827"/>
                  <a:pt x="10510" y="406399"/>
                </a:cubicBezTo>
                <a:cubicBezTo>
                  <a:pt x="11994" y="388597"/>
                  <a:pt x="18235" y="371493"/>
                  <a:pt x="21021" y="353848"/>
                </a:cubicBezTo>
                <a:cubicBezTo>
                  <a:pt x="28748" y="304908"/>
                  <a:pt x="33896" y="255575"/>
                  <a:pt x="42041" y="206703"/>
                </a:cubicBezTo>
                <a:cubicBezTo>
                  <a:pt x="50580" y="155467"/>
                  <a:pt x="42422" y="168039"/>
                  <a:pt x="84083" y="154151"/>
                </a:cubicBezTo>
                <a:cubicBezTo>
                  <a:pt x="133131" y="157655"/>
                  <a:pt x="183523" y="152736"/>
                  <a:pt x="231228" y="164662"/>
                </a:cubicBezTo>
                <a:cubicBezTo>
                  <a:pt x="255737" y="170789"/>
                  <a:pt x="294290" y="206703"/>
                  <a:pt x="294290" y="206703"/>
                </a:cubicBezTo>
                <a:cubicBezTo>
                  <a:pt x="297793" y="217213"/>
                  <a:pt x="296966" y="230400"/>
                  <a:pt x="304800" y="238234"/>
                </a:cubicBezTo>
                <a:cubicBezTo>
                  <a:pt x="315879" y="249313"/>
                  <a:pt x="333238" y="251482"/>
                  <a:pt x="346841" y="259255"/>
                </a:cubicBezTo>
                <a:cubicBezTo>
                  <a:pt x="357808" y="265522"/>
                  <a:pt x="368668" y="272188"/>
                  <a:pt x="378372" y="280275"/>
                </a:cubicBezTo>
                <a:cubicBezTo>
                  <a:pt x="409929" y="306572"/>
                  <a:pt x="412580" y="323654"/>
                  <a:pt x="451945" y="343337"/>
                </a:cubicBezTo>
                <a:cubicBezTo>
                  <a:pt x="471764" y="353246"/>
                  <a:pt x="493986" y="357351"/>
                  <a:pt x="515007" y="364358"/>
                </a:cubicBezTo>
                <a:lnTo>
                  <a:pt x="546538" y="374868"/>
                </a:lnTo>
                <a:cubicBezTo>
                  <a:pt x="618530" y="422863"/>
                  <a:pt x="547582" y="382907"/>
                  <a:pt x="704193" y="406399"/>
                </a:cubicBezTo>
                <a:cubicBezTo>
                  <a:pt x="732764" y="410685"/>
                  <a:pt x="760027" y="421367"/>
                  <a:pt x="788276" y="427420"/>
                </a:cubicBezTo>
                <a:cubicBezTo>
                  <a:pt x="968625" y="466066"/>
                  <a:pt x="760821" y="415299"/>
                  <a:pt x="893379" y="448441"/>
                </a:cubicBezTo>
                <a:cubicBezTo>
                  <a:pt x="918521" y="465202"/>
                  <a:pt x="938049" y="475244"/>
                  <a:pt x="956441" y="500993"/>
                </a:cubicBezTo>
                <a:cubicBezTo>
                  <a:pt x="977050" y="529846"/>
                  <a:pt x="973658" y="549740"/>
                  <a:pt x="998483" y="574565"/>
                </a:cubicBezTo>
                <a:cubicBezTo>
                  <a:pt x="1036346" y="612428"/>
                  <a:pt x="1036249" y="597278"/>
                  <a:pt x="1072055" y="627117"/>
                </a:cubicBezTo>
                <a:cubicBezTo>
                  <a:pt x="1083474" y="636633"/>
                  <a:pt x="1092167" y="649132"/>
                  <a:pt x="1103586" y="658648"/>
                </a:cubicBezTo>
                <a:cubicBezTo>
                  <a:pt x="1113290" y="666735"/>
                  <a:pt x="1125728" y="671218"/>
                  <a:pt x="1135117" y="679668"/>
                </a:cubicBezTo>
                <a:cubicBezTo>
                  <a:pt x="1154848" y="697426"/>
                  <a:pt x="1202696" y="757584"/>
                  <a:pt x="1240221" y="774262"/>
                </a:cubicBezTo>
                <a:cubicBezTo>
                  <a:pt x="1260469" y="783261"/>
                  <a:pt x="1282262" y="788275"/>
                  <a:pt x="1303283" y="795282"/>
                </a:cubicBezTo>
                <a:cubicBezTo>
                  <a:pt x="1313793" y="798785"/>
                  <a:pt x="1323950" y="803620"/>
                  <a:pt x="1334814" y="805793"/>
                </a:cubicBezTo>
                <a:cubicBezTo>
                  <a:pt x="1398229" y="818476"/>
                  <a:pt x="1370418" y="810654"/>
                  <a:pt x="1418896" y="826813"/>
                </a:cubicBezTo>
                <a:cubicBezTo>
                  <a:pt x="1439917" y="840827"/>
                  <a:pt x="1457991" y="860866"/>
                  <a:pt x="1481959" y="868855"/>
                </a:cubicBezTo>
                <a:lnTo>
                  <a:pt x="1545021" y="889875"/>
                </a:lnTo>
                <a:lnTo>
                  <a:pt x="2217683" y="879365"/>
                </a:lnTo>
                <a:cubicBezTo>
                  <a:pt x="2317801" y="876695"/>
                  <a:pt x="2304181" y="878560"/>
                  <a:pt x="2364828" y="858344"/>
                </a:cubicBezTo>
                <a:cubicBezTo>
                  <a:pt x="2371835" y="847834"/>
                  <a:pt x="2373552" y="829706"/>
                  <a:pt x="2385848" y="826813"/>
                </a:cubicBezTo>
                <a:cubicBezTo>
                  <a:pt x="2437116" y="814750"/>
                  <a:pt x="2491124" y="821816"/>
                  <a:pt x="2543503" y="816303"/>
                </a:cubicBezTo>
                <a:cubicBezTo>
                  <a:pt x="2557869" y="814791"/>
                  <a:pt x="2571268" y="807990"/>
                  <a:pt x="2585545" y="805793"/>
                </a:cubicBezTo>
                <a:cubicBezTo>
                  <a:pt x="2616901" y="800969"/>
                  <a:pt x="2648607" y="798786"/>
                  <a:pt x="2680138" y="795282"/>
                </a:cubicBezTo>
                <a:cubicBezTo>
                  <a:pt x="2694152" y="791779"/>
                  <a:pt x="2708290" y="788740"/>
                  <a:pt x="2722179" y="784772"/>
                </a:cubicBezTo>
                <a:cubicBezTo>
                  <a:pt x="2732832" y="781728"/>
                  <a:pt x="2742707" y="775556"/>
                  <a:pt x="2753710" y="774262"/>
                </a:cubicBezTo>
                <a:cubicBezTo>
                  <a:pt x="2802546" y="768516"/>
                  <a:pt x="2851807" y="767255"/>
                  <a:pt x="2900855" y="763751"/>
                </a:cubicBezTo>
                <a:cubicBezTo>
                  <a:pt x="2970924" y="767255"/>
                  <a:pt x="3041495" y="765188"/>
                  <a:pt x="3111062" y="774262"/>
                </a:cubicBezTo>
                <a:cubicBezTo>
                  <a:pt x="3123588" y="775896"/>
                  <a:pt x="3132889" y="787195"/>
                  <a:pt x="3142593" y="795282"/>
                </a:cubicBezTo>
                <a:cubicBezTo>
                  <a:pt x="3223527" y="862726"/>
                  <a:pt x="3127363" y="795638"/>
                  <a:pt x="3205655" y="847834"/>
                </a:cubicBezTo>
                <a:cubicBezTo>
                  <a:pt x="3224154" y="903332"/>
                  <a:pt x="3210020" y="870147"/>
                  <a:pt x="3258207" y="942427"/>
                </a:cubicBezTo>
                <a:cubicBezTo>
                  <a:pt x="3265214" y="952937"/>
                  <a:pt x="3270296" y="965026"/>
                  <a:pt x="3279228" y="973958"/>
                </a:cubicBezTo>
                <a:cubicBezTo>
                  <a:pt x="3299028" y="993758"/>
                  <a:pt x="3315952" y="1014804"/>
                  <a:pt x="3342290" y="1026510"/>
                </a:cubicBezTo>
                <a:cubicBezTo>
                  <a:pt x="3362538" y="1035509"/>
                  <a:pt x="3384331" y="1040523"/>
                  <a:pt x="3405352" y="1047530"/>
                </a:cubicBezTo>
                <a:cubicBezTo>
                  <a:pt x="3415862" y="1051033"/>
                  <a:pt x="3426135" y="1055354"/>
                  <a:pt x="3436883" y="1058041"/>
                </a:cubicBezTo>
                <a:cubicBezTo>
                  <a:pt x="3458225" y="1063376"/>
                  <a:pt x="3489340" y="1070013"/>
                  <a:pt x="3510455" y="1079062"/>
                </a:cubicBezTo>
                <a:cubicBezTo>
                  <a:pt x="3639456" y="1134348"/>
                  <a:pt x="3478457" y="1068318"/>
                  <a:pt x="3584028" y="1121103"/>
                </a:cubicBezTo>
                <a:cubicBezTo>
                  <a:pt x="3593937" y="1126058"/>
                  <a:pt x="3605049" y="1128110"/>
                  <a:pt x="3615559" y="1131613"/>
                </a:cubicBezTo>
                <a:cubicBezTo>
                  <a:pt x="3682124" y="1124606"/>
                  <a:pt x="3748405" y="1113935"/>
                  <a:pt x="3815255" y="1110593"/>
                </a:cubicBezTo>
                <a:cubicBezTo>
                  <a:pt x="3958760" y="1103418"/>
                  <a:pt x="4104450" y="1123704"/>
                  <a:pt x="4246179" y="1100082"/>
                </a:cubicBezTo>
                <a:cubicBezTo>
                  <a:pt x="4280390" y="1094380"/>
                  <a:pt x="4286850" y="1037478"/>
                  <a:pt x="4319752" y="1026510"/>
                </a:cubicBezTo>
                <a:lnTo>
                  <a:pt x="4351283" y="1015999"/>
                </a:lnTo>
                <a:cubicBezTo>
                  <a:pt x="4365297" y="1005489"/>
                  <a:pt x="4378589" y="993941"/>
                  <a:pt x="4393324" y="984468"/>
                </a:cubicBezTo>
                <a:cubicBezTo>
                  <a:pt x="4427692" y="962374"/>
                  <a:pt x="4498428" y="921406"/>
                  <a:pt x="4498428" y="921406"/>
                </a:cubicBezTo>
                <a:cubicBezTo>
                  <a:pt x="4512442" y="903889"/>
                  <a:pt x="4527009" y="886801"/>
                  <a:pt x="4540469" y="868855"/>
                </a:cubicBezTo>
                <a:cubicBezTo>
                  <a:pt x="4554529" y="850109"/>
                  <a:pt x="4577040" y="809488"/>
                  <a:pt x="4593021" y="795282"/>
                </a:cubicBezTo>
                <a:cubicBezTo>
                  <a:pt x="4611903" y="778498"/>
                  <a:pt x="4656083" y="753241"/>
                  <a:pt x="4656083" y="753241"/>
                </a:cubicBezTo>
                <a:cubicBezTo>
                  <a:pt x="4659586" y="742731"/>
                  <a:pt x="4658759" y="729544"/>
                  <a:pt x="4666593" y="721710"/>
                </a:cubicBezTo>
                <a:cubicBezTo>
                  <a:pt x="4677672" y="710631"/>
                  <a:pt x="4694087" y="706508"/>
                  <a:pt x="4708634" y="700689"/>
                </a:cubicBezTo>
                <a:cubicBezTo>
                  <a:pt x="4757679" y="681071"/>
                  <a:pt x="4778298" y="681622"/>
                  <a:pt x="4824248" y="658648"/>
                </a:cubicBezTo>
                <a:cubicBezTo>
                  <a:pt x="4875055" y="633245"/>
                  <a:pt x="4874834" y="626391"/>
                  <a:pt x="4918841" y="595586"/>
                </a:cubicBezTo>
                <a:cubicBezTo>
                  <a:pt x="4939538" y="581098"/>
                  <a:pt x="4959306" y="564842"/>
                  <a:pt x="4981903" y="553544"/>
                </a:cubicBezTo>
                <a:cubicBezTo>
                  <a:pt x="4995917" y="546537"/>
                  <a:pt x="5009544" y="538696"/>
                  <a:pt x="5023945" y="532524"/>
                </a:cubicBezTo>
                <a:cubicBezTo>
                  <a:pt x="5045061" y="523474"/>
                  <a:pt x="5076174" y="516839"/>
                  <a:pt x="5097517" y="511503"/>
                </a:cubicBezTo>
                <a:cubicBezTo>
                  <a:pt x="5132552" y="493986"/>
                  <a:pt x="5163538" y="461556"/>
                  <a:pt x="5202621" y="458951"/>
                </a:cubicBezTo>
                <a:cubicBezTo>
                  <a:pt x="5503642" y="438884"/>
                  <a:pt x="5307623" y="449725"/>
                  <a:pt x="5791200" y="437930"/>
                </a:cubicBezTo>
                <a:cubicBezTo>
                  <a:pt x="5867987" y="361143"/>
                  <a:pt x="5760741" y="461741"/>
                  <a:pt x="5906814" y="364358"/>
                </a:cubicBezTo>
                <a:cubicBezTo>
                  <a:pt x="5917324" y="357351"/>
                  <a:pt x="5926517" y="347772"/>
                  <a:pt x="5938345" y="343337"/>
                </a:cubicBezTo>
                <a:cubicBezTo>
                  <a:pt x="5955071" y="337065"/>
                  <a:pt x="5973565" y="337159"/>
                  <a:pt x="5990896" y="332827"/>
                </a:cubicBezTo>
                <a:cubicBezTo>
                  <a:pt x="6001644" y="330140"/>
                  <a:pt x="6011613" y="324720"/>
                  <a:pt x="6022428" y="322317"/>
                </a:cubicBezTo>
                <a:cubicBezTo>
                  <a:pt x="6043231" y="317694"/>
                  <a:pt x="6064899" y="317297"/>
                  <a:pt x="6085490" y="311806"/>
                </a:cubicBezTo>
                <a:cubicBezTo>
                  <a:pt x="6300193" y="254551"/>
                  <a:pt x="6045307" y="298753"/>
                  <a:pt x="6306207" y="269765"/>
                </a:cubicBezTo>
                <a:cubicBezTo>
                  <a:pt x="6384015" y="261120"/>
                  <a:pt x="6367236" y="255457"/>
                  <a:pt x="6453352" y="238234"/>
                </a:cubicBezTo>
                <a:cubicBezTo>
                  <a:pt x="6470869" y="234731"/>
                  <a:pt x="6488573" y="232057"/>
                  <a:pt x="6505903" y="227724"/>
                </a:cubicBezTo>
                <a:cubicBezTo>
                  <a:pt x="6539140" y="219415"/>
                  <a:pt x="6542330" y="211073"/>
                  <a:pt x="6579476" y="206703"/>
                </a:cubicBezTo>
                <a:cubicBezTo>
                  <a:pt x="6694951" y="193118"/>
                  <a:pt x="6909885" y="189212"/>
                  <a:pt x="6999890" y="185682"/>
                </a:cubicBezTo>
                <a:lnTo>
                  <a:pt x="7252138" y="175172"/>
                </a:lnTo>
                <a:cubicBezTo>
                  <a:pt x="7262648" y="171669"/>
                  <a:pt x="7272854" y="167065"/>
                  <a:pt x="7283669" y="164662"/>
                </a:cubicBezTo>
                <a:cubicBezTo>
                  <a:pt x="7394654" y="139998"/>
                  <a:pt x="7307281" y="167301"/>
                  <a:pt x="7378262" y="143641"/>
                </a:cubicBezTo>
                <a:cubicBezTo>
                  <a:pt x="7466499" y="77463"/>
                  <a:pt x="7370589" y="139949"/>
                  <a:pt x="7472855" y="101599"/>
                </a:cubicBezTo>
                <a:cubicBezTo>
                  <a:pt x="7484682" y="97164"/>
                  <a:pt x="7492843" y="85709"/>
                  <a:pt x="7504386" y="80579"/>
                </a:cubicBezTo>
                <a:cubicBezTo>
                  <a:pt x="7574814" y="49278"/>
                  <a:pt x="7596630" y="58146"/>
                  <a:pt x="7683062" y="49048"/>
                </a:cubicBezTo>
                <a:cubicBezTo>
                  <a:pt x="7711153" y="46091"/>
                  <a:pt x="7739228" y="42832"/>
                  <a:pt x="7767145" y="38537"/>
                </a:cubicBezTo>
                <a:cubicBezTo>
                  <a:pt x="7784801" y="35821"/>
                  <a:pt x="7814441" y="0"/>
                  <a:pt x="7819696" y="17517"/>
                </a:cubicBezTo>
                <a:close/>
              </a:path>
            </a:pathLst>
          </a:custGeom>
          <a:solidFill>
            <a:schemeClr val="tx2">
              <a:lumMod val="60000"/>
              <a:lumOff val="40000"/>
            </a:schemeClr>
          </a:solidFill>
          <a:ln w="9525" cap="flat" cmpd="sng" algn="ctr">
            <a:solidFill>
              <a:schemeClr val="tx1"/>
            </a:solidFill>
            <a:prstDash val="solid"/>
            <a:round/>
            <a:headEnd type="none" w="med" len="med"/>
            <a:tailEnd type="none" w="lg" len="lg"/>
          </a:ln>
        </p:spPr>
        <p:txBody>
          <a:bodyPr wrap="none" anchor="ctr"/>
          <a:lstStyle/>
          <a:p>
            <a:pPr defTabSz="914400" eaLnBrk="0" fontAlgn="base" hangingPunct="0">
              <a:spcBef>
                <a:spcPct val="0"/>
              </a:spcBef>
              <a:spcAft>
                <a:spcPct val="0"/>
              </a:spcAft>
              <a:defRPr/>
            </a:pPr>
            <a:endParaRPr lang="en-US" sz="4000">
              <a:solidFill>
                <a:srgbClr val="FFFFFF"/>
              </a:solidFill>
            </a:endParaRPr>
          </a:p>
        </p:txBody>
      </p:sp>
      <p:sp>
        <p:nvSpPr>
          <p:cNvPr id="43" name="Rectangle 6"/>
          <p:cNvSpPr txBox="1">
            <a:spLocks noChangeArrowheads="1"/>
          </p:cNvSpPr>
          <p:nvPr/>
        </p:nvSpPr>
        <p:spPr>
          <a:xfrm>
            <a:off x="914400" y="609600"/>
            <a:ext cx="10363200" cy="1143000"/>
          </a:xfrm>
          <a:prstGeom prst="rect">
            <a:avLst/>
          </a:prstGeom>
        </p:spPr>
        <p:txBody>
          <a:bodyPr/>
          <a:lstStyle/>
          <a:p>
            <a:pPr algn="ctr" defTabSz="914400" eaLnBrk="0" fontAlgn="base" hangingPunct="0">
              <a:spcBef>
                <a:spcPct val="0"/>
              </a:spcBef>
              <a:spcAft>
                <a:spcPct val="0"/>
              </a:spcAft>
              <a:defRPr/>
            </a:pPr>
            <a:r>
              <a:rPr lang="en-US" sz="3600" u="sng" kern="0" dirty="0">
                <a:solidFill>
                  <a:srgbClr val="FFFFFF"/>
                </a:solidFill>
              </a:rPr>
              <a:t>Return Flows and Accretions</a:t>
            </a:r>
          </a:p>
        </p:txBody>
      </p:sp>
      <p:sp>
        <p:nvSpPr>
          <p:cNvPr id="92173" name="Text Box 5"/>
          <p:cNvSpPr txBox="1">
            <a:spLocks noChangeArrowheads="1"/>
          </p:cNvSpPr>
          <p:nvPr/>
        </p:nvSpPr>
        <p:spPr bwMode="auto">
          <a:xfrm>
            <a:off x="2074333" y="1538288"/>
            <a:ext cx="1989667" cy="6048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1800" b="1">
                <a:solidFill>
                  <a:srgbClr val="FFFFFF"/>
                </a:solidFill>
              </a:rPr>
              <a:t>Ditch/Field Seepage </a:t>
            </a:r>
            <a:endParaRPr lang="en-US" altLang="en-US" sz="1800">
              <a:solidFill>
                <a:srgbClr val="FFFFFF"/>
              </a:solidFill>
            </a:endParaRPr>
          </a:p>
        </p:txBody>
      </p:sp>
      <p:cxnSp>
        <p:nvCxnSpPr>
          <p:cNvPr id="92174" name="Straight Arrow Connector 24"/>
          <p:cNvCxnSpPr>
            <a:cxnSpLocks noChangeShapeType="1"/>
          </p:cNvCxnSpPr>
          <p:nvPr/>
        </p:nvCxnSpPr>
        <p:spPr bwMode="auto">
          <a:xfrm flipH="1">
            <a:off x="1837284" y="2095500"/>
            <a:ext cx="334433" cy="363538"/>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5" name="Freeform 54"/>
          <p:cNvSpPr/>
          <p:nvPr/>
        </p:nvSpPr>
        <p:spPr bwMode="auto">
          <a:xfrm>
            <a:off x="1003300" y="2333625"/>
            <a:ext cx="4089400" cy="1257300"/>
          </a:xfrm>
          <a:custGeom>
            <a:avLst/>
            <a:gdLst>
              <a:gd name="connsiteX0" fmla="*/ 142875 w 3067050"/>
              <a:gd name="connsiteY0" fmla="*/ 0 h 1257300"/>
              <a:gd name="connsiteX1" fmla="*/ 238125 w 3067050"/>
              <a:gd name="connsiteY1" fmla="*/ 47625 h 1257300"/>
              <a:gd name="connsiteX2" fmla="*/ 371475 w 3067050"/>
              <a:gd name="connsiteY2" fmla="*/ 114300 h 1257300"/>
              <a:gd name="connsiteX3" fmla="*/ 476250 w 3067050"/>
              <a:gd name="connsiteY3" fmla="*/ 133350 h 1257300"/>
              <a:gd name="connsiteX4" fmla="*/ 619125 w 3067050"/>
              <a:gd name="connsiteY4" fmla="*/ 180975 h 1257300"/>
              <a:gd name="connsiteX5" fmla="*/ 762000 w 3067050"/>
              <a:gd name="connsiteY5" fmla="*/ 238125 h 1257300"/>
              <a:gd name="connsiteX6" fmla="*/ 942975 w 3067050"/>
              <a:gd name="connsiteY6" fmla="*/ 266700 h 1257300"/>
              <a:gd name="connsiteX7" fmla="*/ 981075 w 3067050"/>
              <a:gd name="connsiteY7" fmla="*/ 342900 h 1257300"/>
              <a:gd name="connsiteX8" fmla="*/ 1028700 w 3067050"/>
              <a:gd name="connsiteY8" fmla="*/ 409575 h 1257300"/>
              <a:gd name="connsiteX9" fmla="*/ 1095375 w 3067050"/>
              <a:gd name="connsiteY9" fmla="*/ 542925 h 1257300"/>
              <a:gd name="connsiteX10" fmla="*/ 1152525 w 3067050"/>
              <a:gd name="connsiteY10" fmla="*/ 619125 h 1257300"/>
              <a:gd name="connsiteX11" fmla="*/ 1228725 w 3067050"/>
              <a:gd name="connsiteY11" fmla="*/ 676275 h 1257300"/>
              <a:gd name="connsiteX12" fmla="*/ 1295400 w 3067050"/>
              <a:gd name="connsiteY12" fmla="*/ 714375 h 1257300"/>
              <a:gd name="connsiteX13" fmla="*/ 1371600 w 3067050"/>
              <a:gd name="connsiteY13" fmla="*/ 781050 h 1257300"/>
              <a:gd name="connsiteX14" fmla="*/ 1457325 w 3067050"/>
              <a:gd name="connsiteY14" fmla="*/ 809625 h 1257300"/>
              <a:gd name="connsiteX15" fmla="*/ 1533525 w 3067050"/>
              <a:gd name="connsiteY15" fmla="*/ 847725 h 1257300"/>
              <a:gd name="connsiteX16" fmla="*/ 1695450 w 3067050"/>
              <a:gd name="connsiteY16" fmla="*/ 885825 h 1257300"/>
              <a:gd name="connsiteX17" fmla="*/ 1828800 w 3067050"/>
              <a:gd name="connsiteY17" fmla="*/ 923925 h 1257300"/>
              <a:gd name="connsiteX18" fmla="*/ 1924050 w 3067050"/>
              <a:gd name="connsiteY18" fmla="*/ 952500 h 1257300"/>
              <a:gd name="connsiteX19" fmla="*/ 1924050 w 3067050"/>
              <a:gd name="connsiteY19" fmla="*/ 952500 h 1257300"/>
              <a:gd name="connsiteX20" fmla="*/ 2009775 w 3067050"/>
              <a:gd name="connsiteY20" fmla="*/ 971550 h 1257300"/>
              <a:gd name="connsiteX21" fmla="*/ 2009775 w 3067050"/>
              <a:gd name="connsiteY21" fmla="*/ 971550 h 1257300"/>
              <a:gd name="connsiteX22" fmla="*/ 2133600 w 3067050"/>
              <a:gd name="connsiteY22" fmla="*/ 1000125 h 1257300"/>
              <a:gd name="connsiteX23" fmla="*/ 2305050 w 3067050"/>
              <a:gd name="connsiteY23" fmla="*/ 1038225 h 1257300"/>
              <a:gd name="connsiteX24" fmla="*/ 2514600 w 3067050"/>
              <a:gd name="connsiteY24" fmla="*/ 1076325 h 1257300"/>
              <a:gd name="connsiteX25" fmla="*/ 2590800 w 3067050"/>
              <a:gd name="connsiteY25" fmla="*/ 1076325 h 1257300"/>
              <a:gd name="connsiteX26" fmla="*/ 2800350 w 3067050"/>
              <a:gd name="connsiteY26" fmla="*/ 1104900 h 1257300"/>
              <a:gd name="connsiteX27" fmla="*/ 2952750 w 3067050"/>
              <a:gd name="connsiteY27" fmla="*/ 1152525 h 1257300"/>
              <a:gd name="connsiteX28" fmla="*/ 2952750 w 3067050"/>
              <a:gd name="connsiteY28" fmla="*/ 1152525 h 1257300"/>
              <a:gd name="connsiteX29" fmla="*/ 3067050 w 3067050"/>
              <a:gd name="connsiteY29" fmla="*/ 1238250 h 1257300"/>
              <a:gd name="connsiteX30" fmla="*/ 2971800 w 3067050"/>
              <a:gd name="connsiteY30" fmla="*/ 1257300 h 1257300"/>
              <a:gd name="connsiteX31" fmla="*/ 2847975 w 3067050"/>
              <a:gd name="connsiteY31" fmla="*/ 1219200 h 1257300"/>
              <a:gd name="connsiteX32" fmla="*/ 2628900 w 3067050"/>
              <a:gd name="connsiteY32" fmla="*/ 1190625 h 1257300"/>
              <a:gd name="connsiteX33" fmla="*/ 2409825 w 3067050"/>
              <a:gd name="connsiteY33" fmla="*/ 1152525 h 1257300"/>
              <a:gd name="connsiteX34" fmla="*/ 2143125 w 3067050"/>
              <a:gd name="connsiteY34" fmla="*/ 1143000 h 1257300"/>
              <a:gd name="connsiteX35" fmla="*/ 1866900 w 3067050"/>
              <a:gd name="connsiteY35" fmla="*/ 1104900 h 1257300"/>
              <a:gd name="connsiteX36" fmla="*/ 1524000 w 3067050"/>
              <a:gd name="connsiteY36" fmla="*/ 1019175 h 1257300"/>
              <a:gd name="connsiteX37" fmla="*/ 1228725 w 3067050"/>
              <a:gd name="connsiteY37" fmla="*/ 923925 h 1257300"/>
              <a:gd name="connsiteX38" fmla="*/ 1104900 w 3067050"/>
              <a:gd name="connsiteY38" fmla="*/ 876300 h 1257300"/>
              <a:gd name="connsiteX39" fmla="*/ 942975 w 3067050"/>
              <a:gd name="connsiteY39" fmla="*/ 809625 h 1257300"/>
              <a:gd name="connsiteX40" fmla="*/ 733425 w 3067050"/>
              <a:gd name="connsiteY40" fmla="*/ 742950 h 1257300"/>
              <a:gd name="connsiteX41" fmla="*/ 561975 w 3067050"/>
              <a:gd name="connsiteY41" fmla="*/ 676275 h 1257300"/>
              <a:gd name="connsiteX42" fmla="*/ 476250 w 3067050"/>
              <a:gd name="connsiteY42" fmla="*/ 676275 h 1257300"/>
              <a:gd name="connsiteX43" fmla="*/ 238125 w 3067050"/>
              <a:gd name="connsiteY43" fmla="*/ 676275 h 1257300"/>
              <a:gd name="connsiteX44" fmla="*/ 133350 w 3067050"/>
              <a:gd name="connsiteY44" fmla="*/ 666750 h 1257300"/>
              <a:gd name="connsiteX45" fmla="*/ 133350 w 3067050"/>
              <a:gd name="connsiteY45" fmla="*/ 666750 h 1257300"/>
              <a:gd name="connsiteX46" fmla="*/ 38100 w 3067050"/>
              <a:gd name="connsiteY46" fmla="*/ 600075 h 1257300"/>
              <a:gd name="connsiteX47" fmla="*/ 28575 w 3067050"/>
              <a:gd name="connsiteY47" fmla="*/ 504825 h 1257300"/>
              <a:gd name="connsiteX48" fmla="*/ 0 w 3067050"/>
              <a:gd name="connsiteY48" fmla="*/ 361950 h 1257300"/>
              <a:gd name="connsiteX49" fmla="*/ 0 w 3067050"/>
              <a:gd name="connsiteY49" fmla="*/ 238125 h 1257300"/>
              <a:gd name="connsiteX50" fmla="*/ 57150 w 3067050"/>
              <a:gd name="connsiteY50" fmla="*/ 104775 h 1257300"/>
              <a:gd name="connsiteX51" fmla="*/ 142875 w 3067050"/>
              <a:gd name="connsiteY51"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67050" h="1257300">
                <a:moveTo>
                  <a:pt x="142875" y="0"/>
                </a:moveTo>
                <a:lnTo>
                  <a:pt x="238125" y="47625"/>
                </a:lnTo>
                <a:lnTo>
                  <a:pt x="371475" y="114300"/>
                </a:lnTo>
                <a:lnTo>
                  <a:pt x="476250" y="133350"/>
                </a:lnTo>
                <a:lnTo>
                  <a:pt x="619125" y="180975"/>
                </a:lnTo>
                <a:lnTo>
                  <a:pt x="762000" y="238125"/>
                </a:lnTo>
                <a:lnTo>
                  <a:pt x="942975" y="266700"/>
                </a:lnTo>
                <a:lnTo>
                  <a:pt x="981075" y="342900"/>
                </a:lnTo>
                <a:lnTo>
                  <a:pt x="1028700" y="409575"/>
                </a:lnTo>
                <a:lnTo>
                  <a:pt x="1095375" y="542925"/>
                </a:lnTo>
                <a:lnTo>
                  <a:pt x="1152525" y="619125"/>
                </a:lnTo>
                <a:lnTo>
                  <a:pt x="1228725" y="676275"/>
                </a:lnTo>
                <a:lnTo>
                  <a:pt x="1295400" y="714375"/>
                </a:lnTo>
                <a:lnTo>
                  <a:pt x="1371600" y="781050"/>
                </a:lnTo>
                <a:lnTo>
                  <a:pt x="1457325" y="809625"/>
                </a:lnTo>
                <a:lnTo>
                  <a:pt x="1533525" y="847725"/>
                </a:lnTo>
                <a:lnTo>
                  <a:pt x="1695450" y="885825"/>
                </a:lnTo>
                <a:lnTo>
                  <a:pt x="1828800" y="923925"/>
                </a:lnTo>
                <a:cubicBezTo>
                  <a:pt x="1918908" y="943949"/>
                  <a:pt x="1893827" y="922277"/>
                  <a:pt x="1924050" y="952500"/>
                </a:cubicBezTo>
                <a:lnTo>
                  <a:pt x="1924050" y="952500"/>
                </a:lnTo>
                <a:lnTo>
                  <a:pt x="2009775" y="971550"/>
                </a:lnTo>
                <a:lnTo>
                  <a:pt x="2009775" y="971550"/>
                </a:lnTo>
                <a:lnTo>
                  <a:pt x="2133600" y="1000125"/>
                </a:lnTo>
                <a:lnTo>
                  <a:pt x="2305050" y="1038225"/>
                </a:lnTo>
                <a:lnTo>
                  <a:pt x="2514600" y="1076325"/>
                </a:lnTo>
                <a:lnTo>
                  <a:pt x="2590800" y="1076325"/>
                </a:lnTo>
                <a:lnTo>
                  <a:pt x="2800350" y="1104900"/>
                </a:lnTo>
                <a:lnTo>
                  <a:pt x="2952750" y="1152525"/>
                </a:lnTo>
                <a:lnTo>
                  <a:pt x="2952750" y="1152525"/>
                </a:lnTo>
                <a:lnTo>
                  <a:pt x="3067050" y="1238250"/>
                </a:lnTo>
                <a:lnTo>
                  <a:pt x="2971800" y="1257300"/>
                </a:lnTo>
                <a:lnTo>
                  <a:pt x="2847975" y="1219200"/>
                </a:lnTo>
                <a:lnTo>
                  <a:pt x="2628900" y="1190625"/>
                </a:lnTo>
                <a:lnTo>
                  <a:pt x="2409825" y="1152525"/>
                </a:lnTo>
                <a:lnTo>
                  <a:pt x="2143125" y="1143000"/>
                </a:lnTo>
                <a:lnTo>
                  <a:pt x="1866900" y="1104900"/>
                </a:lnTo>
                <a:lnTo>
                  <a:pt x="1524000" y="1019175"/>
                </a:lnTo>
                <a:lnTo>
                  <a:pt x="1228725" y="923925"/>
                </a:lnTo>
                <a:lnTo>
                  <a:pt x="1104900" y="876300"/>
                </a:lnTo>
                <a:lnTo>
                  <a:pt x="942975" y="809625"/>
                </a:lnTo>
                <a:lnTo>
                  <a:pt x="733425" y="742950"/>
                </a:lnTo>
                <a:lnTo>
                  <a:pt x="561975" y="676275"/>
                </a:lnTo>
                <a:lnTo>
                  <a:pt x="476250" y="676275"/>
                </a:lnTo>
                <a:lnTo>
                  <a:pt x="238125" y="676275"/>
                </a:lnTo>
                <a:lnTo>
                  <a:pt x="133350" y="666750"/>
                </a:lnTo>
                <a:lnTo>
                  <a:pt x="133350" y="666750"/>
                </a:lnTo>
                <a:lnTo>
                  <a:pt x="38100" y="600075"/>
                </a:lnTo>
                <a:lnTo>
                  <a:pt x="28575" y="504825"/>
                </a:lnTo>
                <a:lnTo>
                  <a:pt x="0" y="361950"/>
                </a:lnTo>
                <a:lnTo>
                  <a:pt x="0" y="238125"/>
                </a:lnTo>
                <a:lnTo>
                  <a:pt x="57150" y="104775"/>
                </a:lnTo>
                <a:lnTo>
                  <a:pt x="142875" y="0"/>
                </a:lnTo>
                <a:close/>
              </a:path>
            </a:pathLst>
          </a:cu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4000">
              <a:solidFill>
                <a:srgbClr val="FFFFFF"/>
              </a:solidFill>
            </a:endParaRPr>
          </a:p>
        </p:txBody>
      </p:sp>
      <p:sp>
        <p:nvSpPr>
          <p:cNvPr id="92176" name="Text Box 5"/>
          <p:cNvSpPr txBox="1">
            <a:spLocks noChangeArrowheads="1"/>
          </p:cNvSpPr>
          <p:nvPr/>
        </p:nvSpPr>
        <p:spPr bwMode="auto">
          <a:xfrm>
            <a:off x="5384803" y="1657350"/>
            <a:ext cx="2044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1800" b="1">
                <a:solidFill>
                  <a:srgbClr val="FFFFFF"/>
                </a:solidFill>
              </a:rPr>
              <a:t>Return Flow </a:t>
            </a:r>
          </a:p>
          <a:p>
            <a:pPr defTabSz="914400" fontAlgn="base">
              <a:spcBef>
                <a:spcPct val="0"/>
              </a:spcBef>
              <a:spcAft>
                <a:spcPct val="0"/>
              </a:spcAft>
              <a:buClrTx/>
              <a:buSzTx/>
              <a:buFontTx/>
              <a:buNone/>
            </a:pPr>
            <a:endParaRPr lang="en-US" altLang="en-US" sz="1800">
              <a:solidFill>
                <a:srgbClr val="FFFFFF"/>
              </a:solidFill>
            </a:endParaRPr>
          </a:p>
        </p:txBody>
      </p:sp>
      <p:sp>
        <p:nvSpPr>
          <p:cNvPr id="92177" name="Rectangle 7"/>
          <p:cNvSpPr txBox="1">
            <a:spLocks noChangeArrowheads="1"/>
          </p:cNvSpPr>
          <p:nvPr/>
        </p:nvSpPr>
        <p:spPr bwMode="auto">
          <a:xfrm>
            <a:off x="1117600" y="4800600"/>
            <a:ext cx="1056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2400" b="1">
                <a:solidFill>
                  <a:srgbClr val="FFFFFF"/>
                </a:solidFill>
                <a:latin typeface="Times New Roman" pitchFamily="18" charset="0"/>
              </a:rPr>
              <a:t>Ditch, Reservoir and on-farm seepage fill up the aquifer which slowly makes its way back to river.</a:t>
            </a:r>
          </a:p>
          <a:p>
            <a:pPr defTabSz="914400" fontAlgn="base">
              <a:spcBef>
                <a:spcPct val="0"/>
              </a:spcBef>
              <a:spcAft>
                <a:spcPct val="0"/>
              </a:spcAft>
              <a:buClrTx/>
              <a:buSzTx/>
              <a:buFontTx/>
              <a:buNone/>
            </a:pPr>
            <a:r>
              <a:rPr lang="en-US" altLang="en-US" sz="2400" b="1">
                <a:solidFill>
                  <a:srgbClr val="FFFFFF"/>
                </a:solidFill>
                <a:latin typeface="Times New Roman" pitchFamily="18" charset="0"/>
              </a:rPr>
              <a:t>The volume released to the river is the “return flow ”. </a:t>
            </a:r>
          </a:p>
          <a:p>
            <a:pPr defTabSz="914400" fontAlgn="base">
              <a:spcBef>
                <a:spcPct val="0"/>
              </a:spcBef>
              <a:spcAft>
                <a:spcPct val="0"/>
              </a:spcAft>
              <a:buClrTx/>
              <a:buSzTx/>
              <a:buFontTx/>
              <a:buNone/>
            </a:pPr>
            <a:endParaRPr lang="en-US" altLang="en-US" sz="2400" b="1">
              <a:solidFill>
                <a:srgbClr val="FFFFFF"/>
              </a:solidFill>
              <a:latin typeface="Times New Roman" pitchFamily="18" charset="0"/>
            </a:endParaRPr>
          </a:p>
        </p:txBody>
      </p:sp>
      <p:sp>
        <p:nvSpPr>
          <p:cNvPr id="92178" name="Freeform 61"/>
          <p:cNvSpPr>
            <a:spLocks/>
          </p:cNvSpPr>
          <p:nvPr/>
        </p:nvSpPr>
        <p:spPr bwMode="auto">
          <a:xfrm>
            <a:off x="1117600" y="2219325"/>
            <a:ext cx="1320800" cy="438150"/>
          </a:xfrm>
          <a:custGeom>
            <a:avLst/>
            <a:gdLst>
              <a:gd name="T0" fmla="*/ 0 w 990600"/>
              <a:gd name="T1" fmla="*/ 0 h 438150"/>
              <a:gd name="T2" fmla="*/ 114300 w 990600"/>
              <a:gd name="T3" fmla="*/ 9525 h 438150"/>
              <a:gd name="T4" fmla="*/ 161925 w 990600"/>
              <a:gd name="T5" fmla="*/ 38100 h 438150"/>
              <a:gd name="T6" fmla="*/ 285750 w 990600"/>
              <a:gd name="T7" fmla="*/ 85725 h 438150"/>
              <a:gd name="T8" fmla="*/ 400050 w 990600"/>
              <a:gd name="T9" fmla="*/ 95250 h 438150"/>
              <a:gd name="T10" fmla="*/ 504825 w 990600"/>
              <a:gd name="T11" fmla="*/ 114300 h 438150"/>
              <a:gd name="T12" fmla="*/ 571500 w 990600"/>
              <a:gd name="T13" fmla="*/ 152400 h 438150"/>
              <a:gd name="T14" fmla="*/ 685800 w 990600"/>
              <a:gd name="T15" fmla="*/ 190500 h 438150"/>
              <a:gd name="T16" fmla="*/ 762000 w 990600"/>
              <a:gd name="T17" fmla="*/ 219075 h 438150"/>
              <a:gd name="T18" fmla="*/ 866775 w 990600"/>
              <a:gd name="T19" fmla="*/ 266700 h 438150"/>
              <a:gd name="T20" fmla="*/ 933450 w 990600"/>
              <a:gd name="T21" fmla="*/ 304800 h 438150"/>
              <a:gd name="T22" fmla="*/ 990600 w 990600"/>
              <a:gd name="T23" fmla="*/ 323850 h 438150"/>
              <a:gd name="T24" fmla="*/ 962025 w 990600"/>
              <a:gd name="T25" fmla="*/ 352425 h 438150"/>
              <a:gd name="T26" fmla="*/ 914400 w 990600"/>
              <a:gd name="T27" fmla="*/ 361950 h 438150"/>
              <a:gd name="T28" fmla="*/ 847725 w 990600"/>
              <a:gd name="T29" fmla="*/ 400050 h 438150"/>
              <a:gd name="T30" fmla="*/ 781050 w 990600"/>
              <a:gd name="T31" fmla="*/ 428625 h 438150"/>
              <a:gd name="T32" fmla="*/ 723900 w 990600"/>
              <a:gd name="T33" fmla="*/ 438150 h 438150"/>
              <a:gd name="T34" fmla="*/ 571500 w 990600"/>
              <a:gd name="T35" fmla="*/ 419100 h 438150"/>
              <a:gd name="T36" fmla="*/ 466725 w 990600"/>
              <a:gd name="T37" fmla="*/ 381000 h 438150"/>
              <a:gd name="T38" fmla="*/ 266700 w 990600"/>
              <a:gd name="T39" fmla="*/ 314325 h 438150"/>
              <a:gd name="T40" fmla="*/ 180975 w 990600"/>
              <a:gd name="T41" fmla="*/ 266700 h 438150"/>
              <a:gd name="T42" fmla="*/ 123825 w 990600"/>
              <a:gd name="T43" fmla="*/ 228600 h 438150"/>
              <a:gd name="T44" fmla="*/ 85725 w 990600"/>
              <a:gd name="T45" fmla="*/ 180975 h 438150"/>
              <a:gd name="T46" fmla="*/ 85725 w 990600"/>
              <a:gd name="T47" fmla="*/ 180975 h 438150"/>
              <a:gd name="T48" fmla="*/ 19050 w 990600"/>
              <a:gd name="T49" fmla="*/ 95250 h 438150"/>
              <a:gd name="T50" fmla="*/ 19050 w 990600"/>
              <a:gd name="T51" fmla="*/ 95250 h 438150"/>
              <a:gd name="T52" fmla="*/ 0 w 990600"/>
              <a:gd name="T53" fmla="*/ 0 h 438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90600"/>
              <a:gd name="T82" fmla="*/ 0 h 438150"/>
              <a:gd name="T83" fmla="*/ 990600 w 990600"/>
              <a:gd name="T84" fmla="*/ 438150 h 438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90600" h="438150">
                <a:moveTo>
                  <a:pt x="0" y="0"/>
                </a:moveTo>
                <a:lnTo>
                  <a:pt x="114300" y="9525"/>
                </a:lnTo>
                <a:lnTo>
                  <a:pt x="161925" y="38100"/>
                </a:lnTo>
                <a:lnTo>
                  <a:pt x="285750" y="85725"/>
                </a:lnTo>
                <a:lnTo>
                  <a:pt x="400050" y="95250"/>
                </a:lnTo>
                <a:lnTo>
                  <a:pt x="504825" y="114300"/>
                </a:lnTo>
                <a:lnTo>
                  <a:pt x="571500" y="152400"/>
                </a:lnTo>
                <a:lnTo>
                  <a:pt x="685800" y="190500"/>
                </a:lnTo>
                <a:lnTo>
                  <a:pt x="762000" y="219075"/>
                </a:lnTo>
                <a:lnTo>
                  <a:pt x="866775" y="266700"/>
                </a:lnTo>
                <a:lnTo>
                  <a:pt x="933450" y="304800"/>
                </a:lnTo>
                <a:lnTo>
                  <a:pt x="990600" y="323850"/>
                </a:lnTo>
                <a:lnTo>
                  <a:pt x="962025" y="352425"/>
                </a:lnTo>
                <a:lnTo>
                  <a:pt x="914400" y="361950"/>
                </a:lnTo>
                <a:lnTo>
                  <a:pt x="847725" y="400050"/>
                </a:lnTo>
                <a:lnTo>
                  <a:pt x="781050" y="428625"/>
                </a:lnTo>
                <a:lnTo>
                  <a:pt x="723900" y="438150"/>
                </a:lnTo>
                <a:lnTo>
                  <a:pt x="571500" y="419100"/>
                </a:lnTo>
                <a:lnTo>
                  <a:pt x="466725" y="381000"/>
                </a:lnTo>
                <a:lnTo>
                  <a:pt x="266700" y="314325"/>
                </a:lnTo>
                <a:lnTo>
                  <a:pt x="180975" y="266700"/>
                </a:lnTo>
                <a:lnTo>
                  <a:pt x="123825" y="228600"/>
                </a:lnTo>
                <a:lnTo>
                  <a:pt x="85725" y="180975"/>
                </a:lnTo>
                <a:lnTo>
                  <a:pt x="19050" y="95250"/>
                </a:lnTo>
                <a:lnTo>
                  <a:pt x="0" y="0"/>
                </a:lnTo>
                <a:close/>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4000">
              <a:solidFill>
                <a:srgbClr val="FFFFFF"/>
              </a:solidFill>
            </a:endParaRPr>
          </a:p>
        </p:txBody>
      </p:sp>
    </p:spTree>
    <p:extLst>
      <p:ext uri="{BB962C8B-B14F-4D97-AF65-F5344CB8AC3E}">
        <p14:creationId xmlns:p14="http://schemas.microsoft.com/office/powerpoint/2010/main" val="13973427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Text Box 5"/>
          <p:cNvSpPr txBox="1">
            <a:spLocks noChangeArrowheads="1"/>
          </p:cNvSpPr>
          <p:nvPr/>
        </p:nvSpPr>
        <p:spPr bwMode="auto">
          <a:xfrm>
            <a:off x="6898234" y="4038600"/>
            <a:ext cx="255058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1800" b="1">
                <a:solidFill>
                  <a:srgbClr val="000000"/>
                </a:solidFill>
                <a:latin typeface="Arial" pitchFamily="34" charset="0"/>
                <a:cs typeface="Arial" pitchFamily="34" charset="0"/>
              </a:rPr>
              <a:t>Alluvial Aquifer</a:t>
            </a:r>
            <a:endParaRPr lang="en-US" altLang="en-US" sz="1800">
              <a:solidFill>
                <a:srgbClr val="000000"/>
              </a:solidFill>
              <a:latin typeface="Arial" pitchFamily="34" charset="0"/>
              <a:cs typeface="Arial" pitchFamily="34" charset="0"/>
            </a:endParaRPr>
          </a:p>
        </p:txBody>
      </p:sp>
      <p:sp>
        <p:nvSpPr>
          <p:cNvPr id="93187" name="Text Box 7"/>
          <p:cNvSpPr txBox="1">
            <a:spLocks noChangeArrowheads="1"/>
          </p:cNvSpPr>
          <p:nvPr/>
        </p:nvSpPr>
        <p:spPr bwMode="auto">
          <a:xfrm>
            <a:off x="5232400" y="3157545"/>
            <a:ext cx="17272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1800" b="1">
                <a:solidFill>
                  <a:srgbClr val="000000"/>
                </a:solidFill>
                <a:latin typeface="Arial" pitchFamily="34" charset="0"/>
                <a:cs typeface="Arial" pitchFamily="34" charset="0"/>
              </a:rPr>
              <a:t>Stream</a:t>
            </a:r>
          </a:p>
        </p:txBody>
      </p:sp>
      <p:sp>
        <p:nvSpPr>
          <p:cNvPr id="93188" name="Rectangle 17"/>
          <p:cNvSpPr>
            <a:spLocks noChangeArrowheads="1"/>
          </p:cNvSpPr>
          <p:nvPr/>
        </p:nvSpPr>
        <p:spPr bwMode="auto">
          <a:xfrm>
            <a:off x="762000" y="1447800"/>
            <a:ext cx="10668000" cy="3200400"/>
          </a:xfrm>
          <a:prstGeom prst="rect">
            <a:avLst/>
          </a:prstGeom>
          <a:noFill/>
          <a:ln w="9525" algn="ctr">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endParaRPr lang="en-US" altLang="en-US" sz="2400">
              <a:solidFill>
                <a:srgbClr val="000000"/>
              </a:solidFill>
              <a:latin typeface="Arial" pitchFamily="34" charset="0"/>
              <a:cs typeface="Times New Roman" pitchFamily="18" charset="0"/>
            </a:endParaRPr>
          </a:p>
        </p:txBody>
      </p:sp>
      <p:sp>
        <p:nvSpPr>
          <p:cNvPr id="19" name="Rectangle 6"/>
          <p:cNvSpPr txBox="1">
            <a:spLocks noChangeArrowheads="1"/>
          </p:cNvSpPr>
          <p:nvPr/>
        </p:nvSpPr>
        <p:spPr>
          <a:xfrm>
            <a:off x="914400" y="609600"/>
            <a:ext cx="10363200" cy="1143000"/>
          </a:xfrm>
          <a:prstGeom prst="rect">
            <a:avLst/>
          </a:prstGeom>
        </p:spPr>
        <p:txBody>
          <a:bodyPr/>
          <a:lstStyle/>
          <a:p>
            <a:pPr algn="ctr" defTabSz="914400">
              <a:defRPr/>
            </a:pPr>
            <a:r>
              <a:rPr lang="en-US" sz="3600" u="sng" kern="0" dirty="0">
                <a:solidFill>
                  <a:srgbClr val="1F497D"/>
                </a:solidFill>
                <a:cs typeface="Arial" pitchFamily="34" charset="0"/>
              </a:rPr>
              <a:t>Pumping and Depletions</a:t>
            </a:r>
          </a:p>
        </p:txBody>
      </p:sp>
      <p:sp>
        <p:nvSpPr>
          <p:cNvPr id="93190" name="Freeform 11"/>
          <p:cNvSpPr>
            <a:spLocks/>
          </p:cNvSpPr>
          <p:nvPr/>
        </p:nvSpPr>
        <p:spPr bwMode="auto">
          <a:xfrm>
            <a:off x="812803" y="2209825"/>
            <a:ext cx="4102100" cy="1343025"/>
          </a:xfrm>
          <a:custGeom>
            <a:avLst/>
            <a:gdLst>
              <a:gd name="T0" fmla="*/ 0 w 3048000"/>
              <a:gd name="T1" fmla="*/ 0 h 840827"/>
              <a:gd name="T2" fmla="*/ 355590 w 3048000"/>
              <a:gd name="T3" fmla="*/ 1073515 h 840827"/>
              <a:gd name="T4" fmla="*/ 424410 w 3048000"/>
              <a:gd name="T5" fmla="*/ 3220548 h 840827"/>
              <a:gd name="T6" fmla="*/ 470292 w 3048000"/>
              <a:gd name="T7" fmla="*/ 4294079 h 840827"/>
              <a:gd name="T8" fmla="*/ 596471 w 3048000"/>
              <a:gd name="T9" fmla="*/ 5367540 h 840827"/>
              <a:gd name="T10" fmla="*/ 630882 w 3048000"/>
              <a:gd name="T11" fmla="*/ 6441111 h 840827"/>
              <a:gd name="T12" fmla="*/ 883234 w 3048000"/>
              <a:gd name="T13" fmla="*/ 8588101 h 840827"/>
              <a:gd name="T14" fmla="*/ 963526 w 3048000"/>
              <a:gd name="T15" fmla="*/ 11808647 h 840827"/>
              <a:gd name="T16" fmla="*/ 997939 w 3048000"/>
              <a:gd name="T17" fmla="*/ 12882292 h 840827"/>
              <a:gd name="T18" fmla="*/ 1158528 w 3048000"/>
              <a:gd name="T19" fmla="*/ 16102838 h 840827"/>
              <a:gd name="T20" fmla="*/ 1353527 w 3048000"/>
              <a:gd name="T21" fmla="*/ 20396855 h 840827"/>
              <a:gd name="T22" fmla="*/ 1422350 w 3048000"/>
              <a:gd name="T23" fmla="*/ 21470367 h 840827"/>
              <a:gd name="T24" fmla="*/ 1468232 w 3048000"/>
              <a:gd name="T25" fmla="*/ 22543930 h 840827"/>
              <a:gd name="T26" fmla="*/ 1594409 w 3048000"/>
              <a:gd name="T27" fmla="*/ 23617408 h 840827"/>
              <a:gd name="T28" fmla="*/ 1628821 w 3048000"/>
              <a:gd name="T29" fmla="*/ 24690939 h 840827"/>
              <a:gd name="T30" fmla="*/ 1663231 w 3048000"/>
              <a:gd name="T31" fmla="*/ 26838047 h 840827"/>
              <a:gd name="T32" fmla="*/ 1835291 w 3048000"/>
              <a:gd name="T33" fmla="*/ 30058618 h 840827"/>
              <a:gd name="T34" fmla="*/ 1881173 w 3048000"/>
              <a:gd name="T35" fmla="*/ 32205630 h 840827"/>
              <a:gd name="T36" fmla="*/ 1927053 w 3048000"/>
              <a:gd name="T37" fmla="*/ 33279160 h 840827"/>
              <a:gd name="T38" fmla="*/ 1984408 w 3048000"/>
              <a:gd name="T39" fmla="*/ 35426161 h 840827"/>
              <a:gd name="T40" fmla="*/ 2053229 w 3048000"/>
              <a:gd name="T41" fmla="*/ 37573317 h 840827"/>
              <a:gd name="T42" fmla="*/ 2099112 w 3048000"/>
              <a:gd name="T43" fmla="*/ 39720243 h 840827"/>
              <a:gd name="T44" fmla="*/ 2202347 w 3048000"/>
              <a:gd name="T45" fmla="*/ 40793870 h 840827"/>
              <a:gd name="T46" fmla="*/ 2248228 w 3048000"/>
              <a:gd name="T47" fmla="*/ 41867337 h 840827"/>
              <a:gd name="T48" fmla="*/ 2317053 w 3048000"/>
              <a:gd name="T49" fmla="*/ 46161357 h 840827"/>
              <a:gd name="T50" fmla="*/ 2431757 w 3048000"/>
              <a:gd name="T51" fmla="*/ 49381880 h 840827"/>
              <a:gd name="T52" fmla="*/ 2466173 w 3048000"/>
              <a:gd name="T53" fmla="*/ 51529002 h 840827"/>
              <a:gd name="T54" fmla="*/ 2500580 w 3048000"/>
              <a:gd name="T55" fmla="*/ 52602533 h 840827"/>
              <a:gd name="T56" fmla="*/ 2557934 w 3048000"/>
              <a:gd name="T57" fmla="*/ 54749560 h 840827"/>
              <a:gd name="T58" fmla="*/ 2775877 w 3048000"/>
              <a:gd name="T59" fmla="*/ 55823086 h 840827"/>
              <a:gd name="T60" fmla="*/ 2902050 w 3048000"/>
              <a:gd name="T61" fmla="*/ 59043773 h 840827"/>
              <a:gd name="T62" fmla="*/ 2947930 w 3048000"/>
              <a:gd name="T63" fmla="*/ 61190733 h 840827"/>
              <a:gd name="T64" fmla="*/ 2982342 w 3048000"/>
              <a:gd name="T65" fmla="*/ 63337729 h 840827"/>
              <a:gd name="T66" fmla="*/ 3051166 w 3048000"/>
              <a:gd name="T67" fmla="*/ 65484916 h 840827"/>
              <a:gd name="T68" fmla="*/ 3085576 w 3048000"/>
              <a:gd name="T69" fmla="*/ 66558316 h 840827"/>
              <a:gd name="T70" fmla="*/ 3154400 w 3048000"/>
              <a:gd name="T71" fmla="*/ 70852384 h 840827"/>
              <a:gd name="T72" fmla="*/ 3188811 w 3048000"/>
              <a:gd name="T73" fmla="*/ 77293496 h 840827"/>
              <a:gd name="T74" fmla="*/ 3257636 w 3048000"/>
              <a:gd name="T75" fmla="*/ 79440553 h 840827"/>
              <a:gd name="T76" fmla="*/ 3292045 w 3048000"/>
              <a:gd name="T77" fmla="*/ 80514084 h 840827"/>
              <a:gd name="T78" fmla="*/ 3326464 w 3048000"/>
              <a:gd name="T79" fmla="*/ 85881729 h 8408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48000"/>
              <a:gd name="T121" fmla="*/ 0 h 840827"/>
              <a:gd name="T122" fmla="*/ 3048000 w 3048000"/>
              <a:gd name="T123" fmla="*/ 840827 h 8408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48000" h="840827">
                <a:moveTo>
                  <a:pt x="0" y="0"/>
                </a:moveTo>
                <a:cubicBezTo>
                  <a:pt x="108607" y="3503"/>
                  <a:pt x="217513" y="1728"/>
                  <a:pt x="325821" y="10510"/>
                </a:cubicBezTo>
                <a:cubicBezTo>
                  <a:pt x="347906" y="12301"/>
                  <a:pt x="367387" y="26157"/>
                  <a:pt x="388883" y="31531"/>
                </a:cubicBezTo>
                <a:cubicBezTo>
                  <a:pt x="402897" y="35034"/>
                  <a:pt x="416606" y="40132"/>
                  <a:pt x="430924" y="42041"/>
                </a:cubicBezTo>
                <a:cubicBezTo>
                  <a:pt x="469281" y="47155"/>
                  <a:pt x="508000" y="49048"/>
                  <a:pt x="546538" y="52551"/>
                </a:cubicBezTo>
                <a:cubicBezTo>
                  <a:pt x="557048" y="56055"/>
                  <a:pt x="567069" y="61742"/>
                  <a:pt x="578069" y="63062"/>
                </a:cubicBezTo>
                <a:cubicBezTo>
                  <a:pt x="654912" y="72283"/>
                  <a:pt x="809297" y="84082"/>
                  <a:pt x="809297" y="84082"/>
                </a:cubicBezTo>
                <a:cubicBezTo>
                  <a:pt x="896792" y="105957"/>
                  <a:pt x="810287" y="79322"/>
                  <a:pt x="882869" y="115613"/>
                </a:cubicBezTo>
                <a:cubicBezTo>
                  <a:pt x="892778" y="120568"/>
                  <a:pt x="903711" y="123209"/>
                  <a:pt x="914400" y="126124"/>
                </a:cubicBezTo>
                <a:cubicBezTo>
                  <a:pt x="996699" y="148569"/>
                  <a:pt x="986552" y="145155"/>
                  <a:pt x="1061545" y="157655"/>
                </a:cubicBezTo>
                <a:cubicBezTo>
                  <a:pt x="1153669" y="194503"/>
                  <a:pt x="1095489" y="175574"/>
                  <a:pt x="1240221" y="199696"/>
                </a:cubicBezTo>
                <a:cubicBezTo>
                  <a:pt x="1261242" y="203199"/>
                  <a:pt x="1282609" y="205037"/>
                  <a:pt x="1303283" y="210206"/>
                </a:cubicBezTo>
                <a:cubicBezTo>
                  <a:pt x="1317297" y="213710"/>
                  <a:pt x="1331006" y="218808"/>
                  <a:pt x="1345324" y="220717"/>
                </a:cubicBezTo>
                <a:cubicBezTo>
                  <a:pt x="1383681" y="225831"/>
                  <a:pt x="1422400" y="227724"/>
                  <a:pt x="1460938" y="231227"/>
                </a:cubicBezTo>
                <a:cubicBezTo>
                  <a:pt x="1471448" y="234730"/>
                  <a:pt x="1482560" y="236782"/>
                  <a:pt x="1492469" y="241737"/>
                </a:cubicBezTo>
                <a:cubicBezTo>
                  <a:pt x="1503767" y="247386"/>
                  <a:pt x="1511795" y="259503"/>
                  <a:pt x="1524000" y="262758"/>
                </a:cubicBezTo>
                <a:cubicBezTo>
                  <a:pt x="1582816" y="278442"/>
                  <a:pt x="1630027" y="272162"/>
                  <a:pt x="1681656" y="294289"/>
                </a:cubicBezTo>
                <a:cubicBezTo>
                  <a:pt x="1696057" y="300461"/>
                  <a:pt x="1709027" y="309809"/>
                  <a:pt x="1723697" y="315310"/>
                </a:cubicBezTo>
                <a:cubicBezTo>
                  <a:pt x="1737222" y="320382"/>
                  <a:pt x="1752034" y="321252"/>
                  <a:pt x="1765738" y="325820"/>
                </a:cubicBezTo>
                <a:cubicBezTo>
                  <a:pt x="1783637" y="331786"/>
                  <a:pt x="1800559" y="340393"/>
                  <a:pt x="1818290" y="346841"/>
                </a:cubicBezTo>
                <a:cubicBezTo>
                  <a:pt x="1839114" y="354413"/>
                  <a:pt x="1860779" y="359633"/>
                  <a:pt x="1881352" y="367862"/>
                </a:cubicBezTo>
                <a:cubicBezTo>
                  <a:pt x="1895899" y="373681"/>
                  <a:pt x="1908127" y="385359"/>
                  <a:pt x="1923393" y="388882"/>
                </a:cubicBezTo>
                <a:cubicBezTo>
                  <a:pt x="1954306" y="396016"/>
                  <a:pt x="1986456" y="395889"/>
                  <a:pt x="2017987" y="399393"/>
                </a:cubicBezTo>
                <a:cubicBezTo>
                  <a:pt x="2032001" y="402896"/>
                  <a:pt x="2047108" y="403443"/>
                  <a:pt x="2060028" y="409903"/>
                </a:cubicBezTo>
                <a:cubicBezTo>
                  <a:pt x="2082625" y="421201"/>
                  <a:pt x="2098317" y="446989"/>
                  <a:pt x="2123090" y="451944"/>
                </a:cubicBezTo>
                <a:cubicBezTo>
                  <a:pt x="2172318" y="461790"/>
                  <a:pt x="2182104" y="460430"/>
                  <a:pt x="2228193" y="483475"/>
                </a:cubicBezTo>
                <a:cubicBezTo>
                  <a:pt x="2239491" y="489124"/>
                  <a:pt x="2248426" y="498847"/>
                  <a:pt x="2259724" y="504496"/>
                </a:cubicBezTo>
                <a:cubicBezTo>
                  <a:pt x="2269634" y="509451"/>
                  <a:pt x="2280882" y="511116"/>
                  <a:pt x="2291256" y="515006"/>
                </a:cubicBezTo>
                <a:cubicBezTo>
                  <a:pt x="2308921" y="521630"/>
                  <a:pt x="2325086" y="533687"/>
                  <a:pt x="2343807" y="536027"/>
                </a:cubicBezTo>
                <a:cubicBezTo>
                  <a:pt x="2409950" y="544295"/>
                  <a:pt x="2476938" y="543034"/>
                  <a:pt x="2543504" y="546537"/>
                </a:cubicBezTo>
                <a:cubicBezTo>
                  <a:pt x="2581948" y="554226"/>
                  <a:pt x="2623557" y="560289"/>
                  <a:pt x="2659118" y="578069"/>
                </a:cubicBezTo>
                <a:cubicBezTo>
                  <a:pt x="2673132" y="585076"/>
                  <a:pt x="2687556" y="591316"/>
                  <a:pt x="2701159" y="599089"/>
                </a:cubicBezTo>
                <a:cubicBezTo>
                  <a:pt x="2712127" y="605356"/>
                  <a:pt x="2721147" y="614980"/>
                  <a:pt x="2732690" y="620110"/>
                </a:cubicBezTo>
                <a:cubicBezTo>
                  <a:pt x="2752938" y="629109"/>
                  <a:pt x="2774731" y="634124"/>
                  <a:pt x="2795752" y="641131"/>
                </a:cubicBezTo>
                <a:lnTo>
                  <a:pt x="2827283" y="651641"/>
                </a:lnTo>
                <a:cubicBezTo>
                  <a:pt x="2848304" y="665655"/>
                  <a:pt x="2882355" y="669715"/>
                  <a:pt x="2890345" y="693682"/>
                </a:cubicBezTo>
                <a:cubicBezTo>
                  <a:pt x="2896072" y="710861"/>
                  <a:pt x="2904720" y="746021"/>
                  <a:pt x="2921876" y="756744"/>
                </a:cubicBezTo>
                <a:cubicBezTo>
                  <a:pt x="2940666" y="768488"/>
                  <a:pt x="2963917" y="770758"/>
                  <a:pt x="2984938" y="777765"/>
                </a:cubicBezTo>
                <a:lnTo>
                  <a:pt x="3016469" y="788275"/>
                </a:lnTo>
                <a:cubicBezTo>
                  <a:pt x="3030114" y="829207"/>
                  <a:pt x="3019146" y="811972"/>
                  <a:pt x="3048000" y="840827"/>
                </a:cubicBezTo>
              </a:path>
            </a:pathLst>
          </a:custGeom>
          <a:noFill/>
          <a:ln w="19050" cap="flat" cmpd="sng" algn="ctr">
            <a:solidFill>
              <a:schemeClr val="tx1"/>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4000">
              <a:solidFill>
                <a:prstClr val="black"/>
              </a:solidFill>
              <a:latin typeface="Arial" pitchFamily="34" charset="0"/>
              <a:cs typeface="Arial" pitchFamily="34" charset="0"/>
            </a:endParaRPr>
          </a:p>
        </p:txBody>
      </p:sp>
      <p:sp>
        <p:nvSpPr>
          <p:cNvPr id="93191" name="Freeform 12"/>
          <p:cNvSpPr>
            <a:spLocks/>
          </p:cNvSpPr>
          <p:nvPr/>
        </p:nvSpPr>
        <p:spPr bwMode="auto">
          <a:xfrm>
            <a:off x="6845303" y="1971700"/>
            <a:ext cx="4559300" cy="1552575"/>
          </a:xfrm>
          <a:custGeom>
            <a:avLst/>
            <a:gdLst>
              <a:gd name="T0" fmla="*/ 0 w 3457904"/>
              <a:gd name="T1" fmla="*/ 407199033 h 815300"/>
              <a:gd name="T2" fmla="*/ 75749 w 3457904"/>
              <a:gd name="T3" fmla="*/ 401936148 h 815300"/>
              <a:gd name="T4" fmla="*/ 293526 w 3457904"/>
              <a:gd name="T5" fmla="*/ 391409928 h 815300"/>
              <a:gd name="T6" fmla="*/ 321930 w 3457904"/>
              <a:gd name="T7" fmla="*/ 380883711 h 815300"/>
              <a:gd name="T8" fmla="*/ 331399 w 3457904"/>
              <a:gd name="T9" fmla="*/ 365094606 h 815300"/>
              <a:gd name="T10" fmla="*/ 359805 w 3457904"/>
              <a:gd name="T11" fmla="*/ 328253949 h 815300"/>
              <a:gd name="T12" fmla="*/ 388210 w 3457904"/>
              <a:gd name="T13" fmla="*/ 322991063 h 815300"/>
              <a:gd name="T14" fmla="*/ 501833 w 3457904"/>
              <a:gd name="T15" fmla="*/ 317727289 h 815300"/>
              <a:gd name="T16" fmla="*/ 587050 w 3457904"/>
              <a:gd name="T17" fmla="*/ 307201958 h 815300"/>
              <a:gd name="T18" fmla="*/ 653329 w 3457904"/>
              <a:gd name="T19" fmla="*/ 280886632 h 815300"/>
              <a:gd name="T20" fmla="*/ 672266 w 3457904"/>
              <a:gd name="T21" fmla="*/ 265097748 h 815300"/>
              <a:gd name="T22" fmla="*/ 729076 w 3457904"/>
              <a:gd name="T23" fmla="*/ 244045315 h 815300"/>
              <a:gd name="T24" fmla="*/ 757483 w 3457904"/>
              <a:gd name="T25" fmla="*/ 233519321 h 815300"/>
              <a:gd name="T26" fmla="*/ 814294 w 3457904"/>
              <a:gd name="T27" fmla="*/ 201941273 h 815300"/>
              <a:gd name="T28" fmla="*/ 956322 w 3457904"/>
              <a:gd name="T29" fmla="*/ 196678055 h 815300"/>
              <a:gd name="T30" fmla="*/ 1022603 w 3457904"/>
              <a:gd name="T31" fmla="*/ 191415277 h 815300"/>
              <a:gd name="T32" fmla="*/ 1079413 w 3457904"/>
              <a:gd name="T33" fmla="*/ 180888950 h 815300"/>
              <a:gd name="T34" fmla="*/ 1117288 w 3457904"/>
              <a:gd name="T35" fmla="*/ 175626280 h 815300"/>
              <a:gd name="T36" fmla="*/ 1145694 w 3457904"/>
              <a:gd name="T37" fmla="*/ 165099622 h 815300"/>
              <a:gd name="T38" fmla="*/ 1297189 w 3457904"/>
              <a:gd name="T39" fmla="*/ 149310959 h 815300"/>
              <a:gd name="T40" fmla="*/ 1354000 w 3457904"/>
              <a:gd name="T41" fmla="*/ 133521854 h 815300"/>
              <a:gd name="T42" fmla="*/ 1382406 w 3457904"/>
              <a:gd name="T43" fmla="*/ 122995525 h 815300"/>
              <a:gd name="T44" fmla="*/ 1439216 w 3457904"/>
              <a:gd name="T45" fmla="*/ 112469780 h 815300"/>
              <a:gd name="T46" fmla="*/ 1467621 w 3457904"/>
              <a:gd name="T47" fmla="*/ 107206503 h 815300"/>
              <a:gd name="T48" fmla="*/ 1496027 w 3457904"/>
              <a:gd name="T49" fmla="*/ 96680675 h 815300"/>
              <a:gd name="T50" fmla="*/ 1808488 w 3457904"/>
              <a:gd name="T51" fmla="*/ 91417456 h 815300"/>
              <a:gd name="T52" fmla="*/ 1855830 w 3457904"/>
              <a:gd name="T53" fmla="*/ 86154567 h 815300"/>
              <a:gd name="T54" fmla="*/ 1884234 w 3457904"/>
              <a:gd name="T55" fmla="*/ 80891846 h 815300"/>
              <a:gd name="T56" fmla="*/ 2575439 w 3457904"/>
              <a:gd name="T57" fmla="*/ 75628293 h 815300"/>
              <a:gd name="T58" fmla="*/ 2679592 w 3457904"/>
              <a:gd name="T59" fmla="*/ 59839409 h 815300"/>
              <a:gd name="T60" fmla="*/ 2717461 w 3457904"/>
              <a:gd name="T61" fmla="*/ 49313374 h 815300"/>
              <a:gd name="T62" fmla="*/ 2850023 w 3457904"/>
              <a:gd name="T63" fmla="*/ 38787433 h 815300"/>
              <a:gd name="T64" fmla="*/ 2878427 w 3457904"/>
              <a:gd name="T65" fmla="*/ 33524737 h 815300"/>
              <a:gd name="T66" fmla="*/ 3039393 w 3457904"/>
              <a:gd name="T67" fmla="*/ 28261083 h 815300"/>
              <a:gd name="T68" fmla="*/ 3067801 w 3457904"/>
              <a:gd name="T69" fmla="*/ 12472361 h 815300"/>
              <a:gd name="T70" fmla="*/ 3115141 w 3457904"/>
              <a:gd name="T71" fmla="*/ 1946203 h 815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57904"/>
              <a:gd name="T109" fmla="*/ 0 h 815300"/>
              <a:gd name="T110" fmla="*/ 3457904 w 3457904"/>
              <a:gd name="T111" fmla="*/ 815300 h 8153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57904" h="815300">
                <a:moveTo>
                  <a:pt x="0" y="813183"/>
                </a:moveTo>
                <a:cubicBezTo>
                  <a:pt x="28028" y="809680"/>
                  <a:pt x="55909" y="804685"/>
                  <a:pt x="84083" y="802673"/>
                </a:cubicBezTo>
                <a:cubicBezTo>
                  <a:pt x="323458" y="785575"/>
                  <a:pt x="224875" y="815300"/>
                  <a:pt x="325821" y="781652"/>
                </a:cubicBezTo>
                <a:cubicBezTo>
                  <a:pt x="336331" y="774645"/>
                  <a:pt x="349461" y="770495"/>
                  <a:pt x="357352" y="760631"/>
                </a:cubicBezTo>
                <a:cubicBezTo>
                  <a:pt x="364273" y="751980"/>
                  <a:pt x="364819" y="739753"/>
                  <a:pt x="367863" y="729100"/>
                </a:cubicBezTo>
                <a:cubicBezTo>
                  <a:pt x="375343" y="702919"/>
                  <a:pt x="375689" y="674492"/>
                  <a:pt x="399394" y="655528"/>
                </a:cubicBezTo>
                <a:cubicBezTo>
                  <a:pt x="408045" y="648607"/>
                  <a:pt x="419943" y="646482"/>
                  <a:pt x="430925" y="645018"/>
                </a:cubicBezTo>
                <a:cubicBezTo>
                  <a:pt x="472742" y="639442"/>
                  <a:pt x="515008" y="638011"/>
                  <a:pt x="557049" y="634507"/>
                </a:cubicBezTo>
                <a:cubicBezTo>
                  <a:pt x="566400" y="632637"/>
                  <a:pt x="638656" y="619052"/>
                  <a:pt x="651642" y="613487"/>
                </a:cubicBezTo>
                <a:cubicBezTo>
                  <a:pt x="662085" y="609011"/>
                  <a:pt x="722523" y="563626"/>
                  <a:pt x="725214" y="560935"/>
                </a:cubicBezTo>
                <a:cubicBezTo>
                  <a:pt x="734146" y="552003"/>
                  <a:pt x="736729" y="537722"/>
                  <a:pt x="746235" y="529404"/>
                </a:cubicBezTo>
                <a:cubicBezTo>
                  <a:pt x="765248" y="512768"/>
                  <a:pt x="788276" y="501376"/>
                  <a:pt x="809297" y="487362"/>
                </a:cubicBezTo>
                <a:cubicBezTo>
                  <a:pt x="819807" y="480355"/>
                  <a:pt x="831896" y="475274"/>
                  <a:pt x="840828" y="466342"/>
                </a:cubicBezTo>
                <a:cubicBezTo>
                  <a:pt x="861849" y="445321"/>
                  <a:pt x="874228" y="405258"/>
                  <a:pt x="903890" y="403280"/>
                </a:cubicBezTo>
                <a:lnTo>
                  <a:pt x="1061545" y="392769"/>
                </a:lnTo>
                <a:cubicBezTo>
                  <a:pt x="1086069" y="389266"/>
                  <a:pt x="1110979" y="387829"/>
                  <a:pt x="1135118" y="382259"/>
                </a:cubicBezTo>
                <a:cubicBezTo>
                  <a:pt x="1156708" y="377277"/>
                  <a:pt x="1176684" y="366612"/>
                  <a:pt x="1198180" y="361238"/>
                </a:cubicBezTo>
                <a:lnTo>
                  <a:pt x="1240221" y="350728"/>
                </a:lnTo>
                <a:cubicBezTo>
                  <a:pt x="1250731" y="343721"/>
                  <a:pt x="1260209" y="334837"/>
                  <a:pt x="1271752" y="329707"/>
                </a:cubicBezTo>
                <a:cubicBezTo>
                  <a:pt x="1337096" y="300665"/>
                  <a:pt x="1362218" y="305946"/>
                  <a:pt x="1439918" y="298176"/>
                </a:cubicBezTo>
                <a:cubicBezTo>
                  <a:pt x="1530290" y="237930"/>
                  <a:pt x="1415943" y="310165"/>
                  <a:pt x="1502980" y="266645"/>
                </a:cubicBezTo>
                <a:cubicBezTo>
                  <a:pt x="1514278" y="260996"/>
                  <a:pt x="1522968" y="250754"/>
                  <a:pt x="1534511" y="245624"/>
                </a:cubicBezTo>
                <a:cubicBezTo>
                  <a:pt x="1554759" y="236625"/>
                  <a:pt x="1576552" y="231611"/>
                  <a:pt x="1597573" y="224604"/>
                </a:cubicBezTo>
                <a:cubicBezTo>
                  <a:pt x="1608083" y="221101"/>
                  <a:pt x="1619886" y="220238"/>
                  <a:pt x="1629104" y="214093"/>
                </a:cubicBezTo>
                <a:cubicBezTo>
                  <a:pt x="1639614" y="207086"/>
                  <a:pt x="1648047" y="194122"/>
                  <a:pt x="1660635" y="193073"/>
                </a:cubicBezTo>
                <a:cubicBezTo>
                  <a:pt x="1775902" y="183467"/>
                  <a:pt x="1891862" y="186066"/>
                  <a:pt x="2007476" y="182562"/>
                </a:cubicBezTo>
                <a:cubicBezTo>
                  <a:pt x="2024993" y="179059"/>
                  <a:pt x="2042697" y="176385"/>
                  <a:pt x="2060028" y="172052"/>
                </a:cubicBezTo>
                <a:cubicBezTo>
                  <a:pt x="2070776" y="169365"/>
                  <a:pt x="2080484" y="161833"/>
                  <a:pt x="2091559" y="161542"/>
                </a:cubicBezTo>
                <a:cubicBezTo>
                  <a:pt x="2347246" y="154813"/>
                  <a:pt x="2603062" y="154535"/>
                  <a:pt x="2858814" y="151031"/>
                </a:cubicBezTo>
                <a:cubicBezTo>
                  <a:pt x="2897260" y="143342"/>
                  <a:pt x="2938864" y="137281"/>
                  <a:pt x="2974428" y="119500"/>
                </a:cubicBezTo>
                <a:cubicBezTo>
                  <a:pt x="2988442" y="112493"/>
                  <a:pt x="3001462" y="102982"/>
                  <a:pt x="3016469" y="98480"/>
                </a:cubicBezTo>
                <a:cubicBezTo>
                  <a:pt x="3038123" y="91984"/>
                  <a:pt x="3150196" y="79136"/>
                  <a:pt x="3163614" y="77459"/>
                </a:cubicBezTo>
                <a:cubicBezTo>
                  <a:pt x="3174124" y="73956"/>
                  <a:pt x="3184121" y="68051"/>
                  <a:pt x="3195145" y="66949"/>
                </a:cubicBezTo>
                <a:cubicBezTo>
                  <a:pt x="3254511" y="61012"/>
                  <a:pt x="3315318" y="68139"/>
                  <a:pt x="3373821" y="56438"/>
                </a:cubicBezTo>
                <a:cubicBezTo>
                  <a:pt x="3388396" y="53523"/>
                  <a:pt x="3393933" y="34423"/>
                  <a:pt x="3405352" y="24907"/>
                </a:cubicBezTo>
                <a:cubicBezTo>
                  <a:pt x="3435240" y="0"/>
                  <a:pt x="3428397" y="3887"/>
                  <a:pt x="3457904" y="3887"/>
                </a:cubicBezTo>
              </a:path>
            </a:pathLst>
          </a:custGeom>
          <a:noFill/>
          <a:ln w="19050" cap="flat" cmpd="sng" algn="ctr">
            <a:solidFill>
              <a:schemeClr val="tx1"/>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4000">
              <a:solidFill>
                <a:prstClr val="black"/>
              </a:solidFill>
              <a:latin typeface="Arial" pitchFamily="34" charset="0"/>
              <a:cs typeface="Arial" pitchFamily="34" charset="0"/>
            </a:endParaRPr>
          </a:p>
        </p:txBody>
      </p:sp>
      <p:sp>
        <p:nvSpPr>
          <p:cNvPr id="93192" name="Text Box 5"/>
          <p:cNvSpPr txBox="1">
            <a:spLocks noChangeArrowheads="1"/>
          </p:cNvSpPr>
          <p:nvPr/>
        </p:nvSpPr>
        <p:spPr bwMode="auto">
          <a:xfrm>
            <a:off x="1422400" y="4129088"/>
            <a:ext cx="914400" cy="3667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1800" b="1">
                <a:solidFill>
                  <a:srgbClr val="000000"/>
                </a:solidFill>
                <a:latin typeface="Arial" pitchFamily="34" charset="0"/>
                <a:cs typeface="Arial" pitchFamily="34" charset="0"/>
              </a:rPr>
              <a:t>Well</a:t>
            </a:r>
          </a:p>
        </p:txBody>
      </p:sp>
      <p:sp>
        <p:nvSpPr>
          <p:cNvPr id="27657" name="Freeform 19"/>
          <p:cNvSpPr>
            <a:spLocks/>
          </p:cNvSpPr>
          <p:nvPr/>
        </p:nvSpPr>
        <p:spPr bwMode="auto">
          <a:xfrm rot="9361635">
            <a:off x="1433001" y="2063775"/>
            <a:ext cx="874183" cy="252413"/>
          </a:xfrm>
          <a:custGeom>
            <a:avLst/>
            <a:gdLst>
              <a:gd name="T0" fmla="*/ 0 w 654848"/>
              <a:gd name="T1" fmla="*/ 0 h 252249"/>
              <a:gd name="T2" fmla="*/ 286181 w 654848"/>
              <a:gd name="T3" fmla="*/ 10560 h 252249"/>
              <a:gd name="T4" fmla="*/ 317979 w 654848"/>
              <a:gd name="T5" fmla="*/ 31677 h 252249"/>
              <a:gd name="T6" fmla="*/ 360377 w 654848"/>
              <a:gd name="T7" fmla="*/ 52790 h 252249"/>
              <a:gd name="T8" fmla="*/ 476968 w 654848"/>
              <a:gd name="T9" fmla="*/ 73909 h 252249"/>
              <a:gd name="T10" fmla="*/ 572363 w 654848"/>
              <a:gd name="T11" fmla="*/ 84468 h 252249"/>
              <a:gd name="T12" fmla="*/ 604160 w 654848"/>
              <a:gd name="T13" fmla="*/ 95027 h 252249"/>
              <a:gd name="T14" fmla="*/ 646556 w 654848"/>
              <a:gd name="T15" fmla="*/ 105583 h 252249"/>
              <a:gd name="T16" fmla="*/ 657157 w 654848"/>
              <a:gd name="T17" fmla="*/ 137258 h 252249"/>
              <a:gd name="T18" fmla="*/ 646556 w 654848"/>
              <a:gd name="T19" fmla="*/ 221726 h 252249"/>
              <a:gd name="T20" fmla="*/ 604160 w 654848"/>
              <a:gd name="T21" fmla="*/ 232283 h 252249"/>
              <a:gd name="T22" fmla="*/ 572363 w 654848"/>
              <a:gd name="T23" fmla="*/ 253399 h 252249"/>
              <a:gd name="T24" fmla="*/ 508766 w 654848"/>
              <a:gd name="T25" fmla="*/ 232283 h 252249"/>
              <a:gd name="T26" fmla="*/ 413372 w 654848"/>
              <a:gd name="T27" fmla="*/ 190048 h 252249"/>
              <a:gd name="T28" fmla="*/ 317979 w 654848"/>
              <a:gd name="T29" fmla="*/ 179490 h 252249"/>
              <a:gd name="T30" fmla="*/ 243784 w 654848"/>
              <a:gd name="T31" fmla="*/ 158377 h 252249"/>
              <a:gd name="T32" fmla="*/ 211986 w 654848"/>
              <a:gd name="T33" fmla="*/ 126699 h 252249"/>
              <a:gd name="T34" fmla="*/ 180188 w 654848"/>
              <a:gd name="T35" fmla="*/ 116139 h 252249"/>
              <a:gd name="T36" fmla="*/ 74195 w 654848"/>
              <a:gd name="T37" fmla="*/ 105583 h 252249"/>
              <a:gd name="T38" fmla="*/ 10601 w 654848"/>
              <a:gd name="T39" fmla="*/ 95027 h 2522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4848"/>
              <a:gd name="T61" fmla="*/ 0 h 252249"/>
              <a:gd name="T62" fmla="*/ 654848 w 654848"/>
              <a:gd name="T63" fmla="*/ 252249 h 2522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4848" h="252249">
                <a:moveTo>
                  <a:pt x="0" y="0"/>
                </a:moveTo>
                <a:cubicBezTo>
                  <a:pt x="94593" y="3504"/>
                  <a:pt x="189591" y="1092"/>
                  <a:pt x="283779" y="10511"/>
                </a:cubicBezTo>
                <a:cubicBezTo>
                  <a:pt x="296348" y="11768"/>
                  <a:pt x="304343" y="25264"/>
                  <a:pt x="315310" y="31531"/>
                </a:cubicBezTo>
                <a:cubicBezTo>
                  <a:pt x="328913" y="39304"/>
                  <a:pt x="342681" y="47051"/>
                  <a:pt x="357351" y="52552"/>
                </a:cubicBezTo>
                <a:cubicBezTo>
                  <a:pt x="386724" y="63567"/>
                  <a:pt x="448036" y="70457"/>
                  <a:pt x="472965" y="73573"/>
                </a:cubicBezTo>
                <a:cubicBezTo>
                  <a:pt x="504445" y="77508"/>
                  <a:pt x="536027" y="80580"/>
                  <a:pt x="567558" y="84083"/>
                </a:cubicBezTo>
                <a:cubicBezTo>
                  <a:pt x="578068" y="87586"/>
                  <a:pt x="588436" y="91549"/>
                  <a:pt x="599089" y="94593"/>
                </a:cubicBezTo>
                <a:cubicBezTo>
                  <a:pt x="612979" y="98561"/>
                  <a:pt x="629851" y="96080"/>
                  <a:pt x="641131" y="105104"/>
                </a:cubicBezTo>
                <a:cubicBezTo>
                  <a:pt x="649782" y="112025"/>
                  <a:pt x="648138" y="126125"/>
                  <a:pt x="651641" y="136635"/>
                </a:cubicBezTo>
                <a:cubicBezTo>
                  <a:pt x="648138" y="164663"/>
                  <a:pt x="654848" y="196027"/>
                  <a:pt x="641131" y="220718"/>
                </a:cubicBezTo>
                <a:cubicBezTo>
                  <a:pt x="634116" y="233345"/>
                  <a:pt x="612366" y="225538"/>
                  <a:pt x="599089" y="231228"/>
                </a:cubicBezTo>
                <a:cubicBezTo>
                  <a:pt x="587478" y="236204"/>
                  <a:pt x="578068" y="245242"/>
                  <a:pt x="567558" y="252249"/>
                </a:cubicBezTo>
                <a:cubicBezTo>
                  <a:pt x="546537" y="245242"/>
                  <a:pt x="524744" y="240227"/>
                  <a:pt x="504496" y="231228"/>
                </a:cubicBezTo>
                <a:cubicBezTo>
                  <a:pt x="449737" y="206890"/>
                  <a:pt x="493355" y="198460"/>
                  <a:pt x="409903" y="189187"/>
                </a:cubicBezTo>
                <a:lnTo>
                  <a:pt x="315310" y="178676"/>
                </a:lnTo>
                <a:cubicBezTo>
                  <a:pt x="309704" y="177275"/>
                  <a:pt x="250784" y="163687"/>
                  <a:pt x="241738" y="157656"/>
                </a:cubicBezTo>
                <a:cubicBezTo>
                  <a:pt x="229370" y="149411"/>
                  <a:pt x="222574" y="134370"/>
                  <a:pt x="210207" y="126125"/>
                </a:cubicBezTo>
                <a:cubicBezTo>
                  <a:pt x="200989" y="119979"/>
                  <a:pt x="189625" y="117299"/>
                  <a:pt x="178675" y="115614"/>
                </a:cubicBezTo>
                <a:cubicBezTo>
                  <a:pt x="143875" y="110260"/>
                  <a:pt x="108606" y="108607"/>
                  <a:pt x="73572" y="105104"/>
                </a:cubicBezTo>
                <a:cubicBezTo>
                  <a:pt x="32070" y="91269"/>
                  <a:pt x="53120" y="94593"/>
                  <a:pt x="10510" y="94593"/>
                </a:cubicBezTo>
              </a:path>
            </a:pathLst>
          </a:custGeom>
          <a:solidFill>
            <a:schemeClr val="tx2">
              <a:lumMod val="60000"/>
              <a:lumOff val="40000"/>
            </a:schemeClr>
          </a:solidFill>
          <a:ln w="9525" cap="flat" cmpd="sng" algn="ctr">
            <a:solidFill>
              <a:schemeClr val="tx1"/>
            </a:solidFill>
            <a:prstDash val="solid"/>
            <a:round/>
            <a:headEnd type="none" w="med" len="med"/>
            <a:tailEnd type="none" w="lg" len="lg"/>
          </a:ln>
        </p:spPr>
        <p:txBody>
          <a:bodyPr wrap="none" anchor="ctr"/>
          <a:lstStyle/>
          <a:p>
            <a:pPr defTabSz="914400">
              <a:defRPr/>
            </a:pPr>
            <a:endParaRPr lang="en-US">
              <a:solidFill>
                <a:prstClr val="black"/>
              </a:solidFill>
              <a:cs typeface="Arial" pitchFamily="34" charset="0"/>
            </a:endParaRPr>
          </a:p>
        </p:txBody>
      </p:sp>
      <p:cxnSp>
        <p:nvCxnSpPr>
          <p:cNvPr id="93194" name="Straight Arrow Connector 30"/>
          <p:cNvCxnSpPr>
            <a:cxnSpLocks noChangeShapeType="1"/>
            <a:stCxn id="93195" idx="1"/>
            <a:endCxn id="27661" idx="17"/>
          </p:cNvCxnSpPr>
          <p:nvPr/>
        </p:nvCxnSpPr>
        <p:spPr bwMode="auto">
          <a:xfrm flipH="1">
            <a:off x="4933968" y="2019300"/>
            <a:ext cx="450849" cy="1397000"/>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3195" name="Text Box 5"/>
          <p:cNvSpPr txBox="1">
            <a:spLocks noChangeArrowheads="1"/>
          </p:cNvSpPr>
          <p:nvPr/>
        </p:nvSpPr>
        <p:spPr bwMode="auto">
          <a:xfrm>
            <a:off x="5384800" y="1828800"/>
            <a:ext cx="255058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1800" b="1">
                <a:solidFill>
                  <a:srgbClr val="000000"/>
                </a:solidFill>
                <a:latin typeface="Arial" pitchFamily="34" charset="0"/>
                <a:cs typeface="Arial" pitchFamily="34" charset="0"/>
              </a:rPr>
              <a:t>Depletion</a:t>
            </a:r>
          </a:p>
          <a:p>
            <a:pPr defTabSz="914400" fontAlgn="base">
              <a:spcBef>
                <a:spcPct val="0"/>
              </a:spcBef>
              <a:spcAft>
                <a:spcPct val="0"/>
              </a:spcAft>
              <a:buFontTx/>
              <a:buNone/>
            </a:pPr>
            <a:endParaRPr lang="en-US" altLang="en-US" sz="1800">
              <a:solidFill>
                <a:srgbClr val="000000"/>
              </a:solidFill>
              <a:latin typeface="Arial" pitchFamily="34" charset="0"/>
              <a:cs typeface="Arial" pitchFamily="34" charset="0"/>
            </a:endParaRPr>
          </a:p>
        </p:txBody>
      </p:sp>
      <p:sp>
        <p:nvSpPr>
          <p:cNvPr id="93196" name="Rectangle 7"/>
          <p:cNvSpPr txBox="1">
            <a:spLocks noChangeArrowheads="1"/>
          </p:cNvSpPr>
          <p:nvPr/>
        </p:nvSpPr>
        <p:spPr bwMode="auto">
          <a:xfrm>
            <a:off x="1117600" y="4800600"/>
            <a:ext cx="1056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2400" b="1">
                <a:solidFill>
                  <a:srgbClr val="000000"/>
                </a:solidFill>
                <a:latin typeface="Times New Roman" pitchFamily="18" charset="0"/>
                <a:cs typeface="Arial" pitchFamily="34" charset="0"/>
              </a:rPr>
              <a:t>An alluvial well used, typically, for irrigation.</a:t>
            </a:r>
          </a:p>
          <a:p>
            <a:pPr defTabSz="914400" fontAlgn="base">
              <a:spcBef>
                <a:spcPct val="0"/>
              </a:spcBef>
              <a:spcAft>
                <a:spcPct val="0"/>
              </a:spcAft>
              <a:buFontTx/>
              <a:buNone/>
            </a:pPr>
            <a:r>
              <a:rPr lang="en-US" altLang="en-US" sz="2400" b="1">
                <a:solidFill>
                  <a:srgbClr val="000000"/>
                </a:solidFill>
                <a:latin typeface="Times New Roman" pitchFamily="18" charset="0"/>
                <a:cs typeface="Arial" pitchFamily="34" charset="0"/>
              </a:rPr>
              <a:t>Pumping “depletes” or “intercepts return flows” which impacts river flow.</a:t>
            </a:r>
          </a:p>
        </p:txBody>
      </p:sp>
      <p:sp>
        <p:nvSpPr>
          <p:cNvPr id="27661" name="Freeform 31"/>
          <p:cNvSpPr>
            <a:spLocks/>
          </p:cNvSpPr>
          <p:nvPr/>
        </p:nvSpPr>
        <p:spPr bwMode="auto">
          <a:xfrm>
            <a:off x="1028703" y="2943250"/>
            <a:ext cx="4330700" cy="777875"/>
          </a:xfrm>
          <a:custGeom>
            <a:avLst/>
            <a:gdLst>
              <a:gd name="T0" fmla="*/ 0 w 2057400"/>
              <a:gd name="T1" fmla="*/ 53344 h 754655"/>
              <a:gd name="T2" fmla="*/ 8334565 w 2057400"/>
              <a:gd name="T3" fmla="*/ 22165 h 754655"/>
              <a:gd name="T4" fmla="*/ 11334986 w 2057400"/>
              <a:gd name="T5" fmla="*/ 68934 h 754655"/>
              <a:gd name="T6" fmla="*/ 12335126 w 2057400"/>
              <a:gd name="T7" fmla="*/ 84523 h 754655"/>
              <a:gd name="T8" fmla="*/ 13335288 w 2057400"/>
              <a:gd name="T9" fmla="*/ 100112 h 754655"/>
              <a:gd name="T10" fmla="*/ 16335708 w 2057400"/>
              <a:gd name="T11" fmla="*/ 178062 h 754655"/>
              <a:gd name="T12" fmla="*/ 16669093 w 2057400"/>
              <a:gd name="T13" fmla="*/ 224831 h 754655"/>
              <a:gd name="T14" fmla="*/ 18669398 w 2057400"/>
              <a:gd name="T15" fmla="*/ 256012 h 754655"/>
              <a:gd name="T16" fmla="*/ 23003343 w 2057400"/>
              <a:gd name="T17" fmla="*/ 287191 h 754655"/>
              <a:gd name="T18" fmla="*/ 24670277 w 2057400"/>
              <a:gd name="T19" fmla="*/ 349549 h 754655"/>
              <a:gd name="T20" fmla="*/ 25003661 w 2057400"/>
              <a:gd name="T21" fmla="*/ 396319 h 754655"/>
              <a:gd name="T22" fmla="*/ 26337185 w 2057400"/>
              <a:gd name="T23" fmla="*/ 411910 h 754655"/>
              <a:gd name="T24" fmla="*/ 29670996 w 2057400"/>
              <a:gd name="T25" fmla="*/ 458680 h 754655"/>
              <a:gd name="T26" fmla="*/ 33004788 w 2057400"/>
              <a:gd name="T27" fmla="*/ 474269 h 754655"/>
              <a:gd name="T28" fmla="*/ 36005259 w 2057400"/>
              <a:gd name="T29" fmla="*/ 505447 h 754655"/>
              <a:gd name="T30" fmla="*/ 37005374 w 2057400"/>
              <a:gd name="T31" fmla="*/ 521038 h 754655"/>
              <a:gd name="T32" fmla="*/ 41005960 w 2057400"/>
              <a:gd name="T33" fmla="*/ 536627 h 754655"/>
              <a:gd name="T34" fmla="*/ 45339943 w 2057400"/>
              <a:gd name="T35" fmla="*/ 567805 h 754655"/>
              <a:gd name="T36" fmla="*/ 47340198 w 2057400"/>
              <a:gd name="T37" fmla="*/ 630166 h 754655"/>
              <a:gd name="T38" fmla="*/ 51674180 w 2057400"/>
              <a:gd name="T39" fmla="*/ 661347 h 754655"/>
              <a:gd name="T40" fmla="*/ 52674320 w 2057400"/>
              <a:gd name="T41" fmla="*/ 692526 h 754655"/>
              <a:gd name="T42" fmla="*/ 53674423 w 2057400"/>
              <a:gd name="T43" fmla="*/ 708118 h 754655"/>
              <a:gd name="T44" fmla="*/ 54007895 w 2057400"/>
              <a:gd name="T45" fmla="*/ 754883 h 754655"/>
              <a:gd name="T46" fmla="*/ 53007730 w 2057400"/>
              <a:gd name="T47" fmla="*/ 801655 h 754655"/>
              <a:gd name="T48" fmla="*/ 50673990 w 2057400"/>
              <a:gd name="T49" fmla="*/ 832832 h 754655"/>
              <a:gd name="T50" fmla="*/ 49673875 w 2057400"/>
              <a:gd name="T51" fmla="*/ 864012 h 754655"/>
              <a:gd name="T52" fmla="*/ 48673735 w 2057400"/>
              <a:gd name="T53" fmla="*/ 910783 h 754655"/>
              <a:gd name="T54" fmla="*/ 47340198 w 2057400"/>
              <a:gd name="T55" fmla="*/ 926373 h 754655"/>
              <a:gd name="T56" fmla="*/ 35005094 w 2057400"/>
              <a:gd name="T57" fmla="*/ 910783 h 754655"/>
              <a:gd name="T58" fmla="*/ 33671607 w 2057400"/>
              <a:gd name="T59" fmla="*/ 895192 h 754655"/>
              <a:gd name="T60" fmla="*/ 31671302 w 2057400"/>
              <a:gd name="T61" fmla="*/ 879603 h 754655"/>
              <a:gd name="T62" fmla="*/ 30337765 w 2057400"/>
              <a:gd name="T63" fmla="*/ 848425 h 754655"/>
              <a:gd name="T64" fmla="*/ 28337459 w 2057400"/>
              <a:gd name="T65" fmla="*/ 832832 h 754655"/>
              <a:gd name="T66" fmla="*/ 21669819 w 2057400"/>
              <a:gd name="T67" fmla="*/ 786064 h 754655"/>
              <a:gd name="T68" fmla="*/ 19669551 w 2057400"/>
              <a:gd name="T69" fmla="*/ 754883 h 754655"/>
              <a:gd name="T70" fmla="*/ 16669093 w 2057400"/>
              <a:gd name="T71" fmla="*/ 645757 h 754655"/>
              <a:gd name="T72" fmla="*/ 14335428 w 2057400"/>
              <a:gd name="T73" fmla="*/ 583398 h 754655"/>
              <a:gd name="T74" fmla="*/ 13335288 w 2057400"/>
              <a:gd name="T75" fmla="*/ 536627 h 754655"/>
              <a:gd name="T76" fmla="*/ 10334833 w 2057400"/>
              <a:gd name="T77" fmla="*/ 458680 h 754655"/>
              <a:gd name="T78" fmla="*/ 7001041 w 2057400"/>
              <a:gd name="T79" fmla="*/ 380730 h 754655"/>
              <a:gd name="T80" fmla="*/ 7001041 w 2057400"/>
              <a:gd name="T81" fmla="*/ 380730 h 754655"/>
              <a:gd name="T82" fmla="*/ 6000868 w 2057400"/>
              <a:gd name="T83" fmla="*/ 349549 h 754655"/>
              <a:gd name="T84" fmla="*/ 4000578 w 2057400"/>
              <a:gd name="T85" fmla="*/ 318372 h 754655"/>
              <a:gd name="T86" fmla="*/ 2333683 w 2057400"/>
              <a:gd name="T87" fmla="*/ 240421 h 754655"/>
              <a:gd name="T88" fmla="*/ 333383 w 2057400"/>
              <a:gd name="T89" fmla="*/ 146883 h 754655"/>
              <a:gd name="T90" fmla="*/ 666759 w 2057400"/>
              <a:gd name="T91" fmla="*/ 68934 h 754655"/>
              <a:gd name="T92" fmla="*/ 1000150 w 2057400"/>
              <a:gd name="T93" fmla="*/ 6574 h 7546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57400"/>
              <a:gd name="T142" fmla="*/ 0 h 754655"/>
              <a:gd name="T143" fmla="*/ 2057400 w 2057400"/>
              <a:gd name="T144" fmla="*/ 754655 h 7546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57400" h="754655">
                <a:moveTo>
                  <a:pt x="0" y="43455"/>
                </a:moveTo>
                <a:cubicBezTo>
                  <a:pt x="117299" y="4355"/>
                  <a:pt x="89120" y="9899"/>
                  <a:pt x="317500" y="18055"/>
                </a:cubicBezTo>
                <a:lnTo>
                  <a:pt x="431800" y="56155"/>
                </a:lnTo>
                <a:lnTo>
                  <a:pt x="469900" y="68855"/>
                </a:lnTo>
                <a:cubicBezTo>
                  <a:pt x="482600" y="73088"/>
                  <a:pt x="496861" y="74129"/>
                  <a:pt x="508000" y="81555"/>
                </a:cubicBezTo>
                <a:cubicBezTo>
                  <a:pt x="595339" y="139781"/>
                  <a:pt x="555240" y="122702"/>
                  <a:pt x="622300" y="145055"/>
                </a:cubicBezTo>
                <a:cubicBezTo>
                  <a:pt x="626533" y="157755"/>
                  <a:pt x="624107" y="175374"/>
                  <a:pt x="635000" y="183155"/>
                </a:cubicBezTo>
                <a:cubicBezTo>
                  <a:pt x="656787" y="198717"/>
                  <a:pt x="685225" y="202061"/>
                  <a:pt x="711200" y="208555"/>
                </a:cubicBezTo>
                <a:cubicBezTo>
                  <a:pt x="799190" y="230552"/>
                  <a:pt x="744652" y="219327"/>
                  <a:pt x="876300" y="233955"/>
                </a:cubicBezTo>
                <a:cubicBezTo>
                  <a:pt x="920243" y="248603"/>
                  <a:pt x="916822" y="238799"/>
                  <a:pt x="939800" y="284755"/>
                </a:cubicBezTo>
                <a:cubicBezTo>
                  <a:pt x="945787" y="296729"/>
                  <a:pt x="942047" y="314492"/>
                  <a:pt x="952500" y="322855"/>
                </a:cubicBezTo>
                <a:cubicBezTo>
                  <a:pt x="966130" y="333759"/>
                  <a:pt x="986582" y="330539"/>
                  <a:pt x="1003300" y="335555"/>
                </a:cubicBezTo>
                <a:cubicBezTo>
                  <a:pt x="1035439" y="345197"/>
                  <a:pt x="1093044" y="368333"/>
                  <a:pt x="1130300" y="373655"/>
                </a:cubicBezTo>
                <a:cubicBezTo>
                  <a:pt x="1172417" y="379672"/>
                  <a:pt x="1214967" y="382122"/>
                  <a:pt x="1257300" y="386355"/>
                </a:cubicBezTo>
                <a:cubicBezTo>
                  <a:pt x="1343069" y="414945"/>
                  <a:pt x="1237493" y="381953"/>
                  <a:pt x="1371600" y="411755"/>
                </a:cubicBezTo>
                <a:cubicBezTo>
                  <a:pt x="1384668" y="414659"/>
                  <a:pt x="1396430" y="422686"/>
                  <a:pt x="1409700" y="424455"/>
                </a:cubicBezTo>
                <a:cubicBezTo>
                  <a:pt x="1460229" y="431192"/>
                  <a:pt x="1511377" y="432083"/>
                  <a:pt x="1562100" y="437155"/>
                </a:cubicBezTo>
                <a:cubicBezTo>
                  <a:pt x="1654364" y="446381"/>
                  <a:pt x="1649684" y="447052"/>
                  <a:pt x="1727200" y="462555"/>
                </a:cubicBezTo>
                <a:cubicBezTo>
                  <a:pt x="1752600" y="479488"/>
                  <a:pt x="1773784" y="505951"/>
                  <a:pt x="1803400" y="513355"/>
                </a:cubicBezTo>
                <a:cubicBezTo>
                  <a:pt x="1891390" y="535352"/>
                  <a:pt x="1836852" y="524127"/>
                  <a:pt x="1968500" y="538755"/>
                </a:cubicBezTo>
                <a:cubicBezTo>
                  <a:pt x="1981200" y="547222"/>
                  <a:pt x="1992948" y="557329"/>
                  <a:pt x="2006600" y="564155"/>
                </a:cubicBezTo>
                <a:cubicBezTo>
                  <a:pt x="2018574" y="570142"/>
                  <a:pt x="2035234" y="567389"/>
                  <a:pt x="2044700" y="576855"/>
                </a:cubicBezTo>
                <a:cubicBezTo>
                  <a:pt x="2054166" y="586321"/>
                  <a:pt x="2053167" y="602255"/>
                  <a:pt x="2057400" y="614955"/>
                </a:cubicBezTo>
                <a:cubicBezTo>
                  <a:pt x="2044700" y="627655"/>
                  <a:pt x="2034244" y="643092"/>
                  <a:pt x="2019300" y="653055"/>
                </a:cubicBezTo>
                <a:cubicBezTo>
                  <a:pt x="2008368" y="660343"/>
                  <a:pt x="1937174" y="676761"/>
                  <a:pt x="1930400" y="678455"/>
                </a:cubicBezTo>
                <a:cubicBezTo>
                  <a:pt x="1917700" y="686922"/>
                  <a:pt x="1904026" y="694084"/>
                  <a:pt x="1892300" y="703855"/>
                </a:cubicBezTo>
                <a:cubicBezTo>
                  <a:pt x="1878502" y="715353"/>
                  <a:pt x="1869794" y="733044"/>
                  <a:pt x="1854200" y="741955"/>
                </a:cubicBezTo>
                <a:cubicBezTo>
                  <a:pt x="1839045" y="750615"/>
                  <a:pt x="1820333" y="750422"/>
                  <a:pt x="1803400" y="754655"/>
                </a:cubicBezTo>
                <a:cubicBezTo>
                  <a:pt x="1646767" y="750422"/>
                  <a:pt x="1490004" y="749589"/>
                  <a:pt x="1333500" y="741955"/>
                </a:cubicBezTo>
                <a:cubicBezTo>
                  <a:pt x="1316066" y="741105"/>
                  <a:pt x="1299816" y="732678"/>
                  <a:pt x="1282700" y="729255"/>
                </a:cubicBezTo>
                <a:cubicBezTo>
                  <a:pt x="1257450" y="724205"/>
                  <a:pt x="1231900" y="720788"/>
                  <a:pt x="1206500" y="716555"/>
                </a:cubicBezTo>
                <a:cubicBezTo>
                  <a:pt x="1189567" y="708088"/>
                  <a:pt x="1173834" y="696595"/>
                  <a:pt x="1155700" y="691155"/>
                </a:cubicBezTo>
                <a:cubicBezTo>
                  <a:pt x="1131036" y="683756"/>
                  <a:pt x="1104992" y="682097"/>
                  <a:pt x="1079500" y="678455"/>
                </a:cubicBezTo>
                <a:cubicBezTo>
                  <a:pt x="1061999" y="675955"/>
                  <a:pt x="886316" y="656941"/>
                  <a:pt x="825500" y="640355"/>
                </a:cubicBezTo>
                <a:cubicBezTo>
                  <a:pt x="799669" y="633310"/>
                  <a:pt x="773247" y="626929"/>
                  <a:pt x="749300" y="614955"/>
                </a:cubicBezTo>
                <a:cubicBezTo>
                  <a:pt x="593784" y="537197"/>
                  <a:pt x="732559" y="595740"/>
                  <a:pt x="635000" y="526055"/>
                </a:cubicBezTo>
                <a:cubicBezTo>
                  <a:pt x="548048" y="463947"/>
                  <a:pt x="618092" y="535249"/>
                  <a:pt x="546100" y="475255"/>
                </a:cubicBezTo>
                <a:cubicBezTo>
                  <a:pt x="532302" y="463757"/>
                  <a:pt x="522177" y="448182"/>
                  <a:pt x="508000" y="437155"/>
                </a:cubicBezTo>
                <a:cubicBezTo>
                  <a:pt x="442496" y="386207"/>
                  <a:pt x="451185" y="392817"/>
                  <a:pt x="393700" y="373655"/>
                </a:cubicBezTo>
                <a:cubicBezTo>
                  <a:pt x="321481" y="319491"/>
                  <a:pt x="362980" y="342248"/>
                  <a:pt x="266700" y="310155"/>
                </a:cubicBezTo>
                <a:cubicBezTo>
                  <a:pt x="254000" y="301688"/>
                  <a:pt x="242548" y="290954"/>
                  <a:pt x="228600" y="284755"/>
                </a:cubicBezTo>
                <a:cubicBezTo>
                  <a:pt x="204134" y="273881"/>
                  <a:pt x="152400" y="259355"/>
                  <a:pt x="152400" y="259355"/>
                </a:cubicBezTo>
                <a:cubicBezTo>
                  <a:pt x="100061" y="180846"/>
                  <a:pt x="158173" y="257431"/>
                  <a:pt x="88900" y="195855"/>
                </a:cubicBezTo>
                <a:cubicBezTo>
                  <a:pt x="62052" y="171990"/>
                  <a:pt x="12700" y="119655"/>
                  <a:pt x="12700" y="119655"/>
                </a:cubicBezTo>
                <a:cubicBezTo>
                  <a:pt x="16933" y="98488"/>
                  <a:pt x="20165" y="77096"/>
                  <a:pt x="25400" y="56155"/>
                </a:cubicBezTo>
                <a:cubicBezTo>
                  <a:pt x="39439" y="0"/>
                  <a:pt x="38100" y="35881"/>
                  <a:pt x="38100" y="5355"/>
                </a:cubicBezTo>
              </a:path>
            </a:pathLst>
          </a:custGeom>
          <a:solidFill>
            <a:schemeClr val="tx2">
              <a:lumMod val="60000"/>
              <a:lumOff val="40000"/>
            </a:schemeClr>
          </a:solidFill>
          <a:ln w="9525" cap="flat" cmpd="sng" algn="ctr">
            <a:solidFill>
              <a:schemeClr val="tx1"/>
            </a:solidFill>
            <a:prstDash val="solid"/>
            <a:round/>
            <a:headEnd type="none" w="med" len="med"/>
            <a:tailEnd type="none" w="lg" len="lg"/>
          </a:ln>
        </p:spPr>
        <p:txBody>
          <a:bodyPr wrap="none" anchor="ctr"/>
          <a:lstStyle/>
          <a:p>
            <a:pPr defTabSz="914400">
              <a:defRPr/>
            </a:pPr>
            <a:endParaRPr lang="en-US">
              <a:solidFill>
                <a:prstClr val="black"/>
              </a:solidFill>
              <a:cs typeface="Arial" pitchFamily="34" charset="0"/>
            </a:endParaRPr>
          </a:p>
        </p:txBody>
      </p:sp>
      <p:sp>
        <p:nvSpPr>
          <p:cNvPr id="93198" name="Flowchart: Sequential Access Storage 26"/>
          <p:cNvSpPr>
            <a:spLocks noChangeArrowheads="1"/>
          </p:cNvSpPr>
          <p:nvPr/>
        </p:nvSpPr>
        <p:spPr bwMode="auto">
          <a:xfrm rot="16200000">
            <a:off x="2387600" y="3683000"/>
            <a:ext cx="304800" cy="406400"/>
          </a:xfrm>
          <a:prstGeom prst="flowChartMagneticTape">
            <a:avLst/>
          </a:prstGeom>
          <a:solidFill>
            <a:srgbClr val="FFFFCC"/>
          </a:solidFill>
          <a:ln w="9525" algn="ctr">
            <a:solidFill>
              <a:schemeClr val="tx1"/>
            </a:solidFill>
            <a:round/>
            <a:headEnd/>
            <a:tailEnd type="none" w="lg" len="lg"/>
          </a:ln>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endParaRPr lang="en-US" altLang="en-US" sz="2400">
              <a:solidFill>
                <a:srgbClr val="000000"/>
              </a:solidFill>
              <a:latin typeface="Arial" pitchFamily="34" charset="0"/>
              <a:cs typeface="Times New Roman" pitchFamily="18" charset="0"/>
            </a:endParaRPr>
          </a:p>
        </p:txBody>
      </p:sp>
      <p:sp>
        <p:nvSpPr>
          <p:cNvPr id="26" name="Bent-Up Arrow 25"/>
          <p:cNvSpPr/>
          <p:nvPr/>
        </p:nvSpPr>
        <p:spPr bwMode="auto">
          <a:xfrm rot="16200000">
            <a:off x="1678517" y="2647950"/>
            <a:ext cx="1689100" cy="508000"/>
          </a:xfrm>
          <a:prstGeom prst="bentUpArrow">
            <a:avLst>
              <a:gd name="adj1" fmla="val 21667"/>
              <a:gd name="adj2" fmla="val 21212"/>
              <a:gd name="adj3" fmla="val 25000"/>
            </a:avLst>
          </a:prstGeom>
          <a:solidFill>
            <a:srgbClr val="FFFFCC"/>
          </a:solidFill>
          <a:ln w="9525" cap="flat" cmpd="sng" algn="ctr">
            <a:solidFill>
              <a:schemeClr val="tx1"/>
            </a:solidFill>
            <a:prstDash val="solid"/>
            <a:round/>
            <a:headEnd type="none" w="med" len="med"/>
            <a:tailEnd type="triangle" w="lg" len="lg"/>
          </a:ln>
          <a:effectLst/>
        </p:spPr>
        <p:txBody>
          <a:bodyPr wrap="none" anchor="ctr"/>
          <a:lstStyle/>
          <a:p>
            <a:pPr defTabSz="914400">
              <a:defRPr/>
            </a:pPr>
            <a:endParaRPr lang="en-US" sz="2400">
              <a:solidFill>
                <a:prstClr val="black"/>
              </a:solidFill>
              <a:latin typeface="Arial" charset="0"/>
              <a:cs typeface="Times New Roman" pitchFamily="18" charset="0"/>
            </a:endParaRPr>
          </a:p>
        </p:txBody>
      </p:sp>
      <p:sp>
        <p:nvSpPr>
          <p:cNvPr id="35" name="Freeform 34"/>
          <p:cNvSpPr/>
          <p:nvPr/>
        </p:nvSpPr>
        <p:spPr bwMode="auto">
          <a:xfrm rot="21434866">
            <a:off x="4798484" y="3541716"/>
            <a:ext cx="2097616" cy="458787"/>
          </a:xfrm>
          <a:custGeom>
            <a:avLst/>
            <a:gdLst>
              <a:gd name="connsiteX0" fmla="*/ 130628 w 1465942"/>
              <a:gd name="connsiteY0" fmla="*/ 6956 h 303881"/>
              <a:gd name="connsiteX1" fmla="*/ 362857 w 1465942"/>
              <a:gd name="connsiteY1" fmla="*/ 35985 h 303881"/>
              <a:gd name="connsiteX2" fmla="*/ 1465942 w 1465942"/>
              <a:gd name="connsiteY2" fmla="*/ 50499 h 303881"/>
              <a:gd name="connsiteX3" fmla="*/ 1422400 w 1465942"/>
              <a:gd name="connsiteY3" fmla="*/ 79527 h 303881"/>
              <a:gd name="connsiteX4" fmla="*/ 1364342 w 1465942"/>
              <a:gd name="connsiteY4" fmla="*/ 152099 h 303881"/>
              <a:gd name="connsiteX5" fmla="*/ 1277257 w 1465942"/>
              <a:gd name="connsiteY5" fmla="*/ 166613 h 303881"/>
              <a:gd name="connsiteX6" fmla="*/ 1190171 w 1465942"/>
              <a:gd name="connsiteY6" fmla="*/ 195642 h 303881"/>
              <a:gd name="connsiteX7" fmla="*/ 1103085 w 1465942"/>
              <a:gd name="connsiteY7" fmla="*/ 239185 h 303881"/>
              <a:gd name="connsiteX8" fmla="*/ 957942 w 1465942"/>
              <a:gd name="connsiteY8" fmla="*/ 253699 h 303881"/>
              <a:gd name="connsiteX9" fmla="*/ 566057 w 1465942"/>
              <a:gd name="connsiteY9" fmla="*/ 253699 h 303881"/>
              <a:gd name="connsiteX10" fmla="*/ 449942 w 1465942"/>
              <a:gd name="connsiteY10" fmla="*/ 224670 h 303881"/>
              <a:gd name="connsiteX11" fmla="*/ 362857 w 1465942"/>
              <a:gd name="connsiteY11" fmla="*/ 166613 h 303881"/>
              <a:gd name="connsiteX12" fmla="*/ 232228 w 1465942"/>
              <a:gd name="connsiteY12" fmla="*/ 137585 h 303881"/>
              <a:gd name="connsiteX13" fmla="*/ 188685 w 1465942"/>
              <a:gd name="connsiteY13" fmla="*/ 108556 h 303881"/>
              <a:gd name="connsiteX14" fmla="*/ 130628 w 1465942"/>
              <a:gd name="connsiteY14" fmla="*/ 94042 h 303881"/>
              <a:gd name="connsiteX15" fmla="*/ 43542 w 1465942"/>
              <a:gd name="connsiteY15" fmla="*/ 65013 h 303881"/>
              <a:gd name="connsiteX16" fmla="*/ 0 w 1465942"/>
              <a:gd name="connsiteY16" fmla="*/ 50499 h 303881"/>
              <a:gd name="connsiteX17" fmla="*/ 130628 w 1465942"/>
              <a:gd name="connsiteY17" fmla="*/ 6956 h 30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5942" h="303881">
                <a:moveTo>
                  <a:pt x="130628" y="6956"/>
                </a:moveTo>
                <a:cubicBezTo>
                  <a:pt x="225350" y="38529"/>
                  <a:pt x="194642" y="32205"/>
                  <a:pt x="362857" y="35985"/>
                </a:cubicBezTo>
                <a:lnTo>
                  <a:pt x="1465942" y="50499"/>
                </a:lnTo>
                <a:cubicBezTo>
                  <a:pt x="1451428" y="60175"/>
                  <a:pt x="1433297" y="65906"/>
                  <a:pt x="1422400" y="79527"/>
                </a:cubicBezTo>
                <a:cubicBezTo>
                  <a:pt x="1382077" y="129931"/>
                  <a:pt x="1443751" y="125629"/>
                  <a:pt x="1364342" y="152099"/>
                </a:cubicBezTo>
                <a:cubicBezTo>
                  <a:pt x="1336423" y="161405"/>
                  <a:pt x="1305807" y="159475"/>
                  <a:pt x="1277257" y="166613"/>
                </a:cubicBezTo>
                <a:cubicBezTo>
                  <a:pt x="1247572" y="174034"/>
                  <a:pt x="1215631" y="178669"/>
                  <a:pt x="1190171" y="195642"/>
                </a:cubicBezTo>
                <a:cubicBezTo>
                  <a:pt x="1157881" y="217168"/>
                  <a:pt x="1142142" y="233176"/>
                  <a:pt x="1103085" y="239185"/>
                </a:cubicBezTo>
                <a:cubicBezTo>
                  <a:pt x="1055028" y="246578"/>
                  <a:pt x="1006323" y="248861"/>
                  <a:pt x="957942" y="253699"/>
                </a:cubicBezTo>
                <a:cubicBezTo>
                  <a:pt x="807397" y="303881"/>
                  <a:pt x="905012" y="277075"/>
                  <a:pt x="566057" y="253699"/>
                </a:cubicBezTo>
                <a:cubicBezTo>
                  <a:pt x="551361" y="252685"/>
                  <a:pt x="471691" y="236753"/>
                  <a:pt x="449942" y="224670"/>
                </a:cubicBezTo>
                <a:cubicBezTo>
                  <a:pt x="419445" y="207727"/>
                  <a:pt x="397270" y="172348"/>
                  <a:pt x="362857" y="166613"/>
                </a:cubicBezTo>
                <a:cubicBezTo>
                  <a:pt x="260680" y="149584"/>
                  <a:pt x="303690" y="161405"/>
                  <a:pt x="232228" y="137585"/>
                </a:cubicBezTo>
                <a:cubicBezTo>
                  <a:pt x="217714" y="127909"/>
                  <a:pt x="204719" y="115428"/>
                  <a:pt x="188685" y="108556"/>
                </a:cubicBezTo>
                <a:cubicBezTo>
                  <a:pt x="170350" y="100698"/>
                  <a:pt x="149735" y="99774"/>
                  <a:pt x="130628" y="94042"/>
                </a:cubicBezTo>
                <a:cubicBezTo>
                  <a:pt x="101320" y="85249"/>
                  <a:pt x="72571" y="74689"/>
                  <a:pt x="43542" y="65013"/>
                </a:cubicBezTo>
                <a:lnTo>
                  <a:pt x="0" y="50499"/>
                </a:lnTo>
                <a:cubicBezTo>
                  <a:pt x="75746" y="0"/>
                  <a:pt x="26098" y="21470"/>
                  <a:pt x="130628" y="6956"/>
                </a:cubicBezTo>
                <a:close/>
              </a:path>
            </a:pathLst>
          </a:custGeom>
          <a:solidFill>
            <a:schemeClr val="tx2">
              <a:lumMod val="60000"/>
              <a:lumOff val="40000"/>
            </a:schemeClr>
          </a:solidFill>
          <a:ln w="9525" cap="flat" cmpd="sng" algn="ctr">
            <a:solidFill>
              <a:schemeClr val="tx1"/>
            </a:solidFill>
            <a:prstDash val="solid"/>
            <a:round/>
            <a:headEnd type="none" w="med" len="med"/>
            <a:tailEnd type="triangle" w="lg" len="lg"/>
          </a:ln>
          <a:effectLst/>
        </p:spPr>
        <p:txBody>
          <a:bodyPr wrap="none" anchor="ctr"/>
          <a:lstStyle/>
          <a:p>
            <a:pPr defTabSz="914400">
              <a:defRPr/>
            </a:pPr>
            <a:endParaRPr lang="en-US" sz="2400">
              <a:solidFill>
                <a:prstClr val="black"/>
              </a:solidFill>
              <a:latin typeface="Arial" charset="0"/>
              <a:cs typeface="Times New Roman" pitchFamily="18" charset="0"/>
            </a:endParaRPr>
          </a:p>
        </p:txBody>
      </p:sp>
      <p:sp>
        <p:nvSpPr>
          <p:cNvPr id="27665" name="Freeform 22"/>
          <p:cNvSpPr>
            <a:spLocks/>
          </p:cNvSpPr>
          <p:nvPr/>
        </p:nvSpPr>
        <p:spPr bwMode="auto">
          <a:xfrm>
            <a:off x="702733" y="2762252"/>
            <a:ext cx="10433051" cy="1381125"/>
          </a:xfrm>
          <a:custGeom>
            <a:avLst/>
            <a:gdLst>
              <a:gd name="T0" fmla="*/ 7766345 w 7824951"/>
              <a:gd name="T1" fmla="*/ 200589 h 1453842"/>
              <a:gd name="T2" fmla="*/ 7629728 w 7824951"/>
              <a:gd name="T3" fmla="*/ 257513 h 1453842"/>
              <a:gd name="T4" fmla="*/ 7440564 w 7824951"/>
              <a:gd name="T5" fmla="*/ 355096 h 1453842"/>
              <a:gd name="T6" fmla="*/ 7366993 w 7824951"/>
              <a:gd name="T7" fmla="*/ 403887 h 1453842"/>
              <a:gd name="T8" fmla="*/ 7251396 w 7824951"/>
              <a:gd name="T9" fmla="*/ 452678 h 1453842"/>
              <a:gd name="T10" fmla="*/ 7020189 w 7824951"/>
              <a:gd name="T11" fmla="*/ 493339 h 1453842"/>
              <a:gd name="T12" fmla="*/ 6589306 w 7824951"/>
              <a:gd name="T13" fmla="*/ 550262 h 1453842"/>
              <a:gd name="T14" fmla="*/ 6337079 w 7824951"/>
              <a:gd name="T15" fmla="*/ 607186 h 1453842"/>
              <a:gd name="T16" fmla="*/ 6147915 w 7824951"/>
              <a:gd name="T17" fmla="*/ 655979 h 1453842"/>
              <a:gd name="T18" fmla="*/ 6011298 w 7824951"/>
              <a:gd name="T19" fmla="*/ 696639 h 1453842"/>
              <a:gd name="T20" fmla="*/ 5801110 w 7824951"/>
              <a:gd name="T21" fmla="*/ 802353 h 1453842"/>
              <a:gd name="T22" fmla="*/ 5559395 w 7824951"/>
              <a:gd name="T23" fmla="*/ 843014 h 1453842"/>
              <a:gd name="T24" fmla="*/ 5349207 w 7824951"/>
              <a:gd name="T25" fmla="*/ 899938 h 1453842"/>
              <a:gd name="T26" fmla="*/ 4350840 w 7824951"/>
              <a:gd name="T27" fmla="*/ 948730 h 1453842"/>
              <a:gd name="T28" fmla="*/ 3846387 w 7824951"/>
              <a:gd name="T29" fmla="*/ 1013785 h 1453842"/>
              <a:gd name="T30" fmla="*/ 1250606 w 7824951"/>
              <a:gd name="T31" fmla="*/ 1030049 h 1453842"/>
              <a:gd name="T32" fmla="*/ 1145513 w 7824951"/>
              <a:gd name="T33" fmla="*/ 981258 h 1453842"/>
              <a:gd name="T34" fmla="*/ 1029909 w 7824951"/>
              <a:gd name="T35" fmla="*/ 948730 h 1453842"/>
              <a:gd name="T36" fmla="*/ 893289 w 7824951"/>
              <a:gd name="T37" fmla="*/ 899938 h 1453842"/>
              <a:gd name="T38" fmla="*/ 693613 w 7824951"/>
              <a:gd name="T39" fmla="*/ 753562 h 1453842"/>
              <a:gd name="T40" fmla="*/ 546483 w 7824951"/>
              <a:gd name="T41" fmla="*/ 680375 h 1453842"/>
              <a:gd name="T42" fmla="*/ 409863 w 7824951"/>
              <a:gd name="T43" fmla="*/ 599056 h 1453842"/>
              <a:gd name="T44" fmla="*/ 283749 w 7824951"/>
              <a:gd name="T45" fmla="*/ 558395 h 1453842"/>
              <a:gd name="T46" fmla="*/ 84073 w 7824951"/>
              <a:gd name="T47" fmla="*/ 509603 h 1453842"/>
              <a:gd name="T48" fmla="*/ 10510 w 7824951"/>
              <a:gd name="T49" fmla="*/ 314436 h 1453842"/>
              <a:gd name="T50" fmla="*/ 84073 w 7824951"/>
              <a:gd name="T51" fmla="*/ 119268 h 1453842"/>
              <a:gd name="T52" fmla="*/ 304770 w 7824951"/>
              <a:gd name="T53" fmla="*/ 184323 h 1453842"/>
              <a:gd name="T54" fmla="*/ 451900 w 7824951"/>
              <a:gd name="T55" fmla="*/ 265643 h 1453842"/>
              <a:gd name="T56" fmla="*/ 704123 w 7824951"/>
              <a:gd name="T57" fmla="*/ 314436 h 1453842"/>
              <a:gd name="T58" fmla="*/ 956341 w 7824951"/>
              <a:gd name="T59" fmla="*/ 387624 h 1453842"/>
              <a:gd name="T60" fmla="*/ 1103476 w 7824951"/>
              <a:gd name="T61" fmla="*/ 509603 h 1453842"/>
              <a:gd name="T62" fmla="*/ 1303153 w 7824951"/>
              <a:gd name="T63" fmla="*/ 615318 h 1453842"/>
              <a:gd name="T64" fmla="*/ 1481809 w 7824951"/>
              <a:gd name="T65" fmla="*/ 672243 h 1453842"/>
              <a:gd name="T66" fmla="*/ 2364588 w 7824951"/>
              <a:gd name="T67" fmla="*/ 664109 h 1453842"/>
              <a:gd name="T68" fmla="*/ 2585275 w 7824951"/>
              <a:gd name="T69" fmla="*/ 623451 h 1453842"/>
              <a:gd name="T70" fmla="*/ 2753430 w 7824951"/>
              <a:gd name="T71" fmla="*/ 599056 h 1453842"/>
              <a:gd name="T72" fmla="*/ 3142272 w 7824951"/>
              <a:gd name="T73" fmla="*/ 615318 h 1453842"/>
              <a:gd name="T74" fmla="*/ 3278889 w 7824951"/>
              <a:gd name="T75" fmla="*/ 753562 h 1453842"/>
              <a:gd name="T76" fmla="*/ 3436532 w 7824951"/>
              <a:gd name="T77" fmla="*/ 818618 h 1453842"/>
              <a:gd name="T78" fmla="*/ 3615188 w 7824951"/>
              <a:gd name="T79" fmla="*/ 875541 h 1453842"/>
              <a:gd name="T80" fmla="*/ 4319313 w 7824951"/>
              <a:gd name="T81" fmla="*/ 794222 h 1453842"/>
              <a:gd name="T82" fmla="*/ 4497969 w 7824951"/>
              <a:gd name="T83" fmla="*/ 712902 h 1453842"/>
              <a:gd name="T84" fmla="*/ 4655602 w 7824951"/>
              <a:gd name="T85" fmla="*/ 582791 h 1453842"/>
              <a:gd name="T86" fmla="*/ 4823750 w 7824951"/>
              <a:gd name="T87" fmla="*/ 509603 h 1453842"/>
              <a:gd name="T88" fmla="*/ 5023426 w 7824951"/>
              <a:gd name="T89" fmla="*/ 412020 h 1453842"/>
              <a:gd name="T90" fmla="*/ 5790602 w 7824951"/>
              <a:gd name="T91" fmla="*/ 338831 h 1453842"/>
              <a:gd name="T92" fmla="*/ 5990278 w 7824951"/>
              <a:gd name="T93" fmla="*/ 257513 h 1453842"/>
              <a:gd name="T94" fmla="*/ 6305547 w 7824951"/>
              <a:gd name="T95" fmla="*/ 208720 h 1453842"/>
              <a:gd name="T96" fmla="*/ 6578798 w 7824951"/>
              <a:gd name="T97" fmla="*/ 159928 h 1453842"/>
              <a:gd name="T98" fmla="*/ 7282911 w 7824951"/>
              <a:gd name="T99" fmla="*/ 127400 h 1453842"/>
              <a:gd name="T100" fmla="*/ 7503607 w 7824951"/>
              <a:gd name="T101" fmla="*/ 62345 h 1453842"/>
              <a:gd name="T102" fmla="*/ 7818896 w 7824951"/>
              <a:gd name="T103" fmla="*/ 13553 h 14538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24951"/>
              <a:gd name="T157" fmla="*/ 0 h 1453842"/>
              <a:gd name="T158" fmla="*/ 7824951 w 7824951"/>
              <a:gd name="T159" fmla="*/ 1453842 h 14538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24951" h="1453842">
                <a:moveTo>
                  <a:pt x="7819696" y="17517"/>
                </a:moveTo>
                <a:cubicBezTo>
                  <a:pt x="7824951" y="35034"/>
                  <a:pt x="7809107" y="65412"/>
                  <a:pt x="7798676" y="143641"/>
                </a:cubicBezTo>
                <a:cubicBezTo>
                  <a:pt x="7794269" y="176692"/>
                  <a:pt x="7800402" y="232649"/>
                  <a:pt x="7767145" y="259255"/>
                </a:cubicBezTo>
                <a:cubicBezTo>
                  <a:pt x="7758494" y="266176"/>
                  <a:pt x="7746124" y="266262"/>
                  <a:pt x="7735614" y="269765"/>
                </a:cubicBezTo>
                <a:cubicBezTo>
                  <a:pt x="7633949" y="346013"/>
                  <a:pt x="7742294" y="271680"/>
                  <a:pt x="7662041" y="311806"/>
                </a:cubicBezTo>
                <a:cubicBezTo>
                  <a:pt x="7650743" y="317455"/>
                  <a:pt x="7642121" y="327851"/>
                  <a:pt x="7630510" y="332827"/>
                </a:cubicBezTo>
                <a:cubicBezTo>
                  <a:pt x="7617233" y="338517"/>
                  <a:pt x="7602358" y="339369"/>
                  <a:pt x="7588469" y="343337"/>
                </a:cubicBezTo>
                <a:cubicBezTo>
                  <a:pt x="7577816" y="346381"/>
                  <a:pt x="7567448" y="350344"/>
                  <a:pt x="7556938" y="353848"/>
                </a:cubicBezTo>
                <a:cubicBezTo>
                  <a:pt x="7463923" y="446862"/>
                  <a:pt x="7505835" y="415943"/>
                  <a:pt x="7441324" y="458951"/>
                </a:cubicBezTo>
                <a:cubicBezTo>
                  <a:pt x="7437821" y="469461"/>
                  <a:pt x="7438648" y="482648"/>
                  <a:pt x="7430814" y="490482"/>
                </a:cubicBezTo>
                <a:cubicBezTo>
                  <a:pt x="7422980" y="498316"/>
                  <a:pt x="7409192" y="496038"/>
                  <a:pt x="7399283" y="500993"/>
                </a:cubicBezTo>
                <a:cubicBezTo>
                  <a:pt x="7387985" y="506642"/>
                  <a:pt x="7379050" y="516364"/>
                  <a:pt x="7367752" y="522013"/>
                </a:cubicBezTo>
                <a:cubicBezTo>
                  <a:pt x="7357843" y="526968"/>
                  <a:pt x="7346595" y="528634"/>
                  <a:pt x="7336221" y="532524"/>
                </a:cubicBezTo>
                <a:cubicBezTo>
                  <a:pt x="7318556" y="539148"/>
                  <a:pt x="7301186" y="546537"/>
                  <a:pt x="7283669" y="553544"/>
                </a:cubicBezTo>
                <a:cubicBezTo>
                  <a:pt x="7273159" y="564054"/>
                  <a:pt x="7264505" y="576830"/>
                  <a:pt x="7252138" y="585075"/>
                </a:cubicBezTo>
                <a:cubicBezTo>
                  <a:pt x="7242920" y="591221"/>
                  <a:pt x="7230516" y="590631"/>
                  <a:pt x="7220607" y="595586"/>
                </a:cubicBezTo>
                <a:cubicBezTo>
                  <a:pt x="7209309" y="601235"/>
                  <a:pt x="7200903" y="612171"/>
                  <a:pt x="7189076" y="616606"/>
                </a:cubicBezTo>
                <a:cubicBezTo>
                  <a:pt x="7154321" y="629639"/>
                  <a:pt x="7033569" y="636476"/>
                  <a:pt x="7020910" y="637627"/>
                </a:cubicBezTo>
                <a:cubicBezTo>
                  <a:pt x="6997301" y="645497"/>
                  <a:pt x="6944691" y="664825"/>
                  <a:pt x="6915807" y="669158"/>
                </a:cubicBezTo>
                <a:cubicBezTo>
                  <a:pt x="6859940" y="677538"/>
                  <a:pt x="6747641" y="690179"/>
                  <a:pt x="6747641" y="690179"/>
                </a:cubicBezTo>
                <a:cubicBezTo>
                  <a:pt x="6674286" y="714630"/>
                  <a:pt x="6734012" y="697482"/>
                  <a:pt x="6589986" y="711199"/>
                </a:cubicBezTo>
                <a:cubicBezTo>
                  <a:pt x="6550147" y="714993"/>
                  <a:pt x="6475679" y="722587"/>
                  <a:pt x="6432331" y="732220"/>
                </a:cubicBezTo>
                <a:cubicBezTo>
                  <a:pt x="6421516" y="734623"/>
                  <a:pt x="6411310" y="739227"/>
                  <a:pt x="6400800" y="742730"/>
                </a:cubicBezTo>
                <a:cubicBezTo>
                  <a:pt x="6379779" y="756744"/>
                  <a:pt x="6361705" y="776783"/>
                  <a:pt x="6337738" y="784772"/>
                </a:cubicBezTo>
                <a:cubicBezTo>
                  <a:pt x="6302629" y="796475"/>
                  <a:pt x="6303752" y="796996"/>
                  <a:pt x="6264165" y="805793"/>
                </a:cubicBezTo>
                <a:cubicBezTo>
                  <a:pt x="6188062" y="822705"/>
                  <a:pt x="6236431" y="808031"/>
                  <a:pt x="6180083" y="826813"/>
                </a:cubicBezTo>
                <a:cubicBezTo>
                  <a:pt x="6169573" y="833820"/>
                  <a:pt x="6160095" y="842704"/>
                  <a:pt x="6148552" y="847834"/>
                </a:cubicBezTo>
                <a:cubicBezTo>
                  <a:pt x="6128304" y="856833"/>
                  <a:pt x="6106511" y="861848"/>
                  <a:pt x="6085490" y="868855"/>
                </a:cubicBezTo>
                <a:cubicBezTo>
                  <a:pt x="6074980" y="872358"/>
                  <a:pt x="6063868" y="874410"/>
                  <a:pt x="6053959" y="879365"/>
                </a:cubicBezTo>
                <a:cubicBezTo>
                  <a:pt x="6039945" y="886372"/>
                  <a:pt x="6024452" y="890985"/>
                  <a:pt x="6011917" y="900386"/>
                </a:cubicBezTo>
                <a:cubicBezTo>
                  <a:pt x="5996062" y="912277"/>
                  <a:pt x="5984791" y="929377"/>
                  <a:pt x="5969876" y="942427"/>
                </a:cubicBezTo>
                <a:cubicBezTo>
                  <a:pt x="5955117" y="955341"/>
                  <a:pt x="5873913" y="1012952"/>
                  <a:pt x="5864772" y="1015999"/>
                </a:cubicBezTo>
                <a:cubicBezTo>
                  <a:pt x="5843751" y="1023006"/>
                  <a:pt x="5823437" y="1032674"/>
                  <a:pt x="5801710" y="1037020"/>
                </a:cubicBezTo>
                <a:cubicBezTo>
                  <a:pt x="5766676" y="1044027"/>
                  <a:pt x="5731849" y="1052168"/>
                  <a:pt x="5696607" y="1058041"/>
                </a:cubicBezTo>
                <a:cubicBezTo>
                  <a:pt x="5675586" y="1061544"/>
                  <a:pt x="5654310" y="1063759"/>
                  <a:pt x="5633545" y="1068551"/>
                </a:cubicBezTo>
                <a:cubicBezTo>
                  <a:pt x="5608692" y="1074286"/>
                  <a:pt x="5584579" y="1082861"/>
                  <a:pt x="5559972" y="1089572"/>
                </a:cubicBezTo>
                <a:cubicBezTo>
                  <a:pt x="5546036" y="1093373"/>
                  <a:pt x="5531945" y="1096579"/>
                  <a:pt x="5517931" y="1100082"/>
                </a:cubicBezTo>
                <a:cubicBezTo>
                  <a:pt x="5438770" y="1152857"/>
                  <a:pt x="5539377" y="1090891"/>
                  <a:pt x="5444359" y="1131613"/>
                </a:cubicBezTo>
                <a:cubicBezTo>
                  <a:pt x="5350312" y="1171919"/>
                  <a:pt x="5500842" y="1137966"/>
                  <a:pt x="5349765" y="1163144"/>
                </a:cubicBezTo>
                <a:cubicBezTo>
                  <a:pt x="5105213" y="1144333"/>
                  <a:pt x="5280374" y="1152665"/>
                  <a:pt x="4918841" y="1163144"/>
                </a:cubicBezTo>
                <a:lnTo>
                  <a:pt x="4487917" y="1173655"/>
                </a:lnTo>
                <a:cubicBezTo>
                  <a:pt x="4401510" y="1195256"/>
                  <a:pt x="4416237" y="1182903"/>
                  <a:pt x="4351283" y="1226206"/>
                </a:cubicBezTo>
                <a:cubicBezTo>
                  <a:pt x="4335448" y="1236762"/>
                  <a:pt x="4290258" y="1277071"/>
                  <a:pt x="4267200" y="1278758"/>
                </a:cubicBezTo>
                <a:cubicBezTo>
                  <a:pt x="4137871" y="1288221"/>
                  <a:pt x="4007945" y="1285765"/>
                  <a:pt x="3878317" y="1289268"/>
                </a:cubicBezTo>
                <a:cubicBezTo>
                  <a:pt x="3867807" y="1296275"/>
                  <a:pt x="3858770" y="1306294"/>
                  <a:pt x="3846786" y="1310289"/>
                </a:cubicBezTo>
                <a:cubicBezTo>
                  <a:pt x="3826569" y="1317028"/>
                  <a:pt x="3805014" y="1319853"/>
                  <a:pt x="3783724" y="1320799"/>
                </a:cubicBezTo>
                <a:cubicBezTo>
                  <a:pt x="3647180" y="1326868"/>
                  <a:pt x="3510455" y="1327806"/>
                  <a:pt x="3373821" y="1331310"/>
                </a:cubicBezTo>
                <a:cubicBezTo>
                  <a:pt x="2638604" y="1453842"/>
                  <a:pt x="3164921" y="1369786"/>
                  <a:pt x="1250731" y="1331310"/>
                </a:cubicBezTo>
                <a:cubicBezTo>
                  <a:pt x="1235870" y="1331011"/>
                  <a:pt x="1232105" y="1307154"/>
                  <a:pt x="1219200" y="1299779"/>
                </a:cubicBezTo>
                <a:cubicBezTo>
                  <a:pt x="1206658" y="1292612"/>
                  <a:pt x="1191173" y="1292772"/>
                  <a:pt x="1177159" y="1289268"/>
                </a:cubicBezTo>
                <a:cubicBezTo>
                  <a:pt x="1166649" y="1282261"/>
                  <a:pt x="1157238" y="1273224"/>
                  <a:pt x="1145628" y="1268248"/>
                </a:cubicBezTo>
                <a:cubicBezTo>
                  <a:pt x="1132351" y="1262558"/>
                  <a:pt x="1117476" y="1261705"/>
                  <a:pt x="1103586" y="1257737"/>
                </a:cubicBezTo>
                <a:cubicBezTo>
                  <a:pt x="1092933" y="1254693"/>
                  <a:pt x="1082238" y="1251591"/>
                  <a:pt x="1072055" y="1247227"/>
                </a:cubicBezTo>
                <a:cubicBezTo>
                  <a:pt x="1057654" y="1241055"/>
                  <a:pt x="1044415" y="1232378"/>
                  <a:pt x="1030014" y="1226206"/>
                </a:cubicBezTo>
                <a:cubicBezTo>
                  <a:pt x="1019831" y="1221842"/>
                  <a:pt x="1008666" y="1220060"/>
                  <a:pt x="998483" y="1215696"/>
                </a:cubicBezTo>
                <a:cubicBezTo>
                  <a:pt x="907569" y="1176733"/>
                  <a:pt x="998855" y="1208813"/>
                  <a:pt x="924910" y="1184165"/>
                </a:cubicBezTo>
                <a:cubicBezTo>
                  <a:pt x="914400" y="1177158"/>
                  <a:pt x="904091" y="1169839"/>
                  <a:pt x="893379" y="1163144"/>
                </a:cubicBezTo>
                <a:cubicBezTo>
                  <a:pt x="876056" y="1152317"/>
                  <a:pt x="856202" y="1145065"/>
                  <a:pt x="840828" y="1131613"/>
                </a:cubicBezTo>
                <a:cubicBezTo>
                  <a:pt x="799812" y="1095724"/>
                  <a:pt x="757915" y="1059600"/>
                  <a:pt x="725214" y="1015999"/>
                </a:cubicBezTo>
                <a:cubicBezTo>
                  <a:pt x="714704" y="1001985"/>
                  <a:pt x="706983" y="985358"/>
                  <a:pt x="693683" y="973958"/>
                </a:cubicBezTo>
                <a:cubicBezTo>
                  <a:pt x="681787" y="963761"/>
                  <a:pt x="665076" y="960998"/>
                  <a:pt x="651641" y="952937"/>
                </a:cubicBezTo>
                <a:cubicBezTo>
                  <a:pt x="629978" y="939939"/>
                  <a:pt x="608790" y="926054"/>
                  <a:pt x="588579" y="910896"/>
                </a:cubicBezTo>
                <a:cubicBezTo>
                  <a:pt x="574565" y="900386"/>
                  <a:pt x="561747" y="888056"/>
                  <a:pt x="546538" y="879365"/>
                </a:cubicBezTo>
                <a:cubicBezTo>
                  <a:pt x="536919" y="873868"/>
                  <a:pt x="525517" y="872358"/>
                  <a:pt x="515007" y="868855"/>
                </a:cubicBezTo>
                <a:cubicBezTo>
                  <a:pt x="497106" y="856921"/>
                  <a:pt x="454468" y="829337"/>
                  <a:pt x="441434" y="816303"/>
                </a:cubicBezTo>
                <a:cubicBezTo>
                  <a:pt x="429047" y="803917"/>
                  <a:pt x="424478" y="783979"/>
                  <a:pt x="409903" y="774262"/>
                </a:cubicBezTo>
                <a:cubicBezTo>
                  <a:pt x="391467" y="761971"/>
                  <a:pt x="367862" y="760248"/>
                  <a:pt x="346841" y="753241"/>
                </a:cubicBezTo>
                <a:cubicBezTo>
                  <a:pt x="336331" y="749737"/>
                  <a:pt x="324528" y="748875"/>
                  <a:pt x="315310" y="742730"/>
                </a:cubicBezTo>
                <a:cubicBezTo>
                  <a:pt x="304800" y="735723"/>
                  <a:pt x="295322" y="726840"/>
                  <a:pt x="283779" y="721710"/>
                </a:cubicBezTo>
                <a:cubicBezTo>
                  <a:pt x="263531" y="712711"/>
                  <a:pt x="241738" y="707696"/>
                  <a:pt x="220717" y="700689"/>
                </a:cubicBezTo>
                <a:cubicBezTo>
                  <a:pt x="168972" y="683441"/>
                  <a:pt x="200108" y="691999"/>
                  <a:pt x="126124" y="679668"/>
                </a:cubicBezTo>
                <a:cubicBezTo>
                  <a:pt x="112110" y="672661"/>
                  <a:pt x="98807" y="664002"/>
                  <a:pt x="84083" y="658648"/>
                </a:cubicBezTo>
                <a:cubicBezTo>
                  <a:pt x="60113" y="649932"/>
                  <a:pt x="32139" y="651145"/>
                  <a:pt x="10510" y="637627"/>
                </a:cubicBezTo>
                <a:cubicBezTo>
                  <a:pt x="1115" y="631755"/>
                  <a:pt x="3503" y="616606"/>
                  <a:pt x="0" y="606096"/>
                </a:cubicBezTo>
                <a:cubicBezTo>
                  <a:pt x="3503" y="539530"/>
                  <a:pt x="4974" y="472827"/>
                  <a:pt x="10510" y="406399"/>
                </a:cubicBezTo>
                <a:cubicBezTo>
                  <a:pt x="11994" y="388597"/>
                  <a:pt x="18235" y="371493"/>
                  <a:pt x="21021" y="353848"/>
                </a:cubicBezTo>
                <a:cubicBezTo>
                  <a:pt x="28748" y="304908"/>
                  <a:pt x="33896" y="255575"/>
                  <a:pt x="42041" y="206703"/>
                </a:cubicBezTo>
                <a:cubicBezTo>
                  <a:pt x="50580" y="155467"/>
                  <a:pt x="42422" y="168039"/>
                  <a:pt x="84083" y="154151"/>
                </a:cubicBezTo>
                <a:cubicBezTo>
                  <a:pt x="133131" y="157655"/>
                  <a:pt x="183523" y="152736"/>
                  <a:pt x="231228" y="164662"/>
                </a:cubicBezTo>
                <a:cubicBezTo>
                  <a:pt x="255737" y="170789"/>
                  <a:pt x="294290" y="206703"/>
                  <a:pt x="294290" y="206703"/>
                </a:cubicBezTo>
                <a:cubicBezTo>
                  <a:pt x="297793" y="217213"/>
                  <a:pt x="296966" y="230400"/>
                  <a:pt x="304800" y="238234"/>
                </a:cubicBezTo>
                <a:cubicBezTo>
                  <a:pt x="315879" y="249313"/>
                  <a:pt x="333238" y="251482"/>
                  <a:pt x="346841" y="259255"/>
                </a:cubicBezTo>
                <a:cubicBezTo>
                  <a:pt x="357808" y="265522"/>
                  <a:pt x="368668" y="272188"/>
                  <a:pt x="378372" y="280275"/>
                </a:cubicBezTo>
                <a:cubicBezTo>
                  <a:pt x="409929" y="306572"/>
                  <a:pt x="412580" y="323654"/>
                  <a:pt x="451945" y="343337"/>
                </a:cubicBezTo>
                <a:cubicBezTo>
                  <a:pt x="471764" y="353246"/>
                  <a:pt x="493986" y="357351"/>
                  <a:pt x="515007" y="364358"/>
                </a:cubicBezTo>
                <a:lnTo>
                  <a:pt x="546538" y="374868"/>
                </a:lnTo>
                <a:cubicBezTo>
                  <a:pt x="618530" y="422863"/>
                  <a:pt x="547582" y="382907"/>
                  <a:pt x="704193" y="406399"/>
                </a:cubicBezTo>
                <a:cubicBezTo>
                  <a:pt x="732764" y="410685"/>
                  <a:pt x="760027" y="421367"/>
                  <a:pt x="788276" y="427420"/>
                </a:cubicBezTo>
                <a:cubicBezTo>
                  <a:pt x="968625" y="466066"/>
                  <a:pt x="760821" y="415299"/>
                  <a:pt x="893379" y="448441"/>
                </a:cubicBezTo>
                <a:cubicBezTo>
                  <a:pt x="918521" y="465202"/>
                  <a:pt x="938049" y="475244"/>
                  <a:pt x="956441" y="500993"/>
                </a:cubicBezTo>
                <a:cubicBezTo>
                  <a:pt x="977050" y="529846"/>
                  <a:pt x="973658" y="549740"/>
                  <a:pt x="998483" y="574565"/>
                </a:cubicBezTo>
                <a:cubicBezTo>
                  <a:pt x="1036346" y="612428"/>
                  <a:pt x="1036249" y="597278"/>
                  <a:pt x="1072055" y="627117"/>
                </a:cubicBezTo>
                <a:cubicBezTo>
                  <a:pt x="1083474" y="636633"/>
                  <a:pt x="1092167" y="649132"/>
                  <a:pt x="1103586" y="658648"/>
                </a:cubicBezTo>
                <a:cubicBezTo>
                  <a:pt x="1113290" y="666735"/>
                  <a:pt x="1125728" y="671218"/>
                  <a:pt x="1135117" y="679668"/>
                </a:cubicBezTo>
                <a:cubicBezTo>
                  <a:pt x="1154848" y="697426"/>
                  <a:pt x="1202696" y="757584"/>
                  <a:pt x="1240221" y="774262"/>
                </a:cubicBezTo>
                <a:cubicBezTo>
                  <a:pt x="1260469" y="783261"/>
                  <a:pt x="1282262" y="788275"/>
                  <a:pt x="1303283" y="795282"/>
                </a:cubicBezTo>
                <a:cubicBezTo>
                  <a:pt x="1313793" y="798785"/>
                  <a:pt x="1323950" y="803620"/>
                  <a:pt x="1334814" y="805793"/>
                </a:cubicBezTo>
                <a:cubicBezTo>
                  <a:pt x="1398229" y="818476"/>
                  <a:pt x="1370418" y="810654"/>
                  <a:pt x="1418896" y="826813"/>
                </a:cubicBezTo>
                <a:cubicBezTo>
                  <a:pt x="1439917" y="840827"/>
                  <a:pt x="1457991" y="860866"/>
                  <a:pt x="1481959" y="868855"/>
                </a:cubicBezTo>
                <a:lnTo>
                  <a:pt x="1545021" y="889875"/>
                </a:lnTo>
                <a:lnTo>
                  <a:pt x="2217683" y="879365"/>
                </a:lnTo>
                <a:cubicBezTo>
                  <a:pt x="2317801" y="876695"/>
                  <a:pt x="2304181" y="878560"/>
                  <a:pt x="2364828" y="858344"/>
                </a:cubicBezTo>
                <a:cubicBezTo>
                  <a:pt x="2371835" y="847834"/>
                  <a:pt x="2373552" y="829706"/>
                  <a:pt x="2385848" y="826813"/>
                </a:cubicBezTo>
                <a:cubicBezTo>
                  <a:pt x="2437116" y="814750"/>
                  <a:pt x="2491124" y="821816"/>
                  <a:pt x="2543503" y="816303"/>
                </a:cubicBezTo>
                <a:cubicBezTo>
                  <a:pt x="2557869" y="814791"/>
                  <a:pt x="2571268" y="807990"/>
                  <a:pt x="2585545" y="805793"/>
                </a:cubicBezTo>
                <a:cubicBezTo>
                  <a:pt x="2616901" y="800969"/>
                  <a:pt x="2648607" y="798786"/>
                  <a:pt x="2680138" y="795282"/>
                </a:cubicBezTo>
                <a:cubicBezTo>
                  <a:pt x="2694152" y="791779"/>
                  <a:pt x="2708290" y="788740"/>
                  <a:pt x="2722179" y="784772"/>
                </a:cubicBezTo>
                <a:cubicBezTo>
                  <a:pt x="2732832" y="781728"/>
                  <a:pt x="2742707" y="775556"/>
                  <a:pt x="2753710" y="774262"/>
                </a:cubicBezTo>
                <a:cubicBezTo>
                  <a:pt x="2802546" y="768516"/>
                  <a:pt x="2851807" y="767255"/>
                  <a:pt x="2900855" y="763751"/>
                </a:cubicBezTo>
                <a:cubicBezTo>
                  <a:pt x="2970924" y="767255"/>
                  <a:pt x="3041495" y="765188"/>
                  <a:pt x="3111062" y="774262"/>
                </a:cubicBezTo>
                <a:cubicBezTo>
                  <a:pt x="3123588" y="775896"/>
                  <a:pt x="3132889" y="787195"/>
                  <a:pt x="3142593" y="795282"/>
                </a:cubicBezTo>
                <a:cubicBezTo>
                  <a:pt x="3223527" y="862726"/>
                  <a:pt x="3127363" y="795638"/>
                  <a:pt x="3205655" y="847834"/>
                </a:cubicBezTo>
                <a:cubicBezTo>
                  <a:pt x="3224154" y="903332"/>
                  <a:pt x="3210020" y="870147"/>
                  <a:pt x="3258207" y="942427"/>
                </a:cubicBezTo>
                <a:cubicBezTo>
                  <a:pt x="3265214" y="952937"/>
                  <a:pt x="3270296" y="965026"/>
                  <a:pt x="3279228" y="973958"/>
                </a:cubicBezTo>
                <a:cubicBezTo>
                  <a:pt x="3299028" y="993758"/>
                  <a:pt x="3315952" y="1014804"/>
                  <a:pt x="3342290" y="1026510"/>
                </a:cubicBezTo>
                <a:cubicBezTo>
                  <a:pt x="3362538" y="1035509"/>
                  <a:pt x="3384331" y="1040523"/>
                  <a:pt x="3405352" y="1047530"/>
                </a:cubicBezTo>
                <a:cubicBezTo>
                  <a:pt x="3415862" y="1051033"/>
                  <a:pt x="3426135" y="1055354"/>
                  <a:pt x="3436883" y="1058041"/>
                </a:cubicBezTo>
                <a:cubicBezTo>
                  <a:pt x="3458225" y="1063376"/>
                  <a:pt x="3489340" y="1070013"/>
                  <a:pt x="3510455" y="1079062"/>
                </a:cubicBezTo>
                <a:cubicBezTo>
                  <a:pt x="3639456" y="1134348"/>
                  <a:pt x="3478457" y="1068318"/>
                  <a:pt x="3584028" y="1121103"/>
                </a:cubicBezTo>
                <a:cubicBezTo>
                  <a:pt x="3593937" y="1126058"/>
                  <a:pt x="3605049" y="1128110"/>
                  <a:pt x="3615559" y="1131613"/>
                </a:cubicBezTo>
                <a:cubicBezTo>
                  <a:pt x="3682124" y="1124606"/>
                  <a:pt x="3748405" y="1113935"/>
                  <a:pt x="3815255" y="1110593"/>
                </a:cubicBezTo>
                <a:cubicBezTo>
                  <a:pt x="3958760" y="1103418"/>
                  <a:pt x="4104450" y="1123704"/>
                  <a:pt x="4246179" y="1100082"/>
                </a:cubicBezTo>
                <a:cubicBezTo>
                  <a:pt x="4280390" y="1094380"/>
                  <a:pt x="4286850" y="1037478"/>
                  <a:pt x="4319752" y="1026510"/>
                </a:cubicBezTo>
                <a:lnTo>
                  <a:pt x="4351283" y="1015999"/>
                </a:lnTo>
                <a:cubicBezTo>
                  <a:pt x="4365297" y="1005489"/>
                  <a:pt x="4378589" y="993941"/>
                  <a:pt x="4393324" y="984468"/>
                </a:cubicBezTo>
                <a:cubicBezTo>
                  <a:pt x="4427692" y="962374"/>
                  <a:pt x="4498428" y="921406"/>
                  <a:pt x="4498428" y="921406"/>
                </a:cubicBezTo>
                <a:cubicBezTo>
                  <a:pt x="4512442" y="903889"/>
                  <a:pt x="4527009" y="886801"/>
                  <a:pt x="4540469" y="868855"/>
                </a:cubicBezTo>
                <a:cubicBezTo>
                  <a:pt x="4554529" y="850109"/>
                  <a:pt x="4577040" y="809488"/>
                  <a:pt x="4593021" y="795282"/>
                </a:cubicBezTo>
                <a:cubicBezTo>
                  <a:pt x="4611903" y="778498"/>
                  <a:pt x="4656083" y="753241"/>
                  <a:pt x="4656083" y="753241"/>
                </a:cubicBezTo>
                <a:cubicBezTo>
                  <a:pt x="4659586" y="742731"/>
                  <a:pt x="4658759" y="729544"/>
                  <a:pt x="4666593" y="721710"/>
                </a:cubicBezTo>
                <a:cubicBezTo>
                  <a:pt x="4677672" y="710631"/>
                  <a:pt x="4694087" y="706508"/>
                  <a:pt x="4708634" y="700689"/>
                </a:cubicBezTo>
                <a:cubicBezTo>
                  <a:pt x="4757679" y="681071"/>
                  <a:pt x="4778298" y="681622"/>
                  <a:pt x="4824248" y="658648"/>
                </a:cubicBezTo>
                <a:cubicBezTo>
                  <a:pt x="4875055" y="633245"/>
                  <a:pt x="4874834" y="626391"/>
                  <a:pt x="4918841" y="595586"/>
                </a:cubicBezTo>
                <a:cubicBezTo>
                  <a:pt x="4939538" y="581098"/>
                  <a:pt x="4959306" y="564842"/>
                  <a:pt x="4981903" y="553544"/>
                </a:cubicBezTo>
                <a:cubicBezTo>
                  <a:pt x="4995917" y="546537"/>
                  <a:pt x="5009544" y="538696"/>
                  <a:pt x="5023945" y="532524"/>
                </a:cubicBezTo>
                <a:cubicBezTo>
                  <a:pt x="5045061" y="523474"/>
                  <a:pt x="5076174" y="516839"/>
                  <a:pt x="5097517" y="511503"/>
                </a:cubicBezTo>
                <a:cubicBezTo>
                  <a:pt x="5132552" y="493986"/>
                  <a:pt x="5163538" y="461556"/>
                  <a:pt x="5202621" y="458951"/>
                </a:cubicBezTo>
                <a:cubicBezTo>
                  <a:pt x="5503642" y="438884"/>
                  <a:pt x="5307623" y="449725"/>
                  <a:pt x="5791200" y="437930"/>
                </a:cubicBezTo>
                <a:cubicBezTo>
                  <a:pt x="5867987" y="361143"/>
                  <a:pt x="5760741" y="461741"/>
                  <a:pt x="5906814" y="364358"/>
                </a:cubicBezTo>
                <a:cubicBezTo>
                  <a:pt x="5917324" y="357351"/>
                  <a:pt x="5926517" y="347772"/>
                  <a:pt x="5938345" y="343337"/>
                </a:cubicBezTo>
                <a:cubicBezTo>
                  <a:pt x="5955071" y="337065"/>
                  <a:pt x="5973565" y="337159"/>
                  <a:pt x="5990896" y="332827"/>
                </a:cubicBezTo>
                <a:cubicBezTo>
                  <a:pt x="6001644" y="330140"/>
                  <a:pt x="6011613" y="324720"/>
                  <a:pt x="6022428" y="322317"/>
                </a:cubicBezTo>
                <a:cubicBezTo>
                  <a:pt x="6043231" y="317694"/>
                  <a:pt x="6064899" y="317297"/>
                  <a:pt x="6085490" y="311806"/>
                </a:cubicBezTo>
                <a:cubicBezTo>
                  <a:pt x="6300193" y="254551"/>
                  <a:pt x="6045307" y="298753"/>
                  <a:pt x="6306207" y="269765"/>
                </a:cubicBezTo>
                <a:cubicBezTo>
                  <a:pt x="6384015" y="261120"/>
                  <a:pt x="6367236" y="255457"/>
                  <a:pt x="6453352" y="238234"/>
                </a:cubicBezTo>
                <a:cubicBezTo>
                  <a:pt x="6470869" y="234731"/>
                  <a:pt x="6488573" y="232057"/>
                  <a:pt x="6505903" y="227724"/>
                </a:cubicBezTo>
                <a:cubicBezTo>
                  <a:pt x="6539140" y="219415"/>
                  <a:pt x="6542330" y="211073"/>
                  <a:pt x="6579476" y="206703"/>
                </a:cubicBezTo>
                <a:cubicBezTo>
                  <a:pt x="6694951" y="193118"/>
                  <a:pt x="6909885" y="189212"/>
                  <a:pt x="6999890" y="185682"/>
                </a:cubicBezTo>
                <a:lnTo>
                  <a:pt x="7252138" y="175172"/>
                </a:lnTo>
                <a:cubicBezTo>
                  <a:pt x="7262648" y="171669"/>
                  <a:pt x="7272854" y="167065"/>
                  <a:pt x="7283669" y="164662"/>
                </a:cubicBezTo>
                <a:cubicBezTo>
                  <a:pt x="7394654" y="139998"/>
                  <a:pt x="7307281" y="167301"/>
                  <a:pt x="7378262" y="143641"/>
                </a:cubicBezTo>
                <a:cubicBezTo>
                  <a:pt x="7466499" y="77463"/>
                  <a:pt x="7370589" y="139949"/>
                  <a:pt x="7472855" y="101599"/>
                </a:cubicBezTo>
                <a:cubicBezTo>
                  <a:pt x="7484682" y="97164"/>
                  <a:pt x="7492843" y="85709"/>
                  <a:pt x="7504386" y="80579"/>
                </a:cubicBezTo>
                <a:cubicBezTo>
                  <a:pt x="7574814" y="49278"/>
                  <a:pt x="7596630" y="58146"/>
                  <a:pt x="7683062" y="49048"/>
                </a:cubicBezTo>
                <a:cubicBezTo>
                  <a:pt x="7711153" y="46091"/>
                  <a:pt x="7739228" y="42832"/>
                  <a:pt x="7767145" y="38537"/>
                </a:cubicBezTo>
                <a:cubicBezTo>
                  <a:pt x="7784801" y="35821"/>
                  <a:pt x="7814441" y="0"/>
                  <a:pt x="7819696" y="17517"/>
                </a:cubicBezTo>
                <a:close/>
              </a:path>
            </a:pathLst>
          </a:custGeom>
          <a:solidFill>
            <a:schemeClr val="tx2">
              <a:lumMod val="60000"/>
              <a:lumOff val="40000"/>
            </a:schemeClr>
          </a:solidFill>
          <a:ln w="9525" cap="flat" cmpd="sng" algn="ctr">
            <a:solidFill>
              <a:schemeClr val="tx1"/>
            </a:solidFill>
            <a:prstDash val="solid"/>
            <a:round/>
            <a:headEnd type="none" w="med" len="med"/>
            <a:tailEnd type="none" w="lg" len="lg"/>
          </a:ln>
        </p:spPr>
        <p:txBody>
          <a:bodyPr wrap="none" anchor="ctr"/>
          <a:lstStyle/>
          <a:p>
            <a:pPr defTabSz="914400">
              <a:defRPr/>
            </a:pPr>
            <a:endParaRPr lang="en-US">
              <a:solidFill>
                <a:prstClr val="black"/>
              </a:solidFill>
              <a:cs typeface="Arial" pitchFamily="34" charset="0"/>
            </a:endParaRPr>
          </a:p>
        </p:txBody>
      </p:sp>
    </p:spTree>
    <p:extLst>
      <p:ext uri="{BB962C8B-B14F-4D97-AF65-F5344CB8AC3E}">
        <p14:creationId xmlns:p14="http://schemas.microsoft.com/office/powerpoint/2010/main" val="185246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0F7880D3-AF74-44B7-802E-38C01F1E6236}" type="slidenum">
              <a:rPr lang="en-US" altLang="en-US" sz="1400" smtClean="0">
                <a:solidFill>
                  <a:srgbClr val="000000"/>
                </a:solidFill>
                <a:effectLst>
                  <a:outerShdw blurRad="38100" dist="38100" dir="2700000" algn="tl">
                    <a:srgbClr val="FFFFFF"/>
                  </a:outerShdw>
                </a:effectLst>
                <a:latin typeface="Times New Roman" pitchFamily="18" charset="0"/>
              </a:rPr>
              <a:pPr>
                <a:spcBef>
                  <a:spcPct val="0"/>
                </a:spcBef>
                <a:buClrTx/>
                <a:buSzTx/>
                <a:buFontTx/>
                <a:buNone/>
                <a:defRPr/>
              </a:pPr>
              <a:t>9</a:t>
            </a:fld>
            <a:endParaRPr lang="en-US" altLang="en-US" sz="1400">
              <a:solidFill>
                <a:srgbClr val="000000"/>
              </a:solidFill>
              <a:effectLst>
                <a:outerShdw blurRad="38100" dist="38100" dir="2700000" algn="tl">
                  <a:srgbClr val="FFFFFF"/>
                </a:outerShdw>
              </a:effectLst>
              <a:latin typeface="Times New Roman" pitchFamily="18" charset="0"/>
            </a:endParaRPr>
          </a:p>
        </p:txBody>
      </p:sp>
      <p:sp>
        <p:nvSpPr>
          <p:cNvPr id="94211" name="TextBox 2"/>
          <p:cNvSpPr txBox="1">
            <a:spLocks noChangeArrowheads="1"/>
          </p:cNvSpPr>
          <p:nvPr/>
        </p:nvSpPr>
        <p:spPr bwMode="auto">
          <a:xfrm>
            <a:off x="304800" y="669925"/>
            <a:ext cx="1154853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fontAlgn="base">
              <a:spcBef>
                <a:spcPct val="0"/>
              </a:spcBef>
              <a:spcAft>
                <a:spcPct val="0"/>
              </a:spcAft>
              <a:buClrTx/>
              <a:buSzTx/>
              <a:buFontTx/>
              <a:buNone/>
            </a:pPr>
            <a:r>
              <a:rPr lang="en-US" altLang="en-US" b="1">
                <a:solidFill>
                  <a:srgbClr val="FFFFFF"/>
                </a:solidFill>
                <a:latin typeface="Times New Roman" pitchFamily="18" charset="0"/>
              </a:rPr>
              <a:t>Ralph Parshall in 1922</a:t>
            </a:r>
          </a:p>
          <a:p>
            <a:pPr algn="ctr" defTabSz="914400" fontAlgn="base">
              <a:spcBef>
                <a:spcPct val="0"/>
              </a:spcBef>
              <a:spcAft>
                <a:spcPct val="0"/>
              </a:spcAft>
              <a:buClrTx/>
              <a:buSzTx/>
              <a:buFontTx/>
              <a:buNone/>
            </a:pPr>
            <a:endParaRPr lang="en-US" altLang="en-US" b="1">
              <a:solidFill>
                <a:srgbClr val="FFFFFF"/>
              </a:solidFill>
              <a:latin typeface="Times New Roman" pitchFamily="18" charset="0"/>
            </a:endParaRPr>
          </a:p>
          <a:p>
            <a:pPr algn="ctr" defTabSz="914400" fontAlgn="base">
              <a:spcBef>
                <a:spcPct val="0"/>
              </a:spcBef>
              <a:spcAft>
                <a:spcPct val="0"/>
              </a:spcAft>
              <a:buClrTx/>
              <a:buSzTx/>
              <a:buFontTx/>
              <a:buNone/>
            </a:pPr>
            <a:r>
              <a:rPr lang="en-US" altLang="en-US" sz="2200" b="1" i="1">
                <a:solidFill>
                  <a:srgbClr val="FFFFFF"/>
                </a:solidFill>
                <a:latin typeface="Times New Roman" pitchFamily="18" charset="0"/>
              </a:rPr>
              <a:t>Return of Seepage Water to the Lower South Platte River in Colorado </a:t>
            </a:r>
          </a:p>
          <a:p>
            <a:pPr defTabSz="914400" fontAlgn="base">
              <a:spcBef>
                <a:spcPct val="0"/>
              </a:spcBef>
              <a:spcAft>
                <a:spcPct val="0"/>
              </a:spcAft>
              <a:buClrTx/>
              <a:buSzTx/>
              <a:buFontTx/>
              <a:buNone/>
            </a:pPr>
            <a:r>
              <a:rPr lang="en-US" altLang="en-US" sz="2200" b="1">
                <a:solidFill>
                  <a:srgbClr val="FFFFFF"/>
                </a:solidFill>
                <a:latin typeface="Times New Roman" pitchFamily="18" charset="0"/>
              </a:rPr>
              <a:t>Ralph Parshall (Colorado Ag. College now Colorado State University) December, 1922.  </a:t>
            </a:r>
          </a:p>
          <a:p>
            <a:pPr defTabSz="914400" fontAlgn="base">
              <a:spcBef>
                <a:spcPct val="0"/>
              </a:spcBef>
              <a:spcAft>
                <a:spcPct val="0"/>
              </a:spcAft>
              <a:buClrTx/>
              <a:buSzTx/>
              <a:buFontTx/>
              <a:buNone/>
            </a:pPr>
            <a:endParaRPr lang="en-US" altLang="en-US" sz="2200" b="1">
              <a:solidFill>
                <a:srgbClr val="000000"/>
              </a:solidFill>
              <a:latin typeface="Times New Roman" pitchFamily="18" charset="0"/>
            </a:endParaRPr>
          </a:p>
          <a:p>
            <a:pPr defTabSz="914400" fontAlgn="base">
              <a:spcBef>
                <a:spcPct val="0"/>
              </a:spcBef>
              <a:spcAft>
                <a:spcPct val="0"/>
              </a:spcAft>
              <a:buClrTx/>
              <a:buSzTx/>
              <a:buFont typeface="Arial" pitchFamily="34" charset="0"/>
              <a:buChar char="•"/>
            </a:pPr>
            <a:endParaRPr lang="en-US" altLang="en-US" sz="2200" b="1">
              <a:solidFill>
                <a:srgbClr val="000000"/>
              </a:solidFill>
              <a:latin typeface="Times New Roman" pitchFamily="18" charset="0"/>
            </a:endParaRPr>
          </a:p>
          <a:p>
            <a:pPr defTabSz="914400" fontAlgn="base">
              <a:spcBef>
                <a:spcPct val="0"/>
              </a:spcBef>
              <a:spcAft>
                <a:spcPct val="0"/>
              </a:spcAft>
              <a:buClrTx/>
              <a:buSzTx/>
              <a:buFontTx/>
              <a:buNone/>
            </a:pPr>
            <a:endParaRPr lang="en-US" altLang="en-US" sz="2000" b="1">
              <a:solidFill>
                <a:srgbClr val="000000"/>
              </a:solidFill>
              <a:latin typeface="Times New Roman" pitchFamily="18" charset="0"/>
            </a:endParaRPr>
          </a:p>
          <a:p>
            <a:pPr defTabSz="914400" fontAlgn="base">
              <a:spcBef>
                <a:spcPct val="0"/>
              </a:spcBef>
              <a:spcAft>
                <a:spcPct val="0"/>
              </a:spcAft>
              <a:buClrTx/>
              <a:buSzTx/>
              <a:buFont typeface="Arial" pitchFamily="34" charset="0"/>
              <a:buChar char="•"/>
            </a:pPr>
            <a:endParaRPr lang="en-US" altLang="en-US" sz="2000" b="1">
              <a:solidFill>
                <a:srgbClr val="000000"/>
              </a:solidFill>
              <a:latin typeface="Times New Roman" pitchFamily="18" charset="0"/>
            </a:endParaRPr>
          </a:p>
        </p:txBody>
      </p:sp>
      <p:pic>
        <p:nvPicPr>
          <p:cNvPr id="942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5648" y="2719388"/>
            <a:ext cx="4271433"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33" y="2828925"/>
            <a:ext cx="4404784"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919277"/>
      </p:ext>
    </p:extLst>
  </p:cSld>
  <p:clrMapOvr>
    <a:masterClrMapping/>
  </p:clrMapOvr>
  <p:transition/>
</p:sld>
</file>

<file path=ppt/theme/theme1.xml><?xml version="1.0" encoding="utf-8"?>
<a:theme xmlns:a="http://schemas.openxmlformats.org/drawingml/2006/main" name="Retrospect">
  <a:themeElements>
    <a:clrScheme name="Custom 7">
      <a:dk1>
        <a:srgbClr val="003B5C"/>
      </a:dk1>
      <a:lt1>
        <a:sysClr val="window" lastClr="FFFFFF"/>
      </a:lt1>
      <a:dk2>
        <a:srgbClr val="00629B"/>
      </a:dk2>
      <a:lt2>
        <a:srgbClr val="D0D0CE"/>
      </a:lt2>
      <a:accent1>
        <a:srgbClr val="D0D0CE"/>
      </a:accent1>
      <a:accent2>
        <a:srgbClr val="00629B"/>
      </a:accent2>
      <a:accent3>
        <a:srgbClr val="40C1AC"/>
      </a:accent3>
      <a:accent4>
        <a:srgbClr val="FFCD00"/>
      </a:accent4>
      <a:accent5>
        <a:srgbClr val="97999B"/>
      </a:accent5>
      <a:accent6>
        <a:srgbClr val="BF0D3E"/>
      </a:accent6>
      <a:hlink>
        <a:srgbClr val="0563C1"/>
      </a:hlink>
      <a:folHlink>
        <a:srgbClr val="227EB5"/>
      </a:folHlink>
    </a:clrScheme>
    <a:fontScheme name="PVWP - Joesfin Sans">
      <a:majorFont>
        <a:latin typeface="Josefin Sans SemiBold"/>
        <a:ea typeface=""/>
        <a:cs typeface=""/>
      </a:majorFont>
      <a:minorFont>
        <a:latin typeface="Josefi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ibbons">
  <a:themeElements>
    <a:clrScheme name="Ribbons 7">
      <a:dk1>
        <a:srgbClr val="000F1E"/>
      </a:dk1>
      <a:lt1>
        <a:srgbClr val="FFFFFF"/>
      </a:lt1>
      <a:dk2>
        <a:srgbClr val="003366"/>
      </a:dk2>
      <a:lt2>
        <a:srgbClr val="FFFFFF"/>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Ribbons 7">
        <a:dk1>
          <a:srgbClr val="000F1E"/>
        </a:dk1>
        <a:lt1>
          <a:srgbClr val="FFFFFF"/>
        </a:lt1>
        <a:dk2>
          <a:srgbClr val="003366"/>
        </a:dk2>
        <a:lt2>
          <a:srgbClr val="FFFFFF"/>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Retrospect</Template>
  <TotalTime>6889</TotalTime>
  <Words>3358</Words>
  <Application>Microsoft Office PowerPoint</Application>
  <PresentationFormat>Widescreen</PresentationFormat>
  <Paragraphs>1045</Paragraphs>
  <Slides>47</Slides>
  <Notes>37</Notes>
  <HiddenSlides>0</HiddenSlides>
  <MMClips>0</MMClips>
  <ScaleCrop>false</ScaleCrop>
  <HeadingPairs>
    <vt:vector size="8" baseType="variant">
      <vt:variant>
        <vt:lpstr>Fonts Used</vt:lpstr>
      </vt:variant>
      <vt:variant>
        <vt:i4>22</vt:i4>
      </vt:variant>
      <vt:variant>
        <vt:lpstr>Theme</vt:lpstr>
      </vt:variant>
      <vt:variant>
        <vt:i4>9</vt:i4>
      </vt:variant>
      <vt:variant>
        <vt:lpstr>Embedded OLE Servers</vt:lpstr>
      </vt:variant>
      <vt:variant>
        <vt:i4>2</vt:i4>
      </vt:variant>
      <vt:variant>
        <vt:lpstr>Slide Titles</vt:lpstr>
      </vt:variant>
      <vt:variant>
        <vt:i4>47</vt:i4>
      </vt:variant>
    </vt:vector>
  </HeadingPairs>
  <TitlesOfParts>
    <vt:vector size="80" baseType="lpstr">
      <vt:lpstr>Arial</vt:lpstr>
      <vt:lpstr>Arial Narrow</vt:lpstr>
      <vt:lpstr>Berlin Sans FB Demi</vt:lpstr>
      <vt:lpstr>Calibri</vt:lpstr>
      <vt:lpstr>Calibri Light</vt:lpstr>
      <vt:lpstr>Calibri,Bold</vt:lpstr>
      <vt:lpstr>CalibriLight</vt:lpstr>
      <vt:lpstr>Calibri-Light</vt:lpstr>
      <vt:lpstr>Century Gothic</vt:lpstr>
      <vt:lpstr>Comic Sans MS</vt:lpstr>
      <vt:lpstr>Copperplate</vt:lpstr>
      <vt:lpstr>Franklin Gothic Book</vt:lpstr>
      <vt:lpstr>Franklin Gothic Medium</vt:lpstr>
      <vt:lpstr>Georgia</vt:lpstr>
      <vt:lpstr>Goudy Stout</vt:lpstr>
      <vt:lpstr>Josefin Sans</vt:lpstr>
      <vt:lpstr>Josefin Sans SemiBold</vt:lpstr>
      <vt:lpstr>Monotype Corsiva</vt:lpstr>
      <vt:lpstr>Open Sans</vt:lpstr>
      <vt:lpstr>ProximaNovaCond-Regular</vt:lpstr>
      <vt:lpstr>Times New Roman</vt:lpstr>
      <vt:lpstr>Wingdings</vt:lpstr>
      <vt:lpstr>Retrospect</vt:lpstr>
      <vt:lpstr>5_Beam</vt:lpstr>
      <vt:lpstr>Beam</vt:lpstr>
      <vt:lpstr>Office Theme</vt:lpstr>
      <vt:lpstr>1_Beam</vt:lpstr>
      <vt:lpstr>2_Beam</vt:lpstr>
      <vt:lpstr>3_Beam</vt:lpstr>
      <vt:lpstr>1_Office Theme</vt:lpstr>
      <vt:lpstr>Ribbons</vt:lpstr>
      <vt:lpstr>Acrobat Document</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Irrigated Agriculture </vt:lpstr>
      <vt:lpstr>South Platte Basin Agricultural Production</vt:lpstr>
      <vt:lpstr>Population Projections</vt:lpstr>
      <vt:lpstr>Municipal &amp; Industrial (M&amp;I) Water Supply Gap in the South Platte Basin</vt:lpstr>
      <vt:lpstr>PowerPoint Presentation</vt:lpstr>
      <vt:lpstr>PowerPoint Presentation</vt:lpstr>
      <vt:lpstr>Platte Valley Water Partnership </vt:lpstr>
      <vt:lpstr>Project History: The Journey to Our Partnership</vt:lpstr>
      <vt:lpstr>Realizing Ideas…</vt:lpstr>
      <vt:lpstr>Follow the Plan…</vt:lpstr>
      <vt:lpstr>Why Do We Need This Project…</vt:lpstr>
      <vt:lpstr>Why Do We Need This Project…</vt:lpstr>
      <vt:lpstr>Project  Vision</vt:lpstr>
      <vt:lpstr>PowerPoint Presentation</vt:lpstr>
      <vt:lpstr>PowerPoint Presentation</vt:lpstr>
      <vt:lpstr>PROJECT OVERVIEW </vt:lpstr>
      <vt:lpstr>Key Benefits of the Project</vt:lpstr>
      <vt:lpstr>PowerPoint Presentation</vt:lpstr>
      <vt:lpstr>Next Steps:</vt:lpstr>
      <vt:lpstr>Questions?</vt:lpstr>
      <vt:lpstr>Nebraska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Halie Cardinal</dc:creator>
  <cp:lastModifiedBy>Benton Roesler</cp:lastModifiedBy>
  <cp:revision>102</cp:revision>
  <dcterms:created xsi:type="dcterms:W3CDTF">2021-10-12T20:03:03Z</dcterms:created>
  <dcterms:modified xsi:type="dcterms:W3CDTF">2022-11-09T19:27:22Z</dcterms:modified>
</cp:coreProperties>
</file>