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3"/>
  </p:notesMasterIdLst>
  <p:sldIdLst>
    <p:sldId id="258" r:id="rId2"/>
    <p:sldId id="257" r:id="rId3"/>
    <p:sldId id="657" r:id="rId4"/>
    <p:sldId id="658" r:id="rId5"/>
    <p:sldId id="714" r:id="rId6"/>
    <p:sldId id="661" r:id="rId7"/>
    <p:sldId id="662" r:id="rId8"/>
    <p:sldId id="715" r:id="rId9"/>
    <p:sldId id="663" r:id="rId10"/>
    <p:sldId id="590" r:id="rId11"/>
    <p:sldId id="713" r:id="rId12"/>
    <p:sldId id="716" r:id="rId13"/>
    <p:sldId id="610" r:id="rId14"/>
    <p:sldId id="654" r:id="rId15"/>
    <p:sldId id="717" r:id="rId16"/>
    <p:sldId id="609" r:id="rId17"/>
    <p:sldId id="368" r:id="rId18"/>
    <p:sldId id="718" r:id="rId19"/>
    <p:sldId id="655" r:id="rId20"/>
    <p:sldId id="653" r:id="rId21"/>
    <p:sldId id="372" r:id="rId22"/>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DF85DD-7974-4376-8158-BCB1BF95BF3F}">
          <p14:sldIdLst>
            <p14:sldId id="258"/>
            <p14:sldId id="257"/>
            <p14:sldId id="657"/>
            <p14:sldId id="658"/>
            <p14:sldId id="714"/>
            <p14:sldId id="661"/>
            <p14:sldId id="662"/>
            <p14:sldId id="715"/>
            <p14:sldId id="663"/>
            <p14:sldId id="590"/>
            <p14:sldId id="713"/>
            <p14:sldId id="716"/>
            <p14:sldId id="610"/>
            <p14:sldId id="654"/>
            <p14:sldId id="717"/>
            <p14:sldId id="609"/>
            <p14:sldId id="368"/>
            <p14:sldId id="718"/>
            <p14:sldId id="655"/>
            <p14:sldId id="653"/>
            <p14:sldId id="372"/>
          </p14:sldIdLst>
        </p14:section>
        <p14:section name="Back Up Slides" id="{C0704FA3-5383-4836-954E-73535C8B764B}">
          <p14:sldIdLst/>
        </p14:section>
      </p14:sectionLst>
    </p:ext>
    <p:ext uri="{EFAFB233-063F-42B5-8137-9DF3F51BA10A}">
      <p15:sldGuideLst xmlns:p15="http://schemas.microsoft.com/office/powerpoint/2012/main">
        <p15:guide id="1" orient="horz" pos="2958">
          <p15:clr>
            <a:srgbClr val="A4A3A4"/>
          </p15:clr>
        </p15:guide>
        <p15:guide id="2" orient="horz" pos="590">
          <p15:clr>
            <a:srgbClr val="A4A3A4"/>
          </p15:clr>
        </p15:guide>
        <p15:guide id="3"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185C58-E9A9-9F71-1C80-FA8F5D8F6B95}" name="Donnie Dustin" initials="DD" userId="S::DDUSTIN@fcgov.com::9aaac454-7e98-46c0-b195-46e48ebba607" providerId="AD"/>
  <p188:author id="{61494698-2D61-EEDE-A0E9-6DFAC990DC29}" name="Aimee Housh" initials="AH" userId="S::ahoush@fcgov.com::a3c3a78f-3063-4921-8d89-aaa4a1c47f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DD1"/>
    <a:srgbClr val="000935"/>
    <a:srgbClr val="000000"/>
    <a:srgbClr val="61BB32"/>
    <a:srgbClr val="88B04B"/>
    <a:srgbClr val="00467D"/>
    <a:srgbClr val="5C8E26"/>
    <a:srgbClr val="923227"/>
    <a:srgbClr val="002549"/>
    <a:srgbClr val="A66B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695" autoAdjust="0"/>
  </p:normalViewPr>
  <p:slideViewPr>
    <p:cSldViewPr snapToGrid="0">
      <p:cViewPr varScale="1">
        <p:scale>
          <a:sx n="123" d="100"/>
          <a:sy n="123" d="100"/>
        </p:scale>
        <p:origin x="534" y="96"/>
      </p:cViewPr>
      <p:guideLst>
        <p:guide orient="horz" pos="2958"/>
        <p:guide orient="horz" pos="59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fp\utilities\WRT\Water-Resources\Halligan\Engagement%20&amp;%20Communications\City%20Council%20&amp;%20Water%20Board\Council%20Work%20Session%202019-04-09\Halligan%20Storage%20Graph%20for%20Council%202019-4-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t>Halligan Reservoir Enlargement Storage Levels (Utilities Portion)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Data!$B$9:$B$1040</c:f>
              <c:numCache>
                <c:formatCode>mmm\-yy</c:formatCode>
                <c:ptCount val="1032"/>
                <c:pt idx="0">
                  <c:v>18568</c:v>
                </c:pt>
                <c:pt idx="1">
                  <c:v>18598</c:v>
                </c:pt>
                <c:pt idx="2">
                  <c:v>18629</c:v>
                </c:pt>
                <c:pt idx="3">
                  <c:v>18660</c:v>
                </c:pt>
                <c:pt idx="4">
                  <c:v>18688</c:v>
                </c:pt>
                <c:pt idx="5">
                  <c:v>18719</c:v>
                </c:pt>
                <c:pt idx="6">
                  <c:v>18749</c:v>
                </c:pt>
                <c:pt idx="7">
                  <c:v>18780</c:v>
                </c:pt>
                <c:pt idx="8">
                  <c:v>18810</c:v>
                </c:pt>
                <c:pt idx="9">
                  <c:v>18841</c:v>
                </c:pt>
                <c:pt idx="10">
                  <c:v>18872</c:v>
                </c:pt>
                <c:pt idx="11">
                  <c:v>18902</c:v>
                </c:pt>
                <c:pt idx="12">
                  <c:v>18933</c:v>
                </c:pt>
                <c:pt idx="13">
                  <c:v>18963</c:v>
                </c:pt>
                <c:pt idx="14">
                  <c:v>18994</c:v>
                </c:pt>
                <c:pt idx="15">
                  <c:v>19025</c:v>
                </c:pt>
                <c:pt idx="16">
                  <c:v>19054</c:v>
                </c:pt>
                <c:pt idx="17">
                  <c:v>19085</c:v>
                </c:pt>
                <c:pt idx="18">
                  <c:v>19115</c:v>
                </c:pt>
                <c:pt idx="19">
                  <c:v>19146</c:v>
                </c:pt>
                <c:pt idx="20">
                  <c:v>19176</c:v>
                </c:pt>
                <c:pt idx="21">
                  <c:v>19207</c:v>
                </c:pt>
                <c:pt idx="22">
                  <c:v>19238</c:v>
                </c:pt>
                <c:pt idx="23">
                  <c:v>19268</c:v>
                </c:pt>
                <c:pt idx="24">
                  <c:v>19299</c:v>
                </c:pt>
                <c:pt idx="25">
                  <c:v>19329</c:v>
                </c:pt>
                <c:pt idx="26">
                  <c:v>19360</c:v>
                </c:pt>
                <c:pt idx="27">
                  <c:v>19391</c:v>
                </c:pt>
                <c:pt idx="28">
                  <c:v>19419</c:v>
                </c:pt>
                <c:pt idx="29">
                  <c:v>19450</c:v>
                </c:pt>
                <c:pt idx="30">
                  <c:v>19480</c:v>
                </c:pt>
                <c:pt idx="31">
                  <c:v>19511</c:v>
                </c:pt>
                <c:pt idx="32">
                  <c:v>19541</c:v>
                </c:pt>
                <c:pt idx="33">
                  <c:v>19572</c:v>
                </c:pt>
                <c:pt idx="34">
                  <c:v>19603</c:v>
                </c:pt>
                <c:pt idx="35">
                  <c:v>19633</c:v>
                </c:pt>
                <c:pt idx="36">
                  <c:v>19664</c:v>
                </c:pt>
                <c:pt idx="37">
                  <c:v>19694</c:v>
                </c:pt>
                <c:pt idx="38">
                  <c:v>19725</c:v>
                </c:pt>
                <c:pt idx="39">
                  <c:v>19756</c:v>
                </c:pt>
                <c:pt idx="40">
                  <c:v>19784</c:v>
                </c:pt>
                <c:pt idx="41">
                  <c:v>19815</c:v>
                </c:pt>
                <c:pt idx="42">
                  <c:v>19845</c:v>
                </c:pt>
                <c:pt idx="43">
                  <c:v>19876</c:v>
                </c:pt>
                <c:pt idx="44">
                  <c:v>19906</c:v>
                </c:pt>
                <c:pt idx="45">
                  <c:v>19937</c:v>
                </c:pt>
                <c:pt idx="46">
                  <c:v>19968</c:v>
                </c:pt>
                <c:pt idx="47">
                  <c:v>19998</c:v>
                </c:pt>
                <c:pt idx="48">
                  <c:v>20029</c:v>
                </c:pt>
                <c:pt idx="49">
                  <c:v>20059</c:v>
                </c:pt>
                <c:pt idx="50">
                  <c:v>20090</c:v>
                </c:pt>
                <c:pt idx="51">
                  <c:v>20121</c:v>
                </c:pt>
                <c:pt idx="52">
                  <c:v>20149</c:v>
                </c:pt>
                <c:pt idx="53">
                  <c:v>20180</c:v>
                </c:pt>
                <c:pt idx="54">
                  <c:v>20210</c:v>
                </c:pt>
                <c:pt idx="55">
                  <c:v>20241</c:v>
                </c:pt>
                <c:pt idx="56">
                  <c:v>20271</c:v>
                </c:pt>
                <c:pt idx="57">
                  <c:v>20302</c:v>
                </c:pt>
                <c:pt idx="58">
                  <c:v>20333</c:v>
                </c:pt>
                <c:pt idx="59">
                  <c:v>20363</c:v>
                </c:pt>
                <c:pt idx="60">
                  <c:v>20394</c:v>
                </c:pt>
                <c:pt idx="61">
                  <c:v>20424</c:v>
                </c:pt>
                <c:pt idx="62">
                  <c:v>20455</c:v>
                </c:pt>
                <c:pt idx="63">
                  <c:v>20486</c:v>
                </c:pt>
                <c:pt idx="64">
                  <c:v>20515</c:v>
                </c:pt>
                <c:pt idx="65">
                  <c:v>20546</c:v>
                </c:pt>
                <c:pt idx="66">
                  <c:v>20576</c:v>
                </c:pt>
                <c:pt idx="67">
                  <c:v>20607</c:v>
                </c:pt>
                <c:pt idx="68">
                  <c:v>20637</c:v>
                </c:pt>
                <c:pt idx="69">
                  <c:v>20668</c:v>
                </c:pt>
                <c:pt idx="70">
                  <c:v>20699</c:v>
                </c:pt>
                <c:pt idx="71">
                  <c:v>20729</c:v>
                </c:pt>
                <c:pt idx="72">
                  <c:v>20760</c:v>
                </c:pt>
                <c:pt idx="73">
                  <c:v>20790</c:v>
                </c:pt>
                <c:pt idx="74">
                  <c:v>20821</c:v>
                </c:pt>
                <c:pt idx="75">
                  <c:v>20852</c:v>
                </c:pt>
                <c:pt idx="76">
                  <c:v>20880</c:v>
                </c:pt>
                <c:pt idx="77">
                  <c:v>20911</c:v>
                </c:pt>
                <c:pt idx="78">
                  <c:v>20941</c:v>
                </c:pt>
                <c:pt idx="79">
                  <c:v>20972</c:v>
                </c:pt>
                <c:pt idx="80">
                  <c:v>21002</c:v>
                </c:pt>
                <c:pt idx="81">
                  <c:v>21033</c:v>
                </c:pt>
                <c:pt idx="82">
                  <c:v>21064</c:v>
                </c:pt>
                <c:pt idx="83">
                  <c:v>21094</c:v>
                </c:pt>
                <c:pt idx="84">
                  <c:v>21125</c:v>
                </c:pt>
                <c:pt idx="85">
                  <c:v>21155</c:v>
                </c:pt>
                <c:pt idx="86">
                  <c:v>21186</c:v>
                </c:pt>
                <c:pt idx="87">
                  <c:v>21217</c:v>
                </c:pt>
                <c:pt idx="88">
                  <c:v>21245</c:v>
                </c:pt>
                <c:pt idx="89">
                  <c:v>21276</c:v>
                </c:pt>
                <c:pt idx="90">
                  <c:v>21306</c:v>
                </c:pt>
                <c:pt idx="91">
                  <c:v>21337</c:v>
                </c:pt>
                <c:pt idx="92">
                  <c:v>21367</c:v>
                </c:pt>
                <c:pt idx="93">
                  <c:v>21398</c:v>
                </c:pt>
                <c:pt idx="94">
                  <c:v>21429</c:v>
                </c:pt>
                <c:pt idx="95">
                  <c:v>21459</c:v>
                </c:pt>
                <c:pt idx="96">
                  <c:v>21490</c:v>
                </c:pt>
                <c:pt idx="97">
                  <c:v>21520</c:v>
                </c:pt>
                <c:pt idx="98">
                  <c:v>21551</c:v>
                </c:pt>
                <c:pt idx="99">
                  <c:v>21582</c:v>
                </c:pt>
                <c:pt idx="100">
                  <c:v>21610</c:v>
                </c:pt>
                <c:pt idx="101">
                  <c:v>21641</c:v>
                </c:pt>
                <c:pt idx="102">
                  <c:v>21671</c:v>
                </c:pt>
                <c:pt idx="103">
                  <c:v>21702</c:v>
                </c:pt>
                <c:pt idx="104">
                  <c:v>21732</c:v>
                </c:pt>
                <c:pt idx="105">
                  <c:v>21763</c:v>
                </c:pt>
                <c:pt idx="106">
                  <c:v>21794</c:v>
                </c:pt>
                <c:pt idx="107">
                  <c:v>21824</c:v>
                </c:pt>
                <c:pt idx="108">
                  <c:v>21855</c:v>
                </c:pt>
                <c:pt idx="109">
                  <c:v>21885</c:v>
                </c:pt>
                <c:pt idx="110">
                  <c:v>21916</c:v>
                </c:pt>
                <c:pt idx="111">
                  <c:v>21947</c:v>
                </c:pt>
                <c:pt idx="112">
                  <c:v>21976</c:v>
                </c:pt>
                <c:pt idx="113">
                  <c:v>22007</c:v>
                </c:pt>
                <c:pt idx="114">
                  <c:v>22037</c:v>
                </c:pt>
                <c:pt idx="115">
                  <c:v>22068</c:v>
                </c:pt>
                <c:pt idx="116">
                  <c:v>22098</c:v>
                </c:pt>
                <c:pt idx="117">
                  <c:v>22129</c:v>
                </c:pt>
                <c:pt idx="118">
                  <c:v>22160</c:v>
                </c:pt>
                <c:pt idx="119">
                  <c:v>22190</c:v>
                </c:pt>
                <c:pt idx="120">
                  <c:v>22221</c:v>
                </c:pt>
                <c:pt idx="121">
                  <c:v>22251</c:v>
                </c:pt>
                <c:pt idx="122">
                  <c:v>22282</c:v>
                </c:pt>
                <c:pt idx="123">
                  <c:v>22313</c:v>
                </c:pt>
                <c:pt idx="124">
                  <c:v>22341</c:v>
                </c:pt>
                <c:pt idx="125">
                  <c:v>22372</c:v>
                </c:pt>
                <c:pt idx="126">
                  <c:v>22402</c:v>
                </c:pt>
                <c:pt idx="127">
                  <c:v>22433</c:v>
                </c:pt>
                <c:pt idx="128">
                  <c:v>22463</c:v>
                </c:pt>
                <c:pt idx="129">
                  <c:v>22494</c:v>
                </c:pt>
                <c:pt idx="130">
                  <c:v>22525</c:v>
                </c:pt>
                <c:pt idx="131">
                  <c:v>22555</c:v>
                </c:pt>
                <c:pt idx="132">
                  <c:v>22586</c:v>
                </c:pt>
                <c:pt idx="133">
                  <c:v>22616</c:v>
                </c:pt>
                <c:pt idx="134">
                  <c:v>22647</c:v>
                </c:pt>
                <c:pt idx="135">
                  <c:v>22678</c:v>
                </c:pt>
                <c:pt idx="136">
                  <c:v>22706</c:v>
                </c:pt>
                <c:pt idx="137">
                  <c:v>22737</c:v>
                </c:pt>
                <c:pt idx="138">
                  <c:v>22767</c:v>
                </c:pt>
                <c:pt idx="139">
                  <c:v>22798</c:v>
                </c:pt>
                <c:pt idx="140">
                  <c:v>22828</c:v>
                </c:pt>
                <c:pt idx="141">
                  <c:v>22859</c:v>
                </c:pt>
                <c:pt idx="142">
                  <c:v>22890</c:v>
                </c:pt>
                <c:pt idx="143">
                  <c:v>22920</c:v>
                </c:pt>
                <c:pt idx="144">
                  <c:v>22951</c:v>
                </c:pt>
                <c:pt idx="145">
                  <c:v>22981</c:v>
                </c:pt>
                <c:pt idx="146">
                  <c:v>23012</c:v>
                </c:pt>
                <c:pt idx="147">
                  <c:v>23043</c:v>
                </c:pt>
                <c:pt idx="148">
                  <c:v>23071</c:v>
                </c:pt>
                <c:pt idx="149">
                  <c:v>23102</c:v>
                </c:pt>
                <c:pt idx="150">
                  <c:v>23132</c:v>
                </c:pt>
                <c:pt idx="151">
                  <c:v>23163</c:v>
                </c:pt>
                <c:pt idx="152">
                  <c:v>23193</c:v>
                </c:pt>
                <c:pt idx="153">
                  <c:v>23224</c:v>
                </c:pt>
                <c:pt idx="154">
                  <c:v>23255</c:v>
                </c:pt>
                <c:pt idx="155">
                  <c:v>23285</c:v>
                </c:pt>
                <c:pt idx="156">
                  <c:v>23316</c:v>
                </c:pt>
                <c:pt idx="157">
                  <c:v>23346</c:v>
                </c:pt>
                <c:pt idx="158">
                  <c:v>23377</c:v>
                </c:pt>
                <c:pt idx="159">
                  <c:v>23408</c:v>
                </c:pt>
                <c:pt idx="160">
                  <c:v>23437</c:v>
                </c:pt>
                <c:pt idx="161">
                  <c:v>23468</c:v>
                </c:pt>
                <c:pt idx="162">
                  <c:v>23498</c:v>
                </c:pt>
                <c:pt idx="163">
                  <c:v>23529</c:v>
                </c:pt>
                <c:pt idx="164">
                  <c:v>23559</c:v>
                </c:pt>
                <c:pt idx="165">
                  <c:v>23590</c:v>
                </c:pt>
                <c:pt idx="166">
                  <c:v>23621</c:v>
                </c:pt>
                <c:pt idx="167">
                  <c:v>23651</c:v>
                </c:pt>
                <c:pt idx="168">
                  <c:v>23682</c:v>
                </c:pt>
                <c:pt idx="169">
                  <c:v>23712</c:v>
                </c:pt>
                <c:pt idx="170">
                  <c:v>23743</c:v>
                </c:pt>
                <c:pt idx="171">
                  <c:v>23774</c:v>
                </c:pt>
                <c:pt idx="172">
                  <c:v>23802</c:v>
                </c:pt>
                <c:pt idx="173">
                  <c:v>23833</c:v>
                </c:pt>
                <c:pt idx="174">
                  <c:v>23863</c:v>
                </c:pt>
                <c:pt idx="175">
                  <c:v>23894</c:v>
                </c:pt>
                <c:pt idx="176">
                  <c:v>23924</c:v>
                </c:pt>
                <c:pt idx="177">
                  <c:v>23955</c:v>
                </c:pt>
                <c:pt idx="178">
                  <c:v>23986</c:v>
                </c:pt>
                <c:pt idx="179">
                  <c:v>24016</c:v>
                </c:pt>
                <c:pt idx="180">
                  <c:v>24047</c:v>
                </c:pt>
                <c:pt idx="181">
                  <c:v>24077</c:v>
                </c:pt>
                <c:pt idx="182">
                  <c:v>24108</c:v>
                </c:pt>
                <c:pt idx="183">
                  <c:v>24139</c:v>
                </c:pt>
                <c:pt idx="184">
                  <c:v>24167</c:v>
                </c:pt>
                <c:pt idx="185">
                  <c:v>24198</c:v>
                </c:pt>
                <c:pt idx="186">
                  <c:v>24228</c:v>
                </c:pt>
                <c:pt idx="187">
                  <c:v>24259</c:v>
                </c:pt>
                <c:pt idx="188">
                  <c:v>24289</c:v>
                </c:pt>
                <c:pt idx="189">
                  <c:v>24320</c:v>
                </c:pt>
                <c:pt idx="190">
                  <c:v>24351</c:v>
                </c:pt>
                <c:pt idx="191">
                  <c:v>24381</c:v>
                </c:pt>
                <c:pt idx="192">
                  <c:v>24412</c:v>
                </c:pt>
                <c:pt idx="193">
                  <c:v>24442</c:v>
                </c:pt>
                <c:pt idx="194">
                  <c:v>24473</c:v>
                </c:pt>
                <c:pt idx="195">
                  <c:v>24504</c:v>
                </c:pt>
                <c:pt idx="196">
                  <c:v>24532</c:v>
                </c:pt>
                <c:pt idx="197">
                  <c:v>24563</c:v>
                </c:pt>
                <c:pt idx="198">
                  <c:v>24593</c:v>
                </c:pt>
                <c:pt idx="199">
                  <c:v>24624</c:v>
                </c:pt>
                <c:pt idx="200">
                  <c:v>24654</c:v>
                </c:pt>
                <c:pt idx="201">
                  <c:v>24685</c:v>
                </c:pt>
                <c:pt idx="202">
                  <c:v>24716</c:v>
                </c:pt>
                <c:pt idx="203">
                  <c:v>24746</c:v>
                </c:pt>
                <c:pt idx="204">
                  <c:v>24777</c:v>
                </c:pt>
                <c:pt idx="205">
                  <c:v>24807</c:v>
                </c:pt>
                <c:pt idx="206">
                  <c:v>24838</c:v>
                </c:pt>
                <c:pt idx="207">
                  <c:v>24869</c:v>
                </c:pt>
                <c:pt idx="208">
                  <c:v>24898</c:v>
                </c:pt>
                <c:pt idx="209">
                  <c:v>24929</c:v>
                </c:pt>
                <c:pt idx="210">
                  <c:v>24959</c:v>
                </c:pt>
                <c:pt idx="211">
                  <c:v>24990</c:v>
                </c:pt>
                <c:pt idx="212">
                  <c:v>25020</c:v>
                </c:pt>
                <c:pt idx="213">
                  <c:v>25051</c:v>
                </c:pt>
                <c:pt idx="214">
                  <c:v>25082</c:v>
                </c:pt>
                <c:pt idx="215">
                  <c:v>25112</c:v>
                </c:pt>
                <c:pt idx="216">
                  <c:v>25143</c:v>
                </c:pt>
                <c:pt idx="217">
                  <c:v>25173</c:v>
                </c:pt>
                <c:pt idx="218">
                  <c:v>25204</c:v>
                </c:pt>
                <c:pt idx="219">
                  <c:v>25235</c:v>
                </c:pt>
                <c:pt idx="220">
                  <c:v>25263</c:v>
                </c:pt>
                <c:pt idx="221">
                  <c:v>25294</c:v>
                </c:pt>
                <c:pt idx="222">
                  <c:v>25324</c:v>
                </c:pt>
                <c:pt idx="223">
                  <c:v>25355</c:v>
                </c:pt>
                <c:pt idx="224">
                  <c:v>25385</c:v>
                </c:pt>
                <c:pt idx="225">
                  <c:v>25416</c:v>
                </c:pt>
                <c:pt idx="226">
                  <c:v>25447</c:v>
                </c:pt>
                <c:pt idx="227">
                  <c:v>25477</c:v>
                </c:pt>
                <c:pt idx="228">
                  <c:v>25508</c:v>
                </c:pt>
                <c:pt idx="229">
                  <c:v>25538</c:v>
                </c:pt>
                <c:pt idx="230">
                  <c:v>25569</c:v>
                </c:pt>
                <c:pt idx="231">
                  <c:v>25600</c:v>
                </c:pt>
                <c:pt idx="232">
                  <c:v>25628</c:v>
                </c:pt>
                <c:pt idx="233">
                  <c:v>25659</c:v>
                </c:pt>
                <c:pt idx="234">
                  <c:v>25689</c:v>
                </c:pt>
                <c:pt idx="235">
                  <c:v>25720</c:v>
                </c:pt>
                <c:pt idx="236">
                  <c:v>25750</c:v>
                </c:pt>
                <c:pt idx="237">
                  <c:v>25781</c:v>
                </c:pt>
                <c:pt idx="238">
                  <c:v>25812</c:v>
                </c:pt>
                <c:pt idx="239">
                  <c:v>25842</c:v>
                </c:pt>
                <c:pt idx="240">
                  <c:v>25873</c:v>
                </c:pt>
                <c:pt idx="241">
                  <c:v>25903</c:v>
                </c:pt>
                <c:pt idx="242">
                  <c:v>25934</c:v>
                </c:pt>
                <c:pt idx="243">
                  <c:v>25965</c:v>
                </c:pt>
                <c:pt idx="244">
                  <c:v>25993</c:v>
                </c:pt>
                <c:pt idx="245">
                  <c:v>26024</c:v>
                </c:pt>
                <c:pt idx="246">
                  <c:v>26054</c:v>
                </c:pt>
                <c:pt idx="247">
                  <c:v>26085</c:v>
                </c:pt>
                <c:pt idx="248">
                  <c:v>26115</c:v>
                </c:pt>
                <c:pt idx="249">
                  <c:v>26146</c:v>
                </c:pt>
                <c:pt idx="250">
                  <c:v>26177</c:v>
                </c:pt>
                <c:pt idx="251">
                  <c:v>26207</c:v>
                </c:pt>
                <c:pt idx="252">
                  <c:v>26238</c:v>
                </c:pt>
                <c:pt idx="253">
                  <c:v>26268</c:v>
                </c:pt>
                <c:pt idx="254">
                  <c:v>26299</c:v>
                </c:pt>
                <c:pt idx="255">
                  <c:v>26330</c:v>
                </c:pt>
                <c:pt idx="256">
                  <c:v>26359</c:v>
                </c:pt>
                <c:pt idx="257">
                  <c:v>26390</c:v>
                </c:pt>
                <c:pt idx="258">
                  <c:v>26420</c:v>
                </c:pt>
                <c:pt idx="259">
                  <c:v>26451</c:v>
                </c:pt>
                <c:pt idx="260">
                  <c:v>26481</c:v>
                </c:pt>
                <c:pt idx="261">
                  <c:v>26512</c:v>
                </c:pt>
                <c:pt idx="262">
                  <c:v>26543</c:v>
                </c:pt>
                <c:pt idx="263">
                  <c:v>26573</c:v>
                </c:pt>
                <c:pt idx="264">
                  <c:v>26604</c:v>
                </c:pt>
                <c:pt idx="265">
                  <c:v>26634</c:v>
                </c:pt>
                <c:pt idx="266">
                  <c:v>26665</c:v>
                </c:pt>
                <c:pt idx="267">
                  <c:v>26696</c:v>
                </c:pt>
                <c:pt idx="268">
                  <c:v>26724</c:v>
                </c:pt>
                <c:pt idx="269">
                  <c:v>26755</c:v>
                </c:pt>
                <c:pt idx="270">
                  <c:v>26785</c:v>
                </c:pt>
                <c:pt idx="271">
                  <c:v>26816</c:v>
                </c:pt>
                <c:pt idx="272">
                  <c:v>26846</c:v>
                </c:pt>
                <c:pt idx="273">
                  <c:v>26877</c:v>
                </c:pt>
                <c:pt idx="274">
                  <c:v>26908</c:v>
                </c:pt>
                <c:pt idx="275">
                  <c:v>26938</c:v>
                </c:pt>
                <c:pt idx="276">
                  <c:v>26969</c:v>
                </c:pt>
                <c:pt idx="277">
                  <c:v>26999</c:v>
                </c:pt>
                <c:pt idx="278">
                  <c:v>27030</c:v>
                </c:pt>
                <c:pt idx="279">
                  <c:v>27061</c:v>
                </c:pt>
                <c:pt idx="280">
                  <c:v>27089</c:v>
                </c:pt>
                <c:pt idx="281">
                  <c:v>27120</c:v>
                </c:pt>
                <c:pt idx="282">
                  <c:v>27150</c:v>
                </c:pt>
                <c:pt idx="283">
                  <c:v>27181</c:v>
                </c:pt>
                <c:pt idx="284">
                  <c:v>27211</c:v>
                </c:pt>
                <c:pt idx="285">
                  <c:v>27242</c:v>
                </c:pt>
                <c:pt idx="286">
                  <c:v>27273</c:v>
                </c:pt>
                <c:pt idx="287">
                  <c:v>27303</c:v>
                </c:pt>
                <c:pt idx="288">
                  <c:v>27334</c:v>
                </c:pt>
                <c:pt idx="289">
                  <c:v>27364</c:v>
                </c:pt>
                <c:pt idx="290">
                  <c:v>27395</c:v>
                </c:pt>
                <c:pt idx="291">
                  <c:v>27426</c:v>
                </c:pt>
                <c:pt idx="292">
                  <c:v>27454</c:v>
                </c:pt>
                <c:pt idx="293">
                  <c:v>27485</c:v>
                </c:pt>
                <c:pt idx="294">
                  <c:v>27515</c:v>
                </c:pt>
                <c:pt idx="295">
                  <c:v>27546</c:v>
                </c:pt>
                <c:pt idx="296">
                  <c:v>27576</c:v>
                </c:pt>
                <c:pt idx="297">
                  <c:v>27607</c:v>
                </c:pt>
                <c:pt idx="298">
                  <c:v>27638</c:v>
                </c:pt>
                <c:pt idx="299">
                  <c:v>27668</c:v>
                </c:pt>
                <c:pt idx="300">
                  <c:v>27699</c:v>
                </c:pt>
                <c:pt idx="301">
                  <c:v>27729</c:v>
                </c:pt>
                <c:pt idx="302">
                  <c:v>27760</c:v>
                </c:pt>
                <c:pt idx="303">
                  <c:v>27791</c:v>
                </c:pt>
                <c:pt idx="304">
                  <c:v>27820</c:v>
                </c:pt>
                <c:pt idx="305">
                  <c:v>27851</c:v>
                </c:pt>
                <c:pt idx="306">
                  <c:v>27881</c:v>
                </c:pt>
                <c:pt idx="307">
                  <c:v>27912</c:v>
                </c:pt>
                <c:pt idx="308">
                  <c:v>27942</c:v>
                </c:pt>
                <c:pt idx="309">
                  <c:v>27973</c:v>
                </c:pt>
                <c:pt idx="310">
                  <c:v>28004</c:v>
                </c:pt>
                <c:pt idx="311">
                  <c:v>28034</c:v>
                </c:pt>
                <c:pt idx="312">
                  <c:v>28065</c:v>
                </c:pt>
                <c:pt idx="313">
                  <c:v>28095</c:v>
                </c:pt>
                <c:pt idx="314">
                  <c:v>28126</c:v>
                </c:pt>
                <c:pt idx="315">
                  <c:v>28157</c:v>
                </c:pt>
                <c:pt idx="316">
                  <c:v>28185</c:v>
                </c:pt>
                <c:pt idx="317">
                  <c:v>28216</c:v>
                </c:pt>
                <c:pt idx="318">
                  <c:v>28246</c:v>
                </c:pt>
                <c:pt idx="319">
                  <c:v>28277</c:v>
                </c:pt>
                <c:pt idx="320">
                  <c:v>28307</c:v>
                </c:pt>
                <c:pt idx="321">
                  <c:v>28338</c:v>
                </c:pt>
                <c:pt idx="322">
                  <c:v>28369</c:v>
                </c:pt>
                <c:pt idx="323">
                  <c:v>28399</c:v>
                </c:pt>
                <c:pt idx="324">
                  <c:v>28430</c:v>
                </c:pt>
                <c:pt idx="325">
                  <c:v>28460</c:v>
                </c:pt>
                <c:pt idx="326">
                  <c:v>28491</c:v>
                </c:pt>
                <c:pt idx="327">
                  <c:v>28522</c:v>
                </c:pt>
                <c:pt idx="328">
                  <c:v>28550</c:v>
                </c:pt>
                <c:pt idx="329">
                  <c:v>28581</c:v>
                </c:pt>
                <c:pt idx="330">
                  <c:v>28611</c:v>
                </c:pt>
                <c:pt idx="331">
                  <c:v>28642</c:v>
                </c:pt>
                <c:pt idx="332">
                  <c:v>28672</c:v>
                </c:pt>
                <c:pt idx="333">
                  <c:v>28703</c:v>
                </c:pt>
                <c:pt idx="334">
                  <c:v>28734</c:v>
                </c:pt>
                <c:pt idx="335">
                  <c:v>28764</c:v>
                </c:pt>
                <c:pt idx="336">
                  <c:v>28795</c:v>
                </c:pt>
                <c:pt idx="337">
                  <c:v>28825</c:v>
                </c:pt>
                <c:pt idx="338">
                  <c:v>28856</c:v>
                </c:pt>
                <c:pt idx="339">
                  <c:v>28887</c:v>
                </c:pt>
                <c:pt idx="340">
                  <c:v>28915</c:v>
                </c:pt>
                <c:pt idx="341">
                  <c:v>28946</c:v>
                </c:pt>
                <c:pt idx="342">
                  <c:v>28976</c:v>
                </c:pt>
                <c:pt idx="343">
                  <c:v>29007</c:v>
                </c:pt>
                <c:pt idx="344">
                  <c:v>29037</c:v>
                </c:pt>
                <c:pt idx="345">
                  <c:v>29068</c:v>
                </c:pt>
                <c:pt idx="346">
                  <c:v>29099</c:v>
                </c:pt>
                <c:pt idx="347">
                  <c:v>29129</c:v>
                </c:pt>
                <c:pt idx="348">
                  <c:v>29160</c:v>
                </c:pt>
                <c:pt idx="349">
                  <c:v>29190</c:v>
                </c:pt>
                <c:pt idx="350">
                  <c:v>29221</c:v>
                </c:pt>
                <c:pt idx="351">
                  <c:v>29252</c:v>
                </c:pt>
                <c:pt idx="352">
                  <c:v>29281</c:v>
                </c:pt>
                <c:pt idx="353">
                  <c:v>29312</c:v>
                </c:pt>
                <c:pt idx="354">
                  <c:v>29342</c:v>
                </c:pt>
                <c:pt idx="355">
                  <c:v>29373</c:v>
                </c:pt>
                <c:pt idx="356">
                  <c:v>29403</c:v>
                </c:pt>
                <c:pt idx="357">
                  <c:v>29434</c:v>
                </c:pt>
                <c:pt idx="358">
                  <c:v>29465</c:v>
                </c:pt>
                <c:pt idx="359">
                  <c:v>29495</c:v>
                </c:pt>
                <c:pt idx="360">
                  <c:v>29526</c:v>
                </c:pt>
                <c:pt idx="361">
                  <c:v>29556</c:v>
                </c:pt>
                <c:pt idx="362">
                  <c:v>29587</c:v>
                </c:pt>
                <c:pt idx="363">
                  <c:v>29618</c:v>
                </c:pt>
                <c:pt idx="364">
                  <c:v>29646</c:v>
                </c:pt>
                <c:pt idx="365">
                  <c:v>29677</c:v>
                </c:pt>
                <c:pt idx="366">
                  <c:v>29707</c:v>
                </c:pt>
                <c:pt idx="367">
                  <c:v>29738</c:v>
                </c:pt>
                <c:pt idx="368">
                  <c:v>29768</c:v>
                </c:pt>
                <c:pt idx="369">
                  <c:v>29799</c:v>
                </c:pt>
                <c:pt idx="370">
                  <c:v>29830</c:v>
                </c:pt>
                <c:pt idx="371">
                  <c:v>29860</c:v>
                </c:pt>
                <c:pt idx="372">
                  <c:v>29891</c:v>
                </c:pt>
                <c:pt idx="373">
                  <c:v>29921</c:v>
                </c:pt>
                <c:pt idx="374">
                  <c:v>29952</c:v>
                </c:pt>
                <c:pt idx="375">
                  <c:v>29983</c:v>
                </c:pt>
                <c:pt idx="376">
                  <c:v>30011</c:v>
                </c:pt>
                <c:pt idx="377">
                  <c:v>30042</c:v>
                </c:pt>
                <c:pt idx="378">
                  <c:v>30072</c:v>
                </c:pt>
                <c:pt idx="379">
                  <c:v>30103</c:v>
                </c:pt>
                <c:pt idx="380">
                  <c:v>30133</c:v>
                </c:pt>
                <c:pt idx="381">
                  <c:v>30164</c:v>
                </c:pt>
                <c:pt idx="382">
                  <c:v>30195</c:v>
                </c:pt>
                <c:pt idx="383">
                  <c:v>30225</c:v>
                </c:pt>
                <c:pt idx="384">
                  <c:v>30256</c:v>
                </c:pt>
                <c:pt idx="385">
                  <c:v>30286</c:v>
                </c:pt>
                <c:pt idx="386">
                  <c:v>30317</c:v>
                </c:pt>
                <c:pt idx="387">
                  <c:v>30348</c:v>
                </c:pt>
                <c:pt idx="388">
                  <c:v>30376</c:v>
                </c:pt>
                <c:pt idx="389">
                  <c:v>30407</c:v>
                </c:pt>
                <c:pt idx="390">
                  <c:v>30437</c:v>
                </c:pt>
                <c:pt idx="391">
                  <c:v>30468</c:v>
                </c:pt>
                <c:pt idx="392">
                  <c:v>30498</c:v>
                </c:pt>
                <c:pt idx="393">
                  <c:v>30529</c:v>
                </c:pt>
                <c:pt idx="394">
                  <c:v>30560</c:v>
                </c:pt>
                <c:pt idx="395">
                  <c:v>30590</c:v>
                </c:pt>
                <c:pt idx="396">
                  <c:v>30621</c:v>
                </c:pt>
                <c:pt idx="397">
                  <c:v>30651</c:v>
                </c:pt>
                <c:pt idx="398">
                  <c:v>30682</c:v>
                </c:pt>
                <c:pt idx="399">
                  <c:v>30713</c:v>
                </c:pt>
                <c:pt idx="400">
                  <c:v>30742</c:v>
                </c:pt>
                <c:pt idx="401">
                  <c:v>30773</c:v>
                </c:pt>
                <c:pt idx="402">
                  <c:v>30803</c:v>
                </c:pt>
                <c:pt idx="403">
                  <c:v>30834</c:v>
                </c:pt>
                <c:pt idx="404">
                  <c:v>30864</c:v>
                </c:pt>
                <c:pt idx="405">
                  <c:v>30895</c:v>
                </c:pt>
                <c:pt idx="406">
                  <c:v>30926</c:v>
                </c:pt>
                <c:pt idx="407">
                  <c:v>30956</c:v>
                </c:pt>
                <c:pt idx="408">
                  <c:v>30987</c:v>
                </c:pt>
                <c:pt idx="409">
                  <c:v>31017</c:v>
                </c:pt>
                <c:pt idx="410">
                  <c:v>31048</c:v>
                </c:pt>
                <c:pt idx="411">
                  <c:v>31079</c:v>
                </c:pt>
                <c:pt idx="412">
                  <c:v>31107</c:v>
                </c:pt>
                <c:pt idx="413">
                  <c:v>31138</c:v>
                </c:pt>
                <c:pt idx="414">
                  <c:v>31168</c:v>
                </c:pt>
                <c:pt idx="415">
                  <c:v>31199</c:v>
                </c:pt>
                <c:pt idx="416">
                  <c:v>31229</c:v>
                </c:pt>
                <c:pt idx="417">
                  <c:v>31260</c:v>
                </c:pt>
                <c:pt idx="418">
                  <c:v>31291</c:v>
                </c:pt>
                <c:pt idx="419">
                  <c:v>31321</c:v>
                </c:pt>
                <c:pt idx="420">
                  <c:v>31352</c:v>
                </c:pt>
                <c:pt idx="421">
                  <c:v>31382</c:v>
                </c:pt>
                <c:pt idx="422">
                  <c:v>31413</c:v>
                </c:pt>
                <c:pt idx="423">
                  <c:v>31444</c:v>
                </c:pt>
                <c:pt idx="424">
                  <c:v>31472</c:v>
                </c:pt>
                <c:pt idx="425">
                  <c:v>31503</c:v>
                </c:pt>
                <c:pt idx="426">
                  <c:v>31533</c:v>
                </c:pt>
                <c:pt idx="427">
                  <c:v>31564</c:v>
                </c:pt>
                <c:pt idx="428">
                  <c:v>31594</c:v>
                </c:pt>
                <c:pt idx="429">
                  <c:v>31625</c:v>
                </c:pt>
                <c:pt idx="430">
                  <c:v>31656</c:v>
                </c:pt>
                <c:pt idx="431">
                  <c:v>31686</c:v>
                </c:pt>
                <c:pt idx="432">
                  <c:v>31717</c:v>
                </c:pt>
                <c:pt idx="433">
                  <c:v>31747</c:v>
                </c:pt>
                <c:pt idx="434">
                  <c:v>31778</c:v>
                </c:pt>
                <c:pt idx="435">
                  <c:v>31809</c:v>
                </c:pt>
                <c:pt idx="436">
                  <c:v>31837</c:v>
                </c:pt>
                <c:pt idx="437">
                  <c:v>31868</c:v>
                </c:pt>
                <c:pt idx="438">
                  <c:v>31898</c:v>
                </c:pt>
                <c:pt idx="439">
                  <c:v>31929</c:v>
                </c:pt>
                <c:pt idx="440">
                  <c:v>31959</c:v>
                </c:pt>
                <c:pt idx="441">
                  <c:v>31990</c:v>
                </c:pt>
                <c:pt idx="442">
                  <c:v>32021</c:v>
                </c:pt>
                <c:pt idx="443">
                  <c:v>32051</c:v>
                </c:pt>
                <c:pt idx="444">
                  <c:v>32082</c:v>
                </c:pt>
                <c:pt idx="445">
                  <c:v>32112</c:v>
                </c:pt>
                <c:pt idx="446">
                  <c:v>32143</c:v>
                </c:pt>
                <c:pt idx="447">
                  <c:v>32174</c:v>
                </c:pt>
                <c:pt idx="448">
                  <c:v>32203</c:v>
                </c:pt>
                <c:pt idx="449">
                  <c:v>32234</c:v>
                </c:pt>
                <c:pt idx="450">
                  <c:v>32264</c:v>
                </c:pt>
                <c:pt idx="451">
                  <c:v>32295</c:v>
                </c:pt>
                <c:pt idx="452">
                  <c:v>32325</c:v>
                </c:pt>
                <c:pt idx="453">
                  <c:v>32356</c:v>
                </c:pt>
                <c:pt idx="454">
                  <c:v>32387</c:v>
                </c:pt>
                <c:pt idx="455">
                  <c:v>32417</c:v>
                </c:pt>
                <c:pt idx="456">
                  <c:v>32448</c:v>
                </c:pt>
                <c:pt idx="457">
                  <c:v>32478</c:v>
                </c:pt>
                <c:pt idx="458">
                  <c:v>32509</c:v>
                </c:pt>
                <c:pt idx="459">
                  <c:v>32540</c:v>
                </c:pt>
                <c:pt idx="460">
                  <c:v>32568</c:v>
                </c:pt>
                <c:pt idx="461">
                  <c:v>32599</c:v>
                </c:pt>
                <c:pt idx="462">
                  <c:v>32629</c:v>
                </c:pt>
                <c:pt idx="463">
                  <c:v>32660</c:v>
                </c:pt>
                <c:pt idx="464">
                  <c:v>32690</c:v>
                </c:pt>
                <c:pt idx="465">
                  <c:v>32721</c:v>
                </c:pt>
                <c:pt idx="466">
                  <c:v>32752</c:v>
                </c:pt>
                <c:pt idx="467">
                  <c:v>32782</c:v>
                </c:pt>
                <c:pt idx="468">
                  <c:v>32813</c:v>
                </c:pt>
                <c:pt idx="469">
                  <c:v>32843</c:v>
                </c:pt>
                <c:pt idx="470">
                  <c:v>32874</c:v>
                </c:pt>
                <c:pt idx="471">
                  <c:v>32905</c:v>
                </c:pt>
                <c:pt idx="472">
                  <c:v>32933</c:v>
                </c:pt>
                <c:pt idx="473">
                  <c:v>32964</c:v>
                </c:pt>
                <c:pt idx="474">
                  <c:v>32994</c:v>
                </c:pt>
                <c:pt idx="475">
                  <c:v>33025</c:v>
                </c:pt>
                <c:pt idx="476">
                  <c:v>33055</c:v>
                </c:pt>
                <c:pt idx="477">
                  <c:v>33086</c:v>
                </c:pt>
                <c:pt idx="478">
                  <c:v>33117</c:v>
                </c:pt>
                <c:pt idx="479">
                  <c:v>33147</c:v>
                </c:pt>
                <c:pt idx="480">
                  <c:v>33178</c:v>
                </c:pt>
                <c:pt idx="481">
                  <c:v>33208</c:v>
                </c:pt>
                <c:pt idx="482">
                  <c:v>33239</c:v>
                </c:pt>
                <c:pt idx="483">
                  <c:v>33270</c:v>
                </c:pt>
                <c:pt idx="484">
                  <c:v>33298</c:v>
                </c:pt>
                <c:pt idx="485">
                  <c:v>33329</c:v>
                </c:pt>
                <c:pt idx="486">
                  <c:v>33359</c:v>
                </c:pt>
                <c:pt idx="487">
                  <c:v>33390</c:v>
                </c:pt>
                <c:pt idx="488">
                  <c:v>33420</c:v>
                </c:pt>
                <c:pt idx="489">
                  <c:v>33451</c:v>
                </c:pt>
                <c:pt idx="490">
                  <c:v>33482</c:v>
                </c:pt>
                <c:pt idx="491">
                  <c:v>33512</c:v>
                </c:pt>
                <c:pt idx="492">
                  <c:v>33543</c:v>
                </c:pt>
                <c:pt idx="493">
                  <c:v>33573</c:v>
                </c:pt>
                <c:pt idx="494">
                  <c:v>33604</c:v>
                </c:pt>
                <c:pt idx="495">
                  <c:v>33635</c:v>
                </c:pt>
                <c:pt idx="496">
                  <c:v>33664</c:v>
                </c:pt>
                <c:pt idx="497">
                  <c:v>33695</c:v>
                </c:pt>
                <c:pt idx="498">
                  <c:v>33725</c:v>
                </c:pt>
                <c:pt idx="499">
                  <c:v>33756</c:v>
                </c:pt>
                <c:pt idx="500">
                  <c:v>33786</c:v>
                </c:pt>
                <c:pt idx="501">
                  <c:v>33817</c:v>
                </c:pt>
                <c:pt idx="502">
                  <c:v>33848</c:v>
                </c:pt>
                <c:pt idx="503">
                  <c:v>33878</c:v>
                </c:pt>
                <c:pt idx="504">
                  <c:v>33909</c:v>
                </c:pt>
                <c:pt idx="505">
                  <c:v>33939</c:v>
                </c:pt>
                <c:pt idx="506">
                  <c:v>33970</c:v>
                </c:pt>
                <c:pt idx="507">
                  <c:v>34001</c:v>
                </c:pt>
                <c:pt idx="508">
                  <c:v>34029</c:v>
                </c:pt>
                <c:pt idx="509">
                  <c:v>34060</c:v>
                </c:pt>
                <c:pt idx="510">
                  <c:v>34090</c:v>
                </c:pt>
                <c:pt idx="511">
                  <c:v>34121</c:v>
                </c:pt>
                <c:pt idx="512">
                  <c:v>34151</c:v>
                </c:pt>
                <c:pt idx="513">
                  <c:v>34182</c:v>
                </c:pt>
                <c:pt idx="514">
                  <c:v>34213</c:v>
                </c:pt>
                <c:pt idx="515">
                  <c:v>34243</c:v>
                </c:pt>
                <c:pt idx="516">
                  <c:v>34274</c:v>
                </c:pt>
                <c:pt idx="517">
                  <c:v>34304</c:v>
                </c:pt>
                <c:pt idx="518">
                  <c:v>34335</c:v>
                </c:pt>
                <c:pt idx="519">
                  <c:v>34366</c:v>
                </c:pt>
                <c:pt idx="520">
                  <c:v>34394</c:v>
                </c:pt>
                <c:pt idx="521">
                  <c:v>34425</c:v>
                </c:pt>
                <c:pt idx="522">
                  <c:v>34455</c:v>
                </c:pt>
                <c:pt idx="523">
                  <c:v>34486</c:v>
                </c:pt>
                <c:pt idx="524">
                  <c:v>34516</c:v>
                </c:pt>
                <c:pt idx="525">
                  <c:v>34547</c:v>
                </c:pt>
                <c:pt idx="526">
                  <c:v>34578</c:v>
                </c:pt>
                <c:pt idx="527">
                  <c:v>34608</c:v>
                </c:pt>
                <c:pt idx="528">
                  <c:v>34639</c:v>
                </c:pt>
                <c:pt idx="529">
                  <c:v>34669</c:v>
                </c:pt>
                <c:pt idx="530">
                  <c:v>34700</c:v>
                </c:pt>
                <c:pt idx="531">
                  <c:v>34731</c:v>
                </c:pt>
                <c:pt idx="532">
                  <c:v>34759</c:v>
                </c:pt>
                <c:pt idx="533">
                  <c:v>34790</c:v>
                </c:pt>
                <c:pt idx="534">
                  <c:v>34820</c:v>
                </c:pt>
                <c:pt idx="535">
                  <c:v>34851</c:v>
                </c:pt>
                <c:pt idx="536">
                  <c:v>34881</c:v>
                </c:pt>
                <c:pt idx="537">
                  <c:v>34912</c:v>
                </c:pt>
                <c:pt idx="538">
                  <c:v>34943</c:v>
                </c:pt>
                <c:pt idx="539">
                  <c:v>34973</c:v>
                </c:pt>
                <c:pt idx="540">
                  <c:v>35004</c:v>
                </c:pt>
                <c:pt idx="541">
                  <c:v>35034</c:v>
                </c:pt>
                <c:pt idx="542">
                  <c:v>35065</c:v>
                </c:pt>
                <c:pt idx="543">
                  <c:v>35096</c:v>
                </c:pt>
                <c:pt idx="544">
                  <c:v>35125</c:v>
                </c:pt>
                <c:pt idx="545">
                  <c:v>35156</c:v>
                </c:pt>
                <c:pt idx="546">
                  <c:v>35186</c:v>
                </c:pt>
                <c:pt idx="547">
                  <c:v>35217</c:v>
                </c:pt>
                <c:pt idx="548">
                  <c:v>35247</c:v>
                </c:pt>
                <c:pt idx="549">
                  <c:v>35278</c:v>
                </c:pt>
                <c:pt idx="550">
                  <c:v>35309</c:v>
                </c:pt>
                <c:pt idx="551">
                  <c:v>35339</c:v>
                </c:pt>
                <c:pt idx="552">
                  <c:v>35370</c:v>
                </c:pt>
                <c:pt idx="553">
                  <c:v>35400</c:v>
                </c:pt>
                <c:pt idx="554">
                  <c:v>35431</c:v>
                </c:pt>
                <c:pt idx="555">
                  <c:v>35462</c:v>
                </c:pt>
                <c:pt idx="556">
                  <c:v>35490</c:v>
                </c:pt>
                <c:pt idx="557">
                  <c:v>35521</c:v>
                </c:pt>
                <c:pt idx="558">
                  <c:v>35551</c:v>
                </c:pt>
                <c:pt idx="559">
                  <c:v>35582</c:v>
                </c:pt>
                <c:pt idx="560">
                  <c:v>35612</c:v>
                </c:pt>
                <c:pt idx="561">
                  <c:v>35643</c:v>
                </c:pt>
                <c:pt idx="562">
                  <c:v>35674</c:v>
                </c:pt>
                <c:pt idx="563">
                  <c:v>35704</c:v>
                </c:pt>
                <c:pt idx="564">
                  <c:v>35735</c:v>
                </c:pt>
                <c:pt idx="565">
                  <c:v>35765</c:v>
                </c:pt>
                <c:pt idx="566">
                  <c:v>35796</c:v>
                </c:pt>
                <c:pt idx="567">
                  <c:v>35827</c:v>
                </c:pt>
                <c:pt idx="568">
                  <c:v>35855</c:v>
                </c:pt>
                <c:pt idx="569">
                  <c:v>35886</c:v>
                </c:pt>
                <c:pt idx="570">
                  <c:v>35916</c:v>
                </c:pt>
                <c:pt idx="571">
                  <c:v>35947</c:v>
                </c:pt>
                <c:pt idx="572">
                  <c:v>35977</c:v>
                </c:pt>
                <c:pt idx="573">
                  <c:v>36008</c:v>
                </c:pt>
                <c:pt idx="574">
                  <c:v>36039</c:v>
                </c:pt>
                <c:pt idx="575">
                  <c:v>36069</c:v>
                </c:pt>
                <c:pt idx="576">
                  <c:v>36100</c:v>
                </c:pt>
                <c:pt idx="577">
                  <c:v>36130</c:v>
                </c:pt>
                <c:pt idx="578">
                  <c:v>36161</c:v>
                </c:pt>
                <c:pt idx="579">
                  <c:v>36192</c:v>
                </c:pt>
                <c:pt idx="580">
                  <c:v>36220</c:v>
                </c:pt>
                <c:pt idx="581">
                  <c:v>36251</c:v>
                </c:pt>
                <c:pt idx="582">
                  <c:v>36281</c:v>
                </c:pt>
                <c:pt idx="583">
                  <c:v>36312</c:v>
                </c:pt>
                <c:pt idx="584">
                  <c:v>36342</c:v>
                </c:pt>
                <c:pt idx="585">
                  <c:v>36373</c:v>
                </c:pt>
                <c:pt idx="586">
                  <c:v>36404</c:v>
                </c:pt>
                <c:pt idx="587">
                  <c:v>36434</c:v>
                </c:pt>
                <c:pt idx="588">
                  <c:v>36465</c:v>
                </c:pt>
                <c:pt idx="589">
                  <c:v>36495</c:v>
                </c:pt>
                <c:pt idx="590">
                  <c:v>36526</c:v>
                </c:pt>
                <c:pt idx="591">
                  <c:v>36557</c:v>
                </c:pt>
                <c:pt idx="592">
                  <c:v>36586</c:v>
                </c:pt>
                <c:pt idx="593">
                  <c:v>36617</c:v>
                </c:pt>
                <c:pt idx="594">
                  <c:v>36647</c:v>
                </c:pt>
                <c:pt idx="595">
                  <c:v>36678</c:v>
                </c:pt>
                <c:pt idx="596">
                  <c:v>36708</c:v>
                </c:pt>
                <c:pt idx="597">
                  <c:v>36739</c:v>
                </c:pt>
                <c:pt idx="598">
                  <c:v>36770</c:v>
                </c:pt>
                <c:pt idx="599">
                  <c:v>36800</c:v>
                </c:pt>
                <c:pt idx="600">
                  <c:v>36831</c:v>
                </c:pt>
                <c:pt idx="601">
                  <c:v>36861</c:v>
                </c:pt>
                <c:pt idx="602">
                  <c:v>36892</c:v>
                </c:pt>
                <c:pt idx="603">
                  <c:v>36923</c:v>
                </c:pt>
                <c:pt idx="604">
                  <c:v>36951</c:v>
                </c:pt>
                <c:pt idx="605">
                  <c:v>36982</c:v>
                </c:pt>
                <c:pt idx="606">
                  <c:v>37012</c:v>
                </c:pt>
                <c:pt idx="607">
                  <c:v>37043</c:v>
                </c:pt>
                <c:pt idx="608">
                  <c:v>37073</c:v>
                </c:pt>
                <c:pt idx="609">
                  <c:v>37104</c:v>
                </c:pt>
                <c:pt idx="610">
                  <c:v>37135</c:v>
                </c:pt>
                <c:pt idx="611">
                  <c:v>37165</c:v>
                </c:pt>
                <c:pt idx="612">
                  <c:v>37196</c:v>
                </c:pt>
                <c:pt idx="613">
                  <c:v>37226</c:v>
                </c:pt>
                <c:pt idx="614">
                  <c:v>37257</c:v>
                </c:pt>
                <c:pt idx="615">
                  <c:v>37288</c:v>
                </c:pt>
                <c:pt idx="616">
                  <c:v>37316</c:v>
                </c:pt>
                <c:pt idx="617">
                  <c:v>37347</c:v>
                </c:pt>
                <c:pt idx="618">
                  <c:v>37377</c:v>
                </c:pt>
                <c:pt idx="619">
                  <c:v>37408</c:v>
                </c:pt>
                <c:pt idx="620">
                  <c:v>37438</c:v>
                </c:pt>
                <c:pt idx="621">
                  <c:v>37469</c:v>
                </c:pt>
                <c:pt idx="622">
                  <c:v>37500</c:v>
                </c:pt>
                <c:pt idx="623">
                  <c:v>37530</c:v>
                </c:pt>
                <c:pt idx="624">
                  <c:v>37561</c:v>
                </c:pt>
                <c:pt idx="625">
                  <c:v>37591</c:v>
                </c:pt>
                <c:pt idx="626">
                  <c:v>37622</c:v>
                </c:pt>
                <c:pt idx="627">
                  <c:v>37653</c:v>
                </c:pt>
                <c:pt idx="628">
                  <c:v>37681</c:v>
                </c:pt>
                <c:pt idx="629">
                  <c:v>37712</c:v>
                </c:pt>
                <c:pt idx="630">
                  <c:v>37742</c:v>
                </c:pt>
                <c:pt idx="631">
                  <c:v>37773</c:v>
                </c:pt>
                <c:pt idx="632">
                  <c:v>37803</c:v>
                </c:pt>
                <c:pt idx="633">
                  <c:v>37834</c:v>
                </c:pt>
                <c:pt idx="634">
                  <c:v>37865</c:v>
                </c:pt>
                <c:pt idx="635">
                  <c:v>37895</c:v>
                </c:pt>
                <c:pt idx="636">
                  <c:v>37926</c:v>
                </c:pt>
                <c:pt idx="637">
                  <c:v>37956</c:v>
                </c:pt>
                <c:pt idx="638">
                  <c:v>37987</c:v>
                </c:pt>
                <c:pt idx="639">
                  <c:v>38018</c:v>
                </c:pt>
                <c:pt idx="640">
                  <c:v>38047</c:v>
                </c:pt>
                <c:pt idx="641">
                  <c:v>38078</c:v>
                </c:pt>
                <c:pt idx="642">
                  <c:v>38108</c:v>
                </c:pt>
                <c:pt idx="643">
                  <c:v>38139</c:v>
                </c:pt>
                <c:pt idx="644">
                  <c:v>38169</c:v>
                </c:pt>
                <c:pt idx="645">
                  <c:v>38200</c:v>
                </c:pt>
                <c:pt idx="646">
                  <c:v>38231</c:v>
                </c:pt>
                <c:pt idx="647">
                  <c:v>38261</c:v>
                </c:pt>
                <c:pt idx="648">
                  <c:v>38292</c:v>
                </c:pt>
                <c:pt idx="649">
                  <c:v>38322</c:v>
                </c:pt>
                <c:pt idx="650">
                  <c:v>38353</c:v>
                </c:pt>
                <c:pt idx="651">
                  <c:v>38384</c:v>
                </c:pt>
                <c:pt idx="652">
                  <c:v>38412</c:v>
                </c:pt>
                <c:pt idx="653">
                  <c:v>38443</c:v>
                </c:pt>
                <c:pt idx="654">
                  <c:v>38473</c:v>
                </c:pt>
                <c:pt idx="655">
                  <c:v>38504</c:v>
                </c:pt>
                <c:pt idx="656">
                  <c:v>38534</c:v>
                </c:pt>
                <c:pt idx="657">
                  <c:v>38565</c:v>
                </c:pt>
                <c:pt idx="658">
                  <c:v>38596</c:v>
                </c:pt>
                <c:pt idx="659">
                  <c:v>38626</c:v>
                </c:pt>
                <c:pt idx="660">
                  <c:v>38657</c:v>
                </c:pt>
                <c:pt idx="661">
                  <c:v>38687</c:v>
                </c:pt>
                <c:pt idx="662">
                  <c:v>38718</c:v>
                </c:pt>
                <c:pt idx="663">
                  <c:v>38749</c:v>
                </c:pt>
                <c:pt idx="664">
                  <c:v>38777</c:v>
                </c:pt>
                <c:pt idx="665">
                  <c:v>38808</c:v>
                </c:pt>
                <c:pt idx="666">
                  <c:v>38838</c:v>
                </c:pt>
                <c:pt idx="667">
                  <c:v>38869</c:v>
                </c:pt>
                <c:pt idx="668">
                  <c:v>38899</c:v>
                </c:pt>
                <c:pt idx="669">
                  <c:v>38930</c:v>
                </c:pt>
                <c:pt idx="670">
                  <c:v>38961</c:v>
                </c:pt>
                <c:pt idx="671">
                  <c:v>38991</c:v>
                </c:pt>
                <c:pt idx="672">
                  <c:v>39022</c:v>
                </c:pt>
                <c:pt idx="673">
                  <c:v>39052</c:v>
                </c:pt>
                <c:pt idx="674">
                  <c:v>39083</c:v>
                </c:pt>
                <c:pt idx="675">
                  <c:v>39114</c:v>
                </c:pt>
                <c:pt idx="676">
                  <c:v>39142</c:v>
                </c:pt>
                <c:pt idx="677">
                  <c:v>39173</c:v>
                </c:pt>
                <c:pt idx="678">
                  <c:v>39203</c:v>
                </c:pt>
                <c:pt idx="679">
                  <c:v>39234</c:v>
                </c:pt>
                <c:pt idx="680">
                  <c:v>39264</c:v>
                </c:pt>
                <c:pt idx="681">
                  <c:v>39295</c:v>
                </c:pt>
                <c:pt idx="682">
                  <c:v>39326</c:v>
                </c:pt>
                <c:pt idx="683">
                  <c:v>39356</c:v>
                </c:pt>
                <c:pt idx="684">
                  <c:v>39387</c:v>
                </c:pt>
                <c:pt idx="685">
                  <c:v>39417</c:v>
                </c:pt>
                <c:pt idx="686">
                  <c:v>39448</c:v>
                </c:pt>
                <c:pt idx="687">
                  <c:v>39479</c:v>
                </c:pt>
                <c:pt idx="688">
                  <c:v>39508</c:v>
                </c:pt>
                <c:pt idx="689">
                  <c:v>39539</c:v>
                </c:pt>
                <c:pt idx="690">
                  <c:v>39569</c:v>
                </c:pt>
                <c:pt idx="691">
                  <c:v>39600</c:v>
                </c:pt>
                <c:pt idx="692">
                  <c:v>39630</c:v>
                </c:pt>
                <c:pt idx="693">
                  <c:v>39661</c:v>
                </c:pt>
                <c:pt idx="694">
                  <c:v>39692</c:v>
                </c:pt>
                <c:pt idx="695">
                  <c:v>39722</c:v>
                </c:pt>
                <c:pt idx="696">
                  <c:v>39753</c:v>
                </c:pt>
                <c:pt idx="697">
                  <c:v>39783</c:v>
                </c:pt>
                <c:pt idx="698">
                  <c:v>39814</c:v>
                </c:pt>
                <c:pt idx="699">
                  <c:v>39845</c:v>
                </c:pt>
                <c:pt idx="700">
                  <c:v>39873</c:v>
                </c:pt>
                <c:pt idx="701">
                  <c:v>39904</c:v>
                </c:pt>
                <c:pt idx="702">
                  <c:v>39934</c:v>
                </c:pt>
                <c:pt idx="703">
                  <c:v>39965</c:v>
                </c:pt>
                <c:pt idx="704">
                  <c:v>39995</c:v>
                </c:pt>
                <c:pt idx="705">
                  <c:v>40026</c:v>
                </c:pt>
                <c:pt idx="706">
                  <c:v>40057</c:v>
                </c:pt>
                <c:pt idx="707">
                  <c:v>40087</c:v>
                </c:pt>
                <c:pt idx="708">
                  <c:v>40118</c:v>
                </c:pt>
                <c:pt idx="709">
                  <c:v>40148</c:v>
                </c:pt>
                <c:pt idx="710">
                  <c:v>40179</c:v>
                </c:pt>
                <c:pt idx="711">
                  <c:v>40210</c:v>
                </c:pt>
                <c:pt idx="712">
                  <c:v>40238</c:v>
                </c:pt>
                <c:pt idx="713">
                  <c:v>40269</c:v>
                </c:pt>
                <c:pt idx="714">
                  <c:v>40299</c:v>
                </c:pt>
                <c:pt idx="715">
                  <c:v>40330</c:v>
                </c:pt>
                <c:pt idx="716">
                  <c:v>40360</c:v>
                </c:pt>
                <c:pt idx="717">
                  <c:v>40391</c:v>
                </c:pt>
                <c:pt idx="718">
                  <c:v>40422</c:v>
                </c:pt>
                <c:pt idx="719">
                  <c:v>40452</c:v>
                </c:pt>
                <c:pt idx="720">
                  <c:v>40483</c:v>
                </c:pt>
                <c:pt idx="721">
                  <c:v>40513</c:v>
                </c:pt>
                <c:pt idx="722">
                  <c:v>40544</c:v>
                </c:pt>
                <c:pt idx="723">
                  <c:v>40575</c:v>
                </c:pt>
                <c:pt idx="724">
                  <c:v>40603</c:v>
                </c:pt>
                <c:pt idx="725">
                  <c:v>40634</c:v>
                </c:pt>
                <c:pt idx="726">
                  <c:v>40664</c:v>
                </c:pt>
                <c:pt idx="727">
                  <c:v>40695</c:v>
                </c:pt>
                <c:pt idx="728">
                  <c:v>40725</c:v>
                </c:pt>
                <c:pt idx="729">
                  <c:v>40756</c:v>
                </c:pt>
                <c:pt idx="730">
                  <c:v>40787</c:v>
                </c:pt>
                <c:pt idx="731">
                  <c:v>40817</c:v>
                </c:pt>
                <c:pt idx="732">
                  <c:v>40848</c:v>
                </c:pt>
                <c:pt idx="733">
                  <c:v>40878</c:v>
                </c:pt>
                <c:pt idx="734">
                  <c:v>40909</c:v>
                </c:pt>
                <c:pt idx="735">
                  <c:v>40940</c:v>
                </c:pt>
                <c:pt idx="736">
                  <c:v>40969</c:v>
                </c:pt>
                <c:pt idx="737">
                  <c:v>41000</c:v>
                </c:pt>
                <c:pt idx="738">
                  <c:v>41030</c:v>
                </c:pt>
                <c:pt idx="739">
                  <c:v>41061</c:v>
                </c:pt>
                <c:pt idx="740">
                  <c:v>41091</c:v>
                </c:pt>
                <c:pt idx="741">
                  <c:v>41122</c:v>
                </c:pt>
                <c:pt idx="742">
                  <c:v>41153</c:v>
                </c:pt>
                <c:pt idx="743">
                  <c:v>41183</c:v>
                </c:pt>
                <c:pt idx="744">
                  <c:v>41214</c:v>
                </c:pt>
                <c:pt idx="745">
                  <c:v>41244</c:v>
                </c:pt>
                <c:pt idx="746">
                  <c:v>41275</c:v>
                </c:pt>
                <c:pt idx="747">
                  <c:v>41306</c:v>
                </c:pt>
                <c:pt idx="748">
                  <c:v>41334</c:v>
                </c:pt>
                <c:pt idx="749">
                  <c:v>41365</c:v>
                </c:pt>
                <c:pt idx="750">
                  <c:v>41395</c:v>
                </c:pt>
                <c:pt idx="751">
                  <c:v>41426</c:v>
                </c:pt>
                <c:pt idx="752">
                  <c:v>41456</c:v>
                </c:pt>
                <c:pt idx="753">
                  <c:v>41487</c:v>
                </c:pt>
                <c:pt idx="754">
                  <c:v>41518</c:v>
                </c:pt>
                <c:pt idx="755">
                  <c:v>41548</c:v>
                </c:pt>
                <c:pt idx="756">
                  <c:v>41579</c:v>
                </c:pt>
                <c:pt idx="757">
                  <c:v>41609</c:v>
                </c:pt>
                <c:pt idx="758">
                  <c:v>41640</c:v>
                </c:pt>
                <c:pt idx="759">
                  <c:v>41671</c:v>
                </c:pt>
                <c:pt idx="760">
                  <c:v>41699</c:v>
                </c:pt>
                <c:pt idx="761">
                  <c:v>41730</c:v>
                </c:pt>
                <c:pt idx="762">
                  <c:v>41760</c:v>
                </c:pt>
                <c:pt idx="763">
                  <c:v>41791</c:v>
                </c:pt>
                <c:pt idx="764">
                  <c:v>41821</c:v>
                </c:pt>
                <c:pt idx="765">
                  <c:v>41852</c:v>
                </c:pt>
                <c:pt idx="766">
                  <c:v>41883</c:v>
                </c:pt>
                <c:pt idx="767">
                  <c:v>41913</c:v>
                </c:pt>
                <c:pt idx="768">
                  <c:v>41944</c:v>
                </c:pt>
                <c:pt idx="769">
                  <c:v>41974</c:v>
                </c:pt>
                <c:pt idx="770">
                  <c:v>42005</c:v>
                </c:pt>
                <c:pt idx="771">
                  <c:v>42036</c:v>
                </c:pt>
                <c:pt idx="772">
                  <c:v>42064</c:v>
                </c:pt>
                <c:pt idx="773">
                  <c:v>42095</c:v>
                </c:pt>
                <c:pt idx="774">
                  <c:v>42125</c:v>
                </c:pt>
                <c:pt idx="775">
                  <c:v>42156</c:v>
                </c:pt>
                <c:pt idx="776">
                  <c:v>42186</c:v>
                </c:pt>
                <c:pt idx="777">
                  <c:v>42217</c:v>
                </c:pt>
                <c:pt idx="778">
                  <c:v>42248</c:v>
                </c:pt>
                <c:pt idx="779">
                  <c:v>42278</c:v>
                </c:pt>
                <c:pt idx="780">
                  <c:v>42309</c:v>
                </c:pt>
                <c:pt idx="781">
                  <c:v>42339</c:v>
                </c:pt>
                <c:pt idx="782">
                  <c:v>42370</c:v>
                </c:pt>
                <c:pt idx="783">
                  <c:v>42401</c:v>
                </c:pt>
                <c:pt idx="784">
                  <c:v>42430</c:v>
                </c:pt>
                <c:pt idx="785">
                  <c:v>42461</c:v>
                </c:pt>
                <c:pt idx="786">
                  <c:v>42491</c:v>
                </c:pt>
                <c:pt idx="787">
                  <c:v>42522</c:v>
                </c:pt>
                <c:pt idx="788">
                  <c:v>42552</c:v>
                </c:pt>
                <c:pt idx="789">
                  <c:v>42583</c:v>
                </c:pt>
                <c:pt idx="790">
                  <c:v>42614</c:v>
                </c:pt>
                <c:pt idx="791">
                  <c:v>42644</c:v>
                </c:pt>
                <c:pt idx="792">
                  <c:v>42675</c:v>
                </c:pt>
                <c:pt idx="793">
                  <c:v>42705</c:v>
                </c:pt>
                <c:pt idx="794">
                  <c:v>42736</c:v>
                </c:pt>
                <c:pt idx="795">
                  <c:v>42767</c:v>
                </c:pt>
                <c:pt idx="796">
                  <c:v>42795</c:v>
                </c:pt>
                <c:pt idx="797">
                  <c:v>42826</c:v>
                </c:pt>
                <c:pt idx="798">
                  <c:v>42856</c:v>
                </c:pt>
                <c:pt idx="799">
                  <c:v>42887</c:v>
                </c:pt>
                <c:pt idx="800">
                  <c:v>42917</c:v>
                </c:pt>
                <c:pt idx="801">
                  <c:v>42948</c:v>
                </c:pt>
                <c:pt idx="802">
                  <c:v>42979</c:v>
                </c:pt>
                <c:pt idx="803">
                  <c:v>43009</c:v>
                </c:pt>
                <c:pt idx="804">
                  <c:v>43040</c:v>
                </c:pt>
                <c:pt idx="805">
                  <c:v>43070</c:v>
                </c:pt>
                <c:pt idx="806">
                  <c:v>43101</c:v>
                </c:pt>
                <c:pt idx="807">
                  <c:v>43132</c:v>
                </c:pt>
                <c:pt idx="808">
                  <c:v>43160</c:v>
                </c:pt>
                <c:pt idx="809">
                  <c:v>43191</c:v>
                </c:pt>
                <c:pt idx="810">
                  <c:v>43221</c:v>
                </c:pt>
                <c:pt idx="811">
                  <c:v>43252</c:v>
                </c:pt>
                <c:pt idx="812">
                  <c:v>43282</c:v>
                </c:pt>
                <c:pt idx="813">
                  <c:v>43313</c:v>
                </c:pt>
                <c:pt idx="814">
                  <c:v>43344</c:v>
                </c:pt>
                <c:pt idx="815">
                  <c:v>43374</c:v>
                </c:pt>
                <c:pt idx="816">
                  <c:v>43405</c:v>
                </c:pt>
                <c:pt idx="817">
                  <c:v>43435</c:v>
                </c:pt>
                <c:pt idx="818">
                  <c:v>43466</c:v>
                </c:pt>
                <c:pt idx="819">
                  <c:v>43497</c:v>
                </c:pt>
                <c:pt idx="820">
                  <c:v>43525</c:v>
                </c:pt>
                <c:pt idx="821">
                  <c:v>43556</c:v>
                </c:pt>
                <c:pt idx="822">
                  <c:v>43586</c:v>
                </c:pt>
                <c:pt idx="823">
                  <c:v>43617</c:v>
                </c:pt>
                <c:pt idx="824">
                  <c:v>43647</c:v>
                </c:pt>
                <c:pt idx="825">
                  <c:v>43678</c:v>
                </c:pt>
                <c:pt idx="826">
                  <c:v>43709</c:v>
                </c:pt>
                <c:pt idx="827">
                  <c:v>43739</c:v>
                </c:pt>
                <c:pt idx="828">
                  <c:v>43770</c:v>
                </c:pt>
                <c:pt idx="829">
                  <c:v>43800</c:v>
                </c:pt>
                <c:pt idx="830">
                  <c:v>43831</c:v>
                </c:pt>
                <c:pt idx="831">
                  <c:v>43862</c:v>
                </c:pt>
                <c:pt idx="832">
                  <c:v>43891</c:v>
                </c:pt>
                <c:pt idx="833">
                  <c:v>43922</c:v>
                </c:pt>
                <c:pt idx="834">
                  <c:v>43952</c:v>
                </c:pt>
                <c:pt idx="835">
                  <c:v>43983</c:v>
                </c:pt>
                <c:pt idx="836">
                  <c:v>44013</c:v>
                </c:pt>
                <c:pt idx="837">
                  <c:v>44044</c:v>
                </c:pt>
                <c:pt idx="838">
                  <c:v>44075</c:v>
                </c:pt>
                <c:pt idx="839">
                  <c:v>44105</c:v>
                </c:pt>
                <c:pt idx="840">
                  <c:v>44136</c:v>
                </c:pt>
                <c:pt idx="841">
                  <c:v>44166</c:v>
                </c:pt>
                <c:pt idx="842">
                  <c:v>44197</c:v>
                </c:pt>
                <c:pt idx="843">
                  <c:v>44228</c:v>
                </c:pt>
                <c:pt idx="844">
                  <c:v>44256</c:v>
                </c:pt>
                <c:pt idx="845">
                  <c:v>44287</c:v>
                </c:pt>
                <c:pt idx="846">
                  <c:v>44317</c:v>
                </c:pt>
                <c:pt idx="847">
                  <c:v>44348</c:v>
                </c:pt>
                <c:pt idx="848">
                  <c:v>44378</c:v>
                </c:pt>
                <c:pt idx="849">
                  <c:v>44409</c:v>
                </c:pt>
                <c:pt idx="850">
                  <c:v>44440</c:v>
                </c:pt>
                <c:pt idx="851">
                  <c:v>44470</c:v>
                </c:pt>
                <c:pt idx="852">
                  <c:v>44501</c:v>
                </c:pt>
                <c:pt idx="853">
                  <c:v>44531</c:v>
                </c:pt>
                <c:pt idx="854">
                  <c:v>44562</c:v>
                </c:pt>
                <c:pt idx="855">
                  <c:v>44593</c:v>
                </c:pt>
                <c:pt idx="856">
                  <c:v>44621</c:v>
                </c:pt>
                <c:pt idx="857">
                  <c:v>44652</c:v>
                </c:pt>
                <c:pt idx="858">
                  <c:v>44682</c:v>
                </c:pt>
                <c:pt idx="859">
                  <c:v>44713</c:v>
                </c:pt>
                <c:pt idx="860">
                  <c:v>44743</c:v>
                </c:pt>
                <c:pt idx="861">
                  <c:v>44774</c:v>
                </c:pt>
                <c:pt idx="862">
                  <c:v>44805</c:v>
                </c:pt>
                <c:pt idx="863">
                  <c:v>44835</c:v>
                </c:pt>
                <c:pt idx="864">
                  <c:v>44866</c:v>
                </c:pt>
                <c:pt idx="865">
                  <c:v>44896</c:v>
                </c:pt>
                <c:pt idx="866">
                  <c:v>44927</c:v>
                </c:pt>
                <c:pt idx="867">
                  <c:v>44958</c:v>
                </c:pt>
                <c:pt idx="868">
                  <c:v>44986</c:v>
                </c:pt>
                <c:pt idx="869">
                  <c:v>45017</c:v>
                </c:pt>
                <c:pt idx="870">
                  <c:v>45047</c:v>
                </c:pt>
                <c:pt idx="871">
                  <c:v>45078</c:v>
                </c:pt>
                <c:pt idx="872">
                  <c:v>45108</c:v>
                </c:pt>
                <c:pt idx="873">
                  <c:v>45139</c:v>
                </c:pt>
                <c:pt idx="874">
                  <c:v>45170</c:v>
                </c:pt>
                <c:pt idx="875">
                  <c:v>45200</c:v>
                </c:pt>
                <c:pt idx="876">
                  <c:v>45231</c:v>
                </c:pt>
                <c:pt idx="877">
                  <c:v>45261</c:v>
                </c:pt>
                <c:pt idx="878">
                  <c:v>45292</c:v>
                </c:pt>
                <c:pt idx="879">
                  <c:v>45323</c:v>
                </c:pt>
                <c:pt idx="880">
                  <c:v>45352</c:v>
                </c:pt>
                <c:pt idx="881">
                  <c:v>45383</c:v>
                </c:pt>
                <c:pt idx="882">
                  <c:v>45413</c:v>
                </c:pt>
                <c:pt idx="883">
                  <c:v>45444</c:v>
                </c:pt>
                <c:pt idx="884">
                  <c:v>45474</c:v>
                </c:pt>
                <c:pt idx="885">
                  <c:v>45505</c:v>
                </c:pt>
                <c:pt idx="886">
                  <c:v>45536</c:v>
                </c:pt>
                <c:pt idx="887">
                  <c:v>45566</c:v>
                </c:pt>
                <c:pt idx="888">
                  <c:v>45597</c:v>
                </c:pt>
                <c:pt idx="889">
                  <c:v>45627</c:v>
                </c:pt>
                <c:pt idx="890">
                  <c:v>45658</c:v>
                </c:pt>
                <c:pt idx="891">
                  <c:v>45689</c:v>
                </c:pt>
                <c:pt idx="892">
                  <c:v>45717</c:v>
                </c:pt>
                <c:pt idx="893">
                  <c:v>45748</c:v>
                </c:pt>
                <c:pt idx="894">
                  <c:v>45778</c:v>
                </c:pt>
                <c:pt idx="895">
                  <c:v>45809</c:v>
                </c:pt>
                <c:pt idx="896">
                  <c:v>45839</c:v>
                </c:pt>
                <c:pt idx="897">
                  <c:v>45870</c:v>
                </c:pt>
                <c:pt idx="898">
                  <c:v>45901</c:v>
                </c:pt>
                <c:pt idx="899">
                  <c:v>45931</c:v>
                </c:pt>
                <c:pt idx="900">
                  <c:v>45962</c:v>
                </c:pt>
                <c:pt idx="901">
                  <c:v>45992</c:v>
                </c:pt>
                <c:pt idx="902">
                  <c:v>46023</c:v>
                </c:pt>
                <c:pt idx="903">
                  <c:v>46054</c:v>
                </c:pt>
                <c:pt idx="904">
                  <c:v>46082</c:v>
                </c:pt>
                <c:pt idx="905">
                  <c:v>46113</c:v>
                </c:pt>
                <c:pt idx="906">
                  <c:v>46143</c:v>
                </c:pt>
                <c:pt idx="907">
                  <c:v>46174</c:v>
                </c:pt>
                <c:pt idx="908">
                  <c:v>46204</c:v>
                </c:pt>
                <c:pt idx="909">
                  <c:v>46235</c:v>
                </c:pt>
                <c:pt idx="910">
                  <c:v>46266</c:v>
                </c:pt>
                <c:pt idx="911">
                  <c:v>46296</c:v>
                </c:pt>
                <c:pt idx="912">
                  <c:v>46327</c:v>
                </c:pt>
                <c:pt idx="913">
                  <c:v>46357</c:v>
                </c:pt>
                <c:pt idx="914">
                  <c:v>46388</c:v>
                </c:pt>
                <c:pt idx="915">
                  <c:v>46419</c:v>
                </c:pt>
                <c:pt idx="916">
                  <c:v>46447</c:v>
                </c:pt>
                <c:pt idx="917">
                  <c:v>46478</c:v>
                </c:pt>
                <c:pt idx="918">
                  <c:v>46508</c:v>
                </c:pt>
                <c:pt idx="919">
                  <c:v>46539</c:v>
                </c:pt>
                <c:pt idx="920">
                  <c:v>46569</c:v>
                </c:pt>
                <c:pt idx="921">
                  <c:v>46600</c:v>
                </c:pt>
                <c:pt idx="922">
                  <c:v>46631</c:v>
                </c:pt>
                <c:pt idx="923">
                  <c:v>46661</c:v>
                </c:pt>
                <c:pt idx="924">
                  <c:v>46692</c:v>
                </c:pt>
                <c:pt idx="925">
                  <c:v>46722</c:v>
                </c:pt>
                <c:pt idx="926">
                  <c:v>46753</c:v>
                </c:pt>
                <c:pt idx="927">
                  <c:v>46784</c:v>
                </c:pt>
                <c:pt idx="928">
                  <c:v>46813</c:v>
                </c:pt>
                <c:pt idx="929">
                  <c:v>46844</c:v>
                </c:pt>
                <c:pt idx="930">
                  <c:v>46874</c:v>
                </c:pt>
                <c:pt idx="931">
                  <c:v>46905</c:v>
                </c:pt>
                <c:pt idx="932">
                  <c:v>46935</c:v>
                </c:pt>
                <c:pt idx="933">
                  <c:v>46966</c:v>
                </c:pt>
                <c:pt idx="934">
                  <c:v>46997</c:v>
                </c:pt>
                <c:pt idx="935">
                  <c:v>47027</c:v>
                </c:pt>
                <c:pt idx="936">
                  <c:v>47058</c:v>
                </c:pt>
                <c:pt idx="937">
                  <c:v>47088</c:v>
                </c:pt>
                <c:pt idx="938">
                  <c:v>47119</c:v>
                </c:pt>
                <c:pt idx="939">
                  <c:v>47150</c:v>
                </c:pt>
                <c:pt idx="940">
                  <c:v>47178</c:v>
                </c:pt>
                <c:pt idx="941">
                  <c:v>47209</c:v>
                </c:pt>
                <c:pt idx="942">
                  <c:v>47239</c:v>
                </c:pt>
                <c:pt idx="943">
                  <c:v>47270</c:v>
                </c:pt>
                <c:pt idx="944">
                  <c:v>47300</c:v>
                </c:pt>
                <c:pt idx="945">
                  <c:v>47331</c:v>
                </c:pt>
                <c:pt idx="946">
                  <c:v>47362</c:v>
                </c:pt>
                <c:pt idx="947">
                  <c:v>47392</c:v>
                </c:pt>
                <c:pt idx="948">
                  <c:v>47423</c:v>
                </c:pt>
                <c:pt idx="949">
                  <c:v>47453</c:v>
                </c:pt>
                <c:pt idx="950">
                  <c:v>47484</c:v>
                </c:pt>
                <c:pt idx="951">
                  <c:v>47515</c:v>
                </c:pt>
                <c:pt idx="952">
                  <c:v>47543</c:v>
                </c:pt>
                <c:pt idx="953">
                  <c:v>47574</c:v>
                </c:pt>
                <c:pt idx="954">
                  <c:v>47604</c:v>
                </c:pt>
                <c:pt idx="955">
                  <c:v>47635</c:v>
                </c:pt>
                <c:pt idx="956">
                  <c:v>47665</c:v>
                </c:pt>
                <c:pt idx="957">
                  <c:v>47696</c:v>
                </c:pt>
                <c:pt idx="958">
                  <c:v>47727</c:v>
                </c:pt>
                <c:pt idx="959">
                  <c:v>47757</c:v>
                </c:pt>
                <c:pt idx="960">
                  <c:v>47788</c:v>
                </c:pt>
                <c:pt idx="961">
                  <c:v>47818</c:v>
                </c:pt>
                <c:pt idx="962">
                  <c:v>47849</c:v>
                </c:pt>
                <c:pt idx="963">
                  <c:v>47880</c:v>
                </c:pt>
                <c:pt idx="964">
                  <c:v>47908</c:v>
                </c:pt>
                <c:pt idx="965">
                  <c:v>47939</c:v>
                </c:pt>
                <c:pt idx="966">
                  <c:v>47969</c:v>
                </c:pt>
                <c:pt idx="967">
                  <c:v>48000</c:v>
                </c:pt>
                <c:pt idx="968">
                  <c:v>48030</c:v>
                </c:pt>
                <c:pt idx="969">
                  <c:v>48061</c:v>
                </c:pt>
                <c:pt idx="970">
                  <c:v>48092</c:v>
                </c:pt>
                <c:pt idx="971">
                  <c:v>48122</c:v>
                </c:pt>
                <c:pt idx="972">
                  <c:v>48153</c:v>
                </c:pt>
                <c:pt idx="973">
                  <c:v>48183</c:v>
                </c:pt>
                <c:pt idx="974">
                  <c:v>48214</c:v>
                </c:pt>
                <c:pt idx="975">
                  <c:v>48245</c:v>
                </c:pt>
                <c:pt idx="976">
                  <c:v>48274</c:v>
                </c:pt>
                <c:pt idx="977">
                  <c:v>48305</c:v>
                </c:pt>
                <c:pt idx="978">
                  <c:v>48335</c:v>
                </c:pt>
                <c:pt idx="979">
                  <c:v>48366</c:v>
                </c:pt>
                <c:pt idx="980">
                  <c:v>48396</c:v>
                </c:pt>
                <c:pt idx="981">
                  <c:v>48427</c:v>
                </c:pt>
                <c:pt idx="982">
                  <c:v>48458</c:v>
                </c:pt>
                <c:pt idx="983">
                  <c:v>48488</c:v>
                </c:pt>
                <c:pt idx="984">
                  <c:v>48519</c:v>
                </c:pt>
                <c:pt idx="985">
                  <c:v>48549</c:v>
                </c:pt>
                <c:pt idx="986">
                  <c:v>48580</c:v>
                </c:pt>
                <c:pt idx="987">
                  <c:v>48611</c:v>
                </c:pt>
                <c:pt idx="988">
                  <c:v>48639</c:v>
                </c:pt>
                <c:pt idx="989">
                  <c:v>48670</c:v>
                </c:pt>
                <c:pt idx="990">
                  <c:v>48700</c:v>
                </c:pt>
                <c:pt idx="991">
                  <c:v>48731</c:v>
                </c:pt>
                <c:pt idx="992">
                  <c:v>48761</c:v>
                </c:pt>
                <c:pt idx="993">
                  <c:v>48792</c:v>
                </c:pt>
                <c:pt idx="994">
                  <c:v>48823</c:v>
                </c:pt>
                <c:pt idx="995">
                  <c:v>48853</c:v>
                </c:pt>
                <c:pt idx="996">
                  <c:v>48884</c:v>
                </c:pt>
                <c:pt idx="997">
                  <c:v>48914</c:v>
                </c:pt>
                <c:pt idx="998">
                  <c:v>48945</c:v>
                </c:pt>
                <c:pt idx="999">
                  <c:v>48976</c:v>
                </c:pt>
                <c:pt idx="1000">
                  <c:v>49004</c:v>
                </c:pt>
                <c:pt idx="1001">
                  <c:v>49035</c:v>
                </c:pt>
                <c:pt idx="1002">
                  <c:v>49065</c:v>
                </c:pt>
                <c:pt idx="1003">
                  <c:v>49096</c:v>
                </c:pt>
                <c:pt idx="1004">
                  <c:v>49126</c:v>
                </c:pt>
                <c:pt idx="1005">
                  <c:v>49157</c:v>
                </c:pt>
                <c:pt idx="1006">
                  <c:v>49188</c:v>
                </c:pt>
                <c:pt idx="1007">
                  <c:v>49218</c:v>
                </c:pt>
                <c:pt idx="1008">
                  <c:v>49249</c:v>
                </c:pt>
                <c:pt idx="1009">
                  <c:v>49279</c:v>
                </c:pt>
                <c:pt idx="1010">
                  <c:v>49310</c:v>
                </c:pt>
                <c:pt idx="1011">
                  <c:v>49341</c:v>
                </c:pt>
                <c:pt idx="1012">
                  <c:v>49369</c:v>
                </c:pt>
                <c:pt idx="1013">
                  <c:v>49400</c:v>
                </c:pt>
                <c:pt idx="1014">
                  <c:v>49430</c:v>
                </c:pt>
                <c:pt idx="1015">
                  <c:v>49461</c:v>
                </c:pt>
                <c:pt idx="1016">
                  <c:v>49491</c:v>
                </c:pt>
                <c:pt idx="1017">
                  <c:v>49522</c:v>
                </c:pt>
                <c:pt idx="1018">
                  <c:v>49553</c:v>
                </c:pt>
                <c:pt idx="1019">
                  <c:v>49583</c:v>
                </c:pt>
                <c:pt idx="1020">
                  <c:v>49614</c:v>
                </c:pt>
                <c:pt idx="1021">
                  <c:v>49644</c:v>
                </c:pt>
                <c:pt idx="1022">
                  <c:v>49675</c:v>
                </c:pt>
                <c:pt idx="1023">
                  <c:v>49706</c:v>
                </c:pt>
                <c:pt idx="1024">
                  <c:v>49735</c:v>
                </c:pt>
                <c:pt idx="1025">
                  <c:v>49766</c:v>
                </c:pt>
                <c:pt idx="1026">
                  <c:v>49796</c:v>
                </c:pt>
                <c:pt idx="1027">
                  <c:v>49827</c:v>
                </c:pt>
                <c:pt idx="1028">
                  <c:v>49857</c:v>
                </c:pt>
                <c:pt idx="1029">
                  <c:v>49888</c:v>
                </c:pt>
                <c:pt idx="1030">
                  <c:v>49919</c:v>
                </c:pt>
                <c:pt idx="1031">
                  <c:v>49949</c:v>
                </c:pt>
              </c:numCache>
            </c:numRef>
          </c:cat>
          <c:val>
            <c:numRef>
              <c:f>Data!$C$9:$C$1040</c:f>
              <c:numCache>
                <c:formatCode>General</c:formatCode>
                <c:ptCount val="1032"/>
                <c:pt idx="0">
                  <c:v>7122</c:v>
                </c:pt>
                <c:pt idx="1">
                  <c:v>6938</c:v>
                </c:pt>
                <c:pt idx="2">
                  <c:v>6754</c:v>
                </c:pt>
                <c:pt idx="3">
                  <c:v>6587</c:v>
                </c:pt>
                <c:pt idx="4">
                  <c:v>6390</c:v>
                </c:pt>
                <c:pt idx="5">
                  <c:v>6188</c:v>
                </c:pt>
                <c:pt idx="6">
                  <c:v>6390</c:v>
                </c:pt>
                <c:pt idx="7">
                  <c:v>8125</c:v>
                </c:pt>
                <c:pt idx="8">
                  <c:v>8125</c:v>
                </c:pt>
                <c:pt idx="9">
                  <c:v>8069</c:v>
                </c:pt>
                <c:pt idx="10">
                  <c:v>7918</c:v>
                </c:pt>
                <c:pt idx="11">
                  <c:v>7590</c:v>
                </c:pt>
                <c:pt idx="12">
                  <c:v>7398</c:v>
                </c:pt>
                <c:pt idx="13">
                  <c:v>7214</c:v>
                </c:pt>
                <c:pt idx="14">
                  <c:v>7030</c:v>
                </c:pt>
                <c:pt idx="15">
                  <c:v>6863</c:v>
                </c:pt>
                <c:pt idx="16">
                  <c:v>6665</c:v>
                </c:pt>
                <c:pt idx="17">
                  <c:v>6462</c:v>
                </c:pt>
                <c:pt idx="18">
                  <c:v>7712</c:v>
                </c:pt>
                <c:pt idx="19">
                  <c:v>8125</c:v>
                </c:pt>
                <c:pt idx="20">
                  <c:v>7755</c:v>
                </c:pt>
                <c:pt idx="21">
                  <c:v>7951</c:v>
                </c:pt>
                <c:pt idx="22">
                  <c:v>7792</c:v>
                </c:pt>
                <c:pt idx="23">
                  <c:v>7583</c:v>
                </c:pt>
                <c:pt idx="24">
                  <c:v>7391</c:v>
                </c:pt>
                <c:pt idx="25">
                  <c:v>7207</c:v>
                </c:pt>
                <c:pt idx="26">
                  <c:v>7023</c:v>
                </c:pt>
                <c:pt idx="27">
                  <c:v>6856</c:v>
                </c:pt>
                <c:pt idx="28">
                  <c:v>6658</c:v>
                </c:pt>
                <c:pt idx="29">
                  <c:v>6455</c:v>
                </c:pt>
                <c:pt idx="30">
                  <c:v>8125</c:v>
                </c:pt>
                <c:pt idx="31">
                  <c:v>8125</c:v>
                </c:pt>
                <c:pt idx="32">
                  <c:v>8125</c:v>
                </c:pt>
                <c:pt idx="33">
                  <c:v>7931</c:v>
                </c:pt>
                <c:pt idx="34">
                  <c:v>7690</c:v>
                </c:pt>
                <c:pt idx="35">
                  <c:v>7482</c:v>
                </c:pt>
                <c:pt idx="36">
                  <c:v>7290</c:v>
                </c:pt>
                <c:pt idx="37">
                  <c:v>7106</c:v>
                </c:pt>
                <c:pt idx="38">
                  <c:v>6922</c:v>
                </c:pt>
                <c:pt idx="39">
                  <c:v>6755</c:v>
                </c:pt>
                <c:pt idx="40">
                  <c:v>6558</c:v>
                </c:pt>
                <c:pt idx="41">
                  <c:v>6356</c:v>
                </c:pt>
                <c:pt idx="42">
                  <c:v>7615</c:v>
                </c:pt>
                <c:pt idx="43">
                  <c:v>8080</c:v>
                </c:pt>
                <c:pt idx="44">
                  <c:v>8125</c:v>
                </c:pt>
                <c:pt idx="45">
                  <c:v>8069</c:v>
                </c:pt>
                <c:pt idx="46">
                  <c:v>8029</c:v>
                </c:pt>
                <c:pt idx="47">
                  <c:v>7630</c:v>
                </c:pt>
                <c:pt idx="48">
                  <c:v>7438</c:v>
                </c:pt>
                <c:pt idx="49">
                  <c:v>7254</c:v>
                </c:pt>
                <c:pt idx="50">
                  <c:v>7070</c:v>
                </c:pt>
                <c:pt idx="51">
                  <c:v>6903</c:v>
                </c:pt>
                <c:pt idx="52">
                  <c:v>6705</c:v>
                </c:pt>
                <c:pt idx="53">
                  <c:v>6502</c:v>
                </c:pt>
                <c:pt idx="54">
                  <c:v>7063</c:v>
                </c:pt>
                <c:pt idx="55">
                  <c:v>7166</c:v>
                </c:pt>
                <c:pt idx="56">
                  <c:v>6897</c:v>
                </c:pt>
                <c:pt idx="57">
                  <c:v>6747</c:v>
                </c:pt>
                <c:pt idx="58">
                  <c:v>6585</c:v>
                </c:pt>
                <c:pt idx="59">
                  <c:v>5868</c:v>
                </c:pt>
                <c:pt idx="60">
                  <c:v>5679</c:v>
                </c:pt>
                <c:pt idx="61">
                  <c:v>5495</c:v>
                </c:pt>
                <c:pt idx="62">
                  <c:v>5311</c:v>
                </c:pt>
                <c:pt idx="63">
                  <c:v>5144</c:v>
                </c:pt>
                <c:pt idx="64">
                  <c:v>4950</c:v>
                </c:pt>
                <c:pt idx="65">
                  <c:v>4754</c:v>
                </c:pt>
                <c:pt idx="66">
                  <c:v>4949</c:v>
                </c:pt>
                <c:pt idx="67">
                  <c:v>4618</c:v>
                </c:pt>
                <c:pt idx="68">
                  <c:v>4513</c:v>
                </c:pt>
                <c:pt idx="69">
                  <c:v>4316</c:v>
                </c:pt>
                <c:pt idx="70">
                  <c:v>4162</c:v>
                </c:pt>
                <c:pt idx="71">
                  <c:v>3863</c:v>
                </c:pt>
                <c:pt idx="72">
                  <c:v>3678</c:v>
                </c:pt>
                <c:pt idx="73">
                  <c:v>3494</c:v>
                </c:pt>
                <c:pt idx="74">
                  <c:v>3310</c:v>
                </c:pt>
                <c:pt idx="75">
                  <c:v>3143</c:v>
                </c:pt>
                <c:pt idx="76">
                  <c:v>2953</c:v>
                </c:pt>
                <c:pt idx="77">
                  <c:v>2764</c:v>
                </c:pt>
                <c:pt idx="78">
                  <c:v>4164</c:v>
                </c:pt>
                <c:pt idx="79">
                  <c:v>5679</c:v>
                </c:pt>
                <c:pt idx="80">
                  <c:v>5563</c:v>
                </c:pt>
                <c:pt idx="81">
                  <c:v>5335</c:v>
                </c:pt>
                <c:pt idx="82">
                  <c:v>5266</c:v>
                </c:pt>
                <c:pt idx="83">
                  <c:v>4875</c:v>
                </c:pt>
                <c:pt idx="84">
                  <c:v>4688</c:v>
                </c:pt>
                <c:pt idx="85">
                  <c:v>4504</c:v>
                </c:pt>
                <c:pt idx="86">
                  <c:v>4320</c:v>
                </c:pt>
                <c:pt idx="87">
                  <c:v>4153</c:v>
                </c:pt>
                <c:pt idx="88">
                  <c:v>3961</c:v>
                </c:pt>
                <c:pt idx="89">
                  <c:v>3768</c:v>
                </c:pt>
                <c:pt idx="90">
                  <c:v>4999</c:v>
                </c:pt>
                <c:pt idx="91">
                  <c:v>8125</c:v>
                </c:pt>
                <c:pt idx="92">
                  <c:v>8125</c:v>
                </c:pt>
                <c:pt idx="93">
                  <c:v>8069</c:v>
                </c:pt>
                <c:pt idx="94">
                  <c:v>7929</c:v>
                </c:pt>
                <c:pt idx="95">
                  <c:v>7720</c:v>
                </c:pt>
                <c:pt idx="96">
                  <c:v>7528</c:v>
                </c:pt>
                <c:pt idx="97">
                  <c:v>7344</c:v>
                </c:pt>
                <c:pt idx="98">
                  <c:v>7160</c:v>
                </c:pt>
                <c:pt idx="99">
                  <c:v>6993</c:v>
                </c:pt>
                <c:pt idx="100">
                  <c:v>6795</c:v>
                </c:pt>
                <c:pt idx="101">
                  <c:v>6592</c:v>
                </c:pt>
                <c:pt idx="102">
                  <c:v>8125</c:v>
                </c:pt>
                <c:pt idx="103">
                  <c:v>8125</c:v>
                </c:pt>
                <c:pt idx="104">
                  <c:v>8125</c:v>
                </c:pt>
                <c:pt idx="105">
                  <c:v>7965</c:v>
                </c:pt>
                <c:pt idx="106">
                  <c:v>7925</c:v>
                </c:pt>
                <c:pt idx="107">
                  <c:v>7611</c:v>
                </c:pt>
                <c:pt idx="108">
                  <c:v>7419</c:v>
                </c:pt>
                <c:pt idx="109">
                  <c:v>7235</c:v>
                </c:pt>
                <c:pt idx="110">
                  <c:v>7051</c:v>
                </c:pt>
                <c:pt idx="111">
                  <c:v>6884</c:v>
                </c:pt>
                <c:pt idx="112">
                  <c:v>6686</c:v>
                </c:pt>
                <c:pt idx="113">
                  <c:v>6483</c:v>
                </c:pt>
                <c:pt idx="114">
                  <c:v>7701</c:v>
                </c:pt>
                <c:pt idx="115">
                  <c:v>8125</c:v>
                </c:pt>
                <c:pt idx="116">
                  <c:v>8125</c:v>
                </c:pt>
                <c:pt idx="117">
                  <c:v>7956</c:v>
                </c:pt>
                <c:pt idx="118">
                  <c:v>7786</c:v>
                </c:pt>
                <c:pt idx="119">
                  <c:v>7573</c:v>
                </c:pt>
                <c:pt idx="120">
                  <c:v>7381</c:v>
                </c:pt>
                <c:pt idx="121">
                  <c:v>7197</c:v>
                </c:pt>
                <c:pt idx="122">
                  <c:v>7013</c:v>
                </c:pt>
                <c:pt idx="123">
                  <c:v>6846</c:v>
                </c:pt>
                <c:pt idx="124">
                  <c:v>6649</c:v>
                </c:pt>
                <c:pt idx="125">
                  <c:v>6446</c:v>
                </c:pt>
                <c:pt idx="126">
                  <c:v>7806</c:v>
                </c:pt>
                <c:pt idx="127">
                  <c:v>8125</c:v>
                </c:pt>
                <c:pt idx="128">
                  <c:v>8125</c:v>
                </c:pt>
                <c:pt idx="129">
                  <c:v>7842</c:v>
                </c:pt>
                <c:pt idx="130">
                  <c:v>7668</c:v>
                </c:pt>
                <c:pt idx="131">
                  <c:v>7344</c:v>
                </c:pt>
                <c:pt idx="132">
                  <c:v>7153</c:v>
                </c:pt>
                <c:pt idx="133">
                  <c:v>6969</c:v>
                </c:pt>
                <c:pt idx="134">
                  <c:v>6785</c:v>
                </c:pt>
                <c:pt idx="135">
                  <c:v>6618</c:v>
                </c:pt>
                <c:pt idx="136">
                  <c:v>6421</c:v>
                </c:pt>
                <c:pt idx="137">
                  <c:v>6219</c:v>
                </c:pt>
                <c:pt idx="138">
                  <c:v>7445</c:v>
                </c:pt>
                <c:pt idx="139">
                  <c:v>8125</c:v>
                </c:pt>
                <c:pt idx="140">
                  <c:v>8125</c:v>
                </c:pt>
                <c:pt idx="141">
                  <c:v>8125</c:v>
                </c:pt>
                <c:pt idx="142">
                  <c:v>8084</c:v>
                </c:pt>
                <c:pt idx="143">
                  <c:v>7874</c:v>
                </c:pt>
                <c:pt idx="144">
                  <c:v>7682</c:v>
                </c:pt>
                <c:pt idx="145">
                  <c:v>7498</c:v>
                </c:pt>
                <c:pt idx="146">
                  <c:v>7314</c:v>
                </c:pt>
                <c:pt idx="147">
                  <c:v>7147</c:v>
                </c:pt>
                <c:pt idx="148">
                  <c:v>6949</c:v>
                </c:pt>
                <c:pt idx="149">
                  <c:v>6745</c:v>
                </c:pt>
                <c:pt idx="150">
                  <c:v>8101</c:v>
                </c:pt>
                <c:pt idx="151">
                  <c:v>8125</c:v>
                </c:pt>
                <c:pt idx="152">
                  <c:v>8062</c:v>
                </c:pt>
                <c:pt idx="153">
                  <c:v>7855</c:v>
                </c:pt>
                <c:pt idx="154">
                  <c:v>7856</c:v>
                </c:pt>
                <c:pt idx="155">
                  <c:v>7647</c:v>
                </c:pt>
                <c:pt idx="156">
                  <c:v>7455</c:v>
                </c:pt>
                <c:pt idx="157">
                  <c:v>7271</c:v>
                </c:pt>
                <c:pt idx="158">
                  <c:v>7087</c:v>
                </c:pt>
                <c:pt idx="159">
                  <c:v>6920</c:v>
                </c:pt>
                <c:pt idx="160">
                  <c:v>6722</c:v>
                </c:pt>
                <c:pt idx="161">
                  <c:v>6519</c:v>
                </c:pt>
                <c:pt idx="162">
                  <c:v>6958</c:v>
                </c:pt>
                <c:pt idx="163">
                  <c:v>7193</c:v>
                </c:pt>
                <c:pt idx="164">
                  <c:v>6977</c:v>
                </c:pt>
                <c:pt idx="165">
                  <c:v>6827</c:v>
                </c:pt>
                <c:pt idx="166">
                  <c:v>6771</c:v>
                </c:pt>
                <c:pt idx="167">
                  <c:v>6566</c:v>
                </c:pt>
                <c:pt idx="168">
                  <c:v>6376</c:v>
                </c:pt>
                <c:pt idx="169">
                  <c:v>6192</c:v>
                </c:pt>
                <c:pt idx="170">
                  <c:v>6008</c:v>
                </c:pt>
                <c:pt idx="171">
                  <c:v>5841</c:v>
                </c:pt>
                <c:pt idx="172">
                  <c:v>5646</c:v>
                </c:pt>
                <c:pt idx="173">
                  <c:v>5447</c:v>
                </c:pt>
                <c:pt idx="174">
                  <c:v>6791</c:v>
                </c:pt>
                <c:pt idx="175">
                  <c:v>8125</c:v>
                </c:pt>
                <c:pt idx="176">
                  <c:v>8125</c:v>
                </c:pt>
                <c:pt idx="177">
                  <c:v>7827</c:v>
                </c:pt>
                <c:pt idx="178">
                  <c:v>7788</c:v>
                </c:pt>
                <c:pt idx="179">
                  <c:v>7402</c:v>
                </c:pt>
                <c:pt idx="180">
                  <c:v>7211</c:v>
                </c:pt>
                <c:pt idx="181">
                  <c:v>7027</c:v>
                </c:pt>
                <c:pt idx="182">
                  <c:v>6843</c:v>
                </c:pt>
                <c:pt idx="183">
                  <c:v>6676</c:v>
                </c:pt>
                <c:pt idx="184">
                  <c:v>6479</c:v>
                </c:pt>
                <c:pt idx="185">
                  <c:v>6277</c:v>
                </c:pt>
                <c:pt idx="186">
                  <c:v>7631</c:v>
                </c:pt>
                <c:pt idx="187">
                  <c:v>8125</c:v>
                </c:pt>
                <c:pt idx="188">
                  <c:v>7833</c:v>
                </c:pt>
                <c:pt idx="189">
                  <c:v>7715</c:v>
                </c:pt>
                <c:pt idx="190">
                  <c:v>7677</c:v>
                </c:pt>
                <c:pt idx="191">
                  <c:v>7285</c:v>
                </c:pt>
                <c:pt idx="192">
                  <c:v>7094</c:v>
                </c:pt>
                <c:pt idx="193">
                  <c:v>6910</c:v>
                </c:pt>
                <c:pt idx="194">
                  <c:v>6726</c:v>
                </c:pt>
                <c:pt idx="195">
                  <c:v>6559</c:v>
                </c:pt>
                <c:pt idx="196">
                  <c:v>6362</c:v>
                </c:pt>
                <c:pt idx="197">
                  <c:v>6160</c:v>
                </c:pt>
                <c:pt idx="198">
                  <c:v>6594</c:v>
                </c:pt>
                <c:pt idx="199">
                  <c:v>6930</c:v>
                </c:pt>
                <c:pt idx="200">
                  <c:v>6767</c:v>
                </c:pt>
                <c:pt idx="201">
                  <c:v>6720</c:v>
                </c:pt>
                <c:pt idx="202">
                  <c:v>6496</c:v>
                </c:pt>
                <c:pt idx="203">
                  <c:v>5852</c:v>
                </c:pt>
                <c:pt idx="204">
                  <c:v>5663</c:v>
                </c:pt>
                <c:pt idx="205">
                  <c:v>5479</c:v>
                </c:pt>
                <c:pt idx="206">
                  <c:v>5295</c:v>
                </c:pt>
                <c:pt idx="207">
                  <c:v>5128</c:v>
                </c:pt>
                <c:pt idx="208">
                  <c:v>4934</c:v>
                </c:pt>
                <c:pt idx="209">
                  <c:v>4738</c:v>
                </c:pt>
                <c:pt idx="210">
                  <c:v>6056</c:v>
                </c:pt>
                <c:pt idx="211">
                  <c:v>8125</c:v>
                </c:pt>
                <c:pt idx="212">
                  <c:v>8062</c:v>
                </c:pt>
                <c:pt idx="213">
                  <c:v>7831</c:v>
                </c:pt>
                <c:pt idx="214">
                  <c:v>7800</c:v>
                </c:pt>
                <c:pt idx="215">
                  <c:v>7591</c:v>
                </c:pt>
                <c:pt idx="216">
                  <c:v>7399</c:v>
                </c:pt>
                <c:pt idx="217">
                  <c:v>7215</c:v>
                </c:pt>
                <c:pt idx="218">
                  <c:v>7031</c:v>
                </c:pt>
                <c:pt idx="219">
                  <c:v>6864</c:v>
                </c:pt>
                <c:pt idx="220">
                  <c:v>6666</c:v>
                </c:pt>
                <c:pt idx="221">
                  <c:v>6463</c:v>
                </c:pt>
                <c:pt idx="222">
                  <c:v>6433</c:v>
                </c:pt>
                <c:pt idx="223">
                  <c:v>7907</c:v>
                </c:pt>
                <c:pt idx="224">
                  <c:v>8125</c:v>
                </c:pt>
                <c:pt idx="225">
                  <c:v>8108</c:v>
                </c:pt>
                <c:pt idx="226">
                  <c:v>8068</c:v>
                </c:pt>
                <c:pt idx="227">
                  <c:v>7853</c:v>
                </c:pt>
                <c:pt idx="228">
                  <c:v>7661</c:v>
                </c:pt>
                <c:pt idx="229">
                  <c:v>7477</c:v>
                </c:pt>
                <c:pt idx="230">
                  <c:v>7293</c:v>
                </c:pt>
                <c:pt idx="231">
                  <c:v>7126</c:v>
                </c:pt>
                <c:pt idx="232">
                  <c:v>6928</c:v>
                </c:pt>
                <c:pt idx="233">
                  <c:v>6724</c:v>
                </c:pt>
                <c:pt idx="234">
                  <c:v>8077</c:v>
                </c:pt>
                <c:pt idx="235">
                  <c:v>8125</c:v>
                </c:pt>
                <c:pt idx="236">
                  <c:v>8125</c:v>
                </c:pt>
                <c:pt idx="237">
                  <c:v>7868</c:v>
                </c:pt>
                <c:pt idx="238">
                  <c:v>7631</c:v>
                </c:pt>
                <c:pt idx="239">
                  <c:v>7350</c:v>
                </c:pt>
                <c:pt idx="240">
                  <c:v>7159</c:v>
                </c:pt>
                <c:pt idx="241">
                  <c:v>6975</c:v>
                </c:pt>
                <c:pt idx="242">
                  <c:v>6791</c:v>
                </c:pt>
                <c:pt idx="243">
                  <c:v>6624</c:v>
                </c:pt>
                <c:pt idx="244">
                  <c:v>6427</c:v>
                </c:pt>
                <c:pt idx="245">
                  <c:v>6225</c:v>
                </c:pt>
                <c:pt idx="246">
                  <c:v>7494</c:v>
                </c:pt>
                <c:pt idx="247">
                  <c:v>8125</c:v>
                </c:pt>
                <c:pt idx="248">
                  <c:v>8062</c:v>
                </c:pt>
                <c:pt idx="249">
                  <c:v>8071</c:v>
                </c:pt>
                <c:pt idx="250">
                  <c:v>7918</c:v>
                </c:pt>
                <c:pt idx="251">
                  <c:v>7709</c:v>
                </c:pt>
                <c:pt idx="252">
                  <c:v>7517</c:v>
                </c:pt>
                <c:pt idx="253">
                  <c:v>7333</c:v>
                </c:pt>
                <c:pt idx="254">
                  <c:v>7149</c:v>
                </c:pt>
                <c:pt idx="255">
                  <c:v>6982</c:v>
                </c:pt>
                <c:pt idx="256">
                  <c:v>6784</c:v>
                </c:pt>
                <c:pt idx="257">
                  <c:v>6581</c:v>
                </c:pt>
                <c:pt idx="258">
                  <c:v>7829</c:v>
                </c:pt>
                <c:pt idx="259">
                  <c:v>8125</c:v>
                </c:pt>
                <c:pt idx="260">
                  <c:v>8090</c:v>
                </c:pt>
                <c:pt idx="261">
                  <c:v>8125</c:v>
                </c:pt>
                <c:pt idx="262">
                  <c:v>8082</c:v>
                </c:pt>
                <c:pt idx="263">
                  <c:v>7814</c:v>
                </c:pt>
                <c:pt idx="264">
                  <c:v>7622</c:v>
                </c:pt>
                <c:pt idx="265">
                  <c:v>7438</c:v>
                </c:pt>
                <c:pt idx="266">
                  <c:v>7254</c:v>
                </c:pt>
                <c:pt idx="267">
                  <c:v>7087</c:v>
                </c:pt>
                <c:pt idx="268">
                  <c:v>6889</c:v>
                </c:pt>
                <c:pt idx="269">
                  <c:v>6686</c:v>
                </c:pt>
                <c:pt idx="270">
                  <c:v>8039</c:v>
                </c:pt>
                <c:pt idx="271">
                  <c:v>8125</c:v>
                </c:pt>
                <c:pt idx="272">
                  <c:v>8125</c:v>
                </c:pt>
                <c:pt idx="273">
                  <c:v>7879</c:v>
                </c:pt>
                <c:pt idx="274">
                  <c:v>7718</c:v>
                </c:pt>
                <c:pt idx="275">
                  <c:v>7510</c:v>
                </c:pt>
                <c:pt idx="276">
                  <c:v>7318</c:v>
                </c:pt>
                <c:pt idx="277">
                  <c:v>7134</c:v>
                </c:pt>
                <c:pt idx="278">
                  <c:v>6950</c:v>
                </c:pt>
                <c:pt idx="279">
                  <c:v>6783</c:v>
                </c:pt>
                <c:pt idx="280">
                  <c:v>6586</c:v>
                </c:pt>
                <c:pt idx="281">
                  <c:v>6384</c:v>
                </c:pt>
                <c:pt idx="282">
                  <c:v>7610</c:v>
                </c:pt>
                <c:pt idx="283">
                  <c:v>8125</c:v>
                </c:pt>
                <c:pt idx="284">
                  <c:v>7755</c:v>
                </c:pt>
                <c:pt idx="285">
                  <c:v>8121</c:v>
                </c:pt>
                <c:pt idx="286">
                  <c:v>7967</c:v>
                </c:pt>
                <c:pt idx="287">
                  <c:v>7758</c:v>
                </c:pt>
                <c:pt idx="288">
                  <c:v>7566</c:v>
                </c:pt>
                <c:pt idx="289">
                  <c:v>7382</c:v>
                </c:pt>
                <c:pt idx="290">
                  <c:v>7198</c:v>
                </c:pt>
                <c:pt idx="291">
                  <c:v>7031</c:v>
                </c:pt>
                <c:pt idx="292">
                  <c:v>6833</c:v>
                </c:pt>
                <c:pt idx="293">
                  <c:v>6630</c:v>
                </c:pt>
                <c:pt idx="294">
                  <c:v>7917</c:v>
                </c:pt>
                <c:pt idx="295">
                  <c:v>8125</c:v>
                </c:pt>
                <c:pt idx="296">
                  <c:v>8125</c:v>
                </c:pt>
                <c:pt idx="297">
                  <c:v>7930</c:v>
                </c:pt>
                <c:pt idx="298">
                  <c:v>7890</c:v>
                </c:pt>
                <c:pt idx="299">
                  <c:v>7620</c:v>
                </c:pt>
                <c:pt idx="300">
                  <c:v>7428</c:v>
                </c:pt>
                <c:pt idx="301">
                  <c:v>7244</c:v>
                </c:pt>
                <c:pt idx="302">
                  <c:v>7060</c:v>
                </c:pt>
                <c:pt idx="303">
                  <c:v>6893</c:v>
                </c:pt>
                <c:pt idx="304">
                  <c:v>6695</c:v>
                </c:pt>
                <c:pt idx="305">
                  <c:v>6492</c:v>
                </c:pt>
                <c:pt idx="306">
                  <c:v>6997</c:v>
                </c:pt>
                <c:pt idx="307">
                  <c:v>8125</c:v>
                </c:pt>
                <c:pt idx="308">
                  <c:v>7782</c:v>
                </c:pt>
                <c:pt idx="309">
                  <c:v>7929</c:v>
                </c:pt>
                <c:pt idx="310">
                  <c:v>7969</c:v>
                </c:pt>
                <c:pt idx="311">
                  <c:v>7760</c:v>
                </c:pt>
                <c:pt idx="312">
                  <c:v>7568</c:v>
                </c:pt>
                <c:pt idx="313">
                  <c:v>7384</c:v>
                </c:pt>
                <c:pt idx="314">
                  <c:v>7200</c:v>
                </c:pt>
                <c:pt idx="315">
                  <c:v>7033</c:v>
                </c:pt>
                <c:pt idx="316">
                  <c:v>6835</c:v>
                </c:pt>
                <c:pt idx="317">
                  <c:v>6632</c:v>
                </c:pt>
                <c:pt idx="318">
                  <c:v>7964</c:v>
                </c:pt>
                <c:pt idx="319">
                  <c:v>7908</c:v>
                </c:pt>
                <c:pt idx="320">
                  <c:v>8125</c:v>
                </c:pt>
                <c:pt idx="321">
                  <c:v>8125</c:v>
                </c:pt>
                <c:pt idx="322">
                  <c:v>7913</c:v>
                </c:pt>
                <c:pt idx="323">
                  <c:v>7572</c:v>
                </c:pt>
                <c:pt idx="324">
                  <c:v>7380</c:v>
                </c:pt>
                <c:pt idx="325">
                  <c:v>7196</c:v>
                </c:pt>
                <c:pt idx="326">
                  <c:v>7012</c:v>
                </c:pt>
                <c:pt idx="327">
                  <c:v>6845</c:v>
                </c:pt>
                <c:pt idx="328">
                  <c:v>6648</c:v>
                </c:pt>
                <c:pt idx="329">
                  <c:v>6445</c:v>
                </c:pt>
                <c:pt idx="330">
                  <c:v>6838</c:v>
                </c:pt>
                <c:pt idx="331">
                  <c:v>6662</c:v>
                </c:pt>
                <c:pt idx="332">
                  <c:v>6617</c:v>
                </c:pt>
                <c:pt idx="333">
                  <c:v>6365</c:v>
                </c:pt>
                <c:pt idx="334">
                  <c:v>6325</c:v>
                </c:pt>
                <c:pt idx="335">
                  <c:v>5722</c:v>
                </c:pt>
                <c:pt idx="336">
                  <c:v>5533</c:v>
                </c:pt>
                <c:pt idx="337">
                  <c:v>5349</c:v>
                </c:pt>
                <c:pt idx="338">
                  <c:v>5165</c:v>
                </c:pt>
                <c:pt idx="339">
                  <c:v>4998</c:v>
                </c:pt>
                <c:pt idx="340">
                  <c:v>4804</c:v>
                </c:pt>
                <c:pt idx="341">
                  <c:v>4608</c:v>
                </c:pt>
                <c:pt idx="342">
                  <c:v>5844</c:v>
                </c:pt>
                <c:pt idx="343">
                  <c:v>8125</c:v>
                </c:pt>
                <c:pt idx="344">
                  <c:v>7890</c:v>
                </c:pt>
                <c:pt idx="345">
                  <c:v>7699</c:v>
                </c:pt>
                <c:pt idx="346">
                  <c:v>7445</c:v>
                </c:pt>
                <c:pt idx="347">
                  <c:v>7238</c:v>
                </c:pt>
                <c:pt idx="348">
                  <c:v>7047</c:v>
                </c:pt>
                <c:pt idx="349">
                  <c:v>6863</c:v>
                </c:pt>
                <c:pt idx="350">
                  <c:v>6679</c:v>
                </c:pt>
                <c:pt idx="351">
                  <c:v>6512</c:v>
                </c:pt>
                <c:pt idx="352">
                  <c:v>6315</c:v>
                </c:pt>
                <c:pt idx="353">
                  <c:v>6114</c:v>
                </c:pt>
                <c:pt idx="354">
                  <c:v>7334</c:v>
                </c:pt>
                <c:pt idx="355">
                  <c:v>8125</c:v>
                </c:pt>
                <c:pt idx="356">
                  <c:v>8062</c:v>
                </c:pt>
                <c:pt idx="357">
                  <c:v>8007</c:v>
                </c:pt>
                <c:pt idx="358">
                  <c:v>7897</c:v>
                </c:pt>
                <c:pt idx="359">
                  <c:v>7688</c:v>
                </c:pt>
                <c:pt idx="360">
                  <c:v>7496</c:v>
                </c:pt>
                <c:pt idx="361">
                  <c:v>7312</c:v>
                </c:pt>
                <c:pt idx="362">
                  <c:v>7128</c:v>
                </c:pt>
                <c:pt idx="363">
                  <c:v>6961</c:v>
                </c:pt>
                <c:pt idx="364">
                  <c:v>6763</c:v>
                </c:pt>
                <c:pt idx="365">
                  <c:v>6925</c:v>
                </c:pt>
                <c:pt idx="366">
                  <c:v>8125</c:v>
                </c:pt>
                <c:pt idx="367">
                  <c:v>8125</c:v>
                </c:pt>
                <c:pt idx="368">
                  <c:v>8062</c:v>
                </c:pt>
                <c:pt idx="369">
                  <c:v>7869</c:v>
                </c:pt>
                <c:pt idx="370">
                  <c:v>7725</c:v>
                </c:pt>
                <c:pt idx="371">
                  <c:v>7517</c:v>
                </c:pt>
                <c:pt idx="372">
                  <c:v>7325</c:v>
                </c:pt>
                <c:pt idx="373">
                  <c:v>7141</c:v>
                </c:pt>
                <c:pt idx="374">
                  <c:v>6957</c:v>
                </c:pt>
                <c:pt idx="375">
                  <c:v>6790</c:v>
                </c:pt>
                <c:pt idx="376">
                  <c:v>6593</c:v>
                </c:pt>
                <c:pt idx="377">
                  <c:v>6391</c:v>
                </c:pt>
                <c:pt idx="378">
                  <c:v>7695</c:v>
                </c:pt>
                <c:pt idx="379">
                  <c:v>8125</c:v>
                </c:pt>
                <c:pt idx="380">
                  <c:v>8125</c:v>
                </c:pt>
                <c:pt idx="381">
                  <c:v>8048</c:v>
                </c:pt>
                <c:pt idx="382">
                  <c:v>8008</c:v>
                </c:pt>
                <c:pt idx="383">
                  <c:v>7412</c:v>
                </c:pt>
                <c:pt idx="384">
                  <c:v>7221</c:v>
                </c:pt>
                <c:pt idx="385">
                  <c:v>7037</c:v>
                </c:pt>
                <c:pt idx="386">
                  <c:v>6853</c:v>
                </c:pt>
                <c:pt idx="387">
                  <c:v>6686</c:v>
                </c:pt>
                <c:pt idx="388">
                  <c:v>6489</c:v>
                </c:pt>
                <c:pt idx="389">
                  <c:v>6287</c:v>
                </c:pt>
                <c:pt idx="390">
                  <c:v>7582</c:v>
                </c:pt>
                <c:pt idx="391">
                  <c:v>8125</c:v>
                </c:pt>
                <c:pt idx="392">
                  <c:v>8125</c:v>
                </c:pt>
                <c:pt idx="393">
                  <c:v>8125</c:v>
                </c:pt>
                <c:pt idx="394">
                  <c:v>8084</c:v>
                </c:pt>
                <c:pt idx="395">
                  <c:v>7874</c:v>
                </c:pt>
                <c:pt idx="396">
                  <c:v>7682</c:v>
                </c:pt>
                <c:pt idx="397">
                  <c:v>7498</c:v>
                </c:pt>
                <c:pt idx="398">
                  <c:v>7314</c:v>
                </c:pt>
                <c:pt idx="399">
                  <c:v>7147</c:v>
                </c:pt>
                <c:pt idx="400">
                  <c:v>6949</c:v>
                </c:pt>
                <c:pt idx="401">
                  <c:v>6983</c:v>
                </c:pt>
                <c:pt idx="402">
                  <c:v>8125</c:v>
                </c:pt>
                <c:pt idx="403">
                  <c:v>8125</c:v>
                </c:pt>
                <c:pt idx="404">
                  <c:v>8125</c:v>
                </c:pt>
                <c:pt idx="405">
                  <c:v>8125</c:v>
                </c:pt>
                <c:pt idx="406">
                  <c:v>8084</c:v>
                </c:pt>
                <c:pt idx="407">
                  <c:v>7874</c:v>
                </c:pt>
                <c:pt idx="408">
                  <c:v>7682</c:v>
                </c:pt>
                <c:pt idx="409">
                  <c:v>7498</c:v>
                </c:pt>
                <c:pt idx="410">
                  <c:v>7314</c:v>
                </c:pt>
                <c:pt idx="411">
                  <c:v>7326</c:v>
                </c:pt>
                <c:pt idx="412">
                  <c:v>7411</c:v>
                </c:pt>
                <c:pt idx="413">
                  <c:v>7681</c:v>
                </c:pt>
                <c:pt idx="414">
                  <c:v>8125</c:v>
                </c:pt>
                <c:pt idx="415">
                  <c:v>8125</c:v>
                </c:pt>
                <c:pt idx="416">
                  <c:v>7773</c:v>
                </c:pt>
                <c:pt idx="417">
                  <c:v>8125</c:v>
                </c:pt>
                <c:pt idx="418">
                  <c:v>8084</c:v>
                </c:pt>
                <c:pt idx="419">
                  <c:v>7874</c:v>
                </c:pt>
                <c:pt idx="420">
                  <c:v>7682</c:v>
                </c:pt>
                <c:pt idx="421">
                  <c:v>7498</c:v>
                </c:pt>
                <c:pt idx="422">
                  <c:v>7314</c:v>
                </c:pt>
                <c:pt idx="423">
                  <c:v>7147</c:v>
                </c:pt>
                <c:pt idx="424">
                  <c:v>6949</c:v>
                </c:pt>
                <c:pt idx="425">
                  <c:v>6745</c:v>
                </c:pt>
                <c:pt idx="426">
                  <c:v>7972</c:v>
                </c:pt>
                <c:pt idx="427">
                  <c:v>7619</c:v>
                </c:pt>
                <c:pt idx="428">
                  <c:v>8125</c:v>
                </c:pt>
                <c:pt idx="429">
                  <c:v>8091</c:v>
                </c:pt>
                <c:pt idx="430">
                  <c:v>8051</c:v>
                </c:pt>
                <c:pt idx="431">
                  <c:v>7725</c:v>
                </c:pt>
                <c:pt idx="432">
                  <c:v>7533</c:v>
                </c:pt>
                <c:pt idx="433">
                  <c:v>7349</c:v>
                </c:pt>
                <c:pt idx="434">
                  <c:v>7165</c:v>
                </c:pt>
                <c:pt idx="435">
                  <c:v>6998</c:v>
                </c:pt>
                <c:pt idx="436">
                  <c:v>6800</c:v>
                </c:pt>
                <c:pt idx="437">
                  <c:v>6597</c:v>
                </c:pt>
                <c:pt idx="438">
                  <c:v>7815</c:v>
                </c:pt>
                <c:pt idx="439">
                  <c:v>8125</c:v>
                </c:pt>
                <c:pt idx="440">
                  <c:v>7755</c:v>
                </c:pt>
                <c:pt idx="441">
                  <c:v>7566</c:v>
                </c:pt>
                <c:pt idx="442">
                  <c:v>7439</c:v>
                </c:pt>
                <c:pt idx="443">
                  <c:v>7232</c:v>
                </c:pt>
                <c:pt idx="444">
                  <c:v>7041</c:v>
                </c:pt>
                <c:pt idx="445">
                  <c:v>6857</c:v>
                </c:pt>
                <c:pt idx="446">
                  <c:v>6673</c:v>
                </c:pt>
                <c:pt idx="447">
                  <c:v>6506</c:v>
                </c:pt>
                <c:pt idx="448">
                  <c:v>6309</c:v>
                </c:pt>
                <c:pt idx="449">
                  <c:v>6108</c:v>
                </c:pt>
                <c:pt idx="450">
                  <c:v>5773</c:v>
                </c:pt>
                <c:pt idx="451">
                  <c:v>7569</c:v>
                </c:pt>
                <c:pt idx="452">
                  <c:v>7451</c:v>
                </c:pt>
                <c:pt idx="453">
                  <c:v>7166</c:v>
                </c:pt>
                <c:pt idx="454">
                  <c:v>7130</c:v>
                </c:pt>
                <c:pt idx="455">
                  <c:v>6528</c:v>
                </c:pt>
                <c:pt idx="456">
                  <c:v>6338</c:v>
                </c:pt>
                <c:pt idx="457">
                  <c:v>6154</c:v>
                </c:pt>
                <c:pt idx="458">
                  <c:v>5970</c:v>
                </c:pt>
                <c:pt idx="459">
                  <c:v>5803</c:v>
                </c:pt>
                <c:pt idx="460">
                  <c:v>5608</c:v>
                </c:pt>
                <c:pt idx="461">
                  <c:v>5409</c:v>
                </c:pt>
                <c:pt idx="462">
                  <c:v>6682</c:v>
                </c:pt>
                <c:pt idx="463">
                  <c:v>8125</c:v>
                </c:pt>
                <c:pt idx="464">
                  <c:v>8125</c:v>
                </c:pt>
                <c:pt idx="465">
                  <c:v>7862</c:v>
                </c:pt>
                <c:pt idx="466">
                  <c:v>7823</c:v>
                </c:pt>
                <c:pt idx="467">
                  <c:v>7462</c:v>
                </c:pt>
                <c:pt idx="468">
                  <c:v>7270</c:v>
                </c:pt>
                <c:pt idx="469">
                  <c:v>7086</c:v>
                </c:pt>
                <c:pt idx="470">
                  <c:v>6902</c:v>
                </c:pt>
                <c:pt idx="471">
                  <c:v>6735</c:v>
                </c:pt>
                <c:pt idx="472">
                  <c:v>6538</c:v>
                </c:pt>
                <c:pt idx="473">
                  <c:v>6336</c:v>
                </c:pt>
                <c:pt idx="474">
                  <c:v>6307</c:v>
                </c:pt>
                <c:pt idx="475">
                  <c:v>6263</c:v>
                </c:pt>
                <c:pt idx="476">
                  <c:v>6084</c:v>
                </c:pt>
                <c:pt idx="477">
                  <c:v>5918</c:v>
                </c:pt>
                <c:pt idx="478">
                  <c:v>5766</c:v>
                </c:pt>
                <c:pt idx="479">
                  <c:v>5539</c:v>
                </c:pt>
                <c:pt idx="480">
                  <c:v>5351</c:v>
                </c:pt>
                <c:pt idx="481">
                  <c:v>5167</c:v>
                </c:pt>
                <c:pt idx="482">
                  <c:v>4983</c:v>
                </c:pt>
                <c:pt idx="483">
                  <c:v>4816</c:v>
                </c:pt>
                <c:pt idx="484">
                  <c:v>4623</c:v>
                </c:pt>
                <c:pt idx="485">
                  <c:v>4428</c:v>
                </c:pt>
                <c:pt idx="486">
                  <c:v>5742</c:v>
                </c:pt>
                <c:pt idx="487">
                  <c:v>8125</c:v>
                </c:pt>
                <c:pt idx="488">
                  <c:v>8125</c:v>
                </c:pt>
                <c:pt idx="489">
                  <c:v>8091</c:v>
                </c:pt>
                <c:pt idx="490">
                  <c:v>8051</c:v>
                </c:pt>
                <c:pt idx="491">
                  <c:v>7842</c:v>
                </c:pt>
                <c:pt idx="492">
                  <c:v>7650</c:v>
                </c:pt>
                <c:pt idx="493">
                  <c:v>7466</c:v>
                </c:pt>
                <c:pt idx="494">
                  <c:v>7282</c:v>
                </c:pt>
                <c:pt idx="495">
                  <c:v>7115</c:v>
                </c:pt>
                <c:pt idx="496">
                  <c:v>6917</c:v>
                </c:pt>
                <c:pt idx="497">
                  <c:v>6713</c:v>
                </c:pt>
                <c:pt idx="498">
                  <c:v>8033</c:v>
                </c:pt>
                <c:pt idx="499">
                  <c:v>8125</c:v>
                </c:pt>
                <c:pt idx="500">
                  <c:v>8125</c:v>
                </c:pt>
                <c:pt idx="501">
                  <c:v>8125</c:v>
                </c:pt>
                <c:pt idx="502">
                  <c:v>8084</c:v>
                </c:pt>
                <c:pt idx="503">
                  <c:v>7848</c:v>
                </c:pt>
                <c:pt idx="504">
                  <c:v>7656</c:v>
                </c:pt>
                <c:pt idx="505">
                  <c:v>7472</c:v>
                </c:pt>
                <c:pt idx="506">
                  <c:v>7288</c:v>
                </c:pt>
                <c:pt idx="507">
                  <c:v>7121</c:v>
                </c:pt>
                <c:pt idx="508">
                  <c:v>6923</c:v>
                </c:pt>
                <c:pt idx="509">
                  <c:v>6719</c:v>
                </c:pt>
                <c:pt idx="510">
                  <c:v>8125</c:v>
                </c:pt>
                <c:pt idx="511">
                  <c:v>8125</c:v>
                </c:pt>
                <c:pt idx="512">
                  <c:v>8125</c:v>
                </c:pt>
                <c:pt idx="513">
                  <c:v>8118</c:v>
                </c:pt>
                <c:pt idx="514">
                  <c:v>8078</c:v>
                </c:pt>
                <c:pt idx="515">
                  <c:v>7731</c:v>
                </c:pt>
                <c:pt idx="516">
                  <c:v>7539</c:v>
                </c:pt>
                <c:pt idx="517">
                  <c:v>7355</c:v>
                </c:pt>
                <c:pt idx="518">
                  <c:v>7171</c:v>
                </c:pt>
                <c:pt idx="519">
                  <c:v>7004</c:v>
                </c:pt>
                <c:pt idx="520">
                  <c:v>6806</c:v>
                </c:pt>
                <c:pt idx="521">
                  <c:v>6603</c:v>
                </c:pt>
                <c:pt idx="522">
                  <c:v>7910</c:v>
                </c:pt>
                <c:pt idx="523">
                  <c:v>8125</c:v>
                </c:pt>
                <c:pt idx="524">
                  <c:v>8062</c:v>
                </c:pt>
                <c:pt idx="525">
                  <c:v>8075</c:v>
                </c:pt>
                <c:pt idx="526">
                  <c:v>7985</c:v>
                </c:pt>
                <c:pt idx="527">
                  <c:v>7776</c:v>
                </c:pt>
                <c:pt idx="528">
                  <c:v>7584</c:v>
                </c:pt>
                <c:pt idx="529">
                  <c:v>7400</c:v>
                </c:pt>
                <c:pt idx="530">
                  <c:v>7216</c:v>
                </c:pt>
                <c:pt idx="531">
                  <c:v>7049</c:v>
                </c:pt>
                <c:pt idx="532">
                  <c:v>6851</c:v>
                </c:pt>
                <c:pt idx="533">
                  <c:v>6648</c:v>
                </c:pt>
                <c:pt idx="534">
                  <c:v>8061</c:v>
                </c:pt>
                <c:pt idx="535">
                  <c:v>7800</c:v>
                </c:pt>
                <c:pt idx="536">
                  <c:v>7549</c:v>
                </c:pt>
                <c:pt idx="537">
                  <c:v>7497</c:v>
                </c:pt>
                <c:pt idx="538">
                  <c:v>7460</c:v>
                </c:pt>
                <c:pt idx="539">
                  <c:v>6729</c:v>
                </c:pt>
                <c:pt idx="540">
                  <c:v>6539</c:v>
                </c:pt>
                <c:pt idx="541">
                  <c:v>6355</c:v>
                </c:pt>
                <c:pt idx="542">
                  <c:v>6171</c:v>
                </c:pt>
                <c:pt idx="543">
                  <c:v>6004</c:v>
                </c:pt>
                <c:pt idx="544">
                  <c:v>5808</c:v>
                </c:pt>
                <c:pt idx="545">
                  <c:v>5608</c:v>
                </c:pt>
                <c:pt idx="546">
                  <c:v>6830</c:v>
                </c:pt>
                <c:pt idx="547">
                  <c:v>8125</c:v>
                </c:pt>
                <c:pt idx="548">
                  <c:v>8125</c:v>
                </c:pt>
                <c:pt idx="549">
                  <c:v>8125</c:v>
                </c:pt>
                <c:pt idx="550">
                  <c:v>7951</c:v>
                </c:pt>
                <c:pt idx="551">
                  <c:v>7742</c:v>
                </c:pt>
                <c:pt idx="552">
                  <c:v>7550</c:v>
                </c:pt>
                <c:pt idx="553">
                  <c:v>7366</c:v>
                </c:pt>
                <c:pt idx="554">
                  <c:v>7182</c:v>
                </c:pt>
                <c:pt idx="555">
                  <c:v>7015</c:v>
                </c:pt>
                <c:pt idx="556">
                  <c:v>6817</c:v>
                </c:pt>
                <c:pt idx="557">
                  <c:v>6614</c:v>
                </c:pt>
                <c:pt idx="558">
                  <c:v>8010</c:v>
                </c:pt>
                <c:pt idx="559">
                  <c:v>8125</c:v>
                </c:pt>
                <c:pt idx="560">
                  <c:v>8125</c:v>
                </c:pt>
                <c:pt idx="561">
                  <c:v>7943</c:v>
                </c:pt>
                <c:pt idx="562">
                  <c:v>7922</c:v>
                </c:pt>
                <c:pt idx="563">
                  <c:v>7713</c:v>
                </c:pt>
                <c:pt idx="564">
                  <c:v>7521</c:v>
                </c:pt>
                <c:pt idx="565">
                  <c:v>7337</c:v>
                </c:pt>
                <c:pt idx="566">
                  <c:v>7153</c:v>
                </c:pt>
                <c:pt idx="567">
                  <c:v>6986</c:v>
                </c:pt>
                <c:pt idx="568">
                  <c:v>6788</c:v>
                </c:pt>
                <c:pt idx="569">
                  <c:v>6585</c:v>
                </c:pt>
                <c:pt idx="570">
                  <c:v>7932</c:v>
                </c:pt>
                <c:pt idx="571">
                  <c:v>8125</c:v>
                </c:pt>
                <c:pt idx="572">
                  <c:v>8125</c:v>
                </c:pt>
                <c:pt idx="573">
                  <c:v>8125</c:v>
                </c:pt>
                <c:pt idx="574">
                  <c:v>8084</c:v>
                </c:pt>
                <c:pt idx="575">
                  <c:v>7874</c:v>
                </c:pt>
                <c:pt idx="576">
                  <c:v>7682</c:v>
                </c:pt>
                <c:pt idx="577">
                  <c:v>7498</c:v>
                </c:pt>
                <c:pt idx="578">
                  <c:v>7314</c:v>
                </c:pt>
                <c:pt idx="579">
                  <c:v>7147</c:v>
                </c:pt>
                <c:pt idx="580">
                  <c:v>6949</c:v>
                </c:pt>
                <c:pt idx="581">
                  <c:v>6745</c:v>
                </c:pt>
                <c:pt idx="582">
                  <c:v>8037</c:v>
                </c:pt>
                <c:pt idx="583">
                  <c:v>8125</c:v>
                </c:pt>
                <c:pt idx="584">
                  <c:v>8125</c:v>
                </c:pt>
                <c:pt idx="585">
                  <c:v>8125</c:v>
                </c:pt>
                <c:pt idx="586">
                  <c:v>8084</c:v>
                </c:pt>
                <c:pt idx="587">
                  <c:v>7874</c:v>
                </c:pt>
                <c:pt idx="588">
                  <c:v>7682</c:v>
                </c:pt>
                <c:pt idx="589">
                  <c:v>7498</c:v>
                </c:pt>
                <c:pt idx="590">
                  <c:v>7314</c:v>
                </c:pt>
                <c:pt idx="591">
                  <c:v>7147</c:v>
                </c:pt>
                <c:pt idx="592">
                  <c:v>6949</c:v>
                </c:pt>
                <c:pt idx="593">
                  <c:v>6745</c:v>
                </c:pt>
                <c:pt idx="594">
                  <c:v>8125</c:v>
                </c:pt>
                <c:pt idx="595">
                  <c:v>8125</c:v>
                </c:pt>
                <c:pt idx="596">
                  <c:v>8125</c:v>
                </c:pt>
                <c:pt idx="597">
                  <c:v>8125</c:v>
                </c:pt>
                <c:pt idx="598">
                  <c:v>8084</c:v>
                </c:pt>
                <c:pt idx="599">
                  <c:v>7874</c:v>
                </c:pt>
                <c:pt idx="600">
                  <c:v>7682</c:v>
                </c:pt>
                <c:pt idx="601">
                  <c:v>7498</c:v>
                </c:pt>
                <c:pt idx="602">
                  <c:v>7314</c:v>
                </c:pt>
                <c:pt idx="603">
                  <c:v>7147</c:v>
                </c:pt>
                <c:pt idx="604">
                  <c:v>6949</c:v>
                </c:pt>
                <c:pt idx="605">
                  <c:v>6745</c:v>
                </c:pt>
                <c:pt idx="606">
                  <c:v>7871</c:v>
                </c:pt>
                <c:pt idx="607">
                  <c:v>7816</c:v>
                </c:pt>
                <c:pt idx="608">
                  <c:v>7610</c:v>
                </c:pt>
                <c:pt idx="609">
                  <c:v>7558</c:v>
                </c:pt>
                <c:pt idx="610">
                  <c:v>7393</c:v>
                </c:pt>
                <c:pt idx="611">
                  <c:v>6677</c:v>
                </c:pt>
                <c:pt idx="612">
                  <c:v>6487</c:v>
                </c:pt>
                <c:pt idx="613">
                  <c:v>6303</c:v>
                </c:pt>
                <c:pt idx="614">
                  <c:v>6119</c:v>
                </c:pt>
                <c:pt idx="615">
                  <c:v>5952</c:v>
                </c:pt>
                <c:pt idx="616">
                  <c:v>5756</c:v>
                </c:pt>
                <c:pt idx="617">
                  <c:v>5557</c:v>
                </c:pt>
                <c:pt idx="618">
                  <c:v>6994</c:v>
                </c:pt>
                <c:pt idx="619">
                  <c:v>6945</c:v>
                </c:pt>
                <c:pt idx="620">
                  <c:v>7202</c:v>
                </c:pt>
                <c:pt idx="621">
                  <c:v>7040</c:v>
                </c:pt>
                <c:pt idx="622">
                  <c:v>7005</c:v>
                </c:pt>
                <c:pt idx="623">
                  <c:v>6773</c:v>
                </c:pt>
                <c:pt idx="624">
                  <c:v>6583</c:v>
                </c:pt>
                <c:pt idx="625">
                  <c:v>6399</c:v>
                </c:pt>
                <c:pt idx="626">
                  <c:v>6215</c:v>
                </c:pt>
                <c:pt idx="627">
                  <c:v>6048</c:v>
                </c:pt>
                <c:pt idx="628">
                  <c:v>5852</c:v>
                </c:pt>
                <c:pt idx="629">
                  <c:v>5652</c:v>
                </c:pt>
                <c:pt idx="630">
                  <c:v>5689</c:v>
                </c:pt>
                <c:pt idx="631">
                  <c:v>5649</c:v>
                </c:pt>
                <c:pt idx="632">
                  <c:v>5439</c:v>
                </c:pt>
                <c:pt idx="633">
                  <c:v>5269</c:v>
                </c:pt>
                <c:pt idx="634">
                  <c:v>4715</c:v>
                </c:pt>
                <c:pt idx="635">
                  <c:v>3966</c:v>
                </c:pt>
                <c:pt idx="636">
                  <c:v>3780</c:v>
                </c:pt>
                <c:pt idx="637">
                  <c:v>3596</c:v>
                </c:pt>
                <c:pt idx="638">
                  <c:v>3412</c:v>
                </c:pt>
                <c:pt idx="639">
                  <c:v>3245</c:v>
                </c:pt>
                <c:pt idx="640">
                  <c:v>3055</c:v>
                </c:pt>
                <c:pt idx="641">
                  <c:v>2865</c:v>
                </c:pt>
                <c:pt idx="642">
                  <c:v>4104</c:v>
                </c:pt>
                <c:pt idx="643">
                  <c:v>7645</c:v>
                </c:pt>
                <c:pt idx="644">
                  <c:v>8124</c:v>
                </c:pt>
                <c:pt idx="645">
                  <c:v>7865</c:v>
                </c:pt>
                <c:pt idx="646">
                  <c:v>7647</c:v>
                </c:pt>
                <c:pt idx="647">
                  <c:v>7130</c:v>
                </c:pt>
                <c:pt idx="648">
                  <c:v>6939</c:v>
                </c:pt>
                <c:pt idx="649">
                  <c:v>6755</c:v>
                </c:pt>
                <c:pt idx="650">
                  <c:v>6571</c:v>
                </c:pt>
                <c:pt idx="651">
                  <c:v>6404</c:v>
                </c:pt>
                <c:pt idx="652">
                  <c:v>6207</c:v>
                </c:pt>
                <c:pt idx="653">
                  <c:v>6006</c:v>
                </c:pt>
                <c:pt idx="654">
                  <c:v>6576</c:v>
                </c:pt>
                <c:pt idx="655">
                  <c:v>6991</c:v>
                </c:pt>
                <c:pt idx="656">
                  <c:v>7620</c:v>
                </c:pt>
                <c:pt idx="657">
                  <c:v>7568</c:v>
                </c:pt>
                <c:pt idx="658">
                  <c:v>7530</c:v>
                </c:pt>
                <c:pt idx="659">
                  <c:v>7214</c:v>
                </c:pt>
                <c:pt idx="660">
                  <c:v>7023</c:v>
                </c:pt>
                <c:pt idx="661">
                  <c:v>6839</c:v>
                </c:pt>
                <c:pt idx="662">
                  <c:v>6655</c:v>
                </c:pt>
                <c:pt idx="663">
                  <c:v>6488</c:v>
                </c:pt>
                <c:pt idx="664">
                  <c:v>6291</c:v>
                </c:pt>
                <c:pt idx="665">
                  <c:v>6090</c:v>
                </c:pt>
                <c:pt idx="666">
                  <c:v>7463</c:v>
                </c:pt>
                <c:pt idx="667">
                  <c:v>8125</c:v>
                </c:pt>
                <c:pt idx="668">
                  <c:v>8125</c:v>
                </c:pt>
                <c:pt idx="669">
                  <c:v>7921</c:v>
                </c:pt>
                <c:pt idx="670">
                  <c:v>7881</c:v>
                </c:pt>
                <c:pt idx="671">
                  <c:v>7572</c:v>
                </c:pt>
                <c:pt idx="672">
                  <c:v>7380</c:v>
                </c:pt>
                <c:pt idx="673">
                  <c:v>7196</c:v>
                </c:pt>
                <c:pt idx="674">
                  <c:v>7012</c:v>
                </c:pt>
                <c:pt idx="675">
                  <c:v>6845</c:v>
                </c:pt>
                <c:pt idx="676">
                  <c:v>6648</c:v>
                </c:pt>
                <c:pt idx="677">
                  <c:v>6445</c:v>
                </c:pt>
                <c:pt idx="678">
                  <c:v>7064</c:v>
                </c:pt>
                <c:pt idx="679">
                  <c:v>7066</c:v>
                </c:pt>
                <c:pt idx="680">
                  <c:v>7939</c:v>
                </c:pt>
                <c:pt idx="681">
                  <c:v>7763</c:v>
                </c:pt>
                <c:pt idx="682">
                  <c:v>7724</c:v>
                </c:pt>
                <c:pt idx="683">
                  <c:v>7422</c:v>
                </c:pt>
                <c:pt idx="684">
                  <c:v>7231</c:v>
                </c:pt>
                <c:pt idx="685">
                  <c:v>7047</c:v>
                </c:pt>
                <c:pt idx="686">
                  <c:v>6863</c:v>
                </c:pt>
                <c:pt idx="687">
                  <c:v>6696</c:v>
                </c:pt>
                <c:pt idx="688">
                  <c:v>6499</c:v>
                </c:pt>
                <c:pt idx="689">
                  <c:v>6297</c:v>
                </c:pt>
                <c:pt idx="690">
                  <c:v>6634</c:v>
                </c:pt>
                <c:pt idx="691">
                  <c:v>7619</c:v>
                </c:pt>
                <c:pt idx="692">
                  <c:v>7434</c:v>
                </c:pt>
                <c:pt idx="693">
                  <c:v>7170</c:v>
                </c:pt>
                <c:pt idx="694">
                  <c:v>7103</c:v>
                </c:pt>
                <c:pt idx="695">
                  <c:v>6384</c:v>
                </c:pt>
                <c:pt idx="696">
                  <c:v>6194</c:v>
                </c:pt>
                <c:pt idx="697">
                  <c:v>6010</c:v>
                </c:pt>
                <c:pt idx="698">
                  <c:v>5826</c:v>
                </c:pt>
                <c:pt idx="699">
                  <c:v>5659</c:v>
                </c:pt>
                <c:pt idx="700">
                  <c:v>5464</c:v>
                </c:pt>
                <c:pt idx="701">
                  <c:v>5266</c:v>
                </c:pt>
                <c:pt idx="702">
                  <c:v>8125</c:v>
                </c:pt>
                <c:pt idx="703">
                  <c:v>8125</c:v>
                </c:pt>
                <c:pt idx="704">
                  <c:v>8125</c:v>
                </c:pt>
                <c:pt idx="705">
                  <c:v>8069</c:v>
                </c:pt>
                <c:pt idx="706">
                  <c:v>8011</c:v>
                </c:pt>
                <c:pt idx="707">
                  <c:v>7802</c:v>
                </c:pt>
                <c:pt idx="708">
                  <c:v>7610</c:v>
                </c:pt>
                <c:pt idx="709">
                  <c:v>7426</c:v>
                </c:pt>
                <c:pt idx="710">
                  <c:v>7242</c:v>
                </c:pt>
                <c:pt idx="711">
                  <c:v>7075</c:v>
                </c:pt>
                <c:pt idx="712">
                  <c:v>6877</c:v>
                </c:pt>
                <c:pt idx="713">
                  <c:v>6674</c:v>
                </c:pt>
                <c:pt idx="714">
                  <c:v>8125</c:v>
                </c:pt>
                <c:pt idx="715">
                  <c:v>8125</c:v>
                </c:pt>
                <c:pt idx="716">
                  <c:v>8125</c:v>
                </c:pt>
                <c:pt idx="717">
                  <c:v>8125</c:v>
                </c:pt>
                <c:pt idx="718">
                  <c:v>8007</c:v>
                </c:pt>
                <c:pt idx="719">
                  <c:v>7683</c:v>
                </c:pt>
                <c:pt idx="720">
                  <c:v>7491</c:v>
                </c:pt>
                <c:pt idx="721">
                  <c:v>7307</c:v>
                </c:pt>
                <c:pt idx="722">
                  <c:v>7123</c:v>
                </c:pt>
                <c:pt idx="723">
                  <c:v>6956</c:v>
                </c:pt>
                <c:pt idx="724">
                  <c:v>6758</c:v>
                </c:pt>
                <c:pt idx="725">
                  <c:v>6555</c:v>
                </c:pt>
                <c:pt idx="726">
                  <c:v>7862</c:v>
                </c:pt>
                <c:pt idx="727">
                  <c:v>8125</c:v>
                </c:pt>
                <c:pt idx="728">
                  <c:v>8125</c:v>
                </c:pt>
                <c:pt idx="729">
                  <c:v>8125</c:v>
                </c:pt>
                <c:pt idx="730">
                  <c:v>8111</c:v>
                </c:pt>
                <c:pt idx="731">
                  <c:v>7901</c:v>
                </c:pt>
                <c:pt idx="732">
                  <c:v>7709</c:v>
                </c:pt>
                <c:pt idx="733">
                  <c:v>7525</c:v>
                </c:pt>
                <c:pt idx="734">
                  <c:v>7341</c:v>
                </c:pt>
                <c:pt idx="735">
                  <c:v>7174</c:v>
                </c:pt>
                <c:pt idx="736">
                  <c:v>6976</c:v>
                </c:pt>
                <c:pt idx="737">
                  <c:v>6772</c:v>
                </c:pt>
                <c:pt idx="738">
                  <c:v>8125</c:v>
                </c:pt>
                <c:pt idx="739">
                  <c:v>8125</c:v>
                </c:pt>
                <c:pt idx="740">
                  <c:v>8062</c:v>
                </c:pt>
                <c:pt idx="741">
                  <c:v>8125</c:v>
                </c:pt>
                <c:pt idx="742">
                  <c:v>7925</c:v>
                </c:pt>
                <c:pt idx="743">
                  <c:v>7716</c:v>
                </c:pt>
                <c:pt idx="744">
                  <c:v>7524</c:v>
                </c:pt>
                <c:pt idx="745">
                  <c:v>7340</c:v>
                </c:pt>
                <c:pt idx="746">
                  <c:v>7156</c:v>
                </c:pt>
                <c:pt idx="747">
                  <c:v>6989</c:v>
                </c:pt>
                <c:pt idx="748">
                  <c:v>6791</c:v>
                </c:pt>
                <c:pt idx="749">
                  <c:v>6588</c:v>
                </c:pt>
                <c:pt idx="750">
                  <c:v>7895</c:v>
                </c:pt>
                <c:pt idx="751">
                  <c:v>8125</c:v>
                </c:pt>
                <c:pt idx="752">
                  <c:v>8125</c:v>
                </c:pt>
                <c:pt idx="753">
                  <c:v>8125</c:v>
                </c:pt>
                <c:pt idx="754">
                  <c:v>8124</c:v>
                </c:pt>
                <c:pt idx="755">
                  <c:v>7914</c:v>
                </c:pt>
                <c:pt idx="756">
                  <c:v>7722</c:v>
                </c:pt>
                <c:pt idx="757">
                  <c:v>7538</c:v>
                </c:pt>
                <c:pt idx="758">
                  <c:v>7354</c:v>
                </c:pt>
                <c:pt idx="759">
                  <c:v>7187</c:v>
                </c:pt>
                <c:pt idx="760">
                  <c:v>6989</c:v>
                </c:pt>
                <c:pt idx="761">
                  <c:v>6785</c:v>
                </c:pt>
                <c:pt idx="762">
                  <c:v>8011</c:v>
                </c:pt>
                <c:pt idx="763">
                  <c:v>8125</c:v>
                </c:pt>
                <c:pt idx="764">
                  <c:v>8125</c:v>
                </c:pt>
                <c:pt idx="765">
                  <c:v>7973</c:v>
                </c:pt>
                <c:pt idx="766">
                  <c:v>7727</c:v>
                </c:pt>
                <c:pt idx="767">
                  <c:v>7519</c:v>
                </c:pt>
                <c:pt idx="768">
                  <c:v>7327</c:v>
                </c:pt>
                <c:pt idx="769">
                  <c:v>7143</c:v>
                </c:pt>
                <c:pt idx="770">
                  <c:v>6959</c:v>
                </c:pt>
                <c:pt idx="771">
                  <c:v>6792</c:v>
                </c:pt>
                <c:pt idx="772">
                  <c:v>6595</c:v>
                </c:pt>
                <c:pt idx="773">
                  <c:v>6393</c:v>
                </c:pt>
                <c:pt idx="774">
                  <c:v>7685</c:v>
                </c:pt>
                <c:pt idx="775">
                  <c:v>7334</c:v>
                </c:pt>
                <c:pt idx="776">
                  <c:v>8107</c:v>
                </c:pt>
                <c:pt idx="777">
                  <c:v>8125</c:v>
                </c:pt>
                <c:pt idx="778">
                  <c:v>8013</c:v>
                </c:pt>
                <c:pt idx="779">
                  <c:v>7804</c:v>
                </c:pt>
                <c:pt idx="780">
                  <c:v>7612</c:v>
                </c:pt>
                <c:pt idx="781">
                  <c:v>7428</c:v>
                </c:pt>
                <c:pt idx="782">
                  <c:v>7244</c:v>
                </c:pt>
                <c:pt idx="783">
                  <c:v>7077</c:v>
                </c:pt>
                <c:pt idx="784">
                  <c:v>6879</c:v>
                </c:pt>
                <c:pt idx="785">
                  <c:v>6676</c:v>
                </c:pt>
                <c:pt idx="786">
                  <c:v>7982</c:v>
                </c:pt>
                <c:pt idx="787">
                  <c:v>8125</c:v>
                </c:pt>
                <c:pt idx="788">
                  <c:v>8062</c:v>
                </c:pt>
                <c:pt idx="789">
                  <c:v>8125</c:v>
                </c:pt>
                <c:pt idx="790">
                  <c:v>8084</c:v>
                </c:pt>
                <c:pt idx="791">
                  <c:v>7874</c:v>
                </c:pt>
                <c:pt idx="792">
                  <c:v>7682</c:v>
                </c:pt>
                <c:pt idx="793">
                  <c:v>7498</c:v>
                </c:pt>
                <c:pt idx="794">
                  <c:v>7314</c:v>
                </c:pt>
                <c:pt idx="795">
                  <c:v>7147</c:v>
                </c:pt>
                <c:pt idx="796">
                  <c:v>6949</c:v>
                </c:pt>
                <c:pt idx="797">
                  <c:v>6745</c:v>
                </c:pt>
                <c:pt idx="798">
                  <c:v>8125</c:v>
                </c:pt>
                <c:pt idx="799">
                  <c:v>8125</c:v>
                </c:pt>
                <c:pt idx="800">
                  <c:v>7900</c:v>
                </c:pt>
                <c:pt idx="801">
                  <c:v>7976</c:v>
                </c:pt>
                <c:pt idx="802">
                  <c:v>7937</c:v>
                </c:pt>
                <c:pt idx="803">
                  <c:v>7728</c:v>
                </c:pt>
                <c:pt idx="804">
                  <c:v>7536</c:v>
                </c:pt>
                <c:pt idx="805">
                  <c:v>7352</c:v>
                </c:pt>
                <c:pt idx="806">
                  <c:v>7168</c:v>
                </c:pt>
                <c:pt idx="807">
                  <c:v>7001</c:v>
                </c:pt>
                <c:pt idx="808">
                  <c:v>6803</c:v>
                </c:pt>
                <c:pt idx="809">
                  <c:v>6600</c:v>
                </c:pt>
                <c:pt idx="810">
                  <c:v>7727</c:v>
                </c:pt>
                <c:pt idx="811">
                  <c:v>8125</c:v>
                </c:pt>
                <c:pt idx="812">
                  <c:v>8125</c:v>
                </c:pt>
                <c:pt idx="813">
                  <c:v>8125</c:v>
                </c:pt>
                <c:pt idx="814">
                  <c:v>8084</c:v>
                </c:pt>
                <c:pt idx="815">
                  <c:v>7874</c:v>
                </c:pt>
                <c:pt idx="816">
                  <c:v>7682</c:v>
                </c:pt>
                <c:pt idx="817">
                  <c:v>7498</c:v>
                </c:pt>
                <c:pt idx="818">
                  <c:v>7314</c:v>
                </c:pt>
                <c:pt idx="819">
                  <c:v>7147</c:v>
                </c:pt>
                <c:pt idx="820">
                  <c:v>6949</c:v>
                </c:pt>
                <c:pt idx="821">
                  <c:v>6745</c:v>
                </c:pt>
                <c:pt idx="822">
                  <c:v>8077</c:v>
                </c:pt>
                <c:pt idx="823">
                  <c:v>8125</c:v>
                </c:pt>
                <c:pt idx="824">
                  <c:v>8123</c:v>
                </c:pt>
                <c:pt idx="825">
                  <c:v>7920</c:v>
                </c:pt>
                <c:pt idx="826">
                  <c:v>7754</c:v>
                </c:pt>
                <c:pt idx="827">
                  <c:v>7546</c:v>
                </c:pt>
                <c:pt idx="828">
                  <c:v>7354</c:v>
                </c:pt>
                <c:pt idx="829">
                  <c:v>7170</c:v>
                </c:pt>
                <c:pt idx="830">
                  <c:v>6986</c:v>
                </c:pt>
                <c:pt idx="831">
                  <c:v>6819</c:v>
                </c:pt>
                <c:pt idx="832">
                  <c:v>6622</c:v>
                </c:pt>
                <c:pt idx="833">
                  <c:v>6420</c:v>
                </c:pt>
                <c:pt idx="834">
                  <c:v>7753</c:v>
                </c:pt>
                <c:pt idx="835">
                  <c:v>8125</c:v>
                </c:pt>
                <c:pt idx="836">
                  <c:v>8125</c:v>
                </c:pt>
                <c:pt idx="837">
                  <c:v>7935</c:v>
                </c:pt>
                <c:pt idx="838">
                  <c:v>7874</c:v>
                </c:pt>
                <c:pt idx="839">
                  <c:v>7162</c:v>
                </c:pt>
                <c:pt idx="840">
                  <c:v>6971</c:v>
                </c:pt>
                <c:pt idx="841">
                  <c:v>6787</c:v>
                </c:pt>
                <c:pt idx="842">
                  <c:v>6603</c:v>
                </c:pt>
                <c:pt idx="843">
                  <c:v>6436</c:v>
                </c:pt>
                <c:pt idx="844">
                  <c:v>6239</c:v>
                </c:pt>
                <c:pt idx="845">
                  <c:v>6038</c:v>
                </c:pt>
                <c:pt idx="846">
                  <c:v>7403</c:v>
                </c:pt>
                <c:pt idx="847">
                  <c:v>7351</c:v>
                </c:pt>
                <c:pt idx="848">
                  <c:v>7989</c:v>
                </c:pt>
                <c:pt idx="849">
                  <c:v>7792</c:v>
                </c:pt>
                <c:pt idx="850">
                  <c:v>7681</c:v>
                </c:pt>
                <c:pt idx="851">
                  <c:v>6912</c:v>
                </c:pt>
                <c:pt idx="852">
                  <c:v>6721</c:v>
                </c:pt>
                <c:pt idx="853">
                  <c:v>6537</c:v>
                </c:pt>
                <c:pt idx="854">
                  <c:v>6353</c:v>
                </c:pt>
                <c:pt idx="855">
                  <c:v>6186</c:v>
                </c:pt>
                <c:pt idx="856">
                  <c:v>5990</c:v>
                </c:pt>
                <c:pt idx="857">
                  <c:v>5790</c:v>
                </c:pt>
                <c:pt idx="858">
                  <c:v>7114</c:v>
                </c:pt>
                <c:pt idx="859">
                  <c:v>8125</c:v>
                </c:pt>
                <c:pt idx="860">
                  <c:v>8125</c:v>
                </c:pt>
                <c:pt idx="861">
                  <c:v>8069</c:v>
                </c:pt>
                <c:pt idx="862">
                  <c:v>8029</c:v>
                </c:pt>
                <c:pt idx="863">
                  <c:v>7599</c:v>
                </c:pt>
                <c:pt idx="864">
                  <c:v>7407</c:v>
                </c:pt>
                <c:pt idx="865">
                  <c:v>7223</c:v>
                </c:pt>
                <c:pt idx="866">
                  <c:v>7039</c:v>
                </c:pt>
                <c:pt idx="867">
                  <c:v>6872</c:v>
                </c:pt>
                <c:pt idx="868">
                  <c:v>6674</c:v>
                </c:pt>
                <c:pt idx="869">
                  <c:v>6471</c:v>
                </c:pt>
                <c:pt idx="870">
                  <c:v>7804</c:v>
                </c:pt>
                <c:pt idx="871">
                  <c:v>8079</c:v>
                </c:pt>
                <c:pt idx="872">
                  <c:v>8125</c:v>
                </c:pt>
                <c:pt idx="873">
                  <c:v>8069</c:v>
                </c:pt>
                <c:pt idx="874">
                  <c:v>7972</c:v>
                </c:pt>
                <c:pt idx="875">
                  <c:v>7648</c:v>
                </c:pt>
                <c:pt idx="876">
                  <c:v>7456</c:v>
                </c:pt>
                <c:pt idx="877">
                  <c:v>7272</c:v>
                </c:pt>
                <c:pt idx="878">
                  <c:v>7088</c:v>
                </c:pt>
                <c:pt idx="879">
                  <c:v>6921</c:v>
                </c:pt>
                <c:pt idx="880">
                  <c:v>6723</c:v>
                </c:pt>
                <c:pt idx="881">
                  <c:v>6520</c:v>
                </c:pt>
                <c:pt idx="882">
                  <c:v>6490</c:v>
                </c:pt>
                <c:pt idx="883">
                  <c:v>6148</c:v>
                </c:pt>
                <c:pt idx="884">
                  <c:v>5947</c:v>
                </c:pt>
                <c:pt idx="885">
                  <c:v>5805</c:v>
                </c:pt>
                <c:pt idx="886">
                  <c:v>5711</c:v>
                </c:pt>
                <c:pt idx="887">
                  <c:v>4948</c:v>
                </c:pt>
                <c:pt idx="888">
                  <c:v>4761</c:v>
                </c:pt>
                <c:pt idx="889">
                  <c:v>4577</c:v>
                </c:pt>
                <c:pt idx="890">
                  <c:v>4393</c:v>
                </c:pt>
                <c:pt idx="891">
                  <c:v>4226</c:v>
                </c:pt>
                <c:pt idx="892">
                  <c:v>4034</c:v>
                </c:pt>
                <c:pt idx="893">
                  <c:v>3841</c:v>
                </c:pt>
                <c:pt idx="894">
                  <c:v>5072</c:v>
                </c:pt>
                <c:pt idx="895">
                  <c:v>8084</c:v>
                </c:pt>
                <c:pt idx="896">
                  <c:v>8125</c:v>
                </c:pt>
                <c:pt idx="897">
                  <c:v>8125</c:v>
                </c:pt>
                <c:pt idx="898">
                  <c:v>7892</c:v>
                </c:pt>
                <c:pt idx="899">
                  <c:v>7683</c:v>
                </c:pt>
                <c:pt idx="900">
                  <c:v>7491</c:v>
                </c:pt>
                <c:pt idx="901">
                  <c:v>7307</c:v>
                </c:pt>
                <c:pt idx="902">
                  <c:v>7123</c:v>
                </c:pt>
                <c:pt idx="903">
                  <c:v>6956</c:v>
                </c:pt>
                <c:pt idx="904">
                  <c:v>6758</c:v>
                </c:pt>
                <c:pt idx="905">
                  <c:v>6555</c:v>
                </c:pt>
                <c:pt idx="906">
                  <c:v>8125</c:v>
                </c:pt>
                <c:pt idx="907">
                  <c:v>8125</c:v>
                </c:pt>
                <c:pt idx="908">
                  <c:v>8125</c:v>
                </c:pt>
                <c:pt idx="909">
                  <c:v>8125</c:v>
                </c:pt>
                <c:pt idx="910">
                  <c:v>7956</c:v>
                </c:pt>
                <c:pt idx="911">
                  <c:v>7747</c:v>
                </c:pt>
                <c:pt idx="912">
                  <c:v>7555</c:v>
                </c:pt>
                <c:pt idx="913">
                  <c:v>7371</c:v>
                </c:pt>
                <c:pt idx="914">
                  <c:v>7187</c:v>
                </c:pt>
                <c:pt idx="915">
                  <c:v>7020</c:v>
                </c:pt>
                <c:pt idx="916">
                  <c:v>6822</c:v>
                </c:pt>
                <c:pt idx="917">
                  <c:v>6619</c:v>
                </c:pt>
                <c:pt idx="918">
                  <c:v>6589</c:v>
                </c:pt>
                <c:pt idx="919">
                  <c:v>7187</c:v>
                </c:pt>
                <c:pt idx="920">
                  <c:v>7870</c:v>
                </c:pt>
                <c:pt idx="921">
                  <c:v>7816</c:v>
                </c:pt>
                <c:pt idx="922">
                  <c:v>7777</c:v>
                </c:pt>
                <c:pt idx="923">
                  <c:v>7475</c:v>
                </c:pt>
                <c:pt idx="924">
                  <c:v>7283</c:v>
                </c:pt>
                <c:pt idx="925">
                  <c:v>7099</c:v>
                </c:pt>
                <c:pt idx="926">
                  <c:v>6915</c:v>
                </c:pt>
                <c:pt idx="927">
                  <c:v>6748</c:v>
                </c:pt>
                <c:pt idx="928">
                  <c:v>6551</c:v>
                </c:pt>
                <c:pt idx="929">
                  <c:v>6349</c:v>
                </c:pt>
                <c:pt idx="930">
                  <c:v>7671</c:v>
                </c:pt>
                <c:pt idx="931">
                  <c:v>8125</c:v>
                </c:pt>
                <c:pt idx="932">
                  <c:v>8125</c:v>
                </c:pt>
                <c:pt idx="933">
                  <c:v>8119</c:v>
                </c:pt>
                <c:pt idx="934">
                  <c:v>8079</c:v>
                </c:pt>
                <c:pt idx="935">
                  <c:v>7861</c:v>
                </c:pt>
                <c:pt idx="936">
                  <c:v>7669</c:v>
                </c:pt>
                <c:pt idx="937">
                  <c:v>7485</c:v>
                </c:pt>
                <c:pt idx="938">
                  <c:v>7301</c:v>
                </c:pt>
                <c:pt idx="939">
                  <c:v>7134</c:v>
                </c:pt>
                <c:pt idx="940">
                  <c:v>6936</c:v>
                </c:pt>
                <c:pt idx="941">
                  <c:v>6732</c:v>
                </c:pt>
                <c:pt idx="942">
                  <c:v>8048</c:v>
                </c:pt>
                <c:pt idx="943">
                  <c:v>7695</c:v>
                </c:pt>
                <c:pt idx="944">
                  <c:v>8125</c:v>
                </c:pt>
                <c:pt idx="945">
                  <c:v>8092</c:v>
                </c:pt>
                <c:pt idx="946">
                  <c:v>8083</c:v>
                </c:pt>
                <c:pt idx="947">
                  <c:v>7873</c:v>
                </c:pt>
                <c:pt idx="948">
                  <c:v>7681</c:v>
                </c:pt>
                <c:pt idx="949">
                  <c:v>7497</c:v>
                </c:pt>
                <c:pt idx="950">
                  <c:v>7313</c:v>
                </c:pt>
                <c:pt idx="951">
                  <c:v>7146</c:v>
                </c:pt>
                <c:pt idx="952">
                  <c:v>6948</c:v>
                </c:pt>
                <c:pt idx="953">
                  <c:v>6744</c:v>
                </c:pt>
                <c:pt idx="954">
                  <c:v>8103</c:v>
                </c:pt>
                <c:pt idx="955">
                  <c:v>8125</c:v>
                </c:pt>
                <c:pt idx="956">
                  <c:v>8062</c:v>
                </c:pt>
                <c:pt idx="957">
                  <c:v>7843</c:v>
                </c:pt>
                <c:pt idx="958">
                  <c:v>7716</c:v>
                </c:pt>
                <c:pt idx="959">
                  <c:v>7317</c:v>
                </c:pt>
                <c:pt idx="960">
                  <c:v>7126</c:v>
                </c:pt>
                <c:pt idx="961">
                  <c:v>6942</c:v>
                </c:pt>
                <c:pt idx="962">
                  <c:v>6758</c:v>
                </c:pt>
                <c:pt idx="963">
                  <c:v>6591</c:v>
                </c:pt>
                <c:pt idx="964">
                  <c:v>6394</c:v>
                </c:pt>
                <c:pt idx="965">
                  <c:v>6192</c:v>
                </c:pt>
                <c:pt idx="966">
                  <c:v>7412</c:v>
                </c:pt>
                <c:pt idx="967">
                  <c:v>8125</c:v>
                </c:pt>
                <c:pt idx="968">
                  <c:v>8125</c:v>
                </c:pt>
                <c:pt idx="969">
                  <c:v>8022</c:v>
                </c:pt>
                <c:pt idx="970">
                  <c:v>7982</c:v>
                </c:pt>
                <c:pt idx="971">
                  <c:v>7764</c:v>
                </c:pt>
                <c:pt idx="972">
                  <c:v>7572</c:v>
                </c:pt>
                <c:pt idx="973">
                  <c:v>7388</c:v>
                </c:pt>
                <c:pt idx="974">
                  <c:v>7204</c:v>
                </c:pt>
                <c:pt idx="975">
                  <c:v>7037</c:v>
                </c:pt>
                <c:pt idx="976">
                  <c:v>6839</c:v>
                </c:pt>
                <c:pt idx="977">
                  <c:v>6636</c:v>
                </c:pt>
                <c:pt idx="978">
                  <c:v>7992</c:v>
                </c:pt>
                <c:pt idx="979">
                  <c:v>8125</c:v>
                </c:pt>
                <c:pt idx="980">
                  <c:v>8125</c:v>
                </c:pt>
                <c:pt idx="981">
                  <c:v>7946</c:v>
                </c:pt>
                <c:pt idx="982">
                  <c:v>7776</c:v>
                </c:pt>
                <c:pt idx="983">
                  <c:v>7567</c:v>
                </c:pt>
                <c:pt idx="984">
                  <c:v>7375</c:v>
                </c:pt>
                <c:pt idx="985">
                  <c:v>7191</c:v>
                </c:pt>
                <c:pt idx="986">
                  <c:v>7007</c:v>
                </c:pt>
                <c:pt idx="987">
                  <c:v>6840</c:v>
                </c:pt>
                <c:pt idx="988">
                  <c:v>6643</c:v>
                </c:pt>
                <c:pt idx="989">
                  <c:v>6440</c:v>
                </c:pt>
                <c:pt idx="990">
                  <c:v>7794</c:v>
                </c:pt>
                <c:pt idx="991">
                  <c:v>8125</c:v>
                </c:pt>
                <c:pt idx="992">
                  <c:v>8125</c:v>
                </c:pt>
                <c:pt idx="993">
                  <c:v>7846</c:v>
                </c:pt>
                <c:pt idx="994">
                  <c:v>7630</c:v>
                </c:pt>
                <c:pt idx="995">
                  <c:v>7152</c:v>
                </c:pt>
                <c:pt idx="996">
                  <c:v>6961</c:v>
                </c:pt>
                <c:pt idx="997">
                  <c:v>6777</c:v>
                </c:pt>
                <c:pt idx="998">
                  <c:v>6593</c:v>
                </c:pt>
                <c:pt idx="999">
                  <c:v>6426</c:v>
                </c:pt>
                <c:pt idx="1000">
                  <c:v>6229</c:v>
                </c:pt>
                <c:pt idx="1001">
                  <c:v>6028</c:v>
                </c:pt>
                <c:pt idx="1002">
                  <c:v>7390</c:v>
                </c:pt>
                <c:pt idx="1003">
                  <c:v>7907</c:v>
                </c:pt>
                <c:pt idx="1004">
                  <c:v>7936</c:v>
                </c:pt>
                <c:pt idx="1005">
                  <c:v>7676</c:v>
                </c:pt>
                <c:pt idx="1006">
                  <c:v>7568</c:v>
                </c:pt>
                <c:pt idx="1007">
                  <c:v>7213</c:v>
                </c:pt>
                <c:pt idx="1008">
                  <c:v>7022</c:v>
                </c:pt>
                <c:pt idx="1009">
                  <c:v>6838</c:v>
                </c:pt>
                <c:pt idx="1010">
                  <c:v>6654</c:v>
                </c:pt>
                <c:pt idx="1011">
                  <c:v>6487</c:v>
                </c:pt>
                <c:pt idx="1012">
                  <c:v>6290</c:v>
                </c:pt>
                <c:pt idx="1013">
                  <c:v>6089</c:v>
                </c:pt>
                <c:pt idx="1014">
                  <c:v>7385</c:v>
                </c:pt>
                <c:pt idx="1015">
                  <c:v>8125</c:v>
                </c:pt>
                <c:pt idx="1016">
                  <c:v>8125</c:v>
                </c:pt>
                <c:pt idx="1017">
                  <c:v>8125</c:v>
                </c:pt>
                <c:pt idx="1018">
                  <c:v>8125</c:v>
                </c:pt>
                <c:pt idx="1019">
                  <c:v>7915</c:v>
                </c:pt>
                <c:pt idx="1020">
                  <c:v>7723</c:v>
                </c:pt>
                <c:pt idx="1021">
                  <c:v>7539</c:v>
                </c:pt>
                <c:pt idx="1022">
                  <c:v>7355</c:v>
                </c:pt>
                <c:pt idx="1023">
                  <c:v>7188</c:v>
                </c:pt>
                <c:pt idx="1024">
                  <c:v>6990</c:v>
                </c:pt>
                <c:pt idx="1025">
                  <c:v>6786</c:v>
                </c:pt>
                <c:pt idx="1026">
                  <c:v>8125</c:v>
                </c:pt>
                <c:pt idx="1027">
                  <c:v>8125</c:v>
                </c:pt>
                <c:pt idx="1028">
                  <c:v>8125</c:v>
                </c:pt>
                <c:pt idx="1029">
                  <c:v>8125</c:v>
                </c:pt>
                <c:pt idx="1030">
                  <c:v>8084</c:v>
                </c:pt>
                <c:pt idx="1031">
                  <c:v>7874</c:v>
                </c:pt>
              </c:numCache>
            </c:numRef>
          </c:val>
          <c:smooth val="0"/>
          <c:extLst>
            <c:ext xmlns:c16="http://schemas.microsoft.com/office/drawing/2014/chart" uri="{C3380CC4-5D6E-409C-BE32-E72D297353CC}">
              <c16:uniqueId val="{00000000-602B-4562-9787-20211203E2CB}"/>
            </c:ext>
          </c:extLst>
        </c:ser>
        <c:dLbls>
          <c:showLegendKey val="0"/>
          <c:showVal val="0"/>
          <c:showCatName val="0"/>
          <c:showSerName val="0"/>
          <c:showPercent val="0"/>
          <c:showBubbleSize val="0"/>
        </c:dLbls>
        <c:smooth val="0"/>
        <c:axId val="1252196776"/>
        <c:axId val="1252197432"/>
      </c:lineChart>
      <c:dateAx>
        <c:axId val="12521967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Modeled Year</a:t>
                </a:r>
              </a:p>
            </c:rich>
          </c:tx>
          <c:layout>
            <c:manualLayout>
              <c:xMode val="edge"/>
              <c:yMode val="edge"/>
              <c:x val="0.41753482924764751"/>
              <c:y val="0.90445788069379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52197432"/>
        <c:crosses val="autoZero"/>
        <c:auto val="1"/>
        <c:lblOffset val="100"/>
        <c:baseTimeUnit val="months"/>
      </c:dateAx>
      <c:valAx>
        <c:axId val="1252197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Storage Contents (acre-feet)</a:t>
                </a:r>
              </a:p>
            </c:rich>
          </c:tx>
          <c:layout>
            <c:manualLayout>
              <c:xMode val="edge"/>
              <c:yMode val="edge"/>
              <c:x val="1.1707171020197912E-2"/>
              <c:y val="0.1330756209247459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52196776"/>
        <c:crossesAt val="18203"/>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FD51B2-1844-4A6F-819E-52E2F71EE9BC}" type="doc">
      <dgm:prSet loTypeId="urn:microsoft.com/office/officeart/2009/3/layout/SubStepProcess" loCatId="process" qsTypeId="urn:microsoft.com/office/officeart/2005/8/quickstyle/simple1" qsCatId="simple" csTypeId="urn:microsoft.com/office/officeart/2005/8/colors/accent0_3" csCatId="mainScheme" phldr="1"/>
      <dgm:spPr/>
      <dgm:t>
        <a:bodyPr/>
        <a:lstStyle/>
        <a:p>
          <a:endParaRPr lang="en-US"/>
        </a:p>
      </dgm:t>
    </dgm:pt>
    <dgm:pt modelId="{D436C10E-413B-4A1E-A35C-4219AAC96D40}">
      <dgm:prSet phldrT="[Text]" custT="1"/>
      <dgm:spPr>
        <a:ln>
          <a:noFill/>
        </a:ln>
      </dgm:spPr>
      <dgm:t>
        <a:bodyPr/>
        <a:lstStyle/>
        <a:p>
          <a:r>
            <a:rPr lang="en-US" sz="2200"/>
            <a:t>Water Supply Planning Criteria</a:t>
          </a:r>
        </a:p>
      </dgm:t>
    </dgm:pt>
    <dgm:pt modelId="{A9045E3E-1EAB-41B7-AA30-5EAC0A1BD9BE}" type="parTrans" cxnId="{D59EA12D-39B3-46BF-A729-37BC4973388F}">
      <dgm:prSet/>
      <dgm:spPr/>
      <dgm:t>
        <a:bodyPr/>
        <a:lstStyle/>
        <a:p>
          <a:endParaRPr lang="en-US"/>
        </a:p>
      </dgm:t>
    </dgm:pt>
    <dgm:pt modelId="{CE430D8D-9390-41EC-8AA1-331B0B892903}" type="sibTrans" cxnId="{D59EA12D-39B3-46BF-A729-37BC4973388F}">
      <dgm:prSet/>
      <dgm:spPr/>
      <dgm:t>
        <a:bodyPr/>
        <a:lstStyle/>
        <a:p>
          <a:endParaRPr lang="en-US"/>
        </a:p>
      </dgm:t>
    </dgm:pt>
    <dgm:pt modelId="{056E8277-9BEC-4069-9DE2-0E33E3619C12}">
      <dgm:prSet phldrT="[Text]" custT="1"/>
      <dgm:spPr/>
      <dgm:t>
        <a:bodyPr/>
        <a:lstStyle/>
        <a:p>
          <a:pPr marL="631825" indent="0" algn="l">
            <a:tabLst>
              <a:tab pos="631825" algn="l"/>
            </a:tabLst>
          </a:pPr>
          <a:r>
            <a:rPr lang="en-US" sz="1800" b="1">
              <a:effectLst/>
            </a:rPr>
            <a:t>Drought Criterion</a:t>
          </a:r>
        </a:p>
        <a:p>
          <a:pPr marL="631825" indent="0" algn="l">
            <a:tabLst>
              <a:tab pos="631825" algn="l"/>
            </a:tabLst>
          </a:pPr>
          <a:r>
            <a:rPr lang="en-US" sz="1800"/>
            <a:t>1-in-50-year drought</a:t>
          </a:r>
        </a:p>
      </dgm:t>
    </dgm:pt>
    <dgm:pt modelId="{673A466C-7613-424C-917C-7B8085B9671C}" type="parTrans" cxnId="{E3ED9DB1-8B40-4806-8442-39DD9F0C128F}">
      <dgm:prSet/>
      <dgm:spPr/>
      <dgm:t>
        <a:bodyPr/>
        <a:lstStyle/>
        <a:p>
          <a:endParaRPr lang="en-US"/>
        </a:p>
      </dgm:t>
    </dgm:pt>
    <dgm:pt modelId="{D5B2E142-C3FE-4F81-9BDF-B8F62C468608}" type="sibTrans" cxnId="{E3ED9DB1-8B40-4806-8442-39DD9F0C128F}">
      <dgm:prSet/>
      <dgm:spPr/>
      <dgm:t>
        <a:bodyPr/>
        <a:lstStyle/>
        <a:p>
          <a:endParaRPr lang="en-US"/>
        </a:p>
      </dgm:t>
    </dgm:pt>
    <dgm:pt modelId="{179B7CF6-0959-4FC8-9318-A04DDCF00F41}">
      <dgm:prSet phldrT="[Text]" custT="1"/>
      <dgm:spPr/>
      <dgm:t>
        <a:bodyPr/>
        <a:lstStyle/>
        <a:p>
          <a:pPr marL="631825" indent="0" algn="l"/>
          <a:r>
            <a:rPr lang="en-US" sz="1800" b="1">
              <a:effectLst/>
            </a:rPr>
            <a:t>Storage Reserve Factor</a:t>
          </a:r>
        </a:p>
        <a:p>
          <a:pPr marL="631825" indent="0" algn="l"/>
          <a:r>
            <a:rPr lang="en-US" sz="1800"/>
            <a:t>20% of annual demands</a:t>
          </a:r>
        </a:p>
      </dgm:t>
    </dgm:pt>
    <dgm:pt modelId="{1D43AF30-7469-4588-AB90-83716FEBE1A6}" type="parTrans" cxnId="{DA30AC12-9D27-4439-8603-756F93E4171F}">
      <dgm:prSet/>
      <dgm:spPr/>
      <dgm:t>
        <a:bodyPr/>
        <a:lstStyle/>
        <a:p>
          <a:endParaRPr lang="en-US"/>
        </a:p>
      </dgm:t>
    </dgm:pt>
    <dgm:pt modelId="{E542A30E-BF7D-4001-87BF-4EF6639C867D}" type="sibTrans" cxnId="{DA30AC12-9D27-4439-8603-756F93E4171F}">
      <dgm:prSet/>
      <dgm:spPr/>
      <dgm:t>
        <a:bodyPr/>
        <a:lstStyle/>
        <a:p>
          <a:endParaRPr lang="en-US"/>
        </a:p>
      </dgm:t>
    </dgm:pt>
    <dgm:pt modelId="{0F45DE11-A5EA-4140-BBBB-2F45AB902764}">
      <dgm:prSet phldrT="[Text]" custT="1"/>
      <dgm:spPr/>
      <dgm:t>
        <a:bodyPr/>
        <a:lstStyle/>
        <a:p>
          <a:pPr marL="631825" indent="0" algn="l"/>
          <a:r>
            <a:rPr lang="en-US" sz="1800" b="1" dirty="0">
              <a:effectLst/>
            </a:rPr>
            <a:t>Planning Demand Level</a:t>
          </a:r>
        </a:p>
        <a:p>
          <a:pPr marL="631825" indent="0" algn="l"/>
          <a:r>
            <a:rPr lang="en-US" sz="1800" dirty="0"/>
            <a:t>150 gallons per capita per day</a:t>
          </a:r>
        </a:p>
      </dgm:t>
    </dgm:pt>
    <dgm:pt modelId="{60049BDB-2565-4AF5-9AC3-EA6F6CE436BD}" type="parTrans" cxnId="{FF1240F1-339E-489F-AE53-388E3E0E8DD4}">
      <dgm:prSet/>
      <dgm:spPr/>
      <dgm:t>
        <a:bodyPr/>
        <a:lstStyle/>
        <a:p>
          <a:endParaRPr lang="en-US"/>
        </a:p>
      </dgm:t>
    </dgm:pt>
    <dgm:pt modelId="{5D776446-B9A3-4A13-8506-BC8FC5A6F2B3}" type="sibTrans" cxnId="{FF1240F1-339E-489F-AE53-388E3E0E8DD4}">
      <dgm:prSet/>
      <dgm:spPr/>
      <dgm:t>
        <a:bodyPr/>
        <a:lstStyle/>
        <a:p>
          <a:endParaRPr lang="en-US"/>
        </a:p>
      </dgm:t>
    </dgm:pt>
    <dgm:pt modelId="{FE081D43-A24D-4BEF-B649-278F5BFB871E}" type="pres">
      <dgm:prSet presAssocID="{F7FD51B2-1844-4A6F-819E-52E2F71EE9BC}" presName="Name0" presStyleCnt="0">
        <dgm:presLayoutVars>
          <dgm:chMax val="7"/>
          <dgm:dir/>
          <dgm:animOne val="branch"/>
        </dgm:presLayoutVars>
      </dgm:prSet>
      <dgm:spPr/>
    </dgm:pt>
    <dgm:pt modelId="{26781EE8-81FD-4D9C-82A7-88117895C719}" type="pres">
      <dgm:prSet presAssocID="{D436C10E-413B-4A1E-A35C-4219AAC96D40}" presName="parTx1" presStyleLbl="node1" presStyleIdx="0" presStyleCnt="1" custScaleX="38162" custScaleY="38258"/>
      <dgm:spPr>
        <a:prstGeom prst="ellipse">
          <a:avLst/>
        </a:prstGeom>
      </dgm:spPr>
    </dgm:pt>
    <dgm:pt modelId="{40E148D0-CF01-4873-A708-5C9DA75CE58A}" type="pres">
      <dgm:prSet presAssocID="{D436C10E-413B-4A1E-A35C-4219AAC96D40}" presName="spPre1" presStyleCnt="0"/>
      <dgm:spPr/>
    </dgm:pt>
    <dgm:pt modelId="{D82770A3-9D29-445B-8127-E891FE771809}" type="pres">
      <dgm:prSet presAssocID="{D436C10E-413B-4A1E-A35C-4219AAC96D40}" presName="chLin1" presStyleCnt="0"/>
      <dgm:spPr/>
    </dgm:pt>
    <dgm:pt modelId="{9862132E-C622-4CAB-BAAB-EAF3AFE34C51}" type="pres">
      <dgm:prSet presAssocID="{60049BDB-2565-4AF5-9AC3-EA6F6CE436BD}" presName="Name11" presStyleLbl="parChTrans1D1" presStyleIdx="0" presStyleCnt="6"/>
      <dgm:spPr/>
    </dgm:pt>
    <dgm:pt modelId="{10BBD3B9-C0B1-48DC-B445-496D30C7645F}" type="pres">
      <dgm:prSet presAssocID="{0F45DE11-A5EA-4140-BBBB-2F45AB902764}" presName="txAndLines1" presStyleCnt="0"/>
      <dgm:spPr/>
    </dgm:pt>
    <dgm:pt modelId="{752277E4-ED33-4FEE-BD82-8B43889518CB}" type="pres">
      <dgm:prSet presAssocID="{0F45DE11-A5EA-4140-BBBB-2F45AB902764}" presName="anchor1" presStyleCnt="0"/>
      <dgm:spPr/>
    </dgm:pt>
    <dgm:pt modelId="{BB62030E-CF93-45C8-8600-EACE0D0A8178}" type="pres">
      <dgm:prSet presAssocID="{0F45DE11-A5EA-4140-BBBB-2F45AB902764}" presName="backup1" presStyleCnt="0"/>
      <dgm:spPr/>
    </dgm:pt>
    <dgm:pt modelId="{BDDB709C-A6BC-4238-8C6E-F503A3423BB8}" type="pres">
      <dgm:prSet presAssocID="{0F45DE11-A5EA-4140-BBBB-2F45AB902764}" presName="preLine1" presStyleLbl="parChTrans1D1" presStyleIdx="1" presStyleCnt="6"/>
      <dgm:spPr/>
    </dgm:pt>
    <dgm:pt modelId="{1AD4EFD5-D1B9-4433-9818-37C31DCB8317}" type="pres">
      <dgm:prSet presAssocID="{0F45DE11-A5EA-4140-BBBB-2F45AB902764}" presName="desTx1" presStyleLbl="revTx" presStyleIdx="0" presStyleCnt="0" custLinFactNeighborX="1275" custLinFactNeighborY="99519">
        <dgm:presLayoutVars>
          <dgm:bulletEnabled val="1"/>
        </dgm:presLayoutVars>
      </dgm:prSet>
      <dgm:spPr/>
    </dgm:pt>
    <dgm:pt modelId="{10799971-6A86-4A53-93F0-64B1F7BAEEA4}" type="pres">
      <dgm:prSet presAssocID="{673A466C-7613-424C-917C-7B8085B9671C}" presName="Name11" presStyleLbl="parChTrans1D1" presStyleIdx="2" presStyleCnt="6"/>
      <dgm:spPr/>
    </dgm:pt>
    <dgm:pt modelId="{6FB550CC-1C33-4D69-8924-700E7CA00F00}" type="pres">
      <dgm:prSet presAssocID="{056E8277-9BEC-4069-9DE2-0E33E3619C12}" presName="txAndLines1" presStyleCnt="0"/>
      <dgm:spPr/>
    </dgm:pt>
    <dgm:pt modelId="{D139C422-B603-433F-8B3B-3C01BCA01DAD}" type="pres">
      <dgm:prSet presAssocID="{056E8277-9BEC-4069-9DE2-0E33E3619C12}" presName="anchor1" presStyleCnt="0"/>
      <dgm:spPr/>
    </dgm:pt>
    <dgm:pt modelId="{3585F470-0BAE-4577-BB54-ACD1FCC671FD}" type="pres">
      <dgm:prSet presAssocID="{056E8277-9BEC-4069-9DE2-0E33E3619C12}" presName="backup1" presStyleCnt="0"/>
      <dgm:spPr/>
    </dgm:pt>
    <dgm:pt modelId="{E08DC2B8-FA05-4126-AB86-DF1CED0F08EB}" type="pres">
      <dgm:prSet presAssocID="{056E8277-9BEC-4069-9DE2-0E33E3619C12}" presName="preLine1" presStyleLbl="parChTrans1D1" presStyleIdx="3" presStyleCnt="6"/>
      <dgm:spPr/>
    </dgm:pt>
    <dgm:pt modelId="{02DA585A-79D6-4E49-B42A-83F589B9D824}" type="pres">
      <dgm:prSet presAssocID="{056E8277-9BEC-4069-9DE2-0E33E3619C12}" presName="desTx1" presStyleLbl="revTx" presStyleIdx="0" presStyleCnt="0" custLinFactNeighborX="698" custLinFactNeighborY="-98674">
        <dgm:presLayoutVars>
          <dgm:bulletEnabled val="1"/>
        </dgm:presLayoutVars>
      </dgm:prSet>
      <dgm:spPr/>
    </dgm:pt>
    <dgm:pt modelId="{50A75F6E-2379-42C2-8168-BB8E0545C634}" type="pres">
      <dgm:prSet presAssocID="{1D43AF30-7469-4588-AB90-83716FEBE1A6}" presName="Name11" presStyleLbl="parChTrans1D1" presStyleIdx="4" presStyleCnt="6"/>
      <dgm:spPr/>
    </dgm:pt>
    <dgm:pt modelId="{546A35F1-81EE-4A10-9F63-EC77A801E2AD}" type="pres">
      <dgm:prSet presAssocID="{179B7CF6-0959-4FC8-9318-A04DDCF00F41}" presName="txAndLines1" presStyleCnt="0"/>
      <dgm:spPr/>
    </dgm:pt>
    <dgm:pt modelId="{9CB2D2E4-8BFC-4932-A0B7-3D6F81B3D211}" type="pres">
      <dgm:prSet presAssocID="{179B7CF6-0959-4FC8-9318-A04DDCF00F41}" presName="anchor1" presStyleCnt="0"/>
      <dgm:spPr/>
    </dgm:pt>
    <dgm:pt modelId="{DB911CE0-49E9-49C1-80E1-8FA4095D0572}" type="pres">
      <dgm:prSet presAssocID="{179B7CF6-0959-4FC8-9318-A04DDCF00F41}" presName="backup1" presStyleCnt="0"/>
      <dgm:spPr/>
    </dgm:pt>
    <dgm:pt modelId="{02D8E08D-A541-4BFF-8217-CCA88393B2E1}" type="pres">
      <dgm:prSet presAssocID="{179B7CF6-0959-4FC8-9318-A04DDCF00F41}" presName="preLine1" presStyleLbl="parChTrans1D1" presStyleIdx="5" presStyleCnt="6"/>
      <dgm:spPr/>
    </dgm:pt>
    <dgm:pt modelId="{BD031F2C-75CC-43F1-B1EA-566F0A43DD47}" type="pres">
      <dgm:prSet presAssocID="{179B7CF6-0959-4FC8-9318-A04DDCF00F41}" presName="desTx1" presStyleLbl="revTx" presStyleIdx="0" presStyleCnt="0">
        <dgm:presLayoutVars>
          <dgm:bulletEnabled val="1"/>
        </dgm:presLayoutVars>
      </dgm:prSet>
      <dgm:spPr/>
    </dgm:pt>
  </dgm:ptLst>
  <dgm:cxnLst>
    <dgm:cxn modelId="{DA30AC12-9D27-4439-8603-756F93E4171F}" srcId="{D436C10E-413B-4A1E-A35C-4219AAC96D40}" destId="{179B7CF6-0959-4FC8-9318-A04DDCF00F41}" srcOrd="2" destOrd="0" parTransId="{1D43AF30-7469-4588-AB90-83716FEBE1A6}" sibTransId="{E542A30E-BF7D-4001-87BF-4EF6639C867D}"/>
    <dgm:cxn modelId="{D59EA12D-39B3-46BF-A729-37BC4973388F}" srcId="{F7FD51B2-1844-4A6F-819E-52E2F71EE9BC}" destId="{D436C10E-413B-4A1E-A35C-4219AAC96D40}" srcOrd="0" destOrd="0" parTransId="{A9045E3E-1EAB-41B7-AA30-5EAC0A1BD9BE}" sibTransId="{CE430D8D-9390-41EC-8AA1-331B0B892903}"/>
    <dgm:cxn modelId="{E3ED9DB1-8B40-4806-8442-39DD9F0C128F}" srcId="{D436C10E-413B-4A1E-A35C-4219AAC96D40}" destId="{056E8277-9BEC-4069-9DE2-0E33E3619C12}" srcOrd="1" destOrd="0" parTransId="{673A466C-7613-424C-917C-7B8085B9671C}" sibTransId="{D5B2E142-C3FE-4F81-9BDF-B8F62C468608}"/>
    <dgm:cxn modelId="{AFA9B2C6-5B42-41FC-9F51-75052BA6BAB0}" type="presOf" srcId="{0F45DE11-A5EA-4140-BBBB-2F45AB902764}" destId="{1AD4EFD5-D1B9-4433-9818-37C31DCB8317}" srcOrd="0" destOrd="0" presId="urn:microsoft.com/office/officeart/2009/3/layout/SubStepProcess"/>
    <dgm:cxn modelId="{2689FACE-B50A-46EF-B370-811DE89466D3}" type="presOf" srcId="{F7FD51B2-1844-4A6F-819E-52E2F71EE9BC}" destId="{FE081D43-A24D-4BEF-B649-278F5BFB871E}" srcOrd="0" destOrd="0" presId="urn:microsoft.com/office/officeart/2009/3/layout/SubStepProcess"/>
    <dgm:cxn modelId="{58B4CED9-4E66-4495-9768-0AF79C6C3E87}" type="presOf" srcId="{179B7CF6-0959-4FC8-9318-A04DDCF00F41}" destId="{BD031F2C-75CC-43F1-B1EA-566F0A43DD47}" srcOrd="0" destOrd="0" presId="urn:microsoft.com/office/officeart/2009/3/layout/SubStepProcess"/>
    <dgm:cxn modelId="{B01AA6DC-CCDA-46AE-9EBD-86CC52DF4AE5}" type="presOf" srcId="{056E8277-9BEC-4069-9DE2-0E33E3619C12}" destId="{02DA585A-79D6-4E49-B42A-83F589B9D824}" srcOrd="0" destOrd="0" presId="urn:microsoft.com/office/officeart/2009/3/layout/SubStepProcess"/>
    <dgm:cxn modelId="{0F8C06E4-384F-4057-8EF9-088E29DC7005}" type="presOf" srcId="{D436C10E-413B-4A1E-A35C-4219AAC96D40}" destId="{26781EE8-81FD-4D9C-82A7-88117895C719}" srcOrd="0" destOrd="0" presId="urn:microsoft.com/office/officeart/2009/3/layout/SubStepProcess"/>
    <dgm:cxn modelId="{FF1240F1-339E-489F-AE53-388E3E0E8DD4}" srcId="{D436C10E-413B-4A1E-A35C-4219AAC96D40}" destId="{0F45DE11-A5EA-4140-BBBB-2F45AB902764}" srcOrd="0" destOrd="0" parTransId="{60049BDB-2565-4AF5-9AC3-EA6F6CE436BD}" sibTransId="{5D776446-B9A3-4A13-8506-BC8FC5A6F2B3}"/>
    <dgm:cxn modelId="{B5874EC3-0BEC-4D73-954F-BD3A29A55F3A}" type="presParOf" srcId="{FE081D43-A24D-4BEF-B649-278F5BFB871E}" destId="{26781EE8-81FD-4D9C-82A7-88117895C719}" srcOrd="0" destOrd="0" presId="urn:microsoft.com/office/officeart/2009/3/layout/SubStepProcess"/>
    <dgm:cxn modelId="{90E9E53C-8BDB-445D-9D15-BD68DA8FD451}" type="presParOf" srcId="{FE081D43-A24D-4BEF-B649-278F5BFB871E}" destId="{40E148D0-CF01-4873-A708-5C9DA75CE58A}" srcOrd="1" destOrd="0" presId="urn:microsoft.com/office/officeart/2009/3/layout/SubStepProcess"/>
    <dgm:cxn modelId="{398D60E8-D065-41AC-BBF4-1FC51F0E2E5D}" type="presParOf" srcId="{FE081D43-A24D-4BEF-B649-278F5BFB871E}" destId="{D82770A3-9D29-445B-8127-E891FE771809}" srcOrd="2" destOrd="0" presId="urn:microsoft.com/office/officeart/2009/3/layout/SubStepProcess"/>
    <dgm:cxn modelId="{95DDC0E0-BFE2-45A0-9313-720B087383E8}" type="presParOf" srcId="{D82770A3-9D29-445B-8127-E891FE771809}" destId="{9862132E-C622-4CAB-BAAB-EAF3AFE34C51}" srcOrd="0" destOrd="0" presId="urn:microsoft.com/office/officeart/2009/3/layout/SubStepProcess"/>
    <dgm:cxn modelId="{C8F7748C-A949-444D-9132-5D0892597F83}" type="presParOf" srcId="{D82770A3-9D29-445B-8127-E891FE771809}" destId="{10BBD3B9-C0B1-48DC-B445-496D30C7645F}" srcOrd="1" destOrd="0" presId="urn:microsoft.com/office/officeart/2009/3/layout/SubStepProcess"/>
    <dgm:cxn modelId="{E75220AA-E647-458B-8B0D-B7CC0F3EE817}" type="presParOf" srcId="{10BBD3B9-C0B1-48DC-B445-496D30C7645F}" destId="{752277E4-ED33-4FEE-BD82-8B43889518CB}" srcOrd="0" destOrd="0" presId="urn:microsoft.com/office/officeart/2009/3/layout/SubStepProcess"/>
    <dgm:cxn modelId="{B9A2AE63-DD7C-4844-ACE2-5802C574EC18}" type="presParOf" srcId="{10BBD3B9-C0B1-48DC-B445-496D30C7645F}" destId="{BB62030E-CF93-45C8-8600-EACE0D0A8178}" srcOrd="1" destOrd="0" presId="urn:microsoft.com/office/officeart/2009/3/layout/SubStepProcess"/>
    <dgm:cxn modelId="{C3271394-BCD6-4998-9E6C-EBBAA53B67BD}" type="presParOf" srcId="{10BBD3B9-C0B1-48DC-B445-496D30C7645F}" destId="{BDDB709C-A6BC-4238-8C6E-F503A3423BB8}" srcOrd="2" destOrd="0" presId="urn:microsoft.com/office/officeart/2009/3/layout/SubStepProcess"/>
    <dgm:cxn modelId="{53A98BBA-EEB6-4125-A1D3-DD579F9C5508}" type="presParOf" srcId="{10BBD3B9-C0B1-48DC-B445-496D30C7645F}" destId="{1AD4EFD5-D1B9-4433-9818-37C31DCB8317}" srcOrd="3" destOrd="0" presId="urn:microsoft.com/office/officeart/2009/3/layout/SubStepProcess"/>
    <dgm:cxn modelId="{8E2D7C42-274A-41DC-B602-45ACD2439D29}" type="presParOf" srcId="{D82770A3-9D29-445B-8127-E891FE771809}" destId="{10799971-6A86-4A53-93F0-64B1F7BAEEA4}" srcOrd="2" destOrd="0" presId="urn:microsoft.com/office/officeart/2009/3/layout/SubStepProcess"/>
    <dgm:cxn modelId="{124D909E-85DC-4B42-A03C-C5B61BE786BF}" type="presParOf" srcId="{D82770A3-9D29-445B-8127-E891FE771809}" destId="{6FB550CC-1C33-4D69-8924-700E7CA00F00}" srcOrd="3" destOrd="0" presId="urn:microsoft.com/office/officeart/2009/3/layout/SubStepProcess"/>
    <dgm:cxn modelId="{C135D735-F086-4D4F-B2C7-9D48FC71B61D}" type="presParOf" srcId="{6FB550CC-1C33-4D69-8924-700E7CA00F00}" destId="{D139C422-B603-433F-8B3B-3C01BCA01DAD}" srcOrd="0" destOrd="0" presId="urn:microsoft.com/office/officeart/2009/3/layout/SubStepProcess"/>
    <dgm:cxn modelId="{1DDB7F6D-F94A-4B5A-9737-FFCC92C94034}" type="presParOf" srcId="{6FB550CC-1C33-4D69-8924-700E7CA00F00}" destId="{3585F470-0BAE-4577-BB54-ACD1FCC671FD}" srcOrd="1" destOrd="0" presId="urn:microsoft.com/office/officeart/2009/3/layout/SubStepProcess"/>
    <dgm:cxn modelId="{ADC205D7-0E2C-4E27-9745-FBA21B8CD856}" type="presParOf" srcId="{6FB550CC-1C33-4D69-8924-700E7CA00F00}" destId="{E08DC2B8-FA05-4126-AB86-DF1CED0F08EB}" srcOrd="2" destOrd="0" presId="urn:microsoft.com/office/officeart/2009/3/layout/SubStepProcess"/>
    <dgm:cxn modelId="{546ECC6C-8BFA-4178-93C6-93891878CE90}" type="presParOf" srcId="{6FB550CC-1C33-4D69-8924-700E7CA00F00}" destId="{02DA585A-79D6-4E49-B42A-83F589B9D824}" srcOrd="3" destOrd="0" presId="urn:microsoft.com/office/officeart/2009/3/layout/SubStepProcess"/>
    <dgm:cxn modelId="{64B5F5A3-6E0D-466C-81E4-21D2DB130886}" type="presParOf" srcId="{D82770A3-9D29-445B-8127-E891FE771809}" destId="{50A75F6E-2379-42C2-8168-BB8E0545C634}" srcOrd="4" destOrd="0" presId="urn:microsoft.com/office/officeart/2009/3/layout/SubStepProcess"/>
    <dgm:cxn modelId="{9EBEC54D-7AA7-496B-B5C9-02A2096F5EF3}" type="presParOf" srcId="{D82770A3-9D29-445B-8127-E891FE771809}" destId="{546A35F1-81EE-4A10-9F63-EC77A801E2AD}" srcOrd="5" destOrd="0" presId="urn:microsoft.com/office/officeart/2009/3/layout/SubStepProcess"/>
    <dgm:cxn modelId="{CF962B74-0A3B-418F-A9EE-BA6B60C6227C}" type="presParOf" srcId="{546A35F1-81EE-4A10-9F63-EC77A801E2AD}" destId="{9CB2D2E4-8BFC-4932-A0B7-3D6F81B3D211}" srcOrd="0" destOrd="0" presId="urn:microsoft.com/office/officeart/2009/3/layout/SubStepProcess"/>
    <dgm:cxn modelId="{D5EFE185-EBAE-48A1-A5E0-EF6706556B43}" type="presParOf" srcId="{546A35F1-81EE-4A10-9F63-EC77A801E2AD}" destId="{DB911CE0-49E9-49C1-80E1-8FA4095D0572}" srcOrd="1" destOrd="0" presId="urn:microsoft.com/office/officeart/2009/3/layout/SubStepProcess"/>
    <dgm:cxn modelId="{683B8563-5F5B-475E-9689-44E72AE1A1CF}" type="presParOf" srcId="{546A35F1-81EE-4A10-9F63-EC77A801E2AD}" destId="{02D8E08D-A541-4BFF-8217-CCA88393B2E1}" srcOrd="2" destOrd="0" presId="urn:microsoft.com/office/officeart/2009/3/layout/SubStepProcess"/>
    <dgm:cxn modelId="{54BC4003-F355-4E27-A5BA-40696ED46AE7}" type="presParOf" srcId="{546A35F1-81EE-4A10-9F63-EC77A801E2AD}" destId="{BD031F2C-75CC-43F1-B1EA-566F0A43DD47}"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81EE8-81FD-4D9C-82A7-88117895C719}">
      <dsp:nvSpPr>
        <dsp:cNvPr id="0" name=""/>
        <dsp:cNvSpPr/>
      </dsp:nvSpPr>
      <dsp:spPr>
        <a:xfrm>
          <a:off x="438" y="845675"/>
          <a:ext cx="1970170" cy="1975126"/>
        </a:xfrm>
        <a:prstGeom prst="ellipse">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a:t>Water Supply Planning Criteria</a:t>
          </a:r>
        </a:p>
      </dsp:txBody>
      <dsp:txXfrm>
        <a:off x="288963" y="1134926"/>
        <a:ext cx="1393120" cy="1396624"/>
      </dsp:txXfrm>
    </dsp:sp>
    <dsp:sp modelId="{9862132E-C622-4CAB-BAAB-EAF3AFE34C51}">
      <dsp:nvSpPr>
        <dsp:cNvPr id="0" name=""/>
        <dsp:cNvSpPr/>
      </dsp:nvSpPr>
      <dsp:spPr>
        <a:xfrm rot="21585513">
          <a:off x="2123982" y="1829977"/>
          <a:ext cx="1240986" cy="0"/>
        </a:xfrm>
        <a:custGeom>
          <a:avLst/>
          <a:gdLst/>
          <a:ahLst/>
          <a:cxnLst/>
          <a:rect l="0" t="0" r="0" b="0"/>
          <a:pathLst>
            <a:path>
              <a:moveTo>
                <a:pt x="0" y="0"/>
              </a:moveTo>
              <a:lnTo>
                <a:pt x="1240986"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DB709C-A6BC-4238-8C6E-F503A3423BB8}">
      <dsp:nvSpPr>
        <dsp:cNvPr id="0" name=""/>
        <dsp:cNvSpPr/>
      </dsp:nvSpPr>
      <dsp:spPr>
        <a:xfrm>
          <a:off x="3364963" y="1827363"/>
          <a:ext cx="603441"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D4EFD5-D1B9-4433-9818-37C31DCB8317}">
      <dsp:nvSpPr>
        <dsp:cNvPr id="0" name=""/>
        <dsp:cNvSpPr/>
      </dsp:nvSpPr>
      <dsp:spPr>
        <a:xfrm>
          <a:off x="3968405" y="1216561"/>
          <a:ext cx="4278949" cy="12216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631825" lvl="0" indent="0" algn="l" defTabSz="800100">
            <a:lnSpc>
              <a:spcPct val="90000"/>
            </a:lnSpc>
            <a:spcBef>
              <a:spcPct val="0"/>
            </a:spcBef>
            <a:spcAft>
              <a:spcPct val="35000"/>
            </a:spcAft>
            <a:buNone/>
          </a:pPr>
          <a:r>
            <a:rPr lang="en-US" sz="1800" b="1" kern="1200" dirty="0">
              <a:effectLst/>
            </a:rPr>
            <a:t>Planning Demand Level</a:t>
          </a:r>
        </a:p>
        <a:p>
          <a:pPr marL="631825" lvl="0" indent="0" algn="l" defTabSz="800100">
            <a:lnSpc>
              <a:spcPct val="90000"/>
            </a:lnSpc>
            <a:spcBef>
              <a:spcPct val="0"/>
            </a:spcBef>
            <a:spcAft>
              <a:spcPct val="35000"/>
            </a:spcAft>
            <a:buNone/>
          </a:pPr>
          <a:r>
            <a:rPr lang="en-US" sz="1800" kern="1200" dirty="0"/>
            <a:t>150 gallons per capita per day</a:t>
          </a:r>
        </a:p>
      </dsp:txBody>
      <dsp:txXfrm>
        <a:off x="3968405" y="1216561"/>
        <a:ext cx="4278949" cy="1221603"/>
      </dsp:txXfrm>
    </dsp:sp>
    <dsp:sp modelId="{10799971-6A86-4A53-93F0-64B1F7BAEEA4}">
      <dsp:nvSpPr>
        <dsp:cNvPr id="0" name=""/>
        <dsp:cNvSpPr/>
      </dsp:nvSpPr>
      <dsp:spPr>
        <a:xfrm rot="19149415">
          <a:off x="1924271" y="1164239"/>
          <a:ext cx="1640409" cy="0"/>
        </a:xfrm>
        <a:custGeom>
          <a:avLst/>
          <a:gdLst/>
          <a:ahLst/>
          <a:cxnLst/>
          <a:rect l="0" t="0" r="0" b="0"/>
          <a:pathLst>
            <a:path>
              <a:moveTo>
                <a:pt x="0" y="0"/>
              </a:moveTo>
              <a:lnTo>
                <a:pt x="1640409"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8DC2B8-FA05-4126-AB86-DF1CED0F08EB}">
      <dsp:nvSpPr>
        <dsp:cNvPr id="0" name=""/>
        <dsp:cNvSpPr/>
      </dsp:nvSpPr>
      <dsp:spPr>
        <a:xfrm>
          <a:off x="3364963" y="627834"/>
          <a:ext cx="603441"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DA585A-79D6-4E49-B42A-83F589B9D824}">
      <dsp:nvSpPr>
        <dsp:cNvPr id="0" name=""/>
        <dsp:cNvSpPr/>
      </dsp:nvSpPr>
      <dsp:spPr>
        <a:xfrm>
          <a:off x="3968405" y="17032"/>
          <a:ext cx="4278949" cy="12216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631825" lvl="0" indent="0" algn="l" defTabSz="800100">
            <a:lnSpc>
              <a:spcPct val="90000"/>
            </a:lnSpc>
            <a:spcBef>
              <a:spcPct val="0"/>
            </a:spcBef>
            <a:spcAft>
              <a:spcPct val="35000"/>
            </a:spcAft>
            <a:buNone/>
            <a:tabLst>
              <a:tab pos="631825" algn="l"/>
            </a:tabLst>
          </a:pPr>
          <a:r>
            <a:rPr lang="en-US" sz="1800" b="1" kern="1200">
              <a:effectLst/>
            </a:rPr>
            <a:t>Drought Criterion</a:t>
          </a:r>
        </a:p>
        <a:p>
          <a:pPr marL="631825" lvl="0" indent="0" algn="l" defTabSz="800100">
            <a:lnSpc>
              <a:spcPct val="90000"/>
            </a:lnSpc>
            <a:spcBef>
              <a:spcPct val="0"/>
            </a:spcBef>
            <a:spcAft>
              <a:spcPct val="35000"/>
            </a:spcAft>
            <a:buNone/>
            <a:tabLst>
              <a:tab pos="631825" algn="l"/>
            </a:tabLst>
          </a:pPr>
          <a:r>
            <a:rPr lang="en-US" sz="1800" kern="1200"/>
            <a:t>1-in-50-year drought</a:t>
          </a:r>
        </a:p>
      </dsp:txBody>
      <dsp:txXfrm>
        <a:off x="3968405" y="17032"/>
        <a:ext cx="4278949" cy="1221603"/>
      </dsp:txXfrm>
    </dsp:sp>
    <dsp:sp modelId="{50A75F6E-2379-42C2-8168-BB8E0545C634}">
      <dsp:nvSpPr>
        <dsp:cNvPr id="0" name=""/>
        <dsp:cNvSpPr/>
      </dsp:nvSpPr>
      <dsp:spPr>
        <a:xfrm rot="2473846">
          <a:off x="1919442" y="2511228"/>
          <a:ext cx="1649579" cy="0"/>
        </a:xfrm>
        <a:custGeom>
          <a:avLst/>
          <a:gdLst/>
          <a:ahLst/>
          <a:cxnLst/>
          <a:rect l="0" t="0" r="0" b="0"/>
          <a:pathLst>
            <a:path>
              <a:moveTo>
                <a:pt x="0" y="0"/>
              </a:moveTo>
              <a:lnTo>
                <a:pt x="1649579"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D8E08D-A541-4BFF-8217-CCA88393B2E1}">
      <dsp:nvSpPr>
        <dsp:cNvPr id="0" name=""/>
        <dsp:cNvSpPr/>
      </dsp:nvSpPr>
      <dsp:spPr>
        <a:xfrm>
          <a:off x="3364525" y="3054842"/>
          <a:ext cx="603441"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031F2C-75CC-43F1-B1EA-566F0A43DD47}">
      <dsp:nvSpPr>
        <dsp:cNvPr id="0" name=""/>
        <dsp:cNvSpPr/>
      </dsp:nvSpPr>
      <dsp:spPr>
        <a:xfrm>
          <a:off x="3967966" y="2444040"/>
          <a:ext cx="4278949" cy="12216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631825" lvl="0" indent="0" algn="l" defTabSz="800100">
            <a:lnSpc>
              <a:spcPct val="90000"/>
            </a:lnSpc>
            <a:spcBef>
              <a:spcPct val="0"/>
            </a:spcBef>
            <a:spcAft>
              <a:spcPct val="35000"/>
            </a:spcAft>
            <a:buNone/>
          </a:pPr>
          <a:r>
            <a:rPr lang="en-US" sz="1800" b="1" kern="1200">
              <a:effectLst/>
            </a:rPr>
            <a:t>Storage Reserve Factor</a:t>
          </a:r>
        </a:p>
        <a:p>
          <a:pPr marL="631825" lvl="0" indent="0" algn="l" defTabSz="800100">
            <a:lnSpc>
              <a:spcPct val="90000"/>
            </a:lnSpc>
            <a:spcBef>
              <a:spcPct val="0"/>
            </a:spcBef>
            <a:spcAft>
              <a:spcPct val="35000"/>
            </a:spcAft>
            <a:buNone/>
          </a:pPr>
          <a:r>
            <a:rPr lang="en-US" sz="1800" kern="1200"/>
            <a:t>20% of annual demands</a:t>
          </a:r>
        </a:p>
      </dsp:txBody>
      <dsp:txXfrm>
        <a:off x="3967966" y="2444040"/>
        <a:ext cx="4278949" cy="1221603"/>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BB5A130E-E117-7346-906F-332C827ED999}" type="datetimeFigureOut">
              <a:rPr lang="en-US" smtClean="0"/>
              <a:t>11/30/2022</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38A3412-B7ED-844D-941C-CDB4A5CC3D1C}" type="slidenum">
              <a:rPr lang="en-US" smtClean="0"/>
              <a:t>‹#›</a:t>
            </a:fld>
            <a:endParaRPr lang="en-US"/>
          </a:p>
        </p:txBody>
      </p:sp>
    </p:spTree>
    <p:extLst>
      <p:ext uri="{BB962C8B-B14F-4D97-AF65-F5344CB8AC3E}">
        <p14:creationId xmlns:p14="http://schemas.microsoft.com/office/powerpoint/2010/main" val="882929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4D09-A349-9440-BCAB-AB080F97913F}" type="slidenum">
              <a:rPr lang="en-US" smtClean="0"/>
              <a:t>1</a:t>
            </a:fld>
            <a:endParaRPr lang="en-US"/>
          </a:p>
        </p:txBody>
      </p:sp>
    </p:spTree>
    <p:extLst>
      <p:ext uri="{BB962C8B-B14F-4D97-AF65-F5344CB8AC3E}">
        <p14:creationId xmlns:p14="http://schemas.microsoft.com/office/powerpoint/2010/main" val="109321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by Denver Water tries to illustrate that our water future is not certain.</a:t>
            </a:r>
          </a:p>
          <a:p>
            <a:r>
              <a:rPr lang="en-US" dirty="0"/>
              <a:t>There are many things that can alter that future like impacts from a warmer climate, shifts in how our area grows,</a:t>
            </a:r>
          </a:p>
          <a:p>
            <a:r>
              <a:rPr lang="en-US" dirty="0"/>
              <a:t>or changes in how water is administered. We know that Halligan will help us address many of those uncertainties.</a:t>
            </a:r>
          </a:p>
          <a:p>
            <a:endParaRPr lang="en-US" dirty="0"/>
          </a:p>
        </p:txBody>
      </p:sp>
      <p:sp>
        <p:nvSpPr>
          <p:cNvPr id="4" name="Slide Number Placeholder 3"/>
          <p:cNvSpPr>
            <a:spLocks noGrp="1"/>
          </p:cNvSpPr>
          <p:nvPr>
            <p:ph type="sldNum" sz="quarter" idx="5"/>
          </p:nvPr>
        </p:nvSpPr>
        <p:spPr/>
        <p:txBody>
          <a:bodyPr/>
          <a:lstStyle/>
          <a:p>
            <a:fld id="{A38A3412-B7ED-844D-941C-CDB4A5CC3D1C}" type="slidenum">
              <a:rPr lang="en-US" smtClean="0"/>
              <a:t>10</a:t>
            </a:fld>
            <a:endParaRPr lang="en-US"/>
          </a:p>
        </p:txBody>
      </p:sp>
    </p:spTree>
    <p:extLst>
      <p:ext uri="{BB962C8B-B14F-4D97-AF65-F5344CB8AC3E}">
        <p14:creationId xmlns:p14="http://schemas.microsoft.com/office/powerpoint/2010/main" val="177813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by Denver Water tries to illustrate that our water future is not certain.</a:t>
            </a:r>
          </a:p>
          <a:p>
            <a:r>
              <a:rPr lang="en-US" dirty="0"/>
              <a:t>There are many things that can alter that future like impacts from a warmer climate, shifts in how our area grows,</a:t>
            </a:r>
          </a:p>
          <a:p>
            <a:r>
              <a:rPr lang="en-US" dirty="0"/>
              <a:t>or changes in how water is administered. We know that Halligan will help us address many of those uncertainties.</a:t>
            </a:r>
          </a:p>
          <a:p>
            <a:pPr marL="0" indent="0">
              <a:spcBef>
                <a:spcPts val="1200"/>
              </a:spcBef>
              <a:buFont typeface="Arial"/>
              <a:buNone/>
            </a:pPr>
            <a:endParaRPr lang="en-US" dirty="0"/>
          </a:p>
          <a:p>
            <a:pPr marL="0" indent="0">
              <a:spcBef>
                <a:spcPts val="1200"/>
              </a:spcBef>
              <a:buFont typeface="Arial"/>
              <a:buNone/>
            </a:pPr>
            <a:r>
              <a:rPr lang="en-US" dirty="0"/>
              <a:t>One of the reasons I love working for Utilities is because we provide for people’s basic needs – electric, wastewater, stormwater, broadband, and (my area) clean, reliable drinking water. </a:t>
            </a:r>
          </a:p>
          <a:p>
            <a:pPr marL="0" indent="0">
              <a:spcBef>
                <a:spcPts val="1200"/>
              </a:spcBef>
              <a:buFont typeface="Arial"/>
              <a:buNone/>
            </a:pPr>
            <a:r>
              <a:rPr lang="en-US" dirty="0"/>
              <a:t>To continue providing those essentials, the City must be constantly planning and looking ahead. </a:t>
            </a:r>
          </a:p>
          <a:p>
            <a:pPr marL="0" indent="0">
              <a:spcBef>
                <a:spcPts val="1200"/>
              </a:spcBef>
              <a:buFont typeface="Arial"/>
              <a:buNone/>
            </a:pPr>
            <a:r>
              <a:rPr lang="en-US" dirty="0"/>
              <a:t>Our population continues to grow. Even with improving water conservation, which is very important in Fort Collins, we need to be able to meet growing water demand. </a:t>
            </a:r>
          </a:p>
          <a:p>
            <a:pPr marL="342900" indent="-342900">
              <a:spcBef>
                <a:spcPts val="1200"/>
              </a:spcBef>
              <a:buFont typeface="Arial"/>
              <a:buChar char="•"/>
            </a:pPr>
            <a:r>
              <a:rPr lang="en-US" dirty="0"/>
              <a:t>Meets 2065 demands</a:t>
            </a:r>
          </a:p>
          <a:p>
            <a:pPr marL="342900" indent="-342900">
              <a:spcBef>
                <a:spcPts val="1200"/>
              </a:spcBef>
              <a:buFont typeface="Arial"/>
              <a:buChar char="•"/>
            </a:pPr>
            <a:r>
              <a:rPr lang="en-US" dirty="0"/>
              <a:t>Federal permitting since 2006</a:t>
            </a:r>
          </a:p>
          <a:p>
            <a:r>
              <a:rPr lang="en-US" altLang="en-US" sz="1200" dirty="0"/>
              <a:t>A reminder of why we need Halligan - Halligan helps FCU meet demand of future utilities customers with added reliability to current customers.  </a:t>
            </a:r>
          </a:p>
          <a:p>
            <a:r>
              <a:rPr lang="en-US" altLang="en-US" sz="1200" dirty="0"/>
              <a:t>Project is driven by the need for a reliable water supply.  This project Increases overall resiliency of our water supply portfolio.</a:t>
            </a:r>
          </a:p>
          <a:p>
            <a:r>
              <a:rPr lang="en-US" altLang="en-US" sz="1200" dirty="0"/>
              <a:t>Reason we stay in this project after 14 years of permitting and over 2 decades of planning – remains the most cost-effective option to provide this reliable water supply. </a:t>
            </a:r>
          </a:p>
        </p:txBody>
      </p:sp>
      <p:sp>
        <p:nvSpPr>
          <p:cNvPr id="4" name="Slide Number Placeholder 3"/>
          <p:cNvSpPr>
            <a:spLocks noGrp="1"/>
          </p:cNvSpPr>
          <p:nvPr>
            <p:ph type="sldNum" sz="quarter" idx="5"/>
          </p:nvPr>
        </p:nvSpPr>
        <p:spPr/>
        <p:txBody>
          <a:bodyPr/>
          <a:lstStyle/>
          <a:p>
            <a:fld id="{A38A3412-B7ED-844D-941C-CDB4A5CC3D1C}" type="slidenum">
              <a:rPr lang="en-US" smtClean="0"/>
              <a:t>11</a:t>
            </a:fld>
            <a:endParaRPr lang="en-US"/>
          </a:p>
        </p:txBody>
      </p:sp>
    </p:spTree>
    <p:extLst>
      <p:ext uri="{BB962C8B-B14F-4D97-AF65-F5344CB8AC3E}">
        <p14:creationId xmlns:p14="http://schemas.microsoft.com/office/powerpoint/2010/main" val="3951312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Eileen/Donnie notes:</a:t>
            </a:r>
          </a:p>
          <a:p>
            <a:pPr marL="181229" indent="-181229">
              <a:buFont typeface="Arial" panose="020B0604020202020204" pitchFamily="34" charset="0"/>
              <a:buChar char="•"/>
            </a:pPr>
            <a:r>
              <a:rPr lang="en-US" sz="1000" dirty="0"/>
              <a:t>Next portion of presentation will focus on a brief project overview, impacts and benefits of the project, permitting status and some elements of design.</a:t>
            </a:r>
          </a:p>
          <a:p>
            <a:pPr marL="181229" indent="-181229">
              <a:buFont typeface="Arial" panose="020B0604020202020204" pitchFamily="34" charset="0"/>
              <a:buChar char="•"/>
            </a:pPr>
            <a:r>
              <a:rPr lang="en-US" sz="1000" dirty="0"/>
              <a:t>This map shows the location of Halligan on the North Fork of the Poudre River and its relation to Fort Collins</a:t>
            </a:r>
          </a:p>
          <a:p>
            <a:pPr marL="181229" indent="-181229">
              <a:buFont typeface="Arial" panose="020B0604020202020204" pitchFamily="34" charset="0"/>
              <a:buChar char="•"/>
            </a:pPr>
            <a:r>
              <a:rPr lang="en-US" sz="1000" dirty="0"/>
              <a:t>Current and enlarged size of Halligan are shown, with dark blue being the current area and light blue being the additional area inundated</a:t>
            </a:r>
          </a:p>
          <a:p>
            <a:pPr marL="654751" lvl="1" indent="-181229">
              <a:buFont typeface="Arial" panose="020B0604020202020204" pitchFamily="34" charset="0"/>
              <a:buChar char="•"/>
            </a:pPr>
            <a:r>
              <a:rPr lang="en-US" sz="1000" dirty="0"/>
              <a:t>The enlargement would provide Utilities with about 8,200 AF of additional storage capacity</a:t>
            </a:r>
          </a:p>
        </p:txBody>
      </p:sp>
      <p:sp>
        <p:nvSpPr>
          <p:cNvPr id="4" name="Slide Number Placeholder 3"/>
          <p:cNvSpPr>
            <a:spLocks noGrp="1"/>
          </p:cNvSpPr>
          <p:nvPr>
            <p:ph type="sldNum" sz="quarter" idx="5"/>
          </p:nvPr>
        </p:nvSpPr>
        <p:spPr/>
        <p:txBody>
          <a:bodyPr/>
          <a:lstStyle/>
          <a:p>
            <a:fld id="{A38A3412-B7ED-844D-941C-CDB4A5CC3D1C}" type="slidenum">
              <a:rPr lang="en-US" smtClean="0"/>
              <a:t>12</a:t>
            </a:fld>
            <a:endParaRPr lang="en-US"/>
          </a:p>
        </p:txBody>
      </p:sp>
    </p:spTree>
    <p:extLst>
      <p:ext uri="{BB962C8B-B14F-4D97-AF65-F5344CB8AC3E}">
        <p14:creationId xmlns:p14="http://schemas.microsoft.com/office/powerpoint/2010/main" val="250958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sz="1000" dirty="0"/>
              <a:t>There are several water supply projects underway in Northern Colorado.  What differentiates Halligan from others is:</a:t>
            </a:r>
          </a:p>
          <a:p>
            <a:pPr marL="457200" lvl="1" indent="0">
              <a:buFont typeface="Arial" panose="020B0604020202020204" pitchFamily="34" charset="0"/>
              <a:buNone/>
            </a:pPr>
            <a:r>
              <a:rPr lang="en-US" sz="1000" dirty="0"/>
              <a:t>1) it’s size – it’s relatively small – after enlargement it will be less than 1/10</a:t>
            </a:r>
            <a:r>
              <a:rPr lang="en-US" sz="1000" baseline="30000" dirty="0"/>
              <a:t>th</a:t>
            </a:r>
            <a:r>
              <a:rPr lang="en-US" sz="1000" dirty="0"/>
              <a:t> the volume of Horsetooth.</a:t>
            </a: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2) It’s inherent benefits to the river downstream, which we’ll talk about later. </a:t>
            </a:r>
          </a:p>
          <a:p>
            <a:pPr marL="457200" lvl="1" indent="0">
              <a:buFont typeface="Arial" panose="020B0604020202020204" pitchFamily="34" charset="0"/>
              <a:buNone/>
            </a:pPr>
            <a:r>
              <a:rPr lang="en-US" sz="1000" kern="1200" dirty="0">
                <a:solidFill>
                  <a:schemeClr val="tx1"/>
                </a:solidFill>
                <a:latin typeface="+mn-lt"/>
                <a:ea typeface="+mn-ea"/>
                <a:cs typeface="+mn-cs"/>
              </a:rPr>
              <a:t>3) And the fact that our portion of Halligan will stay full majority of the time -- less impacts and less frequent diversions from the river.</a:t>
            </a:r>
          </a:p>
          <a:p>
            <a:pPr marL="457200" lvl="1" indent="0">
              <a:buFont typeface="Arial" panose="020B0604020202020204" pitchFamily="34" charset="0"/>
              <a:buNone/>
            </a:pPr>
            <a:r>
              <a:rPr lang="en-US" sz="1000" kern="1200" dirty="0">
                <a:solidFill>
                  <a:schemeClr val="tx1"/>
                </a:solidFill>
                <a:latin typeface="+mn-lt"/>
                <a:ea typeface="+mn-ea"/>
                <a:cs typeface="+mn-cs"/>
              </a:rPr>
              <a:t>3a) The graph on the right shows how the City’s storage in Halligan will fluctuation through time; there will be smaller changes in most years for the releases that improve flows and larger, but less frequent decreases in storage as water is released during drought periods.</a:t>
            </a:r>
          </a:p>
          <a:p>
            <a:pPr marL="457200" lvl="1" indent="0">
              <a:buFont typeface="Arial" panose="020B0604020202020204" pitchFamily="34" charset="0"/>
              <a:buNone/>
            </a:pPr>
            <a:endParaRPr lang="en-US" sz="10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38A3412-B7ED-844D-941C-CDB4A5CC3D1C}" type="slidenum">
              <a:rPr lang="en-US" smtClean="0"/>
              <a:t>13</a:t>
            </a:fld>
            <a:endParaRPr lang="en-US"/>
          </a:p>
        </p:txBody>
      </p:sp>
    </p:spTree>
    <p:extLst>
      <p:ext uri="{BB962C8B-B14F-4D97-AF65-F5344CB8AC3E}">
        <p14:creationId xmlns:p14="http://schemas.microsoft.com/office/powerpoint/2010/main" val="2928844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600" dirty="0"/>
              <a:t>Project is driven by the need for a reliable water supply.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600" dirty="0"/>
              <a:t>As part of our Safe Community Outcome Area-we aim to provide and maintain reliable </a:t>
            </a:r>
            <a:r>
              <a:rPr lang="en-US" sz="800" dirty="0">
                <a:effectLst/>
                <a:latin typeface="Calibri" panose="020F0502020204030204" pitchFamily="34" charset="0"/>
                <a:ea typeface="Calibri" panose="020F0502020204030204" pitchFamily="34" charset="0"/>
              </a:rPr>
              <a:t>utility services and infrastructure that directly preserve and improve public health and community safety</a:t>
            </a:r>
            <a:endParaRPr lang="en-US" altLang="en-US" sz="600" dirty="0"/>
          </a:p>
          <a:p>
            <a:pPr marL="171450" indent="-171450">
              <a:buFont typeface="Arial" panose="020B0604020202020204" pitchFamily="34" charset="0"/>
              <a:buChar char="•"/>
            </a:pPr>
            <a:r>
              <a:rPr lang="en-US" altLang="en-US" sz="600" dirty="0"/>
              <a:t>Halligan meets demand of future utilities customers while adding reliability to current customers.</a:t>
            </a:r>
          </a:p>
          <a:p>
            <a:pPr marL="171450" indent="-171450">
              <a:buFont typeface="Arial" panose="020B0604020202020204" pitchFamily="34" charset="0"/>
              <a:buChar char="•"/>
            </a:pPr>
            <a:r>
              <a:rPr lang="en-US" altLang="en-US" sz="600" dirty="0"/>
              <a:t>It is also a </a:t>
            </a:r>
            <a:r>
              <a:rPr lang="en-US" altLang="en-US" sz="800" dirty="0">
                <a:effectLst/>
                <a:latin typeface="Calibri" panose="020F0502020204030204" pitchFamily="34" charset="0"/>
              </a:rPr>
              <a:t>a</a:t>
            </a:r>
            <a:r>
              <a:rPr lang="en-US" sz="800" dirty="0">
                <a:effectLst/>
                <a:latin typeface="Calibri" panose="020F0502020204030204" pitchFamily="34" charset="0"/>
                <a:ea typeface="Calibri" panose="020F0502020204030204" pitchFamily="34" charset="0"/>
              </a:rPr>
              <a:t>n Environmentally Responsible Solution - year round base flows and no greenhouse gas emissions with no piping, pumping, or </a:t>
            </a:r>
            <a:r>
              <a:rPr lang="en-US" sz="800" dirty="0" err="1">
                <a:effectLst/>
                <a:latin typeface="Calibri" panose="020F0502020204030204" pitchFamily="34" charset="0"/>
                <a:ea typeface="Calibri" panose="020F0502020204030204" pitchFamily="34" charset="0"/>
              </a:rPr>
              <a:t>pretreatmen</a:t>
            </a:r>
            <a:endParaRPr lang="en-US" altLang="en-US" sz="600" dirty="0"/>
          </a:p>
          <a:p>
            <a:pPr marL="171450" indent="-171450">
              <a:buFont typeface="Arial" panose="020B0604020202020204" pitchFamily="34" charset="0"/>
              <a:buChar char="•"/>
            </a:pPr>
            <a:r>
              <a:rPr lang="en-US" altLang="en-US" sz="600" dirty="0"/>
              <a:t>Reason we stay in this project after 16 years of permitting - most cost-effective option to provide this reliable water supply. </a:t>
            </a:r>
          </a:p>
          <a:p>
            <a:pPr marL="171450" indent="-171450">
              <a:buFont typeface="Arial" panose="020B0604020202020204" pitchFamily="34" charset="0"/>
              <a:buChar char="•"/>
            </a:pPr>
            <a:endParaRPr lang="en-US" altLang="en-US" sz="600" dirty="0"/>
          </a:p>
          <a:p>
            <a:pPr marL="171450" indent="-171450">
              <a:buFont typeface="Arial" panose="020B0604020202020204" pitchFamily="34" charset="0"/>
              <a:buChar char="•"/>
            </a:pPr>
            <a:r>
              <a:rPr lang="en-US" altLang="en-US" sz="500" dirty="0"/>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Without Halligan –future customers vulnerable to service interruptions </a:t>
            </a:r>
            <a:endParaRPr lang="en-US" altLang="en-US" sz="7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700" dirty="0"/>
              <a:t>Opportunity to improve North Fork flow and habitat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700" dirty="0"/>
              <a:t>Replaces aging dam, addresses eventual safety issues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700" dirty="0"/>
              <a:t>Balances water supply needs and environmental impacts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700"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For the change to the Safe Community Outcome Area as the key strategic objective: SAFE 5.5 Provide and maintain reliable utility services and infrastructure that directly preserve and improve public health and community safety. - A safe and adequate water supply is essential to community health and safety.  A safe, high quality water supply supports community health through providing drinking water that meets all regulatory water quality requirements.  An adequate water supply is needed to support fire protection services in the community.</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Really talking up the advantages of a modern new dam makes sense here (you already nicely explain the critical need for more storage)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700" dirty="0"/>
          </a:p>
          <a:p>
            <a:pPr marL="171450" indent="-171450">
              <a:buFont typeface="Arial" panose="020B0604020202020204" pitchFamily="34" charset="0"/>
              <a:buChar char="•"/>
            </a:pPr>
            <a:endParaRPr lang="en-US" altLang="en-US" sz="600" dirty="0"/>
          </a:p>
          <a:p>
            <a:endParaRPr lang="en-US" altLang="en-US" sz="1000" dirty="0"/>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A38A3412-B7ED-844D-941C-CDB4A5CC3D1C}" type="slidenum">
              <a:rPr lang="en-US" smtClean="0"/>
              <a:t>14</a:t>
            </a:fld>
            <a:endParaRPr lang="en-US"/>
          </a:p>
        </p:txBody>
      </p:sp>
    </p:spTree>
    <p:extLst>
      <p:ext uri="{BB962C8B-B14F-4D97-AF65-F5344CB8AC3E}">
        <p14:creationId xmlns:p14="http://schemas.microsoft.com/office/powerpoint/2010/main" val="2691615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71" indent="-177571" defTabSz="966554">
              <a:buFont typeface="Arial" panose="020B0604020202020204" pitchFamily="34" charset="0"/>
              <a:buChar char="•"/>
              <a:defRPr/>
            </a:pPr>
            <a:r>
              <a:rPr lang="en-US" altLang="en-US" sz="1100"/>
              <a:t>Every project of this scale has impacts.  This slide lists a few related to inundation and construction.</a:t>
            </a:r>
          </a:p>
          <a:p>
            <a:pPr marL="177571" indent="-177571" defTabSz="966554">
              <a:buFont typeface="Arial" panose="020B0604020202020204" pitchFamily="34" charset="0"/>
              <a:buChar char="•"/>
              <a:defRPr/>
            </a:pPr>
            <a:r>
              <a:rPr lang="en-US" altLang="en-US" sz="1100"/>
              <a:t>But, the primary impact people likely wonder about is impact to the river:</a:t>
            </a:r>
          </a:p>
          <a:p>
            <a:endParaRPr lang="en-US"/>
          </a:p>
        </p:txBody>
      </p:sp>
      <p:sp>
        <p:nvSpPr>
          <p:cNvPr id="4" name="Slide Number Placeholder 3"/>
          <p:cNvSpPr>
            <a:spLocks noGrp="1"/>
          </p:cNvSpPr>
          <p:nvPr>
            <p:ph type="sldNum" sz="quarter" idx="5"/>
          </p:nvPr>
        </p:nvSpPr>
        <p:spPr/>
        <p:txBody>
          <a:bodyPr/>
          <a:lstStyle/>
          <a:p>
            <a:pPr defTabSz="483276">
              <a:defRPr/>
            </a:pPr>
            <a:fld id="{A38A3412-B7ED-844D-941C-CDB4A5CC3D1C}" type="slidenum">
              <a:rPr lang="en-US">
                <a:solidFill>
                  <a:prstClr val="black"/>
                </a:solidFill>
                <a:latin typeface="Calibri"/>
              </a:rPr>
              <a:pPr defTabSz="483276">
                <a:defRPr/>
              </a:pPr>
              <a:t>15</a:t>
            </a:fld>
            <a:endParaRPr lang="en-US">
              <a:solidFill>
                <a:prstClr val="black"/>
              </a:solidFill>
              <a:latin typeface="Calibri"/>
            </a:endParaRPr>
          </a:p>
        </p:txBody>
      </p:sp>
    </p:spTree>
    <p:extLst>
      <p:ext uri="{BB962C8B-B14F-4D97-AF65-F5344CB8AC3E}">
        <p14:creationId xmlns:p14="http://schemas.microsoft.com/office/powerpoint/2010/main" val="251080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shows the area from Halligan (in the NW corner) to Fort Collins.</a:t>
            </a:r>
          </a:p>
          <a:p>
            <a:r>
              <a:rPr lang="en-US"/>
              <a:t>Operation of an enlarged Halligan would result in a slight decrease in spring runoff flows on the North Fork and Poudre upstream of Laporte.</a:t>
            </a:r>
          </a:p>
          <a:p>
            <a:r>
              <a:rPr lang="en-US"/>
              <a:t>BUT an increase in flows most months of the year.</a:t>
            </a:r>
          </a:p>
          <a:p>
            <a:endParaRPr lang="en-US"/>
          </a:p>
          <a:p>
            <a:r>
              <a:rPr lang="en-US"/>
              <a:t>----------------------------------------------------------------------------------------------</a:t>
            </a:r>
          </a:p>
          <a:p>
            <a:r>
              <a:rPr lang="en-US"/>
              <a:t>If people, ask about actual numbers:</a:t>
            </a:r>
          </a:p>
          <a:p>
            <a:pPr marL="171450" indent="-171450" rtl="0" fontAlgn="ctr">
              <a:buFont typeface="Arial" panose="020B0604020202020204" pitchFamily="34" charset="0"/>
              <a:buChar char="•"/>
            </a:pPr>
            <a:r>
              <a:rPr lang="en-US"/>
              <a:t>On average, on monthly basis, reduction of up to 10% on North Fork during spring runoff months May/June</a:t>
            </a:r>
          </a:p>
          <a:p>
            <a:pPr marL="171450" indent="-171450" rtl="0" fontAlgn="ctr">
              <a:buFont typeface="Arial" panose="020B0604020202020204" pitchFamily="34" charset="0"/>
              <a:buChar char="•"/>
            </a:pPr>
            <a:r>
              <a:rPr lang="en-US"/>
              <a:t>On average, on monthly basis, reduction of less than 5% on Poudre River at Canyon mouth during spring runoff months.</a:t>
            </a:r>
          </a:p>
          <a:p>
            <a:pPr marL="171450" indent="-171450" rtl="0" fontAlgn="ctr">
              <a:buFont typeface="Arial" panose="020B0604020202020204" pitchFamily="34" charset="0"/>
              <a:buChar char="•"/>
            </a:pPr>
            <a:r>
              <a:rPr lang="en-US"/>
              <a:t>On average, in 7 of 12 months flows would increase on the North Fork approximately 10% or greater.</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38A3412-B7ED-844D-941C-CDB4A5CC3D1C}" type="slidenum">
              <a:rPr lang="en-US" smtClean="0"/>
              <a:t>16</a:t>
            </a:fld>
            <a:endParaRPr lang="en-US"/>
          </a:p>
        </p:txBody>
      </p:sp>
    </p:spTree>
    <p:extLst>
      <p:ext uri="{BB962C8B-B14F-4D97-AF65-F5344CB8AC3E}">
        <p14:creationId xmlns:p14="http://schemas.microsoft.com/office/powerpoint/2010/main" val="267144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Project has many benefits, but the benefits to the river are what set this project apart:</a:t>
            </a:r>
          </a:p>
          <a:p>
            <a:pPr marL="171450" indent="-171450">
              <a:buFont typeface="Arial" panose="020B0604020202020204" pitchFamily="34" charset="0"/>
              <a:buChar char="•"/>
            </a:pPr>
            <a:r>
              <a:rPr lang="en-US" sz="1000"/>
              <a:t>Project would re-establish flows to a river that currently looks like this image in some locations in late summer, due to existing operations on the North Fork.  </a:t>
            </a:r>
          </a:p>
          <a:p>
            <a:pPr marL="171450" indent="-171450">
              <a:buFont typeface="Arial" panose="020B0604020202020204" pitchFamily="34" charset="0"/>
              <a:buChar char="•"/>
            </a:pPr>
            <a:r>
              <a:rPr lang="en-US" sz="1000"/>
              <a:t>Re-establishing year-round flows provide river connectivity that’s missing today and is a fundamental need for a healthy ecosystem.  </a:t>
            </a:r>
          </a:p>
          <a:p>
            <a:endParaRPr lang="en-US" sz="1000"/>
          </a:p>
        </p:txBody>
      </p:sp>
      <p:sp>
        <p:nvSpPr>
          <p:cNvPr id="4" name="Slide Number Placeholder 3"/>
          <p:cNvSpPr>
            <a:spLocks noGrp="1"/>
          </p:cNvSpPr>
          <p:nvPr>
            <p:ph type="sldNum" sz="quarter" idx="5"/>
          </p:nvPr>
        </p:nvSpPr>
        <p:spPr/>
        <p:txBody>
          <a:bodyPr/>
          <a:lstStyle/>
          <a:p>
            <a:pPr defTabSz="466618">
              <a:defRPr/>
            </a:pPr>
            <a:fld id="{A38A3412-B7ED-844D-941C-CDB4A5CC3D1C}" type="slidenum">
              <a:rPr lang="en-US">
                <a:solidFill>
                  <a:prstClr val="black"/>
                </a:solidFill>
                <a:latin typeface="Calibri"/>
              </a:rPr>
              <a:pPr defTabSz="466618">
                <a:defRPr/>
              </a:pPr>
              <a:t>17</a:t>
            </a:fld>
            <a:endParaRPr lang="en-US">
              <a:solidFill>
                <a:prstClr val="black"/>
              </a:solidFill>
              <a:latin typeface="Calibri"/>
            </a:endParaRPr>
          </a:p>
        </p:txBody>
      </p:sp>
    </p:spTree>
    <p:extLst>
      <p:ext uri="{BB962C8B-B14F-4D97-AF65-F5344CB8AC3E}">
        <p14:creationId xmlns:p14="http://schemas.microsoft.com/office/powerpoint/2010/main" val="929553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6">
              <a:defRPr/>
            </a:pPr>
            <a:r>
              <a:rPr lang="en-US" sz="1000"/>
              <a:t>As an example, this slide lists mitigation elements that will benefit the North Fork system as a whole:</a:t>
            </a:r>
            <a:endParaRPr lang="en-US" sz="1000" dirty="0"/>
          </a:p>
          <a:p>
            <a:pPr marL="177571" indent="-177571" defTabSz="483276">
              <a:buFont typeface="Arial" panose="020B0604020202020204" pitchFamily="34" charset="0"/>
              <a:buChar char="•"/>
              <a:defRPr/>
            </a:pPr>
            <a:r>
              <a:rPr lang="en-US" sz="1000"/>
              <a:t>Establishing year-round minimum flows doesn’t only improve conditions of fishery, riparian veg, </a:t>
            </a:r>
            <a:r>
              <a:rPr lang="en-US" sz="1000" err="1"/>
              <a:t>macroinverts</a:t>
            </a:r>
            <a:r>
              <a:rPr lang="en-US" sz="1000"/>
              <a:t>, but benefits aquatic ecosystem as a whole.  </a:t>
            </a:r>
            <a:endParaRPr lang="en-US" sz="1000" dirty="0"/>
          </a:p>
          <a:p>
            <a:pPr marL="177571" indent="-177571">
              <a:buFont typeface="Arial" panose="020B0604020202020204" pitchFamily="34" charset="0"/>
              <a:buChar char="•"/>
            </a:pPr>
            <a:r>
              <a:rPr lang="en-US" sz="1000"/>
              <a:t>Compare pictures – in same vicinity.  What it looks like in typical summertime condition, versus proposed flows during summertime after enlargement.</a:t>
            </a:r>
            <a:endParaRPr lang="en-US" sz="1000" dirty="0"/>
          </a:p>
          <a:p>
            <a:pPr marL="177571" indent="-177571">
              <a:buFont typeface="Arial" panose="020B0604020202020204" pitchFamily="34" charset="0"/>
              <a:buChar char="•"/>
            </a:pPr>
            <a:r>
              <a:rPr lang="en-US" sz="1000"/>
              <a:t>As the list of mitigation elements show, the City has put a lot of energy into developing meaningful mitigation – which has been in consultation with the various permitting agencies</a:t>
            </a:r>
            <a:endParaRPr lang="en-US" sz="1000" dirty="0"/>
          </a:p>
          <a:p>
            <a:endParaRPr lang="en-US" sz="1000"/>
          </a:p>
          <a:p>
            <a:endParaRPr lang="en-US" sz="1000"/>
          </a:p>
          <a:p>
            <a:r>
              <a:rPr lang="en-US" sz="1000"/>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38A3412-B7ED-844D-941C-CDB4A5CC3D1C}" type="slidenum">
              <a:rPr lang="en-US" smtClean="0"/>
              <a:t>18</a:t>
            </a:fld>
            <a:endParaRPr lang="en-US"/>
          </a:p>
        </p:txBody>
      </p:sp>
    </p:spTree>
    <p:extLst>
      <p:ext uri="{BB962C8B-B14F-4D97-AF65-F5344CB8AC3E}">
        <p14:creationId xmlns:p14="http://schemas.microsoft.com/office/powerpoint/2010/main" val="1032306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design team has completed the 30% design and currently working on the 30% cost estimate that we will update Council in Q1 of 2023.</a:t>
            </a:r>
          </a:p>
          <a:p>
            <a:pPr marL="171450" indent="-171450">
              <a:buFont typeface="Arial" panose="020B0604020202020204" pitchFamily="34" charset="0"/>
              <a:buChar char="•"/>
            </a:pPr>
            <a:r>
              <a:rPr lang="en-US" dirty="0"/>
              <a:t>Our 3</a:t>
            </a:r>
            <a:r>
              <a:rPr lang="en-US" baseline="30000" dirty="0"/>
              <a:t>rd</a:t>
            </a:r>
            <a:r>
              <a:rPr lang="en-US" dirty="0"/>
              <a:t> season of field investigation will occur this summer that will inform our 60% design planned for 2024.</a:t>
            </a:r>
          </a:p>
          <a:p>
            <a:pPr marL="171450" indent="-171450">
              <a:buFont typeface="Arial" panose="020B0604020202020204" pitchFamily="34" charset="0"/>
              <a:buChar char="•"/>
            </a:pPr>
            <a:r>
              <a:rPr lang="en-US" dirty="0"/>
              <a:t>Construction is expected in 2026-driver is the permitting process.</a:t>
            </a:r>
          </a:p>
          <a:p>
            <a:endParaRPr lang="en-US" dirty="0"/>
          </a:p>
          <a:p>
            <a:endParaRPr lang="en-US" dirty="0"/>
          </a:p>
          <a:p>
            <a:r>
              <a:rPr lang="en-US" dirty="0"/>
              <a:t>One item that came out of the alternatives evaluation for 30% was this concept of the adjacent alignment.</a:t>
            </a:r>
          </a:p>
          <a:p>
            <a:pPr marL="171450" indent="-171450">
              <a:buFont typeface="Arial" panose="020B0604020202020204" pitchFamily="34" charset="0"/>
              <a:buChar char="•"/>
            </a:pPr>
            <a:r>
              <a:rPr lang="en-US" dirty="0"/>
              <a:t>200’d/s of existing dam</a:t>
            </a:r>
          </a:p>
          <a:p>
            <a:pPr marL="171450" indent="-171450">
              <a:buFont typeface="Arial" panose="020B0604020202020204" pitchFamily="34" charset="0"/>
              <a:buChar char="•"/>
            </a:pPr>
            <a:r>
              <a:rPr lang="en-US" dirty="0"/>
              <a:t>Only a slight increase in wetland/habitat impacts</a:t>
            </a:r>
          </a:p>
          <a:p>
            <a:pPr marL="171450" indent="-171450">
              <a:buFont typeface="Arial" panose="020B0604020202020204" pitchFamily="34" charset="0"/>
              <a:buChar char="•"/>
            </a:pPr>
            <a:r>
              <a:rPr lang="en-US" dirty="0"/>
              <a:t>Similar cost as the raise on the existing alignment</a:t>
            </a:r>
          </a:p>
          <a:p>
            <a:pPr marL="171450" indent="-171450">
              <a:buFont typeface="Arial" panose="020B0604020202020204" pitchFamily="34" charset="0"/>
              <a:buChar char="•"/>
            </a:pPr>
            <a:r>
              <a:rPr lang="en-US" dirty="0"/>
              <a:t>significant reductions to project risk</a:t>
            </a:r>
          </a:p>
          <a:p>
            <a:pPr marL="171450" indent="-171450">
              <a:buFont typeface="Arial" panose="020B0604020202020204" pitchFamily="34" charset="0"/>
              <a:buChar char="•"/>
            </a:pPr>
            <a:r>
              <a:rPr lang="en-US" dirty="0"/>
              <a:t>and improved long-term functionality, operations, and maintenance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t>
            </a:r>
          </a:p>
          <a:p>
            <a:pPr marL="171450" indent="-171450">
              <a:buFont typeface="Wingdings" panose="05000000000000000000" pitchFamily="2" charset="2"/>
              <a:buChar char="§"/>
            </a:pPr>
            <a:r>
              <a:rPr lang="en-US" dirty="0">
                <a:solidFill>
                  <a:schemeClr val="accent1"/>
                </a:solidFill>
              </a:rPr>
              <a:t>Design flexibility and implementation of modern design practices</a:t>
            </a:r>
          </a:p>
          <a:p>
            <a:pPr marL="171450" indent="-171450">
              <a:buFont typeface="Wingdings" panose="05000000000000000000" pitchFamily="2" charset="2"/>
              <a:buChar char="§"/>
            </a:pPr>
            <a:r>
              <a:rPr lang="en-US" dirty="0">
                <a:solidFill>
                  <a:schemeClr val="accent1"/>
                </a:solidFill>
              </a:rPr>
              <a:t>Improved long-term functionality, operations, and maintenance</a:t>
            </a:r>
          </a:p>
          <a:p>
            <a:pPr marL="171450" indent="-171450">
              <a:buFont typeface="Wingdings" panose="05000000000000000000" pitchFamily="2" charset="2"/>
              <a:buChar char="§"/>
            </a:pPr>
            <a:r>
              <a:rPr lang="en-US" dirty="0">
                <a:solidFill>
                  <a:schemeClr val="accent1"/>
                </a:solidFill>
              </a:rPr>
              <a:t>Reduction in construction risks</a:t>
            </a:r>
          </a:p>
          <a:p>
            <a:pPr marL="171450" indent="-171450">
              <a:buFont typeface="Wingdings" panose="05000000000000000000" pitchFamily="2" charset="2"/>
              <a:buChar char="§"/>
            </a:pPr>
            <a:r>
              <a:rPr lang="en-US" dirty="0">
                <a:solidFill>
                  <a:schemeClr val="accent1"/>
                </a:solidFill>
              </a:rPr>
              <a:t>Reduction in operational impacts </a:t>
            </a:r>
            <a:br>
              <a:rPr lang="en-US" dirty="0">
                <a:solidFill>
                  <a:schemeClr val="accent1"/>
                </a:solidFill>
              </a:rPr>
            </a:br>
            <a:r>
              <a:rPr lang="en-US" dirty="0">
                <a:solidFill>
                  <a:schemeClr val="accent1"/>
                </a:solidFill>
              </a:rPr>
              <a:t>during construction</a:t>
            </a:r>
          </a:p>
          <a:p>
            <a:pPr marL="0" indent="0">
              <a:buFont typeface="Arial" panose="020B0604020202020204" pitchFamily="34" charset="0"/>
              <a:buNone/>
            </a:pPr>
            <a:r>
              <a:rPr lang="en-US" dirty="0"/>
              <a:t>-------------------------------------------------------------------------------------</a:t>
            </a:r>
          </a:p>
          <a:p>
            <a:pPr marL="0" indent="0">
              <a:buFont typeface="Arial" panose="020B0604020202020204" pitchFamily="34" charset="0"/>
              <a:buNone/>
            </a:pPr>
            <a:r>
              <a:rPr lang="en-US" dirty="0"/>
              <a:t>Raise on existing dam-0.2 acres of wetland impacts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environmental impacts to wetlands and habitat just downstream of the dam is about 0.5 acres.  0.3 acres more than Alt 1 which is minimal.</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Risk</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Raise on existing dam</a:t>
            </a:r>
          </a:p>
          <a:p>
            <a:pPr marL="181240" indent="-181240">
              <a:buFont typeface="Arial" panose="020B0604020202020204" pitchFamily="34" charset="0"/>
              <a:buChar char="•"/>
            </a:pPr>
            <a:r>
              <a:rPr lang="en-US" sz="1200" dirty="0"/>
              <a:t>$55.3M total</a:t>
            </a:r>
          </a:p>
          <a:p>
            <a:pPr marL="181240" indent="-181240">
              <a:buFont typeface="Arial" panose="020B0604020202020204" pitchFamily="34" charset="0"/>
              <a:buChar char="•"/>
            </a:pPr>
            <a:r>
              <a:rPr lang="en-US" sz="1200" dirty="0"/>
              <a:t>$14.7M probable</a:t>
            </a:r>
          </a:p>
          <a:p>
            <a:pPr marL="181240" indent="-181240">
              <a:buFont typeface="Arial" panose="020B0604020202020204" pitchFamily="34" charset="0"/>
              <a:buChar char="•"/>
            </a:pPr>
            <a:endParaRPr lang="en-US" sz="1200" dirty="0"/>
          </a:p>
          <a:p>
            <a:pPr marL="0" indent="0">
              <a:buFont typeface="Arial" panose="020B0604020202020204" pitchFamily="34" charset="0"/>
              <a:buNone/>
            </a:pPr>
            <a:r>
              <a:rPr lang="en-US" sz="1200" dirty="0"/>
              <a:t>Adjacent Alignment</a:t>
            </a:r>
          </a:p>
          <a:p>
            <a:pPr marL="181240" indent="-181240">
              <a:buFont typeface="Arial" panose="020B0604020202020204" pitchFamily="34" charset="0"/>
              <a:buChar char="•"/>
            </a:pPr>
            <a:r>
              <a:rPr lang="en-US" sz="1200" dirty="0"/>
              <a:t>$40.7M Total ($14.6M or</a:t>
            </a:r>
            <a:r>
              <a:rPr lang="en-US" sz="1200" dirty="0">
                <a:highlight>
                  <a:srgbClr val="FFFF00"/>
                </a:highlight>
              </a:rPr>
              <a:t> 26% reduction)</a:t>
            </a:r>
          </a:p>
          <a:p>
            <a:pPr marL="181240" indent="-181240">
              <a:buFont typeface="Arial" panose="020B0604020202020204" pitchFamily="34" charset="0"/>
              <a:buChar char="•"/>
            </a:pPr>
            <a:r>
              <a:rPr lang="en-US" sz="1200" dirty="0"/>
              <a:t>$9.1M probable ($5.6M or 38% reduction)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38A3412-B7ED-844D-941C-CDB4A5CC3D1C}" type="slidenum">
              <a:rPr lang="en-US" smtClean="0"/>
              <a:t>19</a:t>
            </a:fld>
            <a:endParaRPr lang="en-US"/>
          </a:p>
        </p:txBody>
      </p:sp>
    </p:spTree>
    <p:extLst>
      <p:ext uri="{BB962C8B-B14F-4D97-AF65-F5344CB8AC3E}">
        <p14:creationId xmlns:p14="http://schemas.microsoft.com/office/powerpoint/2010/main" val="157234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8A3412-B7ED-844D-941C-CDB4A5CC3D1C}" type="slidenum">
              <a:rPr lang="en-US" smtClean="0"/>
              <a:t>2</a:t>
            </a:fld>
            <a:endParaRPr lang="en-US"/>
          </a:p>
        </p:txBody>
      </p:sp>
    </p:spTree>
    <p:extLst>
      <p:ext uri="{BB962C8B-B14F-4D97-AF65-F5344CB8AC3E}">
        <p14:creationId xmlns:p14="http://schemas.microsoft.com/office/powerpoint/2010/main" val="1868470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93231">
              <a:buFont typeface="Arial" panose="020B0604020202020204" pitchFamily="34" charset="0"/>
              <a:buChar char="•"/>
              <a:defRPr/>
            </a:pPr>
            <a:r>
              <a:rPr lang="en-US"/>
              <a:t>We’ve come a long way since starting the permitting process 16 years ago, and since the Corps released the draft EIS in 2019. </a:t>
            </a:r>
          </a:p>
          <a:p>
            <a:pPr marL="171450" indent="-171450" defTabSz="493231">
              <a:buFont typeface="Arial" panose="020B0604020202020204" pitchFamily="34" charset="0"/>
              <a:buChar char="•"/>
              <a:defRPr/>
            </a:pPr>
            <a:r>
              <a:rPr lang="en-US"/>
              <a:t>We’re currently focused on design, state permitting processes (401, </a:t>
            </a:r>
            <a:r>
              <a:rPr lang="en-US" err="1"/>
              <a:t>FWMEP</a:t>
            </a:r>
            <a:r>
              <a:rPr lang="en-US"/>
              <a:t>), and finalizing the EIS. </a:t>
            </a:r>
          </a:p>
          <a:p>
            <a:pPr marL="171450" indent="-171450" defTabSz="493231">
              <a:buFont typeface="Arial" panose="020B0604020202020204" pitchFamily="34" charset="0"/>
              <a:buChar char="•"/>
              <a:defRPr/>
            </a:pPr>
            <a:r>
              <a:rPr lang="en-US"/>
              <a:t>There are still quite a few steps before construction: </a:t>
            </a:r>
          </a:p>
          <a:p>
            <a:pPr marL="171450" indent="-171450" defTabSz="493231">
              <a:buFont typeface="Arial" panose="020B0604020202020204" pitchFamily="34" charset="0"/>
              <a:buChar char="•"/>
              <a:defRPr/>
            </a:pPr>
            <a:r>
              <a:rPr lang="en-US"/>
              <a:t>Permitting – key elements before the Corps’ ROD: </a:t>
            </a:r>
          </a:p>
          <a:p>
            <a:pPr marL="628650" lvl="1" indent="-171450" defTabSz="493231">
              <a:buFontTx/>
              <a:buChar char="-"/>
              <a:defRPr/>
            </a:pPr>
            <a:r>
              <a:rPr lang="en-US"/>
              <a:t>Schedule driver: Water quality modeling and State 401 certification process</a:t>
            </a:r>
          </a:p>
          <a:p>
            <a:pPr marL="628650" lvl="1" indent="-171450" defTabSz="493231">
              <a:buFontTx/>
              <a:buChar char="-"/>
              <a:defRPr/>
            </a:pPr>
            <a:r>
              <a:rPr lang="en-US"/>
              <a:t>Mitigation planning: </a:t>
            </a:r>
            <a:r>
              <a:rPr lang="en-US" err="1"/>
              <a:t>FWMEP</a:t>
            </a:r>
            <a:r>
              <a:rPr lang="en-US"/>
              <a:t> (CO Parks &amp; Wildlife), wetlands (Corps), and Preble’s mouse (USFWS)</a:t>
            </a:r>
          </a:p>
          <a:p>
            <a:pPr marL="628650" lvl="1" indent="-171450" defTabSz="493231">
              <a:buFontTx/>
              <a:buChar char="-"/>
              <a:defRPr/>
            </a:pPr>
            <a:r>
              <a:rPr lang="en-US"/>
              <a:t>Larimer County 1041 permit after final EIS</a:t>
            </a:r>
          </a:p>
          <a:p>
            <a:r>
              <a:rPr lang="en-US"/>
              <a:t>	</a:t>
            </a:r>
            <a:r>
              <a:rPr lang="en-US">
                <a:solidFill>
                  <a:srgbClr val="FF0000"/>
                </a:solidFill>
              </a:rPr>
              <a:t>-   </a:t>
            </a:r>
            <a:r>
              <a:rPr lang="en-US">
                <a:solidFill>
                  <a:srgbClr val="FF0000"/>
                </a:solidFill>
                <a:highlight>
                  <a:srgbClr val="FFFF00"/>
                </a:highlight>
              </a:rPr>
              <a:t>Landowner and ROW agreements” (or similar)</a:t>
            </a:r>
          </a:p>
          <a:p>
            <a:pPr marL="628650" lvl="1" indent="-171450" defTabSz="493231">
              <a:buFontTx/>
              <a:buChar char="-"/>
              <a:defRPr/>
            </a:pPr>
            <a:endParaRPr lang="en-US"/>
          </a:p>
          <a:p>
            <a:pPr defTabSz="493231">
              <a:defRPr/>
            </a:pPr>
            <a:endParaRPr lang="en-US"/>
          </a:p>
          <a:p>
            <a:endParaRPr lang="en-US"/>
          </a:p>
        </p:txBody>
      </p:sp>
      <p:sp>
        <p:nvSpPr>
          <p:cNvPr id="4" name="Slide Number Placeholder 3"/>
          <p:cNvSpPr>
            <a:spLocks noGrp="1"/>
          </p:cNvSpPr>
          <p:nvPr>
            <p:ph type="sldNum" sz="quarter" idx="5"/>
          </p:nvPr>
        </p:nvSpPr>
        <p:spPr/>
        <p:txBody>
          <a:bodyPr/>
          <a:lstStyle/>
          <a:p>
            <a:fld id="{A38A3412-B7ED-844D-941C-CDB4A5CC3D1C}" type="slidenum">
              <a:rPr lang="en-US" smtClean="0"/>
              <a:t>20</a:t>
            </a:fld>
            <a:endParaRPr lang="en-US"/>
          </a:p>
        </p:txBody>
      </p:sp>
    </p:spTree>
    <p:extLst>
      <p:ext uri="{BB962C8B-B14F-4D97-AF65-F5344CB8AC3E}">
        <p14:creationId xmlns:p14="http://schemas.microsoft.com/office/powerpoint/2010/main" val="395804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8A3412-B7ED-844D-941C-CDB4A5CC3D1C}" type="slidenum">
              <a:rPr lang="en-US" smtClean="0"/>
              <a:t>21</a:t>
            </a:fld>
            <a:endParaRPr lang="en-US"/>
          </a:p>
        </p:txBody>
      </p:sp>
    </p:spTree>
    <p:extLst>
      <p:ext uri="{BB962C8B-B14F-4D97-AF65-F5344CB8AC3E}">
        <p14:creationId xmlns:p14="http://schemas.microsoft.com/office/powerpoint/2010/main" val="360951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for Fort Collins utilities customers – area shown in orange. </a:t>
            </a:r>
          </a:p>
          <a:p>
            <a:r>
              <a:rPr lang="en-US" dirty="0"/>
              <a:t>This is a map of the Fort Collins area water provider boundaries. There are 3 main providers, with Utilities serving the central part of the City. The Halligan Project will be for use in the Utilities water service area (orange). </a:t>
            </a:r>
          </a:p>
        </p:txBody>
      </p:sp>
      <p:sp>
        <p:nvSpPr>
          <p:cNvPr id="4" name="Slide Number Placeholder 3"/>
          <p:cNvSpPr>
            <a:spLocks noGrp="1"/>
          </p:cNvSpPr>
          <p:nvPr>
            <p:ph type="sldNum" sz="quarter" idx="5"/>
          </p:nvPr>
        </p:nvSpPr>
        <p:spPr/>
        <p:txBody>
          <a:bodyPr/>
          <a:lstStyle/>
          <a:p>
            <a:fld id="{A38A3412-B7ED-844D-941C-CDB4A5CC3D1C}" type="slidenum">
              <a:rPr lang="en-US" smtClean="0"/>
              <a:t>3</a:t>
            </a:fld>
            <a:endParaRPr lang="en-US"/>
          </a:p>
        </p:txBody>
      </p:sp>
    </p:spTree>
    <p:extLst>
      <p:ext uri="{BB962C8B-B14F-4D97-AF65-F5344CB8AC3E}">
        <p14:creationId xmlns:p14="http://schemas.microsoft.com/office/powerpoint/2010/main" val="56594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Utilities current water sources are from a good portfolio of water rights in the Poudre River and ownership in units of the Colorado Big Thompson (or CBT) project, which we get delivery from Horsetooth Reservoir. On average we use about a 50/50 split between these two sources.</a:t>
            </a:r>
          </a:p>
        </p:txBody>
      </p:sp>
      <p:sp>
        <p:nvSpPr>
          <p:cNvPr id="4" name="Slide Number Placeholder 3"/>
          <p:cNvSpPr>
            <a:spLocks noGrp="1"/>
          </p:cNvSpPr>
          <p:nvPr>
            <p:ph type="sldNum" sz="quarter" idx="5"/>
          </p:nvPr>
        </p:nvSpPr>
        <p:spPr/>
        <p:txBody>
          <a:bodyPr/>
          <a:lstStyle/>
          <a:p>
            <a:fld id="{A38A3412-B7ED-844D-941C-CDB4A5CC3D1C}" type="slidenum">
              <a:rPr lang="en-US" smtClean="0"/>
              <a:t>4</a:t>
            </a:fld>
            <a:endParaRPr lang="en-US"/>
          </a:p>
        </p:txBody>
      </p:sp>
    </p:spTree>
    <p:extLst>
      <p:ext uri="{BB962C8B-B14F-4D97-AF65-F5344CB8AC3E}">
        <p14:creationId xmlns:p14="http://schemas.microsoft.com/office/powerpoint/2010/main" val="3513415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criteria of that Policy that drive need and size of Halligan are shown here; they include:</a:t>
            </a:r>
          </a:p>
          <a:p>
            <a:r>
              <a:rPr lang="en-US" dirty="0"/>
              <a:t>Having supplies that can meet demands through a 1-in-50 year drought;</a:t>
            </a:r>
          </a:p>
          <a:p>
            <a:r>
              <a:rPr lang="en-US" dirty="0"/>
              <a:t>Planning for a demand level that is slightly higher than our current demands to account for uncertainties in our future such as impacts of climate change, changing growth patterns and types, etc.</a:t>
            </a:r>
          </a:p>
          <a:p>
            <a:r>
              <a:rPr lang="en-US" dirty="0"/>
              <a:t>The storage reserve factor is essentially a bank account to deal with emergencies, like the recent fires and other vulnerabilities</a:t>
            </a:r>
          </a:p>
        </p:txBody>
      </p:sp>
      <p:sp>
        <p:nvSpPr>
          <p:cNvPr id="4" name="Slide Number Placeholder 3"/>
          <p:cNvSpPr>
            <a:spLocks noGrp="1"/>
          </p:cNvSpPr>
          <p:nvPr>
            <p:ph type="sldNum" sz="quarter" idx="10"/>
          </p:nvPr>
        </p:nvSpPr>
        <p:spPr/>
        <p:txBody>
          <a:bodyPr/>
          <a:lstStyle/>
          <a:p>
            <a:fld id="{CA2C4D09-A349-9440-BCAB-AB080F97913F}" type="slidenum">
              <a:rPr lang="en-US" smtClean="0"/>
              <a:t>5</a:t>
            </a:fld>
            <a:endParaRPr lang="en-US"/>
          </a:p>
        </p:txBody>
      </p:sp>
    </p:spTree>
    <p:extLst>
      <p:ext uri="{BB962C8B-B14F-4D97-AF65-F5344CB8AC3E}">
        <p14:creationId xmlns:p14="http://schemas.microsoft.com/office/powerpoint/2010/main" val="360871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number of strategies for achieving our water future. We want to approach it with sustainability and integration in mind, as well as avoid, minimize and offset our impacts.</a:t>
            </a:r>
          </a:p>
          <a:p>
            <a:r>
              <a:rPr lang="en-US" dirty="0"/>
              <a:t>There are a number of things here – ones to highlight are:</a:t>
            </a:r>
          </a:p>
          <a:p>
            <a:pPr marL="174982" indent="-174982">
              <a:buFont typeface="Arial" panose="020B0604020202020204" pitchFamily="34" charset="0"/>
              <a:buChar char="•"/>
            </a:pPr>
            <a:r>
              <a:rPr lang="en-US" dirty="0"/>
              <a:t>Conservation – we have reduced our per capita use by around 30% over the last couple of decades; although a great stride, it still is not enough to avoid the need for Halligan</a:t>
            </a:r>
          </a:p>
          <a:p>
            <a:pPr marL="174982" indent="-174982">
              <a:buFont typeface="Arial" panose="020B0604020202020204" pitchFamily="34" charset="0"/>
              <a:buChar char="•"/>
            </a:pPr>
            <a:r>
              <a:rPr lang="en-US" dirty="0"/>
              <a:t>The Halligan Project fits into our portfolio of resources…City-owned water rights and CBT shares in Horsetooth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portfolio is how we deal with droughts and other water supply shortages</a:t>
            </a:r>
          </a:p>
          <a:p>
            <a:pPr marL="0" indent="0">
              <a:buFont typeface="Arial" panose="020B0604020202020204" pitchFamily="34" charset="0"/>
              <a:buNone/>
            </a:pPr>
            <a:r>
              <a:rPr lang="en-US" dirty="0"/>
              <a:t>As mentioned before, we have a good amount of water rights and benefit greatly from the CBT system</a:t>
            </a:r>
          </a:p>
          <a:p>
            <a:pPr marL="0" indent="0">
              <a:buFont typeface="Arial" panose="020B0604020202020204" pitchFamily="34" charset="0"/>
              <a:buNone/>
            </a:pPr>
            <a:r>
              <a:rPr lang="en-US" dirty="0"/>
              <a:t>But where we lack is storage in our supply system, which the Halligan Project will provide</a:t>
            </a:r>
          </a:p>
          <a:p>
            <a:endParaRPr lang="en-US" dirty="0"/>
          </a:p>
        </p:txBody>
      </p:sp>
      <p:sp>
        <p:nvSpPr>
          <p:cNvPr id="4" name="Slide Number Placeholder 3"/>
          <p:cNvSpPr>
            <a:spLocks noGrp="1"/>
          </p:cNvSpPr>
          <p:nvPr>
            <p:ph type="sldNum" sz="quarter" idx="5"/>
          </p:nvPr>
        </p:nvSpPr>
        <p:spPr/>
        <p:txBody>
          <a:bodyPr/>
          <a:lstStyle/>
          <a:p>
            <a:fld id="{A38A3412-B7ED-844D-941C-CDB4A5CC3D1C}" type="slidenum">
              <a:rPr lang="en-US" smtClean="0"/>
              <a:t>6</a:t>
            </a:fld>
            <a:endParaRPr lang="en-US"/>
          </a:p>
        </p:txBody>
      </p:sp>
    </p:spTree>
    <p:extLst>
      <p:ext uri="{BB962C8B-B14F-4D97-AF65-F5344CB8AC3E}">
        <p14:creationId xmlns:p14="http://schemas.microsoft.com/office/powerpoint/2010/main" val="326459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portfolio is how we deal with droughts and other water supply shortages</a:t>
            </a:r>
          </a:p>
          <a:p>
            <a:r>
              <a:rPr lang="en-US"/>
              <a:t>As mentioned before, we have a good amount of water rights and benefit greatly from the CBT system</a:t>
            </a:r>
          </a:p>
          <a:p>
            <a:r>
              <a:rPr lang="en-US"/>
              <a:t>But where we lack is storage in our supply system, which the Halligan Project will provide</a:t>
            </a:r>
          </a:p>
        </p:txBody>
      </p:sp>
      <p:sp>
        <p:nvSpPr>
          <p:cNvPr id="4" name="Slide Number Placeholder 3"/>
          <p:cNvSpPr>
            <a:spLocks noGrp="1"/>
          </p:cNvSpPr>
          <p:nvPr>
            <p:ph type="sldNum" sz="quarter" idx="5"/>
          </p:nvPr>
        </p:nvSpPr>
        <p:spPr/>
        <p:txBody>
          <a:bodyPr/>
          <a:lstStyle/>
          <a:p>
            <a:fld id="{A38A3412-B7ED-844D-941C-CDB4A5CC3D1C}" type="slidenum">
              <a:rPr lang="en-US" smtClean="0"/>
              <a:t>7</a:t>
            </a:fld>
            <a:endParaRPr lang="en-US"/>
          </a:p>
        </p:txBody>
      </p:sp>
    </p:spTree>
    <p:extLst>
      <p:ext uri="{BB962C8B-B14F-4D97-AF65-F5344CB8AC3E}">
        <p14:creationId xmlns:p14="http://schemas.microsoft.com/office/powerpoint/2010/main" val="427453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illustrates that lack of storage. This shows storage available to other Front Range water providers in a per capita format.</a:t>
            </a:r>
          </a:p>
          <a:p>
            <a:r>
              <a:rPr lang="en-US"/>
              <a:t>The bars represent the amount of storage capacity available to those providers divided by the number of people served.</a:t>
            </a:r>
          </a:p>
          <a:p>
            <a:r>
              <a:rPr lang="en-US"/>
              <a:t>As you can see, Fort Collins has the lowest amount of storage per capita</a:t>
            </a:r>
          </a:p>
          <a:p>
            <a:r>
              <a:rPr lang="en-US"/>
              <a:t>Acquiring Halligan would about double the amount for Fort Collins Utilities storage per capita</a:t>
            </a:r>
          </a:p>
        </p:txBody>
      </p:sp>
      <p:sp>
        <p:nvSpPr>
          <p:cNvPr id="4" name="Slide Number Placeholder 3"/>
          <p:cNvSpPr>
            <a:spLocks noGrp="1"/>
          </p:cNvSpPr>
          <p:nvPr>
            <p:ph type="sldNum" sz="quarter" idx="5"/>
          </p:nvPr>
        </p:nvSpPr>
        <p:spPr/>
        <p:txBody>
          <a:bodyPr/>
          <a:lstStyle/>
          <a:p>
            <a:fld id="{A38A3412-B7ED-844D-941C-CDB4A5CC3D1C}" type="slidenum">
              <a:rPr lang="en-US" smtClean="0"/>
              <a:t>8</a:t>
            </a:fld>
            <a:endParaRPr lang="en-US"/>
          </a:p>
        </p:txBody>
      </p:sp>
    </p:spTree>
    <p:extLst>
      <p:ext uri="{BB962C8B-B14F-4D97-AF65-F5344CB8AC3E}">
        <p14:creationId xmlns:p14="http://schemas.microsoft.com/office/powerpoint/2010/main" val="149219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key part of the need for the Halligan Project and a foundation in the permitting process is our future water demands.</a:t>
            </a:r>
          </a:p>
          <a:p>
            <a:r>
              <a:rPr lang="en-US"/>
              <a:t>The Corps’ review of our future needs are that we’re expecting about 35,000 additional people in our service area by 2065</a:t>
            </a:r>
          </a:p>
          <a:p>
            <a:r>
              <a:rPr lang="en-US"/>
              <a:t>Plus we have expected increases in the large contractual uses that we have</a:t>
            </a:r>
          </a:p>
          <a:p>
            <a:r>
              <a:rPr lang="en-US"/>
              <a:t>Currently our water supply system can meet a firm annual yield of about 31,000 AF and our future demands are about 38,400 AF</a:t>
            </a:r>
          </a:p>
          <a:p>
            <a:r>
              <a:rPr lang="en-US"/>
              <a:t>These are the values used in the permitting process, but recent information from our Planning </a:t>
            </a:r>
            <a:r>
              <a:rPr lang="en-US" err="1"/>
              <a:t>Dpt</a:t>
            </a:r>
            <a:r>
              <a:rPr lang="en-US"/>
              <a:t> indicate higher future populations in our service area (up to 195,000)</a:t>
            </a:r>
          </a:p>
        </p:txBody>
      </p:sp>
      <p:sp>
        <p:nvSpPr>
          <p:cNvPr id="4" name="Slide Number Placeholder 3"/>
          <p:cNvSpPr>
            <a:spLocks noGrp="1"/>
          </p:cNvSpPr>
          <p:nvPr>
            <p:ph type="sldNum" sz="quarter" idx="5"/>
          </p:nvPr>
        </p:nvSpPr>
        <p:spPr/>
        <p:txBody>
          <a:bodyPr/>
          <a:lstStyle/>
          <a:p>
            <a:fld id="{A38A3412-B7ED-844D-941C-CDB4A5CC3D1C}" type="slidenum">
              <a:rPr lang="en-US" smtClean="0"/>
              <a:t>9</a:t>
            </a:fld>
            <a:endParaRPr lang="en-US"/>
          </a:p>
        </p:txBody>
      </p:sp>
    </p:spTree>
    <p:extLst>
      <p:ext uri="{BB962C8B-B14F-4D97-AF65-F5344CB8AC3E}">
        <p14:creationId xmlns:p14="http://schemas.microsoft.com/office/powerpoint/2010/main" val="2881069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 Slide w Image Left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p:nvSpPr>
        <p:spPr>
          <a:xfrm>
            <a:off x="5861298" y="-20834"/>
            <a:ext cx="3344821"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64608636-BF1F-A14C-B892-2B40568E11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25" y="-20834"/>
            <a:ext cx="5924123" cy="5208177"/>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63103" y="-20241"/>
            <a:ext cx="5890022" cy="5207795"/>
          </a:xfrm>
          <a:prstGeom prst="rect">
            <a:avLst/>
          </a:prstGeom>
        </p:spPr>
        <p:txBody>
          <a:bodyPr anchor="ctr"/>
          <a:lstStyle>
            <a:lvl1pPr algn="ctr">
              <a:defRPr sz="1350">
                <a:solidFill>
                  <a:schemeClr val="bg2"/>
                </a:solidFill>
                <a:highlight>
                  <a:srgbClr val="FFFFFF"/>
                </a:highlight>
              </a:defRPr>
            </a:lvl1pPr>
          </a:lstStyle>
          <a:p>
            <a:r>
              <a:rPr lang="en-US"/>
              <a:t>Click Here to Change Image</a:t>
            </a:r>
          </a:p>
          <a:p>
            <a:r>
              <a:rPr lang="en-US"/>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1667" y="4026764"/>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169819" y="565742"/>
            <a:ext cx="2711245" cy="678309"/>
          </a:xfrm>
          <a:prstGeom prst="rect">
            <a:avLst/>
          </a:prstGeom>
        </p:spPr>
        <p:txBody>
          <a:bodyPr vert="horz" lIns="91440" tIns="45720" rIns="91440" bIns="45720" rtlCol="0" anchor="t">
            <a:noAutofit/>
          </a:bodyPr>
          <a:lstStyle>
            <a:lvl1pPr>
              <a:defRPr sz="1800" b="0">
                <a:highlight>
                  <a:srgbClr val="559FD4"/>
                </a:highlight>
              </a:defRPr>
            </a:lvl1pPr>
          </a:lstStyle>
          <a:p>
            <a:r>
              <a:rPr lang="en-US"/>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6169819" y="75545"/>
            <a:ext cx="1813322" cy="398977"/>
          </a:xfrm>
          <a:prstGeom prst="rect">
            <a:avLst/>
          </a:prstGeom>
          <a:ln>
            <a:noFill/>
          </a:ln>
        </p:spPr>
        <p:txBody>
          <a:bodyPr anchor="b"/>
          <a:lstStyle>
            <a:lvl1pPr>
              <a:defRPr sz="1200">
                <a:ln>
                  <a:noFill/>
                </a:ln>
                <a:solidFill>
                  <a:schemeClr val="bg2"/>
                </a:solidFill>
              </a:defRPr>
            </a:lvl1pPr>
          </a:lstStyle>
          <a:p>
            <a:pPr lvl="0"/>
            <a:r>
              <a:rPr lang="en-US"/>
              <a:t>00-00-00</a:t>
            </a:r>
          </a:p>
        </p:txBody>
      </p:sp>
      <p:sp>
        <p:nvSpPr>
          <p:cNvPr id="14" name="Rectangle 13">
            <a:extLst>
              <a:ext uri="{FF2B5EF4-FFF2-40B4-BE49-F238E27FC236}">
                <a16:creationId xmlns:a16="http://schemas.microsoft.com/office/drawing/2014/main" id="{2A256273-38CC-2A42-B281-6A667EA1C9AE}"/>
              </a:ext>
            </a:extLst>
          </p:cNvPr>
          <p:cNvSpPr/>
          <p:nvPr/>
        </p:nvSpPr>
        <p:spPr>
          <a:xfrm>
            <a:off x="5827009" y="-29818"/>
            <a:ext cx="34289" cy="52105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6169818" y="1453782"/>
            <a:ext cx="2711054" cy="319824"/>
          </a:xfrm>
          <a:prstGeom prst="rect">
            <a:avLst/>
          </a:prstGeom>
        </p:spPr>
        <p:txBody>
          <a:bodyPr>
            <a:noAutofit/>
          </a:bodyPr>
          <a:lstStyle>
            <a:lvl1pPr>
              <a:defRPr sz="1500">
                <a:solidFill>
                  <a:schemeClr val="bg1"/>
                </a:solidFill>
              </a:defRPr>
            </a:lvl1pPr>
          </a:lstStyle>
          <a:p>
            <a:pPr lvl="0"/>
            <a:r>
              <a:rPr lang="en-US"/>
              <a:t>Name Goes Here</a:t>
            </a:r>
          </a:p>
          <a:p>
            <a:pPr lvl="0"/>
            <a:endParaRPr lang="en-US"/>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6169818" y="1782589"/>
            <a:ext cx="2711054" cy="789161"/>
          </a:xfrm>
          <a:prstGeom prst="rect">
            <a:avLst/>
          </a:prstGeom>
        </p:spPr>
        <p:txBody>
          <a:bodyPr>
            <a:noAutofit/>
          </a:bodyPr>
          <a:lstStyle>
            <a:lvl1pPr>
              <a:defRPr sz="1200">
                <a:solidFill>
                  <a:schemeClr val="bg2"/>
                </a:solidFill>
              </a:defRPr>
            </a:lvl1pPr>
          </a:lstStyle>
          <a:p>
            <a:pPr lvl="0"/>
            <a:r>
              <a:rPr lang="en-US"/>
              <a:t>Job Title Goes Here</a:t>
            </a:r>
          </a:p>
        </p:txBody>
      </p:sp>
    </p:spTree>
    <p:extLst>
      <p:ext uri="{BB962C8B-B14F-4D97-AF65-F5344CB8AC3E}">
        <p14:creationId xmlns:p14="http://schemas.microsoft.com/office/powerpoint/2010/main" val="6987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d Header Full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431217" y="255140"/>
            <a:ext cx="6908306" cy="364293"/>
          </a:xfrm>
          <a:prstGeom prst="rect">
            <a:avLst/>
          </a:prstGeom>
        </p:spPr>
        <p:txBody>
          <a:bodyPr/>
          <a:lstStyle>
            <a:lvl1pPr algn="r">
              <a:defRPr sz="1500" b="0"/>
            </a:lvl1pPr>
          </a:lstStyle>
          <a:p>
            <a:r>
              <a:rPr lang="en-US"/>
              <a:t>Headline Copy Goes Here</a:t>
            </a:r>
          </a:p>
        </p:txBody>
      </p:sp>
      <p:sp>
        <p:nvSpPr>
          <p:cNvPr id="9" name="Content Placeholder 2">
            <a:extLst>
              <a:ext uri="{FF2B5EF4-FFF2-40B4-BE49-F238E27FC236}">
                <a16:creationId xmlns:a16="http://schemas.microsoft.com/office/drawing/2014/main" id="{17B5EB0B-F55D-0F4D-AF10-369E0E786810}"/>
              </a:ext>
            </a:extLst>
          </p:cNvPr>
          <p:cNvSpPr>
            <a:spLocks noGrp="1"/>
          </p:cNvSpPr>
          <p:nvPr>
            <p:ph idx="1"/>
          </p:nvPr>
        </p:nvSpPr>
        <p:spPr>
          <a:xfrm>
            <a:off x="415139" y="758564"/>
            <a:ext cx="8344284" cy="4233657"/>
          </a:xfrm>
          <a:prstGeom prst="rect">
            <a:avLst/>
          </a:prstGeom>
        </p:spPr>
        <p:txBody>
          <a:bodyPr>
            <a:noAutofit/>
          </a:bodyPr>
          <a:lstStyle>
            <a:lvl1pPr>
              <a:defRPr sz="1500"/>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F0EA3324-1EA0-4861-9954-896CE32B8F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cxnSp>
        <p:nvCxnSpPr>
          <p:cNvPr id="14" name="Straight Connector 13">
            <a:extLst>
              <a:ext uri="{FF2B5EF4-FFF2-40B4-BE49-F238E27FC236}">
                <a16:creationId xmlns:a16="http://schemas.microsoft.com/office/drawing/2014/main" id="{72A80C59-1494-4D12-B1BF-67BB7946CCAF}"/>
              </a:ext>
            </a:extLst>
          </p:cNvPr>
          <p:cNvCxnSpPr/>
          <p:nvPr userDrawn="1"/>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5D7ABA76-7C61-45C3-BDC4-A2240CEC6A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6" name="Straight Connector 15">
            <a:extLst>
              <a:ext uri="{FF2B5EF4-FFF2-40B4-BE49-F238E27FC236}">
                <a16:creationId xmlns:a16="http://schemas.microsoft.com/office/drawing/2014/main" id="{792C6C63-BEDD-4912-9F1D-D0F69ABFD997}"/>
              </a:ext>
            </a:extLst>
          </p:cNvPr>
          <p:cNvCxnSpPr/>
          <p:nvPr userDrawn="1"/>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8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d Header w Sub Headline Full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3" name="Content Placeholder 2"/>
          <p:cNvSpPr>
            <a:spLocks noGrp="1"/>
          </p:cNvSpPr>
          <p:nvPr>
            <p:ph idx="1"/>
          </p:nvPr>
        </p:nvSpPr>
        <p:spPr>
          <a:xfrm>
            <a:off x="415139" y="1145333"/>
            <a:ext cx="8344284" cy="3846887"/>
          </a:xfrm>
          <a:prstGeom prst="rect">
            <a:avLst/>
          </a:prstGeom>
        </p:spPr>
        <p:txBody>
          <a:bodyPr>
            <a:noAutofit/>
          </a:bodyPr>
          <a:lstStyle>
            <a:lvl1pPr>
              <a:defRPr sz="1500"/>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431217" y="255140"/>
            <a:ext cx="6908306" cy="364293"/>
          </a:xfrm>
          <a:prstGeom prst="rect">
            <a:avLst/>
          </a:prstGeom>
        </p:spPr>
        <p:txBody>
          <a:bodyPr/>
          <a:lstStyle>
            <a:lvl1pPr algn="r">
              <a:defRPr sz="1500" b="0"/>
            </a:lvl1pPr>
          </a:lstStyle>
          <a:p>
            <a:r>
              <a:rPr lang="en-US"/>
              <a:t>Headline Copy Goes Here</a:t>
            </a:r>
          </a:p>
        </p:txBody>
      </p:sp>
      <p:sp>
        <p:nvSpPr>
          <p:cNvPr id="20" name="Text Placeholder 7">
            <a:extLst>
              <a:ext uri="{FF2B5EF4-FFF2-40B4-BE49-F238E27FC236}">
                <a16:creationId xmlns:a16="http://schemas.microsoft.com/office/drawing/2014/main" id="{25AD54FF-D5CE-854F-9938-A3783E60800B}"/>
              </a:ext>
            </a:extLst>
          </p:cNvPr>
          <p:cNvSpPr>
            <a:spLocks noGrp="1"/>
          </p:cNvSpPr>
          <p:nvPr>
            <p:ph type="body" sz="quarter" idx="12" hasCustomPrompt="1"/>
          </p:nvPr>
        </p:nvSpPr>
        <p:spPr>
          <a:xfrm>
            <a:off x="323637" y="709404"/>
            <a:ext cx="8435786" cy="349873"/>
          </a:xfrm>
          <a:prstGeom prst="rect">
            <a:avLst/>
          </a:prstGeom>
        </p:spPr>
        <p:txBody>
          <a:bodyPr>
            <a:noAutofit/>
          </a:bodyPr>
          <a:lstStyle>
            <a:lvl1pPr>
              <a:defRPr sz="1800">
                <a:solidFill>
                  <a:schemeClr val="bg1"/>
                </a:solidFill>
                <a:highlight>
                  <a:srgbClr val="559FD4"/>
                </a:highlight>
              </a:defRPr>
            </a:lvl1pPr>
          </a:lstStyle>
          <a:p>
            <a:pPr lvl="0"/>
            <a:r>
              <a:rPr lang="en-US"/>
              <a:t>Sub-Headline Copy Goes Here</a:t>
            </a:r>
          </a:p>
        </p:txBody>
      </p:sp>
    </p:spTree>
    <p:extLst>
      <p:ext uri="{BB962C8B-B14F-4D97-AF65-F5344CB8AC3E}">
        <p14:creationId xmlns:p14="http://schemas.microsoft.com/office/powerpoint/2010/main" val="166891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d Header 3 Column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3" name="Content Placeholder 2"/>
          <p:cNvSpPr>
            <a:spLocks noGrp="1"/>
          </p:cNvSpPr>
          <p:nvPr>
            <p:ph idx="1" hasCustomPrompt="1"/>
          </p:nvPr>
        </p:nvSpPr>
        <p:spPr>
          <a:xfrm>
            <a:off x="415139" y="758928"/>
            <a:ext cx="8344284" cy="4233293"/>
          </a:xfrm>
          <a:prstGeom prst="rect">
            <a:avLst/>
          </a:prstGeom>
        </p:spPr>
        <p:txBody>
          <a:bodyPr numCol="3" spcCol="228600">
            <a:noAutofit/>
          </a:bodyPr>
          <a:lstStyle>
            <a:lvl1pPr>
              <a:defRPr sz="1500"/>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Three Column Content Slide</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2938"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020687AF-39DC-0940-9BC4-D86318634BD8}"/>
              </a:ext>
            </a:extLst>
          </p:cNvPr>
          <p:cNvSpPr>
            <a:spLocks noGrp="1"/>
          </p:cNvSpPr>
          <p:nvPr>
            <p:ph type="title" hasCustomPrompt="1"/>
          </p:nvPr>
        </p:nvSpPr>
        <p:spPr>
          <a:xfrm>
            <a:off x="1436140" y="255140"/>
            <a:ext cx="6908306" cy="364292"/>
          </a:xfrm>
          <a:prstGeom prst="rect">
            <a:avLst/>
          </a:prstGeom>
        </p:spPr>
        <p:txBody>
          <a:bodyPr/>
          <a:lstStyle>
            <a:lvl1pPr algn="r">
              <a:defRPr sz="1500" b="0"/>
            </a:lvl1pPr>
          </a:lstStyle>
          <a:p>
            <a:r>
              <a:rPr lang="en-US"/>
              <a:t>Headline Copy Goes Here</a:t>
            </a:r>
          </a:p>
        </p:txBody>
      </p:sp>
    </p:spTree>
    <p:extLst>
      <p:ext uri="{BB962C8B-B14F-4D97-AF65-F5344CB8AC3E}">
        <p14:creationId xmlns:p14="http://schemas.microsoft.com/office/powerpoint/2010/main" val="133225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d Header w Full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2"/>
            <a:ext cx="6906993" cy="363989"/>
          </a:xfrm>
          <a:prstGeom prst="rect">
            <a:avLst/>
          </a:prstGeom>
        </p:spPr>
        <p:txBody>
          <a:bodyPr/>
          <a:lstStyle>
            <a:lvl1pPr algn="r">
              <a:defRPr sz="1500" b="0"/>
            </a:lvl1pPr>
          </a:lstStyle>
          <a:p>
            <a:r>
              <a:rPr lang="en-US"/>
              <a:t>Headline Copy Goes Here</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649627"/>
            <a:ext cx="9144000" cy="449387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467BC15-2921-46E7-8D0A-B1BE785EAA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cxnSp>
        <p:nvCxnSpPr>
          <p:cNvPr id="13" name="Straight Connector 12">
            <a:extLst>
              <a:ext uri="{FF2B5EF4-FFF2-40B4-BE49-F238E27FC236}">
                <a16:creationId xmlns:a16="http://schemas.microsoft.com/office/drawing/2014/main" id="{4F038594-39A2-4229-8018-C1502C543229}"/>
              </a:ext>
            </a:extLst>
          </p:cNvPr>
          <p:cNvCxnSpPr/>
          <p:nvPr userDrawn="1"/>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EBD20AA5-1121-4C45-86E7-8C9A7DC477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5" name="Straight Connector 14">
            <a:extLst>
              <a:ext uri="{FF2B5EF4-FFF2-40B4-BE49-F238E27FC236}">
                <a16:creationId xmlns:a16="http://schemas.microsoft.com/office/drawing/2014/main" id="{D816046B-9088-4331-BDD3-36A38B6E9352}"/>
              </a:ext>
            </a:extLst>
          </p:cNvPr>
          <p:cNvCxnSpPr/>
          <p:nvPr userDrawn="1"/>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373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d Headline w Type SM Image 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3" cy="363990"/>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415139" y="758928"/>
            <a:ext cx="5099445" cy="4233290"/>
          </a:xfrm>
          <a:prstGeom prst="rect">
            <a:avLst/>
          </a:prstGeom>
        </p:spPr>
        <p:txBody>
          <a:bodyPr>
            <a:noAutofit/>
          </a:bodyPr>
          <a:lstStyle>
            <a:lvl1pPr>
              <a:defRPr sz="1500">
                <a:solidFill>
                  <a:schemeClr val="tx1"/>
                </a:solidFill>
              </a:defRPr>
            </a:lvl1pPr>
            <a:lvl2pPr>
              <a:defRPr sz="1500">
                <a:solidFill>
                  <a:schemeClr val="tx2"/>
                </a:solidFill>
              </a:defRPr>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5668768" y="758928"/>
            <a:ext cx="3320413" cy="4233291"/>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500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d Hdr w SubHd w Type SM Image 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431217" y="255140"/>
            <a:ext cx="6908306" cy="364293"/>
          </a:xfrm>
          <a:prstGeom prst="rect">
            <a:avLst/>
          </a:prstGeom>
        </p:spPr>
        <p:txBody>
          <a:bodyPr/>
          <a:lstStyle>
            <a:lvl1pPr algn="r">
              <a:defRPr sz="1500" b="0"/>
            </a:lvl1pPr>
          </a:lstStyle>
          <a:p>
            <a:r>
              <a:rPr lang="en-US"/>
              <a:t>Headline Copy Goes Here</a:t>
            </a:r>
          </a:p>
        </p:txBody>
      </p:sp>
      <p:sp>
        <p:nvSpPr>
          <p:cNvPr id="13" name="Content Placeholder 2">
            <a:extLst>
              <a:ext uri="{FF2B5EF4-FFF2-40B4-BE49-F238E27FC236}">
                <a16:creationId xmlns:a16="http://schemas.microsoft.com/office/drawing/2014/main" id="{70B01757-3C88-0340-B77B-72D287A9F566}"/>
              </a:ext>
            </a:extLst>
          </p:cNvPr>
          <p:cNvSpPr>
            <a:spLocks noGrp="1"/>
          </p:cNvSpPr>
          <p:nvPr>
            <p:ph idx="10" hasCustomPrompt="1"/>
          </p:nvPr>
        </p:nvSpPr>
        <p:spPr>
          <a:xfrm>
            <a:off x="415139" y="1145331"/>
            <a:ext cx="5099445" cy="3846887"/>
          </a:xfrm>
          <a:prstGeom prst="rect">
            <a:avLst/>
          </a:prstGeom>
        </p:spPr>
        <p:txBody>
          <a:bodyPr>
            <a:noAutofit/>
          </a:bodyPr>
          <a:lstStyle>
            <a:lvl1pPr>
              <a:defRPr sz="1500">
                <a:solidFill>
                  <a:schemeClr val="tx1"/>
                </a:solidFill>
              </a:defRPr>
            </a:lvl1pPr>
            <a:lvl2pPr>
              <a:defRPr sz="1500">
                <a:solidFill>
                  <a:schemeClr val="tx2"/>
                </a:solidFill>
              </a:defRPr>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4">
            <a:extLst>
              <a:ext uri="{FF2B5EF4-FFF2-40B4-BE49-F238E27FC236}">
                <a16:creationId xmlns:a16="http://schemas.microsoft.com/office/drawing/2014/main" id="{0E39A2B5-6F72-1D46-A2B2-D2E59C71E18E}"/>
              </a:ext>
            </a:extLst>
          </p:cNvPr>
          <p:cNvSpPr>
            <a:spLocks noGrp="1"/>
          </p:cNvSpPr>
          <p:nvPr>
            <p:ph type="pic" sz="quarter" idx="11" hasCustomPrompt="1"/>
          </p:nvPr>
        </p:nvSpPr>
        <p:spPr>
          <a:xfrm>
            <a:off x="5668768" y="758928"/>
            <a:ext cx="3320413" cy="4233291"/>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8" name="Text Placeholder 7">
            <a:extLst>
              <a:ext uri="{FF2B5EF4-FFF2-40B4-BE49-F238E27FC236}">
                <a16:creationId xmlns:a16="http://schemas.microsoft.com/office/drawing/2014/main" id="{3E5B559E-7424-9F4E-AA15-8ABA7C90D28F}"/>
              </a:ext>
            </a:extLst>
          </p:cNvPr>
          <p:cNvSpPr>
            <a:spLocks noGrp="1"/>
          </p:cNvSpPr>
          <p:nvPr>
            <p:ph type="body" sz="quarter" idx="12" hasCustomPrompt="1"/>
          </p:nvPr>
        </p:nvSpPr>
        <p:spPr>
          <a:xfrm>
            <a:off x="323637" y="709404"/>
            <a:ext cx="5190947" cy="349873"/>
          </a:xfrm>
          <a:prstGeom prst="rect">
            <a:avLst/>
          </a:prstGeom>
        </p:spPr>
        <p:txBody>
          <a:bodyPr>
            <a:noAutofit/>
          </a:bodyPr>
          <a:lstStyle>
            <a:lvl1pPr>
              <a:defRPr sz="1800">
                <a:solidFill>
                  <a:schemeClr val="bg1"/>
                </a:solidFill>
                <a:highlight>
                  <a:srgbClr val="559FD4"/>
                </a:highlight>
              </a:defRPr>
            </a:lvl1pPr>
          </a:lstStyle>
          <a:p>
            <a:pPr lvl="0"/>
            <a:r>
              <a:rPr lang="en-US"/>
              <a:t>Sub-Headline Copy Goes Here</a:t>
            </a:r>
          </a:p>
        </p:txBody>
      </p:sp>
      <p:pic>
        <p:nvPicPr>
          <p:cNvPr id="15" name="Picture 14">
            <a:extLst>
              <a:ext uri="{FF2B5EF4-FFF2-40B4-BE49-F238E27FC236}">
                <a16:creationId xmlns:a16="http://schemas.microsoft.com/office/drawing/2014/main" id="{F24E8525-67F9-4705-B62D-DA5621BE4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cxnSp>
        <p:nvCxnSpPr>
          <p:cNvPr id="16" name="Straight Connector 15">
            <a:extLst>
              <a:ext uri="{FF2B5EF4-FFF2-40B4-BE49-F238E27FC236}">
                <a16:creationId xmlns:a16="http://schemas.microsoft.com/office/drawing/2014/main" id="{5DEE7579-81A5-42DA-93FE-3AF5D6C751EC}"/>
              </a:ext>
            </a:extLst>
          </p:cNvPr>
          <p:cNvCxnSpPr/>
          <p:nvPr userDrawn="1"/>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02A3597E-0F87-4CF0-A037-C6C01B4B3D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8" name="Straight Connector 17">
            <a:extLst>
              <a:ext uri="{FF2B5EF4-FFF2-40B4-BE49-F238E27FC236}">
                <a16:creationId xmlns:a16="http://schemas.microsoft.com/office/drawing/2014/main" id="{5393704F-333F-4006-B53B-0338CB28B3F6}"/>
              </a:ext>
            </a:extLst>
          </p:cNvPr>
          <p:cNvCxnSpPr/>
          <p:nvPr userDrawn="1"/>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09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d Headline w Type Image 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2" cy="363989"/>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415139" y="758928"/>
            <a:ext cx="3155056" cy="4233293"/>
          </a:xfrm>
          <a:prstGeom prst="rect">
            <a:avLst/>
          </a:prstGeom>
        </p:spPr>
        <p:txBody>
          <a:bodyPr>
            <a:noAutofit/>
          </a:bodyPr>
          <a:lstStyle>
            <a:lvl1pPr>
              <a:defRPr sz="1500">
                <a:solidFill>
                  <a:schemeClr val="tx1"/>
                </a:solidFill>
              </a:defRPr>
            </a:lvl1pPr>
            <a:lvl2pPr>
              <a:defRPr sz="1500">
                <a:solidFill>
                  <a:schemeClr val="tx2"/>
                </a:solidFill>
              </a:defRPr>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3741645" y="758928"/>
            <a:ext cx="5247536" cy="423329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93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d Hdr w SubHd w Type Image 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2"/>
            <a:ext cx="6906993" cy="363989"/>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415139" y="1487384"/>
            <a:ext cx="3155056" cy="3504836"/>
          </a:xfrm>
          <a:prstGeom prst="rect">
            <a:avLst/>
          </a:prstGeom>
        </p:spPr>
        <p:txBody>
          <a:bodyPr>
            <a:noAutofit/>
          </a:bodyPr>
          <a:lstStyle>
            <a:lvl1pP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3741645" y="758928"/>
            <a:ext cx="5247536" cy="423329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599DC038-3A02-7948-A849-2FFEEC654EC1}"/>
              </a:ext>
            </a:extLst>
          </p:cNvPr>
          <p:cNvSpPr>
            <a:spLocks noGrp="1"/>
          </p:cNvSpPr>
          <p:nvPr>
            <p:ph type="body" sz="quarter" idx="12" hasCustomPrompt="1"/>
          </p:nvPr>
        </p:nvSpPr>
        <p:spPr>
          <a:xfrm>
            <a:off x="323638" y="709404"/>
            <a:ext cx="3246557" cy="691927"/>
          </a:xfrm>
          <a:prstGeom prst="rect">
            <a:avLst/>
          </a:prstGeom>
        </p:spPr>
        <p:txBody>
          <a:bodyPr>
            <a:noAutofit/>
          </a:bodyPr>
          <a:lstStyle>
            <a:lvl1pPr>
              <a:defRPr sz="1800">
                <a:solidFill>
                  <a:schemeClr val="bg1"/>
                </a:solidFill>
                <a:highlight>
                  <a:srgbClr val="559FD4"/>
                </a:highlight>
              </a:defRPr>
            </a:lvl1pPr>
          </a:lstStyle>
          <a:p>
            <a:pPr lvl="0"/>
            <a:r>
              <a:rPr lang="en-US"/>
              <a:t>Sub-Headline Copy </a:t>
            </a:r>
            <a:br>
              <a:rPr lang="en-US"/>
            </a:br>
            <a:r>
              <a:rPr lang="en-US"/>
              <a:t>Goes Here</a:t>
            </a:r>
          </a:p>
        </p:txBody>
      </p:sp>
    </p:spTree>
    <p:extLst>
      <p:ext uri="{BB962C8B-B14F-4D97-AF65-F5344CB8AC3E}">
        <p14:creationId xmlns:p14="http://schemas.microsoft.com/office/powerpoint/2010/main" val="214795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d Headline w Type Image R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3" cy="363990"/>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415139" y="758928"/>
            <a:ext cx="3155056" cy="4233293"/>
          </a:xfrm>
          <a:prstGeom prst="rect">
            <a:avLst/>
          </a:prstGeom>
        </p:spPr>
        <p:txBody>
          <a:bodyPr>
            <a:noAutofit/>
          </a:bodyPr>
          <a:lstStyle>
            <a:lvl1pP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3741644" y="649627"/>
            <a:ext cx="5402356" cy="449387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61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d Headline w Type SM Image 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3" cy="363990"/>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3659978" y="758928"/>
            <a:ext cx="5099445" cy="4233291"/>
          </a:xfrm>
          <a:prstGeom prst="rect">
            <a:avLst/>
          </a:prstGeom>
        </p:spPr>
        <p:txBody>
          <a:bodyPr>
            <a:noAutofit/>
          </a:bodyPr>
          <a:lstStyle>
            <a:lvl1pP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99217" y="758928"/>
            <a:ext cx="3276018" cy="4233292"/>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737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 Image Left 2 Speaker">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p:nvSpPr>
        <p:spPr>
          <a:xfrm>
            <a:off x="5861298" y="-20835"/>
            <a:ext cx="3344821" cy="521716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64608636-BF1F-A14C-B892-2B40568E11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25" y="-20834"/>
            <a:ext cx="5924123" cy="5208177"/>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63103" y="-20241"/>
            <a:ext cx="5890022" cy="5207795"/>
          </a:xfrm>
          <a:prstGeom prst="rect">
            <a:avLst/>
          </a:prstGeom>
        </p:spPr>
        <p:txBody>
          <a:bodyPr anchor="ctr"/>
          <a:lstStyle>
            <a:lvl1pPr algn="ctr">
              <a:defRPr sz="1350">
                <a:solidFill>
                  <a:schemeClr val="bg2"/>
                </a:solidFill>
                <a:highlight>
                  <a:srgbClr val="FFFFFF"/>
                </a:highlight>
              </a:defRPr>
            </a:lvl1pPr>
          </a:lstStyle>
          <a:p>
            <a:r>
              <a:rPr lang="en-US"/>
              <a:t>Click Here to Change Image</a:t>
            </a:r>
          </a:p>
          <a:p>
            <a:r>
              <a:rPr lang="en-US"/>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1667" y="4026764"/>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169819" y="565742"/>
            <a:ext cx="2711245" cy="945863"/>
          </a:xfrm>
          <a:prstGeom prst="rect">
            <a:avLst/>
          </a:prstGeom>
        </p:spPr>
        <p:txBody>
          <a:bodyPr vert="horz" lIns="91440" tIns="45720" rIns="91440" bIns="45720" rtlCol="0" anchor="t">
            <a:noAutofit/>
          </a:bodyPr>
          <a:lstStyle>
            <a:lvl1pPr>
              <a:defRPr sz="1800" b="0">
                <a:highlight>
                  <a:srgbClr val="559FD4"/>
                </a:highlight>
              </a:defRPr>
            </a:lvl1pPr>
          </a:lstStyle>
          <a:p>
            <a:r>
              <a:rPr lang="en-US"/>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6169819" y="75545"/>
            <a:ext cx="1813322" cy="398977"/>
          </a:xfrm>
          <a:prstGeom prst="rect">
            <a:avLst/>
          </a:prstGeom>
          <a:ln>
            <a:noFill/>
          </a:ln>
        </p:spPr>
        <p:txBody>
          <a:bodyPr anchor="b"/>
          <a:lstStyle>
            <a:lvl1pPr>
              <a:defRPr sz="1200">
                <a:ln>
                  <a:noFill/>
                </a:ln>
                <a:solidFill>
                  <a:schemeClr val="bg2"/>
                </a:solidFill>
              </a:defRPr>
            </a:lvl1pPr>
          </a:lstStyle>
          <a:p>
            <a:pPr lvl="0"/>
            <a:r>
              <a:rPr lang="en-US"/>
              <a:t>00-00-00</a:t>
            </a:r>
          </a:p>
        </p:txBody>
      </p:sp>
      <p:sp>
        <p:nvSpPr>
          <p:cNvPr id="14" name="Rectangle 13">
            <a:extLst>
              <a:ext uri="{FF2B5EF4-FFF2-40B4-BE49-F238E27FC236}">
                <a16:creationId xmlns:a16="http://schemas.microsoft.com/office/drawing/2014/main" id="{2A256273-38CC-2A42-B281-6A667EA1C9AE}"/>
              </a:ext>
            </a:extLst>
          </p:cNvPr>
          <p:cNvSpPr/>
          <p:nvPr/>
        </p:nvSpPr>
        <p:spPr>
          <a:xfrm>
            <a:off x="5827009" y="-29818"/>
            <a:ext cx="34289" cy="52105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6169818" y="1945655"/>
            <a:ext cx="2711054" cy="319824"/>
          </a:xfrm>
          <a:prstGeom prst="rect">
            <a:avLst/>
          </a:prstGeom>
        </p:spPr>
        <p:txBody>
          <a:bodyPr>
            <a:noAutofit/>
          </a:bodyPr>
          <a:lstStyle>
            <a:lvl1pPr>
              <a:defRPr sz="1350">
                <a:solidFill>
                  <a:schemeClr val="bg1"/>
                </a:solidFill>
              </a:defRPr>
            </a:lvl1pPr>
          </a:lstStyle>
          <a:p>
            <a:pPr lvl="0"/>
            <a:r>
              <a:rPr lang="en-US"/>
              <a:t>Speaker 1 Goes Here</a:t>
            </a:r>
          </a:p>
          <a:p>
            <a:pPr lvl="0"/>
            <a:endParaRPr lang="en-US"/>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6169818" y="2274463"/>
            <a:ext cx="2711054" cy="505979"/>
          </a:xfrm>
          <a:prstGeom prst="rect">
            <a:avLst/>
          </a:prstGeom>
        </p:spPr>
        <p:txBody>
          <a:bodyPr>
            <a:noAutofit/>
          </a:bodyPr>
          <a:lstStyle>
            <a:lvl1pPr>
              <a:defRPr sz="1200">
                <a:solidFill>
                  <a:schemeClr val="bg2"/>
                </a:solidFill>
              </a:defRPr>
            </a:lvl1pPr>
          </a:lstStyle>
          <a:p>
            <a:pPr lvl="0"/>
            <a:r>
              <a:rPr lang="en-US"/>
              <a:t>Speaker 1 Job Title Goes Here</a:t>
            </a:r>
          </a:p>
        </p:txBody>
      </p:sp>
      <p:sp>
        <p:nvSpPr>
          <p:cNvPr id="11" name="Text Placeholder 27">
            <a:extLst>
              <a:ext uri="{FF2B5EF4-FFF2-40B4-BE49-F238E27FC236}">
                <a16:creationId xmlns:a16="http://schemas.microsoft.com/office/drawing/2014/main" id="{B12AE81E-E0D5-4147-A686-EA7815CF3999}"/>
              </a:ext>
            </a:extLst>
          </p:cNvPr>
          <p:cNvSpPr>
            <a:spLocks noGrp="1"/>
          </p:cNvSpPr>
          <p:nvPr>
            <p:ph type="body" sz="quarter" idx="15" hasCustomPrompt="1"/>
          </p:nvPr>
        </p:nvSpPr>
        <p:spPr>
          <a:xfrm>
            <a:off x="6169818" y="2940993"/>
            <a:ext cx="2711054" cy="319824"/>
          </a:xfrm>
          <a:prstGeom prst="rect">
            <a:avLst/>
          </a:prstGeom>
        </p:spPr>
        <p:txBody>
          <a:bodyPr>
            <a:noAutofit/>
          </a:bodyPr>
          <a:lstStyle>
            <a:lvl1pPr>
              <a:defRPr sz="1350">
                <a:solidFill>
                  <a:schemeClr val="bg1"/>
                </a:solidFill>
              </a:defRPr>
            </a:lvl1pPr>
          </a:lstStyle>
          <a:p>
            <a:pPr lvl="0"/>
            <a:r>
              <a:rPr lang="en-US"/>
              <a:t>Speaker 2 Goes Here</a:t>
            </a:r>
          </a:p>
          <a:p>
            <a:pPr lvl="0"/>
            <a:endParaRPr lang="en-US"/>
          </a:p>
        </p:txBody>
      </p:sp>
      <p:sp>
        <p:nvSpPr>
          <p:cNvPr id="13" name="Text Placeholder 27">
            <a:extLst>
              <a:ext uri="{FF2B5EF4-FFF2-40B4-BE49-F238E27FC236}">
                <a16:creationId xmlns:a16="http://schemas.microsoft.com/office/drawing/2014/main" id="{5CC0DA93-67C1-B944-8455-576EFB46DFF4}"/>
              </a:ext>
            </a:extLst>
          </p:cNvPr>
          <p:cNvSpPr>
            <a:spLocks noGrp="1"/>
          </p:cNvSpPr>
          <p:nvPr>
            <p:ph type="body" sz="quarter" idx="16" hasCustomPrompt="1"/>
          </p:nvPr>
        </p:nvSpPr>
        <p:spPr>
          <a:xfrm>
            <a:off x="6169818" y="3269800"/>
            <a:ext cx="2711054" cy="505979"/>
          </a:xfrm>
          <a:prstGeom prst="rect">
            <a:avLst/>
          </a:prstGeom>
        </p:spPr>
        <p:txBody>
          <a:bodyPr>
            <a:noAutofit/>
          </a:bodyPr>
          <a:lstStyle>
            <a:lvl1pPr>
              <a:defRPr sz="1200">
                <a:solidFill>
                  <a:schemeClr val="bg2"/>
                </a:solidFill>
              </a:defRPr>
            </a:lvl1pPr>
          </a:lstStyle>
          <a:p>
            <a:pPr lvl="0"/>
            <a:r>
              <a:rPr lang="en-US"/>
              <a:t>Speaker 2 Job Title Goes Here</a:t>
            </a:r>
          </a:p>
        </p:txBody>
      </p:sp>
      <p:sp>
        <p:nvSpPr>
          <p:cNvPr id="2" name="TextBox 1">
            <a:extLst>
              <a:ext uri="{FF2B5EF4-FFF2-40B4-BE49-F238E27FC236}">
                <a16:creationId xmlns:a16="http://schemas.microsoft.com/office/drawing/2014/main" id="{CCF8250B-F492-1D4D-B9BD-27E68FCE7C27}"/>
              </a:ext>
            </a:extLst>
          </p:cNvPr>
          <p:cNvSpPr txBox="1"/>
          <p:nvPr/>
        </p:nvSpPr>
        <p:spPr>
          <a:xfrm>
            <a:off x="6170693" y="1589477"/>
            <a:ext cx="1801368" cy="276999"/>
          </a:xfrm>
          <a:prstGeom prst="rect">
            <a:avLst/>
          </a:prstGeom>
          <a:noFill/>
        </p:spPr>
        <p:txBody>
          <a:bodyPr wrap="square" rtlCol="0">
            <a:spAutoFit/>
          </a:bodyPr>
          <a:lstStyle/>
          <a:p>
            <a:r>
              <a:rPr lang="en-US" sz="1200">
                <a:solidFill>
                  <a:schemeClr val="bg2"/>
                </a:solidFill>
              </a:rPr>
              <a:t>Presented by:</a:t>
            </a:r>
          </a:p>
        </p:txBody>
      </p:sp>
    </p:spTree>
    <p:extLst>
      <p:ext uri="{BB962C8B-B14F-4D97-AF65-F5344CB8AC3E}">
        <p14:creationId xmlns:p14="http://schemas.microsoft.com/office/powerpoint/2010/main" val="223472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d Hdr w SubHd w Type SM Image 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620FE63D-5E1D-494A-A85B-F0936C9348F7}"/>
              </a:ext>
            </a:extLst>
          </p:cNvPr>
          <p:cNvSpPr>
            <a:spLocks noGrp="1"/>
          </p:cNvSpPr>
          <p:nvPr>
            <p:ph idx="11" hasCustomPrompt="1"/>
          </p:nvPr>
        </p:nvSpPr>
        <p:spPr>
          <a:xfrm>
            <a:off x="3668884" y="1145331"/>
            <a:ext cx="5099445" cy="3846887"/>
          </a:xfrm>
          <a:prstGeom prst="rect">
            <a:avLst/>
          </a:prstGeom>
        </p:spPr>
        <p:txBody>
          <a:bodyPr>
            <a:noAutofit/>
          </a:bodyPr>
          <a:lstStyle>
            <a:lvl1pP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3" cy="363990"/>
          </a:xfrm>
          <a:prstGeom prst="rect">
            <a:avLst/>
          </a:prstGeom>
        </p:spPr>
        <p:txBody>
          <a:bodyPr/>
          <a:lstStyle>
            <a:lvl1pPr algn="r">
              <a:defRPr sz="1500" b="0"/>
            </a:lvl1pPr>
          </a:lstStyle>
          <a:p>
            <a:r>
              <a:rPr lang="en-US"/>
              <a:t>Headline Copy Goes Here</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99217" y="758928"/>
            <a:ext cx="3276018" cy="4233292"/>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4" name="Text Placeholder 7">
            <a:extLst>
              <a:ext uri="{FF2B5EF4-FFF2-40B4-BE49-F238E27FC236}">
                <a16:creationId xmlns:a16="http://schemas.microsoft.com/office/drawing/2014/main" id="{A70BFA92-C401-974F-BCED-40C4EC3ADFA6}"/>
              </a:ext>
            </a:extLst>
          </p:cNvPr>
          <p:cNvSpPr>
            <a:spLocks noGrp="1"/>
          </p:cNvSpPr>
          <p:nvPr>
            <p:ph type="body" sz="quarter" idx="12" hasCustomPrompt="1"/>
          </p:nvPr>
        </p:nvSpPr>
        <p:spPr>
          <a:xfrm>
            <a:off x="3577382" y="709404"/>
            <a:ext cx="5190947" cy="349873"/>
          </a:xfrm>
          <a:prstGeom prst="rect">
            <a:avLst/>
          </a:prstGeom>
        </p:spPr>
        <p:txBody>
          <a:bodyPr>
            <a:noAutofit/>
          </a:bodyPr>
          <a:lstStyle>
            <a:lvl1pPr>
              <a:defRPr sz="1800">
                <a:solidFill>
                  <a:schemeClr val="bg1"/>
                </a:solidFill>
                <a:highlight>
                  <a:srgbClr val="559FD4"/>
                </a:highlight>
              </a:defRPr>
            </a:lvl1pPr>
          </a:lstStyle>
          <a:p>
            <a:pPr lvl="0"/>
            <a:r>
              <a:rPr lang="en-US"/>
              <a:t>Sub-Headline Copy Goes Here</a:t>
            </a:r>
          </a:p>
        </p:txBody>
      </p:sp>
    </p:spTree>
    <p:extLst>
      <p:ext uri="{BB962C8B-B14F-4D97-AF65-F5344CB8AC3E}">
        <p14:creationId xmlns:p14="http://schemas.microsoft.com/office/powerpoint/2010/main" val="39624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d Headline w Type Image L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2" cy="363990"/>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5604367" y="758928"/>
            <a:ext cx="3155056" cy="4233293"/>
          </a:xfrm>
          <a:prstGeom prst="rect">
            <a:avLst/>
          </a:prstGeom>
        </p:spPr>
        <p:txBody>
          <a:bodyPr>
            <a:noAutofit/>
          </a:bodyPr>
          <a:lstStyle>
            <a:lvl1pP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99216" y="758928"/>
            <a:ext cx="5247536" cy="423329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393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d Hdr w SubHd w Type Image L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2" cy="363990"/>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5604367" y="1472231"/>
            <a:ext cx="3155056" cy="3519989"/>
          </a:xfrm>
          <a:prstGeom prst="rect">
            <a:avLst/>
          </a:prstGeom>
        </p:spPr>
        <p:txBody>
          <a:bodyPr>
            <a:noAutofit/>
          </a:bodyPr>
          <a:lstStyle>
            <a:lvl1pP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99216" y="758928"/>
            <a:ext cx="5247536" cy="423329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4F33E4BB-15E0-3F45-AD40-97E4002AEC60}"/>
              </a:ext>
            </a:extLst>
          </p:cNvPr>
          <p:cNvSpPr>
            <a:spLocks noGrp="1"/>
          </p:cNvSpPr>
          <p:nvPr>
            <p:ph type="body" sz="quarter" idx="12" hasCustomPrompt="1"/>
          </p:nvPr>
        </p:nvSpPr>
        <p:spPr>
          <a:xfrm>
            <a:off x="5530678" y="709404"/>
            <a:ext cx="3246557" cy="691927"/>
          </a:xfrm>
          <a:prstGeom prst="rect">
            <a:avLst/>
          </a:prstGeom>
        </p:spPr>
        <p:txBody>
          <a:bodyPr>
            <a:noAutofit/>
          </a:bodyPr>
          <a:lstStyle>
            <a:lvl1pPr>
              <a:defRPr sz="1800">
                <a:solidFill>
                  <a:schemeClr val="bg1"/>
                </a:solidFill>
                <a:highlight>
                  <a:srgbClr val="559FD4"/>
                </a:highlight>
              </a:defRPr>
            </a:lvl1pPr>
          </a:lstStyle>
          <a:p>
            <a:pPr lvl="0"/>
            <a:r>
              <a:rPr lang="en-US"/>
              <a:t>Sub-Headline Copy </a:t>
            </a:r>
            <a:br>
              <a:rPr lang="en-US"/>
            </a:br>
            <a:r>
              <a:rPr lang="en-US"/>
              <a:t>Goes Here</a:t>
            </a:r>
          </a:p>
        </p:txBody>
      </p:sp>
    </p:spTree>
    <p:extLst>
      <p:ext uri="{BB962C8B-B14F-4D97-AF65-F5344CB8AC3E}">
        <p14:creationId xmlns:p14="http://schemas.microsoft.com/office/powerpoint/2010/main" val="2118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d Headline w Type Image L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2" cy="363990"/>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p:nvPr>
        </p:nvSpPr>
        <p:spPr>
          <a:xfrm>
            <a:off x="5604368" y="758928"/>
            <a:ext cx="3155055" cy="4233293"/>
          </a:xfrm>
          <a:prstGeom prst="rect">
            <a:avLst/>
          </a:prstGeom>
        </p:spPr>
        <p:txBody>
          <a:bodyPr>
            <a:noAutofit/>
          </a:bodyPr>
          <a:lstStyle>
            <a:lvl1pP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649627"/>
            <a:ext cx="5446752" cy="449387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024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d Headline w Banner Image &amp;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3" cy="363990"/>
          </a:xfrm>
          <a:prstGeom prst="rect">
            <a:avLst/>
          </a:prstGeom>
        </p:spPr>
        <p:txBody>
          <a:bodyPr/>
          <a:lstStyle>
            <a:lvl1pPr algn="r">
              <a:defRPr sz="1500" b="0"/>
            </a:lvl1pPr>
          </a:lstStyle>
          <a:p>
            <a:r>
              <a:rPr lang="en-US"/>
              <a:t>Headline Copy Goes Here</a:t>
            </a:r>
          </a:p>
        </p:txBody>
      </p:sp>
      <p:sp>
        <p:nvSpPr>
          <p:cNvPr id="3" name="Content Placeholder 2"/>
          <p:cNvSpPr>
            <a:spLocks noGrp="1"/>
          </p:cNvSpPr>
          <p:nvPr>
            <p:ph idx="1" hasCustomPrompt="1"/>
          </p:nvPr>
        </p:nvSpPr>
        <p:spPr>
          <a:xfrm>
            <a:off x="384578" y="2757291"/>
            <a:ext cx="8374846" cy="2234929"/>
          </a:xfrm>
          <a:prstGeom prst="rect">
            <a:avLst/>
          </a:prstGeom>
        </p:spPr>
        <p:txBody>
          <a:bodyPr numCol="2" spcCol="109728">
            <a:noAutofit/>
          </a:bodyPr>
          <a:lstStyle>
            <a:lvl1pPr marL="257175" indent="-257175">
              <a:buFont typeface="Arial" panose="020B0604020202020204" pitchFamily="34" charset="0"/>
              <a:buChar char="•"/>
              <a:defRPr sz="1500">
                <a:solidFill>
                  <a:schemeClr val="tx1"/>
                </a:solidFill>
              </a:defRPr>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Two Column Text - Click to edit styles</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649627"/>
            <a:ext cx="9144000" cy="192212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53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d Headline 2 Topic w Images Stack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3" cy="363990"/>
          </a:xfrm>
          <a:prstGeom prst="rect">
            <a:avLst/>
          </a:prstGeom>
        </p:spPr>
        <p:txBody>
          <a:bodyPr/>
          <a:lstStyle>
            <a:lvl1pPr algn="r">
              <a:defRPr sz="1500" b="0"/>
            </a:lvl1pPr>
          </a:lstStyle>
          <a:p>
            <a:r>
              <a:rPr lang="en-US"/>
              <a:t>Headline Copy Goes Here</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52EEFD05-C462-BA4C-8A33-6D088A6015AC}"/>
              </a:ext>
            </a:extLst>
          </p:cNvPr>
          <p:cNvSpPr>
            <a:spLocks noGrp="1"/>
          </p:cNvSpPr>
          <p:nvPr>
            <p:ph type="body" sz="quarter" idx="16"/>
          </p:nvPr>
        </p:nvSpPr>
        <p:spPr>
          <a:xfrm>
            <a:off x="458018" y="2959072"/>
            <a:ext cx="3971975" cy="2040723"/>
          </a:xfrm>
          <a:prstGeom prst="rect">
            <a:avLst/>
          </a:prstGeom>
        </p:spPr>
        <p:txBody>
          <a:bodyPr>
            <a:noAutofit/>
          </a:bodyPr>
          <a:lstStyle>
            <a:lvl1pPr marL="257175" indent="-257175" algn="l">
              <a:buFont typeface="Arial" panose="020B0604020202020204" pitchFamily="34" charset="0"/>
              <a:buChar char="•"/>
              <a:defRPr sz="1500">
                <a:solidFill>
                  <a:schemeClr val="tx1"/>
                </a:solidFill>
              </a:defRPr>
            </a:lvl1pPr>
            <a:lvl2pPr>
              <a:defRPr sz="1800"/>
            </a:lvl2pPr>
            <a:lvl3pPr>
              <a:defRPr sz="1500"/>
            </a:lvl3pPr>
            <a:lvl4pPr>
              <a:defRPr sz="1350"/>
            </a:lvl4pPr>
            <a:lvl5pPr>
              <a:defRPr sz="1350"/>
            </a:lvl5pPr>
          </a:lstStyle>
          <a:p>
            <a:pPr lvl="0"/>
            <a:r>
              <a:rPr lang="en-US"/>
              <a:t>Click to edit Master text styles</a:t>
            </a:r>
          </a:p>
        </p:txBody>
      </p:sp>
      <p:sp>
        <p:nvSpPr>
          <p:cNvPr id="22" name="Text Placeholder 3">
            <a:extLst>
              <a:ext uri="{FF2B5EF4-FFF2-40B4-BE49-F238E27FC236}">
                <a16:creationId xmlns:a16="http://schemas.microsoft.com/office/drawing/2014/main" id="{1EB237BE-3968-4A4F-8CAB-0D1DB36F00DA}"/>
              </a:ext>
            </a:extLst>
          </p:cNvPr>
          <p:cNvSpPr>
            <a:spLocks noGrp="1"/>
          </p:cNvSpPr>
          <p:nvPr>
            <p:ph type="body" sz="quarter" idx="18"/>
          </p:nvPr>
        </p:nvSpPr>
        <p:spPr>
          <a:xfrm>
            <a:off x="4716541" y="2951498"/>
            <a:ext cx="4042882" cy="2040723"/>
          </a:xfrm>
          <a:prstGeom prst="rect">
            <a:avLst/>
          </a:prstGeom>
        </p:spPr>
        <p:txBody>
          <a:bodyPr>
            <a:noAutofit/>
          </a:bodyPr>
          <a:lstStyle>
            <a:lvl1pPr marL="257175" indent="-257175" algn="l">
              <a:buFont typeface="Arial" panose="020B0604020202020204" pitchFamily="34" charset="0"/>
              <a:buChar char="•"/>
              <a:defRPr sz="1500">
                <a:solidFill>
                  <a:schemeClr val="tx1"/>
                </a:solidFill>
              </a:defRPr>
            </a:lvl1pPr>
            <a:lvl2pPr>
              <a:defRPr sz="1800"/>
            </a:lvl2pPr>
            <a:lvl3pPr>
              <a:defRPr sz="1500"/>
            </a:lvl3pPr>
            <a:lvl4pPr>
              <a:defRPr sz="1350"/>
            </a:lvl4pPr>
            <a:lvl5pPr>
              <a:defRPr sz="1350"/>
            </a:lvl5pPr>
          </a:lstStyle>
          <a:p>
            <a:pPr lvl="0"/>
            <a:r>
              <a:rPr lang="en-US"/>
              <a:t>Click to edit Master text styles</a:t>
            </a:r>
          </a:p>
        </p:txBody>
      </p:sp>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649627"/>
            <a:ext cx="4571999" cy="2155756"/>
          </a:xfrm>
          <a:prstGeom prst="rect">
            <a:avLst/>
          </a:prstGeom>
          <a:solidFill>
            <a:schemeClr val="bg1">
              <a:lumMod val="95000"/>
            </a:schemeClr>
          </a:solidFill>
          <a:ln w="22225">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16" name="Picture Placeholder 4">
            <a:extLst>
              <a:ext uri="{FF2B5EF4-FFF2-40B4-BE49-F238E27FC236}">
                <a16:creationId xmlns:a16="http://schemas.microsoft.com/office/drawing/2014/main" id="{130A6593-26DE-2049-9EB3-2619D146DDF1}"/>
              </a:ext>
            </a:extLst>
          </p:cNvPr>
          <p:cNvSpPr>
            <a:spLocks noGrp="1"/>
          </p:cNvSpPr>
          <p:nvPr>
            <p:ph type="pic" sz="quarter" idx="14" hasCustomPrompt="1"/>
          </p:nvPr>
        </p:nvSpPr>
        <p:spPr>
          <a:xfrm>
            <a:off x="4572000" y="649627"/>
            <a:ext cx="4571999" cy="2155756"/>
          </a:xfrm>
          <a:prstGeom prst="rect">
            <a:avLst/>
          </a:prstGeom>
          <a:solidFill>
            <a:schemeClr val="bg1">
              <a:lumMod val="95000"/>
            </a:schemeClr>
          </a:solidFill>
          <a:ln w="22225">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spTree>
    <p:extLst>
      <p:ext uri="{BB962C8B-B14F-4D97-AF65-F5344CB8AC3E}">
        <p14:creationId xmlns:p14="http://schemas.microsoft.com/office/powerpoint/2010/main" val="291842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td Headline 3 Topic w Images Stack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1218" y="255442"/>
            <a:ext cx="6911916" cy="363989"/>
          </a:xfrm>
          <a:prstGeom prst="rect">
            <a:avLst/>
          </a:prstGeom>
        </p:spPr>
        <p:txBody>
          <a:bodyPr/>
          <a:lstStyle>
            <a:lvl1pPr algn="r">
              <a:defRPr sz="1500" b="0"/>
            </a:lvl1pPr>
          </a:lstStyle>
          <a:p>
            <a:r>
              <a:rPr lang="en-US"/>
              <a:t>Headline Copy Goes Here</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421858" y="1286949"/>
            <a:ext cx="2665211" cy="1473929"/>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4">
            <a:extLst>
              <a:ext uri="{FF2B5EF4-FFF2-40B4-BE49-F238E27FC236}">
                <a16:creationId xmlns:a16="http://schemas.microsoft.com/office/drawing/2014/main" id="{85A18837-8073-C84A-BD20-01A9AD0C0350}"/>
              </a:ext>
            </a:extLst>
          </p:cNvPr>
          <p:cNvSpPr>
            <a:spLocks noGrp="1"/>
          </p:cNvSpPr>
          <p:nvPr>
            <p:ph type="pic" sz="quarter" idx="12" hasCustomPrompt="1"/>
          </p:nvPr>
        </p:nvSpPr>
        <p:spPr>
          <a:xfrm>
            <a:off x="3258035" y="1286949"/>
            <a:ext cx="2665211" cy="1473929"/>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16" name="Picture Placeholder 4">
            <a:extLst>
              <a:ext uri="{FF2B5EF4-FFF2-40B4-BE49-F238E27FC236}">
                <a16:creationId xmlns:a16="http://schemas.microsoft.com/office/drawing/2014/main" id="{130A6593-26DE-2049-9EB3-2619D146DDF1}"/>
              </a:ext>
            </a:extLst>
          </p:cNvPr>
          <p:cNvSpPr>
            <a:spLocks noGrp="1"/>
          </p:cNvSpPr>
          <p:nvPr>
            <p:ph type="pic" sz="quarter" idx="14" hasCustomPrompt="1"/>
          </p:nvPr>
        </p:nvSpPr>
        <p:spPr>
          <a:xfrm>
            <a:off x="6094212" y="1286949"/>
            <a:ext cx="2665211" cy="1473929"/>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4" name="Text Placeholder 3">
            <a:extLst>
              <a:ext uri="{FF2B5EF4-FFF2-40B4-BE49-F238E27FC236}">
                <a16:creationId xmlns:a16="http://schemas.microsoft.com/office/drawing/2014/main" id="{52EEFD05-C462-BA4C-8A33-6D088A6015AC}"/>
              </a:ext>
            </a:extLst>
          </p:cNvPr>
          <p:cNvSpPr>
            <a:spLocks noGrp="1"/>
          </p:cNvSpPr>
          <p:nvPr>
            <p:ph type="body" sz="quarter" idx="16" hasCustomPrompt="1"/>
          </p:nvPr>
        </p:nvSpPr>
        <p:spPr>
          <a:xfrm>
            <a:off x="458019" y="2891482"/>
            <a:ext cx="2592888" cy="2100739"/>
          </a:xfrm>
          <a:prstGeom prst="rect">
            <a:avLst/>
          </a:prstGeom>
        </p:spPr>
        <p:txBody>
          <a:bodyPr>
            <a:noAutofit/>
          </a:bodyPr>
          <a:lstStyle>
            <a:lvl1pPr marL="257175" indent="-257175" algn="l">
              <a:buFont typeface="Arial" panose="020B0604020202020204" pitchFamily="34" charset="0"/>
              <a:buChar char="•"/>
              <a:defRPr sz="1500">
                <a:solidFill>
                  <a:schemeClr val="tx1"/>
                </a:solidFill>
              </a:defRPr>
            </a:lvl1pPr>
            <a:lvl2pPr>
              <a:defRPr sz="1800"/>
            </a:lvl2pPr>
            <a:lvl3pPr>
              <a:defRPr sz="1500"/>
            </a:lvl3pPr>
            <a:lvl4pPr>
              <a:defRPr sz="1350"/>
            </a:lvl4pPr>
            <a:lvl5pPr>
              <a:defRPr sz="1350"/>
            </a:lvl5pPr>
          </a:lstStyle>
          <a:p>
            <a:pPr lvl="0"/>
            <a:r>
              <a:rPr lang="en-US"/>
              <a:t>Click to edit text styles</a:t>
            </a:r>
          </a:p>
        </p:txBody>
      </p:sp>
      <p:sp>
        <p:nvSpPr>
          <p:cNvPr id="21" name="Text Placeholder 3">
            <a:extLst>
              <a:ext uri="{FF2B5EF4-FFF2-40B4-BE49-F238E27FC236}">
                <a16:creationId xmlns:a16="http://schemas.microsoft.com/office/drawing/2014/main" id="{0F53CDC1-6367-A24E-BDEC-73121B06536C}"/>
              </a:ext>
            </a:extLst>
          </p:cNvPr>
          <p:cNvSpPr>
            <a:spLocks noGrp="1"/>
          </p:cNvSpPr>
          <p:nvPr>
            <p:ph type="body" sz="quarter" idx="17" hasCustomPrompt="1"/>
          </p:nvPr>
        </p:nvSpPr>
        <p:spPr>
          <a:xfrm>
            <a:off x="3294196" y="2891481"/>
            <a:ext cx="2592888" cy="2100739"/>
          </a:xfrm>
          <a:prstGeom prst="rect">
            <a:avLst/>
          </a:prstGeom>
        </p:spPr>
        <p:txBody>
          <a:bodyPr>
            <a:noAutofit/>
          </a:bodyPr>
          <a:lstStyle>
            <a:lvl1pPr marL="257175" indent="-257175" algn="l">
              <a:buFont typeface="Arial" panose="020B0604020202020204" pitchFamily="34" charset="0"/>
              <a:buChar char="•"/>
              <a:defRPr sz="1500">
                <a:solidFill>
                  <a:schemeClr val="tx1"/>
                </a:solidFill>
              </a:defRPr>
            </a:lvl1pPr>
            <a:lvl2pPr>
              <a:defRPr sz="1800"/>
            </a:lvl2pPr>
            <a:lvl3pPr>
              <a:defRPr sz="1500"/>
            </a:lvl3pPr>
            <a:lvl4pPr>
              <a:defRPr sz="1350"/>
            </a:lvl4pPr>
            <a:lvl5pPr>
              <a:defRPr sz="1350"/>
            </a:lvl5pPr>
          </a:lstStyle>
          <a:p>
            <a:pPr lvl="0"/>
            <a:r>
              <a:rPr lang="en-US"/>
              <a:t>Click to edit text styles</a:t>
            </a:r>
          </a:p>
        </p:txBody>
      </p:sp>
      <p:sp>
        <p:nvSpPr>
          <p:cNvPr id="22" name="Text Placeholder 3">
            <a:extLst>
              <a:ext uri="{FF2B5EF4-FFF2-40B4-BE49-F238E27FC236}">
                <a16:creationId xmlns:a16="http://schemas.microsoft.com/office/drawing/2014/main" id="{1EB237BE-3968-4A4F-8CAB-0D1DB36F00DA}"/>
              </a:ext>
            </a:extLst>
          </p:cNvPr>
          <p:cNvSpPr>
            <a:spLocks noGrp="1"/>
          </p:cNvSpPr>
          <p:nvPr>
            <p:ph type="body" sz="quarter" idx="18" hasCustomPrompt="1"/>
          </p:nvPr>
        </p:nvSpPr>
        <p:spPr>
          <a:xfrm>
            <a:off x="6130373" y="2883908"/>
            <a:ext cx="2592888" cy="2100739"/>
          </a:xfrm>
          <a:prstGeom prst="rect">
            <a:avLst/>
          </a:prstGeom>
        </p:spPr>
        <p:txBody>
          <a:bodyPr>
            <a:noAutofit/>
          </a:bodyPr>
          <a:lstStyle>
            <a:lvl1pPr marL="257175" indent="-257175" algn="l">
              <a:buFont typeface="Arial" panose="020B0604020202020204" pitchFamily="34" charset="0"/>
              <a:buChar char="•"/>
              <a:defRPr sz="1500">
                <a:solidFill>
                  <a:schemeClr val="tx1"/>
                </a:solidFill>
              </a:defRPr>
            </a:lvl1pPr>
            <a:lvl2pPr>
              <a:defRPr sz="1800"/>
            </a:lvl2pPr>
            <a:lvl3pPr>
              <a:defRPr sz="1500"/>
            </a:lvl3pPr>
            <a:lvl4pPr>
              <a:defRPr sz="1350"/>
            </a:lvl4pPr>
            <a:lvl5pPr>
              <a:defRPr sz="1350"/>
            </a:lvl5pPr>
          </a:lstStyle>
          <a:p>
            <a:pPr lvl="0"/>
            <a:r>
              <a:rPr lang="en-US"/>
              <a:t>Click to edit text styles</a:t>
            </a:r>
          </a:p>
        </p:txBody>
      </p:sp>
      <p:sp>
        <p:nvSpPr>
          <p:cNvPr id="15" name="Text Placeholder 3">
            <a:extLst>
              <a:ext uri="{FF2B5EF4-FFF2-40B4-BE49-F238E27FC236}">
                <a16:creationId xmlns:a16="http://schemas.microsoft.com/office/drawing/2014/main" id="{6533F77B-6A52-FB40-BE4F-4D4B5DEBB66D}"/>
              </a:ext>
            </a:extLst>
          </p:cNvPr>
          <p:cNvSpPr>
            <a:spLocks noGrp="1"/>
          </p:cNvSpPr>
          <p:nvPr>
            <p:ph type="body" sz="quarter" idx="19" hasCustomPrompt="1"/>
          </p:nvPr>
        </p:nvSpPr>
        <p:spPr>
          <a:xfrm>
            <a:off x="420739" y="769866"/>
            <a:ext cx="2665211" cy="517083"/>
          </a:xfrm>
          <a:prstGeom prst="rect">
            <a:avLst/>
          </a:prstGeom>
          <a:solidFill>
            <a:srgbClr val="559FD4"/>
          </a:solidFill>
        </p:spPr>
        <p:txBody>
          <a:bodyPr anchor="ctr">
            <a:noAutofit/>
          </a:bodyPr>
          <a:lstStyle>
            <a:lvl1pPr marL="0" indent="0" algn="ctr">
              <a:buFont typeface="Arial" panose="020B0604020202020204" pitchFamily="34" charset="0"/>
              <a:buNone/>
              <a:defRPr sz="1500">
                <a:solidFill>
                  <a:schemeClr val="bg1"/>
                </a:solidFill>
              </a:defRPr>
            </a:lvl1pPr>
            <a:lvl2pPr>
              <a:defRPr sz="1800"/>
            </a:lvl2pPr>
            <a:lvl3pPr>
              <a:defRPr sz="1500"/>
            </a:lvl3pPr>
            <a:lvl4pPr>
              <a:defRPr sz="1350"/>
            </a:lvl4pPr>
            <a:lvl5pPr>
              <a:defRPr sz="1350"/>
            </a:lvl5pPr>
          </a:lstStyle>
          <a:p>
            <a:pPr lvl="0"/>
            <a:r>
              <a:rPr lang="en-US"/>
              <a:t>Click to edit Topic</a:t>
            </a:r>
          </a:p>
        </p:txBody>
      </p:sp>
      <p:sp>
        <p:nvSpPr>
          <p:cNvPr id="17" name="Text Placeholder 3">
            <a:extLst>
              <a:ext uri="{FF2B5EF4-FFF2-40B4-BE49-F238E27FC236}">
                <a16:creationId xmlns:a16="http://schemas.microsoft.com/office/drawing/2014/main" id="{2A3ABB92-19DB-AC40-8230-D767E1320D38}"/>
              </a:ext>
            </a:extLst>
          </p:cNvPr>
          <p:cNvSpPr>
            <a:spLocks noGrp="1"/>
          </p:cNvSpPr>
          <p:nvPr>
            <p:ph type="body" sz="quarter" idx="20" hasCustomPrompt="1"/>
          </p:nvPr>
        </p:nvSpPr>
        <p:spPr>
          <a:xfrm>
            <a:off x="3258035" y="769865"/>
            <a:ext cx="2665211" cy="517083"/>
          </a:xfrm>
          <a:prstGeom prst="rect">
            <a:avLst/>
          </a:prstGeom>
          <a:solidFill>
            <a:srgbClr val="559FD4"/>
          </a:solidFill>
        </p:spPr>
        <p:txBody>
          <a:bodyPr anchor="ctr">
            <a:noAutofit/>
          </a:bodyPr>
          <a:lstStyle>
            <a:lvl1pPr marL="0" indent="0" algn="ctr">
              <a:buFont typeface="Arial" panose="020B0604020202020204" pitchFamily="34" charset="0"/>
              <a:buNone/>
              <a:defRPr sz="1500">
                <a:solidFill>
                  <a:schemeClr val="bg1"/>
                </a:solidFill>
              </a:defRPr>
            </a:lvl1pPr>
            <a:lvl2pPr>
              <a:defRPr sz="1800"/>
            </a:lvl2pPr>
            <a:lvl3pPr>
              <a:defRPr sz="1500"/>
            </a:lvl3pPr>
            <a:lvl4pPr>
              <a:defRPr sz="1350"/>
            </a:lvl4pPr>
            <a:lvl5pPr>
              <a:defRPr sz="1350"/>
            </a:lvl5pPr>
          </a:lstStyle>
          <a:p>
            <a:pPr lvl="0"/>
            <a:r>
              <a:rPr lang="en-US"/>
              <a:t>Click to edit Topic</a:t>
            </a:r>
          </a:p>
        </p:txBody>
      </p:sp>
      <p:sp>
        <p:nvSpPr>
          <p:cNvPr id="18" name="Text Placeholder 3">
            <a:extLst>
              <a:ext uri="{FF2B5EF4-FFF2-40B4-BE49-F238E27FC236}">
                <a16:creationId xmlns:a16="http://schemas.microsoft.com/office/drawing/2014/main" id="{40A09856-7BDC-D544-A191-A9E588DCB1F3}"/>
              </a:ext>
            </a:extLst>
          </p:cNvPr>
          <p:cNvSpPr>
            <a:spLocks noGrp="1"/>
          </p:cNvSpPr>
          <p:nvPr>
            <p:ph type="body" sz="quarter" idx="21" hasCustomPrompt="1"/>
          </p:nvPr>
        </p:nvSpPr>
        <p:spPr>
          <a:xfrm>
            <a:off x="6094212" y="762292"/>
            <a:ext cx="2665211" cy="517083"/>
          </a:xfrm>
          <a:prstGeom prst="rect">
            <a:avLst/>
          </a:prstGeom>
          <a:solidFill>
            <a:srgbClr val="559FD4"/>
          </a:solidFill>
        </p:spPr>
        <p:txBody>
          <a:bodyPr anchor="ctr">
            <a:noAutofit/>
          </a:bodyPr>
          <a:lstStyle>
            <a:lvl1pPr marL="0" indent="0" algn="ctr">
              <a:buFont typeface="Arial" panose="020B0604020202020204" pitchFamily="34" charset="0"/>
              <a:buNone/>
              <a:defRPr sz="1500">
                <a:solidFill>
                  <a:schemeClr val="bg1"/>
                </a:solidFill>
              </a:defRPr>
            </a:lvl1pPr>
            <a:lvl2pPr>
              <a:defRPr sz="1800"/>
            </a:lvl2pPr>
            <a:lvl3pPr>
              <a:defRPr sz="1500"/>
            </a:lvl3pPr>
            <a:lvl4pPr>
              <a:defRPr sz="1350"/>
            </a:lvl4pPr>
            <a:lvl5pPr>
              <a:defRPr sz="1350"/>
            </a:lvl5pPr>
          </a:lstStyle>
          <a:p>
            <a:pPr lvl="0"/>
            <a:r>
              <a:rPr lang="en-US"/>
              <a:t>Click to edit Topic</a:t>
            </a:r>
          </a:p>
        </p:txBody>
      </p:sp>
    </p:spTree>
    <p:extLst>
      <p:ext uri="{BB962C8B-B14F-4D97-AF65-F5344CB8AC3E}">
        <p14:creationId xmlns:p14="http://schemas.microsoft.com/office/powerpoint/2010/main" val="46258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d Headline 3 Topic w Images Check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649627"/>
            <a:ext cx="3047999" cy="2240636"/>
          </a:xfrm>
          <a:prstGeom prst="rect">
            <a:avLst/>
          </a:prstGeom>
          <a:solidFill>
            <a:schemeClr val="bg1">
              <a:lumMod val="95000"/>
            </a:schemeClr>
          </a:solidFill>
          <a:ln>
            <a:no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39" name="Picture Placeholder 4">
            <a:extLst>
              <a:ext uri="{FF2B5EF4-FFF2-40B4-BE49-F238E27FC236}">
                <a16:creationId xmlns:a16="http://schemas.microsoft.com/office/drawing/2014/main" id="{B2A1A251-2998-2247-BD7F-2C7393E8A5AD}"/>
              </a:ext>
            </a:extLst>
          </p:cNvPr>
          <p:cNvSpPr>
            <a:spLocks noGrp="1"/>
          </p:cNvSpPr>
          <p:nvPr>
            <p:ph type="pic" sz="quarter" idx="12" hasCustomPrompt="1"/>
          </p:nvPr>
        </p:nvSpPr>
        <p:spPr>
          <a:xfrm>
            <a:off x="6095998" y="649627"/>
            <a:ext cx="3047999" cy="2240636"/>
          </a:xfrm>
          <a:prstGeom prst="rect">
            <a:avLst/>
          </a:prstGeom>
          <a:solidFill>
            <a:schemeClr val="bg1">
              <a:lumMod val="95000"/>
            </a:schemeClr>
          </a:solidFill>
          <a:ln>
            <a:no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41" name="Picture Placeholder 4">
            <a:extLst>
              <a:ext uri="{FF2B5EF4-FFF2-40B4-BE49-F238E27FC236}">
                <a16:creationId xmlns:a16="http://schemas.microsoft.com/office/drawing/2014/main" id="{FEBB264D-132E-8B48-99AC-D5B512485245}"/>
              </a:ext>
            </a:extLst>
          </p:cNvPr>
          <p:cNvSpPr>
            <a:spLocks noGrp="1"/>
          </p:cNvSpPr>
          <p:nvPr>
            <p:ph type="pic" sz="quarter" idx="14" hasCustomPrompt="1"/>
          </p:nvPr>
        </p:nvSpPr>
        <p:spPr>
          <a:xfrm>
            <a:off x="3047999" y="2886248"/>
            <a:ext cx="3047999" cy="2252855"/>
          </a:xfrm>
          <a:prstGeom prst="rect">
            <a:avLst/>
          </a:prstGeom>
          <a:solidFill>
            <a:schemeClr val="bg1">
              <a:lumMod val="95000"/>
            </a:schemeClr>
          </a:solidFill>
          <a:ln>
            <a:noFill/>
          </a:ln>
        </p:spPr>
        <p:txBody>
          <a:bodyPr anchor="ctr"/>
          <a:lstStyle>
            <a:lvl1pPr algn="ctr">
              <a:defRPr sz="1500">
                <a:solidFill>
                  <a:schemeClr val="bg2"/>
                </a:solidFill>
              </a:defRPr>
            </a:lvl1pPr>
          </a:lstStyle>
          <a:p>
            <a:r>
              <a:rPr lang="en-US"/>
              <a:t>Click here to </a:t>
            </a:r>
            <a:br>
              <a:rPr lang="en-US"/>
            </a:br>
            <a:r>
              <a:rPr lang="en-US"/>
              <a:t>insert custom image</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3"/>
            <a:ext cx="6906993" cy="363990"/>
          </a:xfrm>
          <a:prstGeom prst="rect">
            <a:avLst/>
          </a:prstGeom>
        </p:spPr>
        <p:txBody>
          <a:bodyPr/>
          <a:lstStyle>
            <a:lvl1pPr algn="r">
              <a:defRPr sz="1500" b="0"/>
            </a:lvl1pPr>
          </a:lstStyle>
          <a:p>
            <a:r>
              <a:rPr lang="en-US"/>
              <a:t>Headline Copy Goes Here</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rgbClr val="559FD4"/>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DF88A5A2-B60F-1949-85C1-AF3B78A9070F}"/>
              </a:ext>
            </a:extLst>
          </p:cNvPr>
          <p:cNvSpPr>
            <a:spLocks noGrp="1"/>
          </p:cNvSpPr>
          <p:nvPr>
            <p:ph type="body" sz="quarter" idx="16" hasCustomPrompt="1"/>
          </p:nvPr>
        </p:nvSpPr>
        <p:spPr>
          <a:xfrm>
            <a:off x="199216" y="3013746"/>
            <a:ext cx="2744330" cy="1987306"/>
          </a:xfrm>
          <a:prstGeom prst="rect">
            <a:avLst/>
          </a:prstGeom>
        </p:spPr>
        <p:txBody>
          <a:bodyPr>
            <a:noAutofit/>
          </a:bodyPr>
          <a:lstStyle>
            <a:lvl1pPr marL="257175" indent="-257175">
              <a:buFont typeface="Arial" panose="020B0604020202020204" pitchFamily="34" charset="0"/>
              <a:buChar char="•"/>
              <a:defRPr sz="1500"/>
            </a:lvl1pPr>
            <a:lvl2pPr>
              <a:defRPr sz="1500"/>
            </a:lvl2pPr>
            <a:lvl3pPr>
              <a:defRPr sz="1350"/>
            </a:lvl3pPr>
          </a:lstStyle>
          <a:p>
            <a:pPr lvl="0"/>
            <a:r>
              <a:rPr lang="en-US"/>
              <a:t>Click to edit text styles</a:t>
            </a:r>
          </a:p>
        </p:txBody>
      </p:sp>
      <p:sp>
        <p:nvSpPr>
          <p:cNvPr id="16" name="Text Placeholder 3">
            <a:extLst>
              <a:ext uri="{FF2B5EF4-FFF2-40B4-BE49-F238E27FC236}">
                <a16:creationId xmlns:a16="http://schemas.microsoft.com/office/drawing/2014/main" id="{BE95B2F4-FE8E-E54C-956C-98262400EA21}"/>
              </a:ext>
            </a:extLst>
          </p:cNvPr>
          <p:cNvSpPr>
            <a:spLocks noGrp="1"/>
          </p:cNvSpPr>
          <p:nvPr>
            <p:ph type="body" sz="quarter" idx="17" hasCustomPrompt="1"/>
          </p:nvPr>
        </p:nvSpPr>
        <p:spPr>
          <a:xfrm>
            <a:off x="3174715" y="762857"/>
            <a:ext cx="2820256" cy="2003460"/>
          </a:xfrm>
          <a:prstGeom prst="rect">
            <a:avLst/>
          </a:prstGeom>
        </p:spPr>
        <p:txBody>
          <a:bodyPr>
            <a:noAutofit/>
          </a:bodyPr>
          <a:lstStyle>
            <a:lvl1pPr marL="257175" indent="-257175">
              <a:buFont typeface="Arial" panose="020B0604020202020204" pitchFamily="34" charset="0"/>
              <a:buChar char="•"/>
              <a:defRPr sz="1500"/>
            </a:lvl1pPr>
            <a:lvl2pPr>
              <a:defRPr sz="1500"/>
            </a:lvl2pPr>
            <a:lvl3pPr>
              <a:defRPr sz="1350"/>
            </a:lvl3pPr>
          </a:lstStyle>
          <a:p>
            <a:pPr lvl="0"/>
            <a:r>
              <a:rPr lang="en-US"/>
              <a:t>Click to edit text styles</a:t>
            </a:r>
          </a:p>
        </p:txBody>
      </p:sp>
      <p:sp>
        <p:nvSpPr>
          <p:cNvPr id="18" name="Text Placeholder 3">
            <a:extLst>
              <a:ext uri="{FF2B5EF4-FFF2-40B4-BE49-F238E27FC236}">
                <a16:creationId xmlns:a16="http://schemas.microsoft.com/office/drawing/2014/main" id="{FD362110-6BD6-4F4B-B8CA-7D746B852024}"/>
              </a:ext>
            </a:extLst>
          </p:cNvPr>
          <p:cNvSpPr>
            <a:spLocks noGrp="1"/>
          </p:cNvSpPr>
          <p:nvPr>
            <p:ph type="body" sz="quarter" idx="18" hasCustomPrompt="1"/>
          </p:nvPr>
        </p:nvSpPr>
        <p:spPr>
          <a:xfrm>
            <a:off x="6200455" y="3013746"/>
            <a:ext cx="2744330" cy="1987306"/>
          </a:xfrm>
          <a:prstGeom prst="rect">
            <a:avLst/>
          </a:prstGeom>
        </p:spPr>
        <p:txBody>
          <a:bodyPr>
            <a:noAutofit/>
          </a:bodyPr>
          <a:lstStyle>
            <a:lvl1pPr marL="257175" indent="-257175">
              <a:buFont typeface="Arial" panose="020B0604020202020204" pitchFamily="34" charset="0"/>
              <a:buChar char="•"/>
              <a:defRPr sz="1500"/>
            </a:lvl1pPr>
            <a:lvl2pPr>
              <a:defRPr sz="1500"/>
            </a:lvl2pPr>
            <a:lvl3pPr>
              <a:defRPr sz="1350"/>
            </a:lvl3pPr>
          </a:lstStyle>
          <a:p>
            <a:pPr lvl="0"/>
            <a:r>
              <a:rPr lang="en-US"/>
              <a:t>Click to edit text styles</a:t>
            </a:r>
          </a:p>
        </p:txBody>
      </p:sp>
    </p:spTree>
    <p:extLst>
      <p:ext uri="{BB962C8B-B14F-4D97-AF65-F5344CB8AC3E}">
        <p14:creationId xmlns:p14="http://schemas.microsoft.com/office/powerpoint/2010/main" val="19244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Std Headline w Type L Image 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663796"/>
            <a:ext cx="3047999" cy="2226467"/>
          </a:xfrm>
          <a:prstGeom prst="rect">
            <a:avLst/>
          </a:prstGeom>
          <a:solidFill>
            <a:schemeClr val="bg1">
              <a:lumMod val="95000"/>
            </a:schemeClr>
          </a:solidFill>
          <a:ln w="19050">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38" name="Picture Placeholder 4">
            <a:extLst>
              <a:ext uri="{FF2B5EF4-FFF2-40B4-BE49-F238E27FC236}">
                <a16:creationId xmlns:a16="http://schemas.microsoft.com/office/drawing/2014/main" id="{756DCE6D-2673-2749-8CDF-F588DAB007CB}"/>
              </a:ext>
            </a:extLst>
          </p:cNvPr>
          <p:cNvSpPr>
            <a:spLocks noGrp="1"/>
          </p:cNvSpPr>
          <p:nvPr>
            <p:ph type="pic" sz="quarter" idx="11" hasCustomPrompt="1"/>
          </p:nvPr>
        </p:nvSpPr>
        <p:spPr>
          <a:xfrm>
            <a:off x="3047999" y="663796"/>
            <a:ext cx="3047999" cy="2226467"/>
          </a:xfrm>
          <a:prstGeom prst="rect">
            <a:avLst/>
          </a:prstGeom>
          <a:solidFill>
            <a:schemeClr val="bg1">
              <a:lumMod val="95000"/>
            </a:schemeClr>
          </a:solidFill>
          <a:ln w="19050">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39" name="Picture Placeholder 4">
            <a:extLst>
              <a:ext uri="{FF2B5EF4-FFF2-40B4-BE49-F238E27FC236}">
                <a16:creationId xmlns:a16="http://schemas.microsoft.com/office/drawing/2014/main" id="{B2A1A251-2998-2247-BD7F-2C7393E8A5AD}"/>
              </a:ext>
            </a:extLst>
          </p:cNvPr>
          <p:cNvSpPr>
            <a:spLocks noGrp="1"/>
          </p:cNvSpPr>
          <p:nvPr>
            <p:ph type="pic" sz="quarter" idx="12" hasCustomPrompt="1"/>
          </p:nvPr>
        </p:nvSpPr>
        <p:spPr>
          <a:xfrm>
            <a:off x="6095998" y="663796"/>
            <a:ext cx="3047999" cy="2226467"/>
          </a:xfrm>
          <a:prstGeom prst="rect">
            <a:avLst/>
          </a:prstGeom>
          <a:solidFill>
            <a:schemeClr val="bg1">
              <a:lumMod val="95000"/>
            </a:schemeClr>
          </a:solidFill>
          <a:ln w="19050">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40" name="Picture Placeholder 4">
            <a:extLst>
              <a:ext uri="{FF2B5EF4-FFF2-40B4-BE49-F238E27FC236}">
                <a16:creationId xmlns:a16="http://schemas.microsoft.com/office/drawing/2014/main" id="{D0C9881C-F433-8149-9CCD-4CD45AF5C6EF}"/>
              </a:ext>
            </a:extLst>
          </p:cNvPr>
          <p:cNvSpPr>
            <a:spLocks noGrp="1"/>
          </p:cNvSpPr>
          <p:nvPr>
            <p:ph type="pic" sz="quarter" idx="13" hasCustomPrompt="1"/>
          </p:nvPr>
        </p:nvSpPr>
        <p:spPr>
          <a:xfrm>
            <a:off x="1" y="2894715"/>
            <a:ext cx="3047999" cy="2252855"/>
          </a:xfrm>
          <a:prstGeom prst="rect">
            <a:avLst/>
          </a:prstGeom>
          <a:solidFill>
            <a:schemeClr val="bg1">
              <a:lumMod val="95000"/>
            </a:schemeClr>
          </a:solidFill>
          <a:ln w="19050">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41" name="Picture Placeholder 4">
            <a:extLst>
              <a:ext uri="{FF2B5EF4-FFF2-40B4-BE49-F238E27FC236}">
                <a16:creationId xmlns:a16="http://schemas.microsoft.com/office/drawing/2014/main" id="{FEBB264D-132E-8B48-99AC-D5B512485245}"/>
              </a:ext>
            </a:extLst>
          </p:cNvPr>
          <p:cNvSpPr>
            <a:spLocks noGrp="1"/>
          </p:cNvSpPr>
          <p:nvPr>
            <p:ph type="pic" sz="quarter" idx="14" hasCustomPrompt="1"/>
          </p:nvPr>
        </p:nvSpPr>
        <p:spPr>
          <a:xfrm>
            <a:off x="3047999" y="2894715"/>
            <a:ext cx="3047999" cy="2252855"/>
          </a:xfrm>
          <a:prstGeom prst="rect">
            <a:avLst/>
          </a:prstGeom>
          <a:solidFill>
            <a:schemeClr val="bg1">
              <a:lumMod val="95000"/>
            </a:schemeClr>
          </a:solidFill>
          <a:ln w="19050">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42" name="Picture Placeholder 4">
            <a:extLst>
              <a:ext uri="{FF2B5EF4-FFF2-40B4-BE49-F238E27FC236}">
                <a16:creationId xmlns:a16="http://schemas.microsoft.com/office/drawing/2014/main" id="{23743106-4151-C449-AC22-916F2476137A}"/>
              </a:ext>
            </a:extLst>
          </p:cNvPr>
          <p:cNvSpPr>
            <a:spLocks noGrp="1"/>
          </p:cNvSpPr>
          <p:nvPr>
            <p:ph type="pic" sz="quarter" idx="15" hasCustomPrompt="1"/>
          </p:nvPr>
        </p:nvSpPr>
        <p:spPr>
          <a:xfrm>
            <a:off x="6095998" y="2894715"/>
            <a:ext cx="3047999" cy="2252855"/>
          </a:xfrm>
          <a:prstGeom prst="rect">
            <a:avLst/>
          </a:prstGeom>
          <a:solidFill>
            <a:schemeClr val="bg1">
              <a:lumMod val="95000"/>
            </a:schemeClr>
          </a:solidFill>
          <a:ln w="19050">
            <a:solidFill>
              <a:schemeClr val="bg1"/>
            </a:solidFill>
          </a:ln>
        </p:spPr>
        <p:txBody>
          <a:bodyPr anchor="ctr"/>
          <a:lstStyle>
            <a:lvl1pPr algn="ctr">
              <a:defRPr sz="1500">
                <a:solidFill>
                  <a:schemeClr val="bg2"/>
                </a:solidFill>
              </a:defRPr>
            </a:lvl1pPr>
          </a:lstStyle>
          <a:p>
            <a:r>
              <a:rPr lang="en-US"/>
              <a:t>Click here to </a:t>
            </a:r>
            <a:br>
              <a:rPr lang="en-US"/>
            </a:br>
            <a:r>
              <a:rPr lang="en-US"/>
              <a:t>insert custom image</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1218" y="255442"/>
            <a:ext cx="6911916" cy="357404"/>
          </a:xfrm>
          <a:prstGeom prst="rect">
            <a:avLst/>
          </a:prstGeom>
        </p:spPr>
        <p:txBody>
          <a:bodyPr/>
          <a:lstStyle>
            <a:lvl1pPr algn="r">
              <a:defRPr sz="1500" b="0"/>
            </a:lvl1pPr>
          </a:lstStyle>
          <a:p>
            <a:r>
              <a:rPr lang="en-US"/>
              <a:t>Headline Copy Goes Here</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rgbClr val="559FD4"/>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8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0834"/>
            <a:ext cx="9228044"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511CF854-DF74-DB41-906A-492F19DFF91F}"/>
              </a:ext>
            </a:extLst>
          </p:cNvPr>
          <p:cNvSpPr>
            <a:spLocks noGrp="1"/>
          </p:cNvSpPr>
          <p:nvPr>
            <p:ph type="pic" sz="quarter" idx="10" hasCustomPrompt="1"/>
          </p:nvPr>
        </p:nvSpPr>
        <p:spPr>
          <a:xfrm>
            <a:off x="-40341" y="-20834"/>
            <a:ext cx="9228044" cy="5208177"/>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full slide image</a:t>
            </a:r>
          </a:p>
        </p:txBody>
      </p:sp>
    </p:spTree>
    <p:extLst>
      <p:ext uri="{BB962C8B-B14F-4D97-AF65-F5344CB8AC3E}">
        <p14:creationId xmlns:p14="http://schemas.microsoft.com/office/powerpoint/2010/main" val="217890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le Slide w Image Left Subhea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p:nvSpPr>
        <p:spPr>
          <a:xfrm>
            <a:off x="5861298" y="-20834"/>
            <a:ext cx="3344821"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64608636-BF1F-A14C-B892-2B40568E11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25" y="-20834"/>
            <a:ext cx="5924123" cy="5208177"/>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63103" y="-20241"/>
            <a:ext cx="5890022" cy="5207795"/>
          </a:xfrm>
          <a:prstGeom prst="rect">
            <a:avLst/>
          </a:prstGeom>
        </p:spPr>
        <p:txBody>
          <a:bodyPr anchor="ctr"/>
          <a:lstStyle>
            <a:lvl1pPr algn="ctr">
              <a:defRPr sz="1350">
                <a:solidFill>
                  <a:schemeClr val="bg2"/>
                </a:solidFill>
                <a:highlight>
                  <a:srgbClr val="FFFFFF"/>
                </a:highlight>
              </a:defRPr>
            </a:lvl1pPr>
          </a:lstStyle>
          <a:p>
            <a:r>
              <a:rPr lang="en-US"/>
              <a:t>Click Here to Change Image</a:t>
            </a:r>
          </a:p>
          <a:p>
            <a:r>
              <a:rPr lang="en-US"/>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1667" y="4026764"/>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169819" y="565742"/>
            <a:ext cx="2711245" cy="678309"/>
          </a:xfrm>
          <a:prstGeom prst="rect">
            <a:avLst/>
          </a:prstGeom>
        </p:spPr>
        <p:txBody>
          <a:bodyPr vert="horz" lIns="91440" tIns="45720" rIns="91440" bIns="45720" rtlCol="0" anchor="t">
            <a:noAutofit/>
          </a:bodyPr>
          <a:lstStyle>
            <a:lvl1pPr>
              <a:defRPr sz="1800" b="0">
                <a:highlight>
                  <a:srgbClr val="559FD4"/>
                </a:highlight>
              </a:defRPr>
            </a:lvl1pPr>
          </a:lstStyle>
          <a:p>
            <a:r>
              <a:rPr lang="en-US"/>
              <a:t>Title of Presentation Goes Here</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6169819" y="75545"/>
            <a:ext cx="1813322" cy="398977"/>
          </a:xfrm>
          <a:prstGeom prst="rect">
            <a:avLst/>
          </a:prstGeom>
          <a:ln>
            <a:noFill/>
          </a:ln>
        </p:spPr>
        <p:txBody>
          <a:bodyPr anchor="b"/>
          <a:lstStyle>
            <a:lvl1pPr>
              <a:defRPr sz="1200">
                <a:ln>
                  <a:noFill/>
                </a:ln>
                <a:solidFill>
                  <a:schemeClr val="bg2"/>
                </a:solidFill>
              </a:defRPr>
            </a:lvl1pPr>
          </a:lstStyle>
          <a:p>
            <a:pPr lvl="0"/>
            <a:r>
              <a:rPr lang="en-US"/>
              <a:t>00-00-00</a:t>
            </a:r>
          </a:p>
        </p:txBody>
      </p:sp>
      <p:sp>
        <p:nvSpPr>
          <p:cNvPr id="14" name="Rectangle 13">
            <a:extLst>
              <a:ext uri="{FF2B5EF4-FFF2-40B4-BE49-F238E27FC236}">
                <a16:creationId xmlns:a16="http://schemas.microsoft.com/office/drawing/2014/main" id="{2A256273-38CC-2A42-B281-6A667EA1C9AE}"/>
              </a:ext>
            </a:extLst>
          </p:cNvPr>
          <p:cNvSpPr/>
          <p:nvPr/>
        </p:nvSpPr>
        <p:spPr>
          <a:xfrm>
            <a:off x="5827009" y="-29818"/>
            <a:ext cx="34289" cy="52105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Text Placeholder 23">
            <a:extLst>
              <a:ext uri="{FF2B5EF4-FFF2-40B4-BE49-F238E27FC236}">
                <a16:creationId xmlns:a16="http://schemas.microsoft.com/office/drawing/2014/main" id="{4E163843-32C6-2746-B5A3-FA9669AA36A1}"/>
              </a:ext>
            </a:extLst>
          </p:cNvPr>
          <p:cNvSpPr>
            <a:spLocks noGrp="1"/>
          </p:cNvSpPr>
          <p:nvPr>
            <p:ph type="body" sz="quarter" idx="12" hasCustomPrompt="1"/>
          </p:nvPr>
        </p:nvSpPr>
        <p:spPr>
          <a:xfrm>
            <a:off x="6169819" y="1253035"/>
            <a:ext cx="2703347" cy="788927"/>
          </a:xfrm>
          <a:prstGeom prst="rect">
            <a:avLst/>
          </a:prstGeom>
          <a:ln>
            <a:noFill/>
          </a:ln>
        </p:spPr>
        <p:txBody>
          <a:bodyPr>
            <a:noAutofit/>
          </a:bodyPr>
          <a:lstStyle>
            <a:lvl1pPr>
              <a:defRPr sz="1500">
                <a:solidFill>
                  <a:schemeClr val="bg1"/>
                </a:solidFill>
              </a:defRPr>
            </a:lvl1pPr>
          </a:lstStyle>
          <a:p>
            <a:pPr lvl="0"/>
            <a:r>
              <a:rPr lang="en-US"/>
              <a:t>Subhead goes here. </a:t>
            </a:r>
            <a:br>
              <a:rPr lang="en-US"/>
            </a:br>
            <a:r>
              <a:rPr lang="en-US"/>
              <a:t>Up to two lines.</a:t>
            </a:r>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6169818" y="2042196"/>
            <a:ext cx="2711054" cy="319824"/>
          </a:xfrm>
          <a:prstGeom prst="rect">
            <a:avLst/>
          </a:prstGeom>
        </p:spPr>
        <p:txBody>
          <a:bodyPr>
            <a:noAutofit/>
          </a:bodyPr>
          <a:lstStyle>
            <a:lvl1pPr>
              <a:defRPr sz="1500">
                <a:solidFill>
                  <a:schemeClr val="bg1"/>
                </a:solidFill>
                <a:highlight>
                  <a:srgbClr val="559FD4"/>
                </a:highlight>
              </a:defRPr>
            </a:lvl1pPr>
          </a:lstStyle>
          <a:p>
            <a:pPr lvl="0"/>
            <a:r>
              <a:rPr lang="en-US"/>
              <a:t>Name Goes Here</a:t>
            </a:r>
          </a:p>
          <a:p>
            <a:pPr lvl="0"/>
            <a:endParaRPr lang="en-US"/>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6169818" y="2371003"/>
            <a:ext cx="2711054" cy="789161"/>
          </a:xfrm>
          <a:prstGeom prst="rect">
            <a:avLst/>
          </a:prstGeom>
        </p:spPr>
        <p:txBody>
          <a:bodyPr>
            <a:noAutofit/>
          </a:bodyPr>
          <a:lstStyle>
            <a:lvl1pPr>
              <a:defRPr sz="1200">
                <a:solidFill>
                  <a:schemeClr val="bg2"/>
                </a:solidFill>
              </a:defRPr>
            </a:lvl1pPr>
          </a:lstStyle>
          <a:p>
            <a:pPr lvl="0"/>
            <a:r>
              <a:rPr lang="en-US"/>
              <a:t>Job Title Goes Here</a:t>
            </a:r>
          </a:p>
        </p:txBody>
      </p:sp>
    </p:spTree>
    <p:extLst>
      <p:ext uri="{BB962C8B-B14F-4D97-AF65-F5344CB8AC3E}">
        <p14:creationId xmlns:p14="http://schemas.microsoft.com/office/powerpoint/2010/main" val="253043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loating Headline w Footer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44021"/>
            <a:ext cx="9144000" cy="499845"/>
          </a:xfrm>
          <a:prstGeom prst="rect">
            <a:avLst/>
          </a:prstGeom>
        </p:spPr>
      </p:pic>
      <p:sp>
        <p:nvSpPr>
          <p:cNvPr id="11" name="Slide Number Placeholder 5"/>
          <p:cNvSpPr>
            <a:spLocks noGrp="1"/>
          </p:cNvSpPr>
          <p:nvPr>
            <p:ph type="sldNum" sz="quarter" idx="4"/>
          </p:nvPr>
        </p:nvSpPr>
        <p:spPr>
          <a:xfrm>
            <a:off x="8442435" y="4730764"/>
            <a:ext cx="316988" cy="303994"/>
          </a:xfrm>
          <a:prstGeom prst="rect">
            <a:avLst/>
          </a:prstGeom>
        </p:spPr>
        <p:txBody>
          <a:bodyPr vert="horz" lIns="91440" tIns="45720" rIns="91440" bIns="45720" rtlCol="0" anchor="ctr"/>
          <a:lstStyle>
            <a:lvl1pPr algn="r">
              <a:defRPr sz="1100">
                <a:solidFill>
                  <a:srgbClr val="559FD4"/>
                </a:solidFill>
              </a:defRPr>
            </a:lvl1pPr>
          </a:lstStyle>
          <a:p>
            <a:fld id="{88EAB5E6-166D-5F4E-AFF3-AEC98C62F7AC}" type="slidenum">
              <a:rPr lang="en-US" smtClean="0"/>
              <a:pPr/>
              <a:t>‹#›</a:t>
            </a:fld>
            <a:endParaRPr lang="en-US"/>
          </a:p>
        </p:txBody>
      </p:sp>
      <p:cxnSp>
        <p:nvCxnSpPr>
          <p:cNvPr id="19" name="Straight Connector 18">
            <a:extLst>
              <a:ext uri="{FF2B5EF4-FFF2-40B4-BE49-F238E27FC236}">
                <a16:creationId xmlns:a16="http://schemas.microsoft.com/office/drawing/2014/main" id="{B87F4455-14B3-8442-A72A-56BBCB720A28}"/>
              </a:ext>
            </a:extLst>
          </p:cNvPr>
          <p:cNvCxnSpPr/>
          <p:nvPr/>
        </p:nvCxnSpPr>
        <p:spPr>
          <a:xfrm>
            <a:off x="0" y="4635089"/>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E83A6E35-19A8-0A4B-B435-75E113A172B6}"/>
              </a:ext>
            </a:extLst>
          </p:cNvPr>
          <p:cNvSpPr>
            <a:spLocks noGrp="1"/>
          </p:cNvSpPr>
          <p:nvPr>
            <p:ph idx="1"/>
          </p:nvPr>
        </p:nvSpPr>
        <p:spPr>
          <a:xfrm>
            <a:off x="415139" y="837247"/>
            <a:ext cx="8310838" cy="3623780"/>
          </a:xfrm>
          <a:prstGeom prst="rect">
            <a:avLst/>
          </a:prstGeom>
        </p:spPr>
        <p:txBody>
          <a:bodyPr>
            <a:noAutofit/>
          </a:bodyPr>
          <a:lstStyle>
            <a:lvl1pPr>
              <a:defRPr sz="1500"/>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24C37B1-5145-F54E-9906-30A44F68BF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507" y="4690628"/>
            <a:ext cx="945992" cy="390737"/>
          </a:xfrm>
          <a:prstGeom prst="rect">
            <a:avLst/>
          </a:prstGeom>
        </p:spPr>
      </p:pic>
      <p:sp>
        <p:nvSpPr>
          <p:cNvPr id="2" name="Title 1">
            <a:extLst>
              <a:ext uri="{FF2B5EF4-FFF2-40B4-BE49-F238E27FC236}">
                <a16:creationId xmlns:a16="http://schemas.microsoft.com/office/drawing/2014/main" id="{9DCB521C-8EB9-7B4F-BC31-F9D5D5F58CF9}"/>
              </a:ext>
            </a:extLst>
          </p:cNvPr>
          <p:cNvSpPr>
            <a:spLocks noGrp="1"/>
          </p:cNvSpPr>
          <p:nvPr>
            <p:ph type="title" hasCustomPrompt="1"/>
          </p:nvPr>
        </p:nvSpPr>
        <p:spPr>
          <a:xfrm>
            <a:off x="332587" y="257387"/>
            <a:ext cx="8426834" cy="500646"/>
          </a:xfrm>
          <a:prstGeom prst="rect">
            <a:avLst/>
          </a:prstGeom>
        </p:spPr>
        <p:txBody>
          <a:bodyPr>
            <a:noAutofit/>
          </a:bodyPr>
          <a:lstStyle>
            <a:lvl1pPr>
              <a:defRPr sz="2400" b="0">
                <a:highlight>
                  <a:srgbClr val="559FD4"/>
                </a:highlight>
              </a:defRPr>
            </a:lvl1pPr>
          </a:lstStyle>
          <a:p>
            <a:r>
              <a:rPr lang="en-US"/>
              <a:t>Headline Copy Goes Here</a:t>
            </a:r>
          </a:p>
        </p:txBody>
      </p:sp>
      <p:sp>
        <p:nvSpPr>
          <p:cNvPr id="8" name="Text Placeholder 6">
            <a:extLst>
              <a:ext uri="{FF2B5EF4-FFF2-40B4-BE49-F238E27FC236}">
                <a16:creationId xmlns:a16="http://schemas.microsoft.com/office/drawing/2014/main" id="{B5CD2A98-8803-5A4B-B2EB-A365E60B319E}"/>
              </a:ext>
            </a:extLst>
          </p:cNvPr>
          <p:cNvSpPr>
            <a:spLocks noGrp="1"/>
          </p:cNvSpPr>
          <p:nvPr>
            <p:ph type="body" sz="quarter" idx="13" hasCustomPrompt="1"/>
          </p:nvPr>
        </p:nvSpPr>
        <p:spPr>
          <a:xfrm>
            <a:off x="1411006" y="4748889"/>
            <a:ext cx="6920537" cy="303994"/>
          </a:xfrm>
        </p:spPr>
        <p:txBody>
          <a:bodyPr>
            <a:noAutofit/>
          </a:bodyPr>
          <a:lstStyle>
            <a:lvl1pPr algn="r">
              <a:defRPr sz="1350">
                <a:solidFill>
                  <a:schemeClr val="bg1"/>
                </a:solidFill>
              </a:defRPr>
            </a:lvl1pPr>
          </a:lstStyle>
          <a:p>
            <a:pPr lvl="0"/>
            <a:r>
              <a:rPr lang="en-US"/>
              <a:t>Optional Text Area</a:t>
            </a:r>
          </a:p>
        </p:txBody>
      </p:sp>
    </p:spTree>
    <p:extLst>
      <p:ext uri="{BB962C8B-B14F-4D97-AF65-F5344CB8AC3E}">
        <p14:creationId xmlns:p14="http://schemas.microsoft.com/office/powerpoint/2010/main" val="386777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loating Headline w Image R">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83A6E35-19A8-0A4B-B435-75E113A172B6}"/>
              </a:ext>
            </a:extLst>
          </p:cNvPr>
          <p:cNvSpPr>
            <a:spLocks noGrp="1"/>
          </p:cNvSpPr>
          <p:nvPr>
            <p:ph idx="1"/>
          </p:nvPr>
        </p:nvSpPr>
        <p:spPr>
          <a:xfrm>
            <a:off x="415140" y="837247"/>
            <a:ext cx="4037989" cy="3623780"/>
          </a:xfrm>
          <a:prstGeom prst="rect">
            <a:avLst/>
          </a:prstGeom>
        </p:spPr>
        <p:txBody>
          <a:bodyPr>
            <a:noAutofit/>
          </a:bodyPr>
          <a:lstStyle>
            <a:lvl1pPr>
              <a:defRPr sz="1500"/>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B42E263B-46F2-C847-9196-6A55F65F8C15}"/>
              </a:ext>
            </a:extLst>
          </p:cNvPr>
          <p:cNvSpPr>
            <a:spLocks noGrp="1"/>
          </p:cNvSpPr>
          <p:nvPr>
            <p:ph type="pic" sz="quarter" idx="11" hasCustomPrompt="1"/>
          </p:nvPr>
        </p:nvSpPr>
        <p:spPr>
          <a:xfrm>
            <a:off x="4572000" y="332913"/>
            <a:ext cx="4187423" cy="4128112"/>
          </a:xfrm>
          <a:prstGeom prst="rect">
            <a:avLst/>
          </a:prstGeom>
          <a:solidFill>
            <a:schemeClr val="bg1">
              <a:lumMod val="95000"/>
            </a:schemeClr>
          </a:solidFill>
        </p:spPr>
        <p:txBody>
          <a:bodyPr anchor="ctr"/>
          <a:lstStyle>
            <a:lvl1pPr algn="ctr">
              <a:defRPr sz="1350">
                <a:solidFill>
                  <a:srgbClr val="559FD4"/>
                </a:solidFill>
              </a:defRPr>
            </a:lvl1pPr>
          </a:lstStyle>
          <a:p>
            <a:r>
              <a:rPr lang="en-US"/>
              <a:t>Click here to insert custom image</a:t>
            </a:r>
          </a:p>
        </p:txBody>
      </p:sp>
      <p:pic>
        <p:nvPicPr>
          <p:cNvPr id="14" name="Picture 13">
            <a:extLst>
              <a:ext uri="{FF2B5EF4-FFF2-40B4-BE49-F238E27FC236}">
                <a16:creationId xmlns:a16="http://schemas.microsoft.com/office/drawing/2014/main" id="{52379365-D5E2-2D4E-B675-3148FAEDAF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44021"/>
            <a:ext cx="9144000" cy="499845"/>
          </a:xfrm>
          <a:prstGeom prst="rect">
            <a:avLst/>
          </a:prstGeom>
        </p:spPr>
      </p:pic>
      <p:sp>
        <p:nvSpPr>
          <p:cNvPr id="15" name="Slide Number Placeholder 5">
            <a:extLst>
              <a:ext uri="{FF2B5EF4-FFF2-40B4-BE49-F238E27FC236}">
                <a16:creationId xmlns:a16="http://schemas.microsoft.com/office/drawing/2014/main" id="{3A7B90AD-F955-E347-82F5-D561FF4E1D8A}"/>
              </a:ext>
            </a:extLst>
          </p:cNvPr>
          <p:cNvSpPr>
            <a:spLocks noGrp="1"/>
          </p:cNvSpPr>
          <p:nvPr>
            <p:ph type="sldNum" sz="quarter" idx="4"/>
          </p:nvPr>
        </p:nvSpPr>
        <p:spPr>
          <a:xfrm>
            <a:off x="8442435" y="4730764"/>
            <a:ext cx="316988" cy="303994"/>
          </a:xfrm>
          <a:prstGeom prst="rect">
            <a:avLst/>
          </a:prstGeom>
        </p:spPr>
        <p:txBody>
          <a:bodyPr vert="horz" lIns="91440" tIns="45720" rIns="91440" bIns="45720" rtlCol="0" anchor="ctr"/>
          <a:lstStyle>
            <a:lvl1pPr algn="r">
              <a:defRPr sz="1100">
                <a:solidFill>
                  <a:srgbClr val="559FD4"/>
                </a:solidFill>
              </a:defRPr>
            </a:lvl1pPr>
          </a:lstStyle>
          <a:p>
            <a:fld id="{88EAB5E6-166D-5F4E-AFF3-AEC98C62F7AC}" type="slidenum">
              <a:rPr lang="en-US" smtClean="0"/>
              <a:pPr/>
              <a:t>‹#›</a:t>
            </a:fld>
            <a:endParaRPr lang="en-US"/>
          </a:p>
        </p:txBody>
      </p:sp>
      <p:cxnSp>
        <p:nvCxnSpPr>
          <p:cNvPr id="16" name="Straight Connector 15">
            <a:extLst>
              <a:ext uri="{FF2B5EF4-FFF2-40B4-BE49-F238E27FC236}">
                <a16:creationId xmlns:a16="http://schemas.microsoft.com/office/drawing/2014/main" id="{32695209-F81F-C145-87B2-E46867F3F56C}"/>
              </a:ext>
            </a:extLst>
          </p:cNvPr>
          <p:cNvCxnSpPr/>
          <p:nvPr/>
        </p:nvCxnSpPr>
        <p:spPr>
          <a:xfrm>
            <a:off x="0" y="4635089"/>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C8D9A80-8CB7-AC4A-B3CF-2F8AC9B5F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507" y="4690628"/>
            <a:ext cx="945992" cy="390737"/>
          </a:xfrm>
          <a:prstGeom prst="rect">
            <a:avLst/>
          </a:prstGeom>
        </p:spPr>
      </p:pic>
      <p:sp>
        <p:nvSpPr>
          <p:cNvPr id="2" name="Title 1">
            <a:extLst>
              <a:ext uri="{FF2B5EF4-FFF2-40B4-BE49-F238E27FC236}">
                <a16:creationId xmlns:a16="http://schemas.microsoft.com/office/drawing/2014/main" id="{C65F48A4-1D23-7343-992D-F99B76F218B7}"/>
              </a:ext>
            </a:extLst>
          </p:cNvPr>
          <p:cNvSpPr>
            <a:spLocks noGrp="1"/>
          </p:cNvSpPr>
          <p:nvPr>
            <p:ph type="title" hasCustomPrompt="1"/>
          </p:nvPr>
        </p:nvSpPr>
        <p:spPr>
          <a:xfrm>
            <a:off x="332590" y="255113"/>
            <a:ext cx="4118177" cy="493119"/>
          </a:xfrm>
          <a:prstGeom prst="rect">
            <a:avLst/>
          </a:prstGeom>
        </p:spPr>
        <p:txBody>
          <a:bodyPr>
            <a:noAutofit/>
          </a:bodyPr>
          <a:lstStyle>
            <a:lvl1pPr>
              <a:defRPr sz="2400" b="0">
                <a:solidFill>
                  <a:schemeClr val="bg1"/>
                </a:solidFill>
                <a:highlight>
                  <a:srgbClr val="559FD4"/>
                </a:highlight>
              </a:defRPr>
            </a:lvl1pPr>
          </a:lstStyle>
          <a:p>
            <a:r>
              <a:rPr lang="en-US"/>
              <a:t>Headline Copy Goes Here</a:t>
            </a:r>
          </a:p>
        </p:txBody>
      </p:sp>
      <p:sp>
        <p:nvSpPr>
          <p:cNvPr id="9" name="Text Placeholder 6">
            <a:extLst>
              <a:ext uri="{FF2B5EF4-FFF2-40B4-BE49-F238E27FC236}">
                <a16:creationId xmlns:a16="http://schemas.microsoft.com/office/drawing/2014/main" id="{7F2331ED-40B3-2C43-AD47-0DF6829BE231}"/>
              </a:ext>
            </a:extLst>
          </p:cNvPr>
          <p:cNvSpPr>
            <a:spLocks noGrp="1"/>
          </p:cNvSpPr>
          <p:nvPr>
            <p:ph type="body" sz="quarter" idx="13" hasCustomPrompt="1"/>
          </p:nvPr>
        </p:nvSpPr>
        <p:spPr>
          <a:xfrm>
            <a:off x="1411006" y="4748889"/>
            <a:ext cx="6920537" cy="303994"/>
          </a:xfrm>
        </p:spPr>
        <p:txBody>
          <a:bodyPr>
            <a:noAutofit/>
          </a:bodyPr>
          <a:lstStyle>
            <a:lvl1pPr algn="r">
              <a:defRPr sz="1350">
                <a:solidFill>
                  <a:schemeClr val="bg1"/>
                </a:solidFill>
              </a:defRPr>
            </a:lvl1pPr>
          </a:lstStyle>
          <a:p>
            <a:pPr lvl="0"/>
            <a:r>
              <a:rPr lang="en-US"/>
              <a:t>Optional Text Area</a:t>
            </a:r>
          </a:p>
        </p:txBody>
      </p:sp>
    </p:spTree>
    <p:extLst>
      <p:ext uri="{BB962C8B-B14F-4D97-AF65-F5344CB8AC3E}">
        <p14:creationId xmlns:p14="http://schemas.microsoft.com/office/powerpoint/2010/main" val="347154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loating Headline w Image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2E263B-46F2-C847-9196-6A55F65F8C15}"/>
              </a:ext>
            </a:extLst>
          </p:cNvPr>
          <p:cNvSpPr>
            <a:spLocks noGrp="1"/>
          </p:cNvSpPr>
          <p:nvPr>
            <p:ph type="pic" sz="quarter" idx="11" hasCustomPrompt="1"/>
          </p:nvPr>
        </p:nvSpPr>
        <p:spPr>
          <a:xfrm>
            <a:off x="415140" y="834973"/>
            <a:ext cx="4037989" cy="3626051"/>
          </a:xfrm>
          <a:prstGeom prst="rect">
            <a:avLst/>
          </a:prstGeom>
          <a:solidFill>
            <a:schemeClr val="bg1">
              <a:lumMod val="95000"/>
            </a:schemeClr>
          </a:solidFill>
        </p:spPr>
        <p:txBody>
          <a:bodyPr anchor="ctr"/>
          <a:lstStyle>
            <a:lvl1pPr algn="ctr">
              <a:defRPr sz="1350">
                <a:solidFill>
                  <a:srgbClr val="559FD4"/>
                </a:solidFill>
              </a:defRPr>
            </a:lvl1pPr>
          </a:lstStyle>
          <a:p>
            <a:r>
              <a:rPr lang="en-US"/>
              <a:t>Click here to insert custom image</a:t>
            </a:r>
          </a:p>
        </p:txBody>
      </p:sp>
      <p:pic>
        <p:nvPicPr>
          <p:cNvPr id="14" name="Picture 13">
            <a:extLst>
              <a:ext uri="{FF2B5EF4-FFF2-40B4-BE49-F238E27FC236}">
                <a16:creationId xmlns:a16="http://schemas.microsoft.com/office/drawing/2014/main" id="{52379365-D5E2-2D4E-B675-3148FAEDAF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44021"/>
            <a:ext cx="9144000" cy="499845"/>
          </a:xfrm>
          <a:prstGeom prst="rect">
            <a:avLst/>
          </a:prstGeom>
        </p:spPr>
      </p:pic>
      <p:sp>
        <p:nvSpPr>
          <p:cNvPr id="15" name="Slide Number Placeholder 5">
            <a:extLst>
              <a:ext uri="{FF2B5EF4-FFF2-40B4-BE49-F238E27FC236}">
                <a16:creationId xmlns:a16="http://schemas.microsoft.com/office/drawing/2014/main" id="{3A7B90AD-F955-E347-82F5-D561FF4E1D8A}"/>
              </a:ext>
            </a:extLst>
          </p:cNvPr>
          <p:cNvSpPr>
            <a:spLocks noGrp="1"/>
          </p:cNvSpPr>
          <p:nvPr>
            <p:ph type="sldNum" sz="quarter" idx="4"/>
          </p:nvPr>
        </p:nvSpPr>
        <p:spPr>
          <a:xfrm>
            <a:off x="8442435" y="4730764"/>
            <a:ext cx="316988" cy="303994"/>
          </a:xfrm>
          <a:prstGeom prst="rect">
            <a:avLst/>
          </a:prstGeom>
        </p:spPr>
        <p:txBody>
          <a:bodyPr vert="horz" lIns="91440" tIns="45720" rIns="91440" bIns="45720" rtlCol="0" anchor="ctr"/>
          <a:lstStyle>
            <a:lvl1pPr algn="r">
              <a:defRPr sz="1100">
                <a:solidFill>
                  <a:srgbClr val="559FD4"/>
                </a:solidFill>
              </a:defRPr>
            </a:lvl1pPr>
          </a:lstStyle>
          <a:p>
            <a:fld id="{88EAB5E6-166D-5F4E-AFF3-AEC98C62F7AC}" type="slidenum">
              <a:rPr lang="en-US" smtClean="0"/>
              <a:pPr/>
              <a:t>‹#›</a:t>
            </a:fld>
            <a:endParaRPr lang="en-US"/>
          </a:p>
        </p:txBody>
      </p:sp>
      <p:cxnSp>
        <p:nvCxnSpPr>
          <p:cNvPr id="16" name="Straight Connector 15">
            <a:extLst>
              <a:ext uri="{FF2B5EF4-FFF2-40B4-BE49-F238E27FC236}">
                <a16:creationId xmlns:a16="http://schemas.microsoft.com/office/drawing/2014/main" id="{32695209-F81F-C145-87B2-E46867F3F56C}"/>
              </a:ext>
            </a:extLst>
          </p:cNvPr>
          <p:cNvCxnSpPr/>
          <p:nvPr/>
        </p:nvCxnSpPr>
        <p:spPr>
          <a:xfrm>
            <a:off x="0" y="4635089"/>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C8D9A80-8CB7-AC4A-B3CF-2F8AC9B5F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507" y="4690628"/>
            <a:ext cx="945992" cy="390737"/>
          </a:xfrm>
          <a:prstGeom prst="rect">
            <a:avLst/>
          </a:prstGeom>
        </p:spPr>
      </p:pic>
      <p:sp>
        <p:nvSpPr>
          <p:cNvPr id="9" name="Content Placeholder 2">
            <a:extLst>
              <a:ext uri="{FF2B5EF4-FFF2-40B4-BE49-F238E27FC236}">
                <a16:creationId xmlns:a16="http://schemas.microsoft.com/office/drawing/2014/main" id="{FA88AAF9-9A63-F04E-A277-862AAFD4EDEE}"/>
              </a:ext>
            </a:extLst>
          </p:cNvPr>
          <p:cNvSpPr>
            <a:spLocks noGrp="1"/>
          </p:cNvSpPr>
          <p:nvPr>
            <p:ph idx="12"/>
          </p:nvPr>
        </p:nvSpPr>
        <p:spPr>
          <a:xfrm>
            <a:off x="4563231" y="837247"/>
            <a:ext cx="4196192" cy="3623780"/>
          </a:xfrm>
          <a:prstGeom prst="rect">
            <a:avLst/>
          </a:prstGeom>
        </p:spPr>
        <p:txBody>
          <a:bodyPr>
            <a:noAutofit/>
          </a:bodyPr>
          <a:lstStyle>
            <a:lvl1pPr>
              <a:defRPr sz="1500"/>
            </a:lvl1pPr>
            <a:lvl2pPr>
              <a:defRPr sz="1500"/>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7CA8CC9-C6AF-F64F-A0B3-5ED651718CE7}"/>
              </a:ext>
            </a:extLst>
          </p:cNvPr>
          <p:cNvSpPr>
            <a:spLocks noGrp="1"/>
          </p:cNvSpPr>
          <p:nvPr>
            <p:ph type="title" hasCustomPrompt="1"/>
          </p:nvPr>
        </p:nvSpPr>
        <p:spPr>
          <a:xfrm>
            <a:off x="332589" y="255115"/>
            <a:ext cx="8426834" cy="502047"/>
          </a:xfrm>
          <a:prstGeom prst="rect">
            <a:avLst/>
          </a:prstGeom>
        </p:spPr>
        <p:txBody>
          <a:bodyPr>
            <a:noAutofit/>
          </a:bodyPr>
          <a:lstStyle>
            <a:lvl1pPr>
              <a:defRPr sz="2400" b="0">
                <a:highlight>
                  <a:srgbClr val="559FD4"/>
                </a:highlight>
              </a:defRPr>
            </a:lvl1pPr>
          </a:lstStyle>
          <a:p>
            <a:r>
              <a:rPr lang="en-US"/>
              <a:t>Headline Copy Goes Here</a:t>
            </a:r>
          </a:p>
        </p:txBody>
      </p:sp>
      <p:sp>
        <p:nvSpPr>
          <p:cNvPr id="7" name="Text Placeholder 6">
            <a:extLst>
              <a:ext uri="{FF2B5EF4-FFF2-40B4-BE49-F238E27FC236}">
                <a16:creationId xmlns:a16="http://schemas.microsoft.com/office/drawing/2014/main" id="{6793FB58-4C7D-1D40-9400-D2BB15FCA99C}"/>
              </a:ext>
            </a:extLst>
          </p:cNvPr>
          <p:cNvSpPr>
            <a:spLocks noGrp="1"/>
          </p:cNvSpPr>
          <p:nvPr>
            <p:ph type="body" sz="quarter" idx="13" hasCustomPrompt="1"/>
          </p:nvPr>
        </p:nvSpPr>
        <p:spPr>
          <a:xfrm>
            <a:off x="1411006" y="4748889"/>
            <a:ext cx="6920537" cy="303994"/>
          </a:xfrm>
        </p:spPr>
        <p:txBody>
          <a:bodyPr>
            <a:noAutofit/>
          </a:bodyPr>
          <a:lstStyle>
            <a:lvl1pPr algn="r">
              <a:defRPr sz="1350">
                <a:solidFill>
                  <a:schemeClr val="bg1"/>
                </a:solidFill>
              </a:defRPr>
            </a:lvl1pPr>
          </a:lstStyle>
          <a:p>
            <a:pPr lvl="0"/>
            <a:r>
              <a:rPr lang="en-US"/>
              <a:t>Optional Text Area</a:t>
            </a:r>
          </a:p>
        </p:txBody>
      </p:sp>
    </p:spTree>
    <p:extLst>
      <p:ext uri="{BB962C8B-B14F-4D97-AF65-F5344CB8AC3E}">
        <p14:creationId xmlns:p14="http://schemas.microsoft.com/office/powerpoint/2010/main" val="160597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ull Image with Foo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0D2E32-A884-9448-A9F7-2E2246BC63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44021"/>
            <a:ext cx="9144000" cy="499845"/>
          </a:xfrm>
          <a:prstGeom prst="rect">
            <a:avLst/>
          </a:prstGeom>
        </p:spPr>
      </p:pic>
      <p:sp>
        <p:nvSpPr>
          <p:cNvPr id="9" name="Slide Number Placeholder 5">
            <a:extLst>
              <a:ext uri="{FF2B5EF4-FFF2-40B4-BE49-F238E27FC236}">
                <a16:creationId xmlns:a16="http://schemas.microsoft.com/office/drawing/2014/main" id="{D517EA1A-E993-DA43-9D3E-F89E9EDA597F}"/>
              </a:ext>
            </a:extLst>
          </p:cNvPr>
          <p:cNvSpPr>
            <a:spLocks noGrp="1"/>
          </p:cNvSpPr>
          <p:nvPr>
            <p:ph type="sldNum" sz="quarter" idx="4"/>
          </p:nvPr>
        </p:nvSpPr>
        <p:spPr>
          <a:xfrm>
            <a:off x="8442435" y="4730764"/>
            <a:ext cx="316988" cy="303994"/>
          </a:xfrm>
          <a:prstGeom prst="rect">
            <a:avLst/>
          </a:prstGeom>
        </p:spPr>
        <p:txBody>
          <a:bodyPr vert="horz" lIns="91440" tIns="45720" rIns="91440" bIns="45720" rtlCol="0" anchor="ctr"/>
          <a:lstStyle>
            <a:lvl1pPr algn="r">
              <a:defRPr sz="1100">
                <a:solidFill>
                  <a:srgbClr val="559FD4"/>
                </a:solidFill>
              </a:defRPr>
            </a:lvl1pPr>
          </a:lstStyle>
          <a:p>
            <a:fld id="{88EAB5E6-166D-5F4E-AFF3-AEC98C62F7AC}" type="slidenum">
              <a:rPr lang="en-US" smtClean="0"/>
              <a:pPr/>
              <a:t>‹#›</a:t>
            </a:fld>
            <a:endParaRPr lang="en-US"/>
          </a:p>
        </p:txBody>
      </p:sp>
      <p:cxnSp>
        <p:nvCxnSpPr>
          <p:cNvPr id="13" name="Straight Connector 12">
            <a:extLst>
              <a:ext uri="{FF2B5EF4-FFF2-40B4-BE49-F238E27FC236}">
                <a16:creationId xmlns:a16="http://schemas.microsoft.com/office/drawing/2014/main" id="{E464E039-B3F7-9C49-ADC6-59577103A773}"/>
              </a:ext>
            </a:extLst>
          </p:cNvPr>
          <p:cNvCxnSpPr/>
          <p:nvPr/>
        </p:nvCxnSpPr>
        <p:spPr>
          <a:xfrm>
            <a:off x="0" y="4635089"/>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C4F17CC-43AF-9240-A1D0-553C8F5B0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507" y="4690628"/>
            <a:ext cx="945992" cy="390737"/>
          </a:xfrm>
          <a:prstGeom prst="rect">
            <a:avLst/>
          </a:prstGeom>
        </p:spPr>
      </p:pic>
      <p:sp>
        <p:nvSpPr>
          <p:cNvPr id="15" name="Picture Placeholder 2">
            <a:extLst>
              <a:ext uri="{FF2B5EF4-FFF2-40B4-BE49-F238E27FC236}">
                <a16:creationId xmlns:a16="http://schemas.microsoft.com/office/drawing/2014/main" id="{3B5D79FC-2B5D-0748-AD81-7DEE433F7FD1}"/>
              </a:ext>
            </a:extLst>
          </p:cNvPr>
          <p:cNvSpPr>
            <a:spLocks noGrp="1"/>
          </p:cNvSpPr>
          <p:nvPr>
            <p:ph type="pic" sz="quarter" idx="11" hasCustomPrompt="1"/>
          </p:nvPr>
        </p:nvSpPr>
        <p:spPr>
          <a:xfrm>
            <a:off x="1" y="13435"/>
            <a:ext cx="9143999" cy="4621654"/>
          </a:xfrm>
          <a:prstGeom prst="rect">
            <a:avLst/>
          </a:prstGeom>
          <a:solidFill>
            <a:schemeClr val="bg1">
              <a:lumMod val="95000"/>
            </a:schemeClr>
          </a:solidFill>
        </p:spPr>
        <p:txBody>
          <a:bodyPr anchor="ctr"/>
          <a:lstStyle>
            <a:lvl1pPr algn="ctr">
              <a:defRPr sz="1350">
                <a:solidFill>
                  <a:srgbClr val="559FD4"/>
                </a:solidFill>
              </a:defRPr>
            </a:lvl1pPr>
          </a:lstStyle>
          <a:p>
            <a:r>
              <a:rPr lang="en-US"/>
              <a:t>Click here to insert custom image</a:t>
            </a:r>
          </a:p>
        </p:txBody>
      </p:sp>
      <p:sp>
        <p:nvSpPr>
          <p:cNvPr id="10" name="Text Placeholder 6">
            <a:extLst>
              <a:ext uri="{FF2B5EF4-FFF2-40B4-BE49-F238E27FC236}">
                <a16:creationId xmlns:a16="http://schemas.microsoft.com/office/drawing/2014/main" id="{1D0F26A6-35A0-5C4D-AD48-0AE7DFDF3FEE}"/>
              </a:ext>
            </a:extLst>
          </p:cNvPr>
          <p:cNvSpPr>
            <a:spLocks noGrp="1"/>
          </p:cNvSpPr>
          <p:nvPr>
            <p:ph type="body" sz="quarter" idx="13" hasCustomPrompt="1"/>
          </p:nvPr>
        </p:nvSpPr>
        <p:spPr>
          <a:xfrm>
            <a:off x="1411006" y="4748889"/>
            <a:ext cx="6920537" cy="303994"/>
          </a:xfrm>
        </p:spPr>
        <p:txBody>
          <a:bodyPr>
            <a:normAutofit/>
          </a:bodyPr>
          <a:lstStyle>
            <a:lvl1pPr algn="r">
              <a:defRPr sz="1350">
                <a:solidFill>
                  <a:schemeClr val="bg1"/>
                </a:solidFill>
              </a:defRPr>
            </a:lvl1pPr>
          </a:lstStyle>
          <a:p>
            <a:pPr lvl="0"/>
            <a:r>
              <a:rPr lang="en-US"/>
              <a:t>Optional Text Area</a:t>
            </a:r>
          </a:p>
        </p:txBody>
      </p:sp>
    </p:spTree>
    <p:extLst>
      <p:ext uri="{BB962C8B-B14F-4D97-AF65-F5344CB8AC3E}">
        <p14:creationId xmlns:p14="http://schemas.microsoft.com/office/powerpoint/2010/main" val="256462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w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FF657E-F3BE-9549-90CA-738BA97A7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24" y="-20834"/>
            <a:ext cx="3125573" cy="5208177"/>
          </a:xfrm>
          <a:prstGeom prst="rect">
            <a:avLst/>
          </a:prstGeom>
        </p:spPr>
      </p:pic>
      <p:sp>
        <p:nvSpPr>
          <p:cNvPr id="4" name="Rectangle 3">
            <a:extLst>
              <a:ext uri="{FF2B5EF4-FFF2-40B4-BE49-F238E27FC236}">
                <a16:creationId xmlns:a16="http://schemas.microsoft.com/office/drawing/2014/main" id="{0B40240C-1EE7-C04D-8061-A5DAD642D98C}"/>
              </a:ext>
            </a:extLst>
          </p:cNvPr>
          <p:cNvSpPr/>
          <p:nvPr/>
        </p:nvSpPr>
        <p:spPr>
          <a:xfrm>
            <a:off x="3048000" y="-20834"/>
            <a:ext cx="6139703"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511CF854-DF74-DB41-906A-492F19DFF91F}"/>
              </a:ext>
            </a:extLst>
          </p:cNvPr>
          <p:cNvSpPr>
            <a:spLocks noGrp="1"/>
          </p:cNvSpPr>
          <p:nvPr>
            <p:ph type="pic" sz="quarter" idx="10" hasCustomPrompt="1"/>
          </p:nvPr>
        </p:nvSpPr>
        <p:spPr>
          <a:xfrm>
            <a:off x="-40342" y="-20834"/>
            <a:ext cx="3088342" cy="5208177"/>
          </a:xfrm>
          <a:prstGeom prst="rect">
            <a:avLst/>
          </a:prstGeom>
        </p:spPr>
        <p:txBody>
          <a:bodyPr anchor="ctr"/>
          <a:lstStyle>
            <a:lvl1pPr algn="ctr">
              <a:defRPr sz="1500">
                <a:solidFill>
                  <a:schemeClr val="bg2"/>
                </a:solidFill>
                <a:highlight>
                  <a:srgbClr val="FFFFFF"/>
                </a:highlight>
              </a:defRPr>
            </a:lvl1pPr>
          </a:lstStyle>
          <a:p>
            <a:r>
              <a:rPr lang="en-US"/>
              <a:t>Click here to insert </a:t>
            </a:r>
            <a:br>
              <a:rPr lang="en-US"/>
            </a:br>
            <a:r>
              <a:rPr lang="en-US"/>
              <a:t>custom image</a:t>
            </a:r>
          </a:p>
        </p:txBody>
      </p:sp>
      <p:sp>
        <p:nvSpPr>
          <p:cNvPr id="6" name="Title Placeholder 11">
            <a:extLst>
              <a:ext uri="{FF2B5EF4-FFF2-40B4-BE49-F238E27FC236}">
                <a16:creationId xmlns:a16="http://schemas.microsoft.com/office/drawing/2014/main" id="{5DA14161-1554-7F44-A554-65EB5D98EE7D}"/>
              </a:ext>
            </a:extLst>
          </p:cNvPr>
          <p:cNvSpPr>
            <a:spLocks noGrp="1"/>
          </p:cNvSpPr>
          <p:nvPr>
            <p:ph type="title" hasCustomPrompt="1"/>
          </p:nvPr>
        </p:nvSpPr>
        <p:spPr>
          <a:xfrm>
            <a:off x="3504322" y="2583276"/>
            <a:ext cx="5235344" cy="1035372"/>
          </a:xfrm>
          <a:prstGeom prst="rect">
            <a:avLst/>
          </a:prstGeom>
        </p:spPr>
        <p:txBody>
          <a:bodyPr vert="horz" lIns="91440" tIns="45720" rIns="91440" bIns="45720" rtlCol="0" anchor="t">
            <a:noAutofit/>
          </a:bodyPr>
          <a:lstStyle>
            <a:lvl1pPr>
              <a:defRPr sz="3300" b="0">
                <a:highlight>
                  <a:srgbClr val="559FD4"/>
                </a:highlight>
              </a:defRPr>
            </a:lvl1pPr>
          </a:lstStyle>
          <a:p>
            <a:r>
              <a:rPr lang="en-US"/>
              <a:t>Section Title</a:t>
            </a:r>
            <a:br>
              <a:rPr lang="en-US"/>
            </a:br>
            <a:r>
              <a:rPr lang="en-US"/>
              <a:t>Goes Here</a:t>
            </a:r>
          </a:p>
        </p:txBody>
      </p:sp>
      <p:sp>
        <p:nvSpPr>
          <p:cNvPr id="8" name="Text Placeholder 23">
            <a:extLst>
              <a:ext uri="{FF2B5EF4-FFF2-40B4-BE49-F238E27FC236}">
                <a16:creationId xmlns:a16="http://schemas.microsoft.com/office/drawing/2014/main" id="{8E228ACD-980E-0341-8ACC-64C93D4843CD}"/>
              </a:ext>
            </a:extLst>
          </p:cNvPr>
          <p:cNvSpPr>
            <a:spLocks noGrp="1"/>
          </p:cNvSpPr>
          <p:nvPr>
            <p:ph type="body" sz="quarter" idx="15" hasCustomPrompt="1"/>
          </p:nvPr>
        </p:nvSpPr>
        <p:spPr>
          <a:xfrm>
            <a:off x="3516027" y="3793526"/>
            <a:ext cx="5225857" cy="257766"/>
          </a:xfrm>
          <a:prstGeom prst="rect">
            <a:avLst/>
          </a:prstGeom>
          <a:ln>
            <a:noFill/>
          </a:ln>
        </p:spPr>
        <p:txBody>
          <a:bodyPr>
            <a:noAutofit/>
          </a:bodyPr>
          <a:lstStyle>
            <a:lvl1pPr>
              <a:defRPr sz="1500">
                <a:solidFill>
                  <a:schemeClr val="bg1"/>
                </a:solidFill>
              </a:defRPr>
            </a:lvl1pPr>
          </a:lstStyle>
          <a:p>
            <a:pPr lvl="0"/>
            <a:r>
              <a:rPr lang="en-US"/>
              <a:t>Section Subtitle or Descriptor Goes Here</a:t>
            </a:r>
          </a:p>
        </p:txBody>
      </p:sp>
      <p:sp>
        <p:nvSpPr>
          <p:cNvPr id="3" name="Rectangle 2">
            <a:extLst>
              <a:ext uri="{FF2B5EF4-FFF2-40B4-BE49-F238E27FC236}">
                <a16:creationId xmlns:a16="http://schemas.microsoft.com/office/drawing/2014/main" id="{2EBA02AC-AF00-5947-96E2-D6CDB9AB1CA8}"/>
              </a:ext>
            </a:extLst>
          </p:cNvPr>
          <p:cNvSpPr/>
          <p:nvPr/>
        </p:nvSpPr>
        <p:spPr>
          <a:xfrm>
            <a:off x="3028460" y="-20835"/>
            <a:ext cx="34289" cy="520817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C055F65E-31F7-B04E-A0DB-F40BE4C28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0286" y="1548234"/>
            <a:ext cx="2082503" cy="860165"/>
          </a:xfrm>
          <a:prstGeom prst="rect">
            <a:avLst/>
          </a:prstGeom>
        </p:spPr>
      </p:pic>
    </p:spTree>
    <p:extLst>
      <p:ext uri="{BB962C8B-B14F-4D97-AF65-F5344CB8AC3E}">
        <p14:creationId xmlns:p14="http://schemas.microsoft.com/office/powerpoint/2010/main" val="394471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Sim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7625" y="-20834"/>
            <a:ext cx="9235328"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AE432DF8-D7E2-4844-BCFE-5089C437B599}"/>
              </a:ext>
            </a:extLst>
          </p:cNvPr>
          <p:cNvSpPr/>
          <p:nvPr/>
        </p:nvSpPr>
        <p:spPr>
          <a:xfrm>
            <a:off x="-47625" y="-20834"/>
            <a:ext cx="1188722" cy="5208177"/>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 Placeholder 23">
            <a:extLst>
              <a:ext uri="{FF2B5EF4-FFF2-40B4-BE49-F238E27FC236}">
                <a16:creationId xmlns:a16="http://schemas.microsoft.com/office/drawing/2014/main" id="{8E228ACD-980E-0341-8ACC-64C93D4843CD}"/>
              </a:ext>
            </a:extLst>
          </p:cNvPr>
          <p:cNvSpPr>
            <a:spLocks noGrp="1"/>
          </p:cNvSpPr>
          <p:nvPr>
            <p:ph type="body" sz="quarter" idx="15" hasCustomPrompt="1"/>
          </p:nvPr>
        </p:nvSpPr>
        <p:spPr>
          <a:xfrm>
            <a:off x="1954328" y="3575301"/>
            <a:ext cx="5235344" cy="257766"/>
          </a:xfrm>
          <a:prstGeom prst="rect">
            <a:avLst/>
          </a:prstGeom>
          <a:ln>
            <a:noFill/>
          </a:ln>
        </p:spPr>
        <p:txBody>
          <a:bodyPr>
            <a:noAutofit/>
          </a:bodyPr>
          <a:lstStyle>
            <a:lvl1pPr>
              <a:defRPr sz="1500">
                <a:solidFill>
                  <a:schemeClr val="bg1"/>
                </a:solidFill>
              </a:defRPr>
            </a:lvl1pPr>
          </a:lstStyle>
          <a:p>
            <a:pPr lvl="0"/>
            <a:r>
              <a:rPr lang="en-US"/>
              <a:t>Section Subtitle or Descriptor Goes Here</a:t>
            </a:r>
          </a:p>
        </p:txBody>
      </p:sp>
      <p:pic>
        <p:nvPicPr>
          <p:cNvPr id="26" name="Picture 25">
            <a:extLst>
              <a:ext uri="{FF2B5EF4-FFF2-40B4-BE49-F238E27FC236}">
                <a16:creationId xmlns:a16="http://schemas.microsoft.com/office/drawing/2014/main" id="{34E8B730-AFE5-244F-BD5D-C819F30DF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8588" y="1138363"/>
            <a:ext cx="2082503" cy="860165"/>
          </a:xfrm>
          <a:prstGeom prst="rect">
            <a:avLst/>
          </a:prstGeom>
        </p:spPr>
      </p:pic>
      <p:sp>
        <p:nvSpPr>
          <p:cNvPr id="28" name="Rectangle 27">
            <a:extLst>
              <a:ext uri="{FF2B5EF4-FFF2-40B4-BE49-F238E27FC236}">
                <a16:creationId xmlns:a16="http://schemas.microsoft.com/office/drawing/2014/main" id="{A7F1711D-9460-1B47-9EFF-46B9F95E5CEB}"/>
              </a:ext>
            </a:extLst>
          </p:cNvPr>
          <p:cNvSpPr/>
          <p:nvPr/>
        </p:nvSpPr>
        <p:spPr>
          <a:xfrm>
            <a:off x="1141097" y="-20835"/>
            <a:ext cx="34289" cy="520817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9" name="Text Placeholder 28">
            <a:extLst>
              <a:ext uri="{FF2B5EF4-FFF2-40B4-BE49-F238E27FC236}">
                <a16:creationId xmlns:a16="http://schemas.microsoft.com/office/drawing/2014/main" id="{4A87AE6D-9488-364B-8393-2F896591C35B}"/>
              </a:ext>
            </a:extLst>
          </p:cNvPr>
          <p:cNvSpPr>
            <a:spLocks noGrp="1"/>
          </p:cNvSpPr>
          <p:nvPr>
            <p:ph type="body" sz="quarter" idx="16" hasCustomPrompt="1"/>
          </p:nvPr>
        </p:nvSpPr>
        <p:spPr>
          <a:xfrm>
            <a:off x="1954328" y="2171700"/>
            <a:ext cx="6713934" cy="1219200"/>
          </a:xfrm>
          <a:prstGeom prst="rect">
            <a:avLst/>
          </a:prstGeom>
        </p:spPr>
        <p:txBody>
          <a:bodyPr/>
          <a:lstStyle>
            <a:lvl1pPr>
              <a:defRPr sz="3600">
                <a:solidFill>
                  <a:schemeClr val="bg1"/>
                </a:solidFill>
                <a:highlight>
                  <a:srgbClr val="559FD4"/>
                </a:highlight>
              </a:defRPr>
            </a:lvl1pPr>
          </a:lstStyle>
          <a:p>
            <a:pPr lvl="0"/>
            <a:r>
              <a:rPr lang="en-US"/>
              <a:t>Section Title</a:t>
            </a:r>
            <a:br>
              <a:rPr lang="en-US"/>
            </a:br>
            <a:r>
              <a:rPr lang="en-US"/>
              <a:t>Goes Here</a:t>
            </a:r>
          </a:p>
        </p:txBody>
      </p:sp>
    </p:spTree>
    <p:extLst>
      <p:ext uri="{BB962C8B-B14F-4D97-AF65-F5344CB8AC3E}">
        <p14:creationId xmlns:p14="http://schemas.microsoft.com/office/powerpoint/2010/main" val="37377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ity Logo Cen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0834"/>
            <a:ext cx="9228044"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580023D6-5648-E64B-9DA5-C502B24EB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0749" y="2141668"/>
            <a:ext cx="2082503" cy="860165"/>
          </a:xfrm>
          <a:prstGeom prst="rect">
            <a:avLst/>
          </a:prstGeom>
        </p:spPr>
      </p:pic>
    </p:spTree>
    <p:extLst>
      <p:ext uri="{BB962C8B-B14F-4D97-AF65-F5344CB8AC3E}">
        <p14:creationId xmlns:p14="http://schemas.microsoft.com/office/powerpoint/2010/main" val="161643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estions w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0834"/>
            <a:ext cx="9228044"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580023D6-5648-E64B-9DA5-C502B24EB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3324" y="3952334"/>
            <a:ext cx="1657352" cy="684558"/>
          </a:xfrm>
          <a:prstGeom prst="rect">
            <a:avLst/>
          </a:prstGeom>
        </p:spPr>
      </p:pic>
      <p:grpSp>
        <p:nvGrpSpPr>
          <p:cNvPr id="8" name="Group 7">
            <a:extLst>
              <a:ext uri="{FF2B5EF4-FFF2-40B4-BE49-F238E27FC236}">
                <a16:creationId xmlns:a16="http://schemas.microsoft.com/office/drawing/2014/main" id="{3EE04531-E040-CC44-91B6-627FC8EB7279}"/>
              </a:ext>
            </a:extLst>
          </p:cNvPr>
          <p:cNvGrpSpPr/>
          <p:nvPr/>
        </p:nvGrpSpPr>
        <p:grpSpPr>
          <a:xfrm>
            <a:off x="2971800" y="2178948"/>
            <a:ext cx="3162300" cy="646331"/>
            <a:chOff x="3162300" y="2745056"/>
            <a:chExt cx="5816600" cy="1188833"/>
          </a:xfrm>
        </p:grpSpPr>
        <p:sp>
          <p:nvSpPr>
            <p:cNvPr id="2" name="Rectangle 1">
              <a:extLst>
                <a:ext uri="{FF2B5EF4-FFF2-40B4-BE49-F238E27FC236}">
                  <a16:creationId xmlns:a16="http://schemas.microsoft.com/office/drawing/2014/main" id="{AF8A0C28-B004-BA4D-BA2B-FD1B8CA5E17E}"/>
                </a:ext>
              </a:extLst>
            </p:cNvPr>
            <p:cNvSpPr/>
            <p:nvPr userDrawn="1"/>
          </p:nvSpPr>
          <p:spPr>
            <a:xfrm>
              <a:off x="3162300" y="2857500"/>
              <a:ext cx="5816600" cy="9398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03B2838E-849B-4D47-B49B-A6D08397F2DF}"/>
                </a:ext>
              </a:extLst>
            </p:cNvPr>
            <p:cNvSpPr txBox="1"/>
            <p:nvPr userDrawn="1"/>
          </p:nvSpPr>
          <p:spPr>
            <a:xfrm>
              <a:off x="3162300" y="2745056"/>
              <a:ext cx="5816600" cy="1188833"/>
            </a:xfrm>
            <a:prstGeom prst="rect">
              <a:avLst/>
            </a:prstGeom>
            <a:noFill/>
          </p:spPr>
          <p:txBody>
            <a:bodyPr wrap="square" rtlCol="0">
              <a:spAutoFit/>
            </a:bodyPr>
            <a:lstStyle/>
            <a:p>
              <a:pPr algn="ctr"/>
              <a:r>
                <a:rPr lang="en-US" sz="3600" b="1">
                  <a:solidFill>
                    <a:schemeClr val="bg1"/>
                  </a:solidFill>
                </a:rPr>
                <a:t>QUESTIONS?</a:t>
              </a:r>
            </a:p>
          </p:txBody>
        </p:sp>
      </p:grpSp>
    </p:spTree>
    <p:extLst>
      <p:ext uri="{BB962C8B-B14F-4D97-AF65-F5344CB8AC3E}">
        <p14:creationId xmlns:p14="http://schemas.microsoft.com/office/powerpoint/2010/main" val="378067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ank You w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0834"/>
            <a:ext cx="9228044"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580023D6-5648-E64B-9DA5-C502B24EB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3324" y="3952334"/>
            <a:ext cx="1657352" cy="684558"/>
          </a:xfrm>
          <a:prstGeom prst="rect">
            <a:avLst/>
          </a:prstGeom>
        </p:spPr>
      </p:pic>
      <p:grpSp>
        <p:nvGrpSpPr>
          <p:cNvPr id="8" name="Group 7">
            <a:extLst>
              <a:ext uri="{FF2B5EF4-FFF2-40B4-BE49-F238E27FC236}">
                <a16:creationId xmlns:a16="http://schemas.microsoft.com/office/drawing/2014/main" id="{3EE04531-E040-CC44-91B6-627FC8EB7279}"/>
              </a:ext>
            </a:extLst>
          </p:cNvPr>
          <p:cNvGrpSpPr/>
          <p:nvPr/>
        </p:nvGrpSpPr>
        <p:grpSpPr>
          <a:xfrm>
            <a:off x="2971800" y="2194358"/>
            <a:ext cx="3162300" cy="646331"/>
            <a:chOff x="3162300" y="2773402"/>
            <a:chExt cx="5816600" cy="1188833"/>
          </a:xfrm>
        </p:grpSpPr>
        <p:sp>
          <p:nvSpPr>
            <p:cNvPr id="2" name="Rectangle 1">
              <a:extLst>
                <a:ext uri="{FF2B5EF4-FFF2-40B4-BE49-F238E27FC236}">
                  <a16:creationId xmlns:a16="http://schemas.microsoft.com/office/drawing/2014/main" id="{AF8A0C28-B004-BA4D-BA2B-FD1B8CA5E17E}"/>
                </a:ext>
              </a:extLst>
            </p:cNvPr>
            <p:cNvSpPr/>
            <p:nvPr userDrawn="1"/>
          </p:nvSpPr>
          <p:spPr>
            <a:xfrm>
              <a:off x="3162300" y="2857500"/>
              <a:ext cx="5816600" cy="9398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03B2838E-849B-4D47-B49B-A6D08397F2DF}"/>
                </a:ext>
              </a:extLst>
            </p:cNvPr>
            <p:cNvSpPr txBox="1"/>
            <p:nvPr userDrawn="1"/>
          </p:nvSpPr>
          <p:spPr>
            <a:xfrm>
              <a:off x="3162300" y="2773402"/>
              <a:ext cx="5816600" cy="1188833"/>
            </a:xfrm>
            <a:prstGeom prst="rect">
              <a:avLst/>
            </a:prstGeom>
            <a:noFill/>
          </p:spPr>
          <p:txBody>
            <a:bodyPr wrap="square" rtlCol="0">
              <a:spAutoFit/>
            </a:bodyPr>
            <a:lstStyle/>
            <a:p>
              <a:pPr algn="ctr"/>
              <a:r>
                <a:rPr lang="en-US" sz="3600" b="1">
                  <a:solidFill>
                    <a:schemeClr val="bg1"/>
                  </a:solidFill>
                </a:rPr>
                <a:t>THANK YOU!</a:t>
              </a:r>
            </a:p>
          </p:txBody>
        </p:sp>
      </p:grpSp>
    </p:spTree>
    <p:extLst>
      <p:ext uri="{BB962C8B-B14F-4D97-AF65-F5344CB8AC3E}">
        <p14:creationId xmlns:p14="http://schemas.microsoft.com/office/powerpoint/2010/main" val="364199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Web Info w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p:nvSpPr>
        <p:spPr>
          <a:xfrm>
            <a:off x="-40341" y="-7455"/>
            <a:ext cx="9228044" cy="280940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p:nvSpPr>
        <p:spPr>
          <a:xfrm>
            <a:off x="-40341" y="2377937"/>
            <a:ext cx="9228044" cy="28094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2F6ACCC6-6B2D-2F45-9BF3-63925B3D56F9}"/>
              </a:ext>
            </a:extLst>
          </p:cNvPr>
          <p:cNvSpPr txBox="1"/>
          <p:nvPr/>
        </p:nvSpPr>
        <p:spPr>
          <a:xfrm>
            <a:off x="2971800" y="2916540"/>
            <a:ext cx="3162300" cy="323165"/>
          </a:xfrm>
          <a:prstGeom prst="rect">
            <a:avLst/>
          </a:prstGeom>
          <a:noFill/>
        </p:spPr>
        <p:txBody>
          <a:bodyPr wrap="square" rtlCol="0">
            <a:spAutoFit/>
          </a:bodyPr>
          <a:lstStyle/>
          <a:p>
            <a:pPr algn="ctr"/>
            <a:r>
              <a:rPr lang="en-US" sz="1500" b="0">
                <a:solidFill>
                  <a:schemeClr val="bg1"/>
                </a:solidFill>
              </a:rPr>
              <a:t>For More Information, Visit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477078" y="3286055"/>
            <a:ext cx="8184875" cy="257766"/>
          </a:xfrm>
          <a:prstGeom prst="rect">
            <a:avLst/>
          </a:prstGeom>
          <a:ln>
            <a:noFill/>
          </a:ln>
        </p:spPr>
        <p:txBody>
          <a:bodyPr>
            <a:noAutofit/>
          </a:bodyPr>
          <a:lstStyle>
            <a:lvl1pPr algn="ctr">
              <a:defRPr sz="1800" i="0">
                <a:solidFill>
                  <a:schemeClr val="bg1"/>
                </a:solidFill>
                <a:highlight>
                  <a:srgbClr val="559FD4"/>
                </a:highlight>
              </a:defRPr>
            </a:lvl1pPr>
          </a:lstStyle>
          <a:p>
            <a:pPr lvl="0"/>
            <a:r>
              <a:rPr lang="en-US" err="1"/>
              <a:t>fcgov.com</a:t>
            </a:r>
            <a:r>
              <a:rPr lang="en-US"/>
              <a:t>/</a:t>
            </a:r>
            <a:r>
              <a:rPr lang="en-US" err="1"/>
              <a:t>WebAddressHere</a:t>
            </a:r>
            <a:endParaRPr lang="en-US"/>
          </a:p>
        </p:txBody>
      </p:sp>
      <p:pic>
        <p:nvPicPr>
          <p:cNvPr id="17" name="Picture 16">
            <a:extLst>
              <a:ext uri="{FF2B5EF4-FFF2-40B4-BE49-F238E27FC236}">
                <a16:creationId xmlns:a16="http://schemas.microsoft.com/office/drawing/2014/main" id="{872A7588-01A7-5D4C-91B9-A9BA72B435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2691" y="4114023"/>
            <a:ext cx="1779104" cy="734847"/>
          </a:xfrm>
          <a:prstGeom prst="rect">
            <a:avLst/>
          </a:prstGeom>
        </p:spPr>
      </p:pic>
      <p:sp>
        <p:nvSpPr>
          <p:cNvPr id="18" name="TextBox 17">
            <a:extLst>
              <a:ext uri="{FF2B5EF4-FFF2-40B4-BE49-F238E27FC236}">
                <a16:creationId xmlns:a16="http://schemas.microsoft.com/office/drawing/2014/main" id="{0411F0C2-3156-514B-817B-EDEE2DA0FA82}"/>
              </a:ext>
            </a:extLst>
          </p:cNvPr>
          <p:cNvSpPr txBox="1"/>
          <p:nvPr/>
        </p:nvSpPr>
        <p:spPr>
          <a:xfrm>
            <a:off x="477078" y="773471"/>
            <a:ext cx="8184874" cy="854080"/>
          </a:xfrm>
          <a:prstGeom prst="rect">
            <a:avLst/>
          </a:prstGeom>
          <a:noFill/>
        </p:spPr>
        <p:txBody>
          <a:bodyPr wrap="square" rtlCol="0">
            <a:spAutoFit/>
          </a:bodyPr>
          <a:lstStyle/>
          <a:p>
            <a:pPr algn="ctr"/>
            <a:r>
              <a:rPr lang="en-US" sz="4950" b="1">
                <a:solidFill>
                  <a:schemeClr val="bg1"/>
                </a:solidFill>
              </a:rPr>
              <a:t>THANK YOU!</a:t>
            </a:r>
          </a:p>
        </p:txBody>
      </p:sp>
      <p:sp>
        <p:nvSpPr>
          <p:cNvPr id="19" name="Rectangle 18">
            <a:extLst>
              <a:ext uri="{FF2B5EF4-FFF2-40B4-BE49-F238E27FC236}">
                <a16:creationId xmlns:a16="http://schemas.microsoft.com/office/drawing/2014/main" id="{C32A69B8-8375-3147-B4D6-81B183006A09}"/>
              </a:ext>
            </a:extLst>
          </p:cNvPr>
          <p:cNvSpPr/>
          <p:nvPr/>
        </p:nvSpPr>
        <p:spPr>
          <a:xfrm rot="5400000">
            <a:off x="4554366" y="-2256674"/>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2829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le Slide w Image Wide">
    <p:spTree>
      <p:nvGrpSpPr>
        <p:cNvPr id="1" name=""/>
        <p:cNvGrpSpPr/>
        <p:nvPr/>
      </p:nvGrpSpPr>
      <p:grpSpPr>
        <a:xfrm>
          <a:off x="0" y="0"/>
          <a:ext cx="0" cy="0"/>
          <a:chOff x="0" y="0"/>
          <a:chExt cx="0" cy="0"/>
        </a:xfrm>
      </p:grpSpPr>
      <p:pic>
        <p:nvPicPr>
          <p:cNvPr id="6" name="Picture 5" descr="A picture containing sky, outdoor, mountain, nature&#10;&#10;Description automatically generated">
            <a:extLst>
              <a:ext uri="{FF2B5EF4-FFF2-40B4-BE49-F238E27FC236}">
                <a16:creationId xmlns:a16="http://schemas.microsoft.com/office/drawing/2014/main" id="{C3611447-D7CA-5945-A68D-08F9DA6F90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03" y="-24908"/>
            <a:ext cx="9269222" cy="3632928"/>
          </a:xfrm>
          <a:prstGeom prst="rect">
            <a:avLst/>
          </a:prstGeom>
        </p:spPr>
      </p:pic>
      <p:sp>
        <p:nvSpPr>
          <p:cNvPr id="4" name="Rectangle 3">
            <a:extLst>
              <a:ext uri="{FF2B5EF4-FFF2-40B4-BE49-F238E27FC236}">
                <a16:creationId xmlns:a16="http://schemas.microsoft.com/office/drawing/2014/main" id="{BE42DADA-A0DB-0943-9F7C-6CE936A24A67}"/>
              </a:ext>
            </a:extLst>
          </p:cNvPr>
          <p:cNvSpPr/>
          <p:nvPr/>
        </p:nvSpPr>
        <p:spPr>
          <a:xfrm>
            <a:off x="-63103" y="3608020"/>
            <a:ext cx="9269222" cy="157932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50" y="3752271"/>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2468066" y="3819436"/>
            <a:ext cx="6459039" cy="359657"/>
          </a:xfrm>
          <a:prstGeom prst="rect">
            <a:avLst/>
          </a:prstGeom>
        </p:spPr>
        <p:txBody>
          <a:bodyPr vert="horz" lIns="91440" tIns="45720" rIns="91440" bIns="45720" rtlCol="0" anchor="t">
            <a:noAutofit/>
          </a:bodyPr>
          <a:lstStyle>
            <a:lvl1pPr>
              <a:defRPr sz="1800" b="0">
                <a:highlight>
                  <a:srgbClr val="559FD4"/>
                </a:highlight>
              </a:defRPr>
            </a:lvl1pPr>
          </a:lstStyle>
          <a:p>
            <a:r>
              <a:rPr lang="en-US"/>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7573292" y="4696022"/>
            <a:ext cx="1353813" cy="249929"/>
          </a:xfrm>
          <a:prstGeom prst="rect">
            <a:avLst/>
          </a:prstGeom>
          <a:ln>
            <a:noFill/>
          </a:ln>
        </p:spPr>
        <p:txBody>
          <a:bodyPr anchor="t"/>
          <a:lstStyle>
            <a:lvl1pPr algn="r">
              <a:defRPr sz="1200">
                <a:ln>
                  <a:noFill/>
                </a:ln>
                <a:solidFill>
                  <a:schemeClr val="bg2"/>
                </a:solidFill>
              </a:defRPr>
            </a:lvl1pPr>
          </a:lstStyle>
          <a:p>
            <a:pPr lvl="0"/>
            <a:r>
              <a:rPr lang="en-US"/>
              <a:t>00-00-00</a:t>
            </a:r>
          </a:p>
        </p:txBody>
      </p:sp>
      <p:sp>
        <p:nvSpPr>
          <p:cNvPr id="14" name="Rectangle 13">
            <a:extLst>
              <a:ext uri="{FF2B5EF4-FFF2-40B4-BE49-F238E27FC236}">
                <a16:creationId xmlns:a16="http://schemas.microsoft.com/office/drawing/2014/main" id="{2A256273-38CC-2A42-B281-6A667EA1C9AE}"/>
              </a:ext>
            </a:extLst>
          </p:cNvPr>
          <p:cNvSpPr/>
          <p:nvPr/>
        </p:nvSpPr>
        <p:spPr>
          <a:xfrm rot="5400000">
            <a:off x="4554364" y="-1043736"/>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2479771" y="4196503"/>
            <a:ext cx="6447334" cy="257766"/>
          </a:xfrm>
          <a:prstGeom prst="rect">
            <a:avLst/>
          </a:prstGeom>
          <a:ln>
            <a:noFill/>
          </a:ln>
        </p:spPr>
        <p:txBody>
          <a:bodyPr>
            <a:noAutofit/>
          </a:bodyPr>
          <a:lstStyle>
            <a:lvl1pPr>
              <a:defRPr sz="1500">
                <a:solidFill>
                  <a:schemeClr val="bg1"/>
                </a:solidFill>
              </a:defRPr>
            </a:lvl1pPr>
          </a:lstStyle>
          <a:p>
            <a:pPr lvl="0"/>
            <a:r>
              <a:rPr lang="en-US"/>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2479771" y="4696022"/>
            <a:ext cx="4917725" cy="249929"/>
          </a:xfrm>
          <a:prstGeom prst="rect">
            <a:avLst/>
          </a:prstGeom>
        </p:spPr>
        <p:txBody>
          <a:bodyPr>
            <a:noAutofit/>
          </a:bodyPr>
          <a:lstStyle>
            <a:lvl1pPr>
              <a:defRPr sz="1200">
                <a:solidFill>
                  <a:schemeClr val="bg2"/>
                </a:solidFill>
              </a:defRPr>
            </a:lvl1pPr>
          </a:lstStyle>
          <a:p>
            <a:pPr lvl="0"/>
            <a:r>
              <a:rPr lang="en-US"/>
              <a:t>Name and/or Job Title goes here</a:t>
            </a:r>
          </a:p>
        </p:txBody>
      </p:sp>
      <p:sp>
        <p:nvSpPr>
          <p:cNvPr id="9" name="Picture Placeholder 8">
            <a:extLst>
              <a:ext uri="{FF2B5EF4-FFF2-40B4-BE49-F238E27FC236}">
                <a16:creationId xmlns:a16="http://schemas.microsoft.com/office/drawing/2014/main" id="{EFB8AD69-5A4D-2B43-A0D3-70782383897D}"/>
              </a:ext>
            </a:extLst>
          </p:cNvPr>
          <p:cNvSpPr>
            <a:spLocks noGrp="1"/>
          </p:cNvSpPr>
          <p:nvPr>
            <p:ph type="pic" sz="quarter" idx="18" hasCustomPrompt="1"/>
          </p:nvPr>
        </p:nvSpPr>
        <p:spPr>
          <a:xfrm>
            <a:off x="-63104" y="-25003"/>
            <a:ext cx="9269016" cy="3599260"/>
          </a:xfrm>
          <a:prstGeom prst="rect">
            <a:avLst/>
          </a:prstGeom>
        </p:spPr>
        <p:txBody>
          <a:bodyPr anchor="ctr"/>
          <a:lstStyle>
            <a:lvl1pPr algn="ctr">
              <a:defRPr sz="1350">
                <a:solidFill>
                  <a:schemeClr val="bg2"/>
                </a:solidFill>
                <a:highlight>
                  <a:srgbClr val="FFFFFF"/>
                </a:highlight>
              </a:defRPr>
            </a:lvl1pPr>
          </a:lstStyle>
          <a:p>
            <a:r>
              <a:rPr lang="en-US"/>
              <a:t>Click Here to Change Image</a:t>
            </a:r>
          </a:p>
          <a:p>
            <a:r>
              <a:rPr lang="en-US"/>
              <a:t>This text will not show when PPT plays</a:t>
            </a:r>
          </a:p>
        </p:txBody>
      </p:sp>
    </p:spTree>
    <p:extLst>
      <p:ext uri="{BB962C8B-B14F-4D97-AF65-F5344CB8AC3E}">
        <p14:creationId xmlns:p14="http://schemas.microsoft.com/office/powerpoint/2010/main" val="238227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Web Info w Image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p:nvSpPr>
        <p:spPr>
          <a:xfrm>
            <a:off x="-40341" y="-7455"/>
            <a:ext cx="9228044" cy="2385392"/>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p:nvSpPr>
        <p:spPr>
          <a:xfrm>
            <a:off x="-40341" y="2377937"/>
            <a:ext cx="9228044" cy="28094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2F6ACCC6-6B2D-2F45-9BF3-63925B3D56F9}"/>
              </a:ext>
            </a:extLst>
          </p:cNvPr>
          <p:cNvSpPr txBox="1"/>
          <p:nvPr/>
        </p:nvSpPr>
        <p:spPr>
          <a:xfrm>
            <a:off x="2971800" y="2971404"/>
            <a:ext cx="3162300" cy="323165"/>
          </a:xfrm>
          <a:prstGeom prst="rect">
            <a:avLst/>
          </a:prstGeom>
          <a:noFill/>
        </p:spPr>
        <p:txBody>
          <a:bodyPr wrap="square" rtlCol="0">
            <a:spAutoFit/>
          </a:bodyPr>
          <a:lstStyle/>
          <a:p>
            <a:pPr algn="ctr"/>
            <a:r>
              <a:rPr lang="en-US" sz="1500" b="0">
                <a:solidFill>
                  <a:schemeClr val="bg1"/>
                </a:solidFill>
              </a:rPr>
              <a:t>For More Information, Visit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477078" y="3340919"/>
            <a:ext cx="8184875" cy="257766"/>
          </a:xfrm>
          <a:prstGeom prst="rect">
            <a:avLst/>
          </a:prstGeom>
          <a:ln>
            <a:noFill/>
          </a:ln>
        </p:spPr>
        <p:txBody>
          <a:bodyPr>
            <a:noAutofit/>
          </a:bodyPr>
          <a:lstStyle>
            <a:lvl1pPr algn="ctr">
              <a:defRPr sz="1800" i="0">
                <a:solidFill>
                  <a:schemeClr val="bg1"/>
                </a:solidFill>
                <a:highlight>
                  <a:srgbClr val="559FD4"/>
                </a:highlight>
              </a:defRPr>
            </a:lvl1pPr>
          </a:lstStyle>
          <a:p>
            <a:pPr lvl="0"/>
            <a:r>
              <a:rPr lang="en-US" err="1"/>
              <a:t>fcgov.com</a:t>
            </a:r>
            <a:r>
              <a:rPr lang="en-US"/>
              <a:t>/</a:t>
            </a:r>
            <a:r>
              <a:rPr lang="en-US" err="1"/>
              <a:t>WebAddressHere</a:t>
            </a:r>
            <a:endParaRPr lang="en-US"/>
          </a:p>
        </p:txBody>
      </p:sp>
      <p:pic>
        <p:nvPicPr>
          <p:cNvPr id="17" name="Picture 16">
            <a:extLst>
              <a:ext uri="{FF2B5EF4-FFF2-40B4-BE49-F238E27FC236}">
                <a16:creationId xmlns:a16="http://schemas.microsoft.com/office/drawing/2014/main" id="{872A7588-01A7-5D4C-91B9-A9BA72B435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2691" y="4114023"/>
            <a:ext cx="1779104" cy="734847"/>
          </a:xfrm>
          <a:prstGeom prst="rect">
            <a:avLst/>
          </a:prstGeom>
        </p:spPr>
      </p:pic>
      <p:sp>
        <p:nvSpPr>
          <p:cNvPr id="18" name="TextBox 17">
            <a:extLst>
              <a:ext uri="{FF2B5EF4-FFF2-40B4-BE49-F238E27FC236}">
                <a16:creationId xmlns:a16="http://schemas.microsoft.com/office/drawing/2014/main" id="{0411F0C2-3156-514B-817B-EDEE2DA0FA82}"/>
              </a:ext>
            </a:extLst>
          </p:cNvPr>
          <p:cNvSpPr txBox="1"/>
          <p:nvPr/>
        </p:nvSpPr>
        <p:spPr>
          <a:xfrm>
            <a:off x="477078" y="2587470"/>
            <a:ext cx="8184874" cy="461665"/>
          </a:xfrm>
          <a:prstGeom prst="rect">
            <a:avLst/>
          </a:prstGeom>
          <a:noFill/>
        </p:spPr>
        <p:txBody>
          <a:bodyPr wrap="square" rtlCol="0">
            <a:spAutoFit/>
          </a:bodyPr>
          <a:lstStyle/>
          <a:p>
            <a:pPr algn="ctr"/>
            <a:r>
              <a:rPr lang="en-US" sz="2400" b="1">
                <a:solidFill>
                  <a:schemeClr val="bg1"/>
                </a:solidFill>
              </a:rPr>
              <a:t>THANK YOU!</a:t>
            </a:r>
          </a:p>
        </p:txBody>
      </p:sp>
      <p:pic>
        <p:nvPicPr>
          <p:cNvPr id="3" name="Picture 2">
            <a:extLst>
              <a:ext uri="{FF2B5EF4-FFF2-40B4-BE49-F238E27FC236}">
                <a16:creationId xmlns:a16="http://schemas.microsoft.com/office/drawing/2014/main" id="{53ADCB9D-731C-BB46-9F12-A9EBC9989D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41" y="0"/>
            <a:ext cx="9228044" cy="2385392"/>
          </a:xfrm>
          <a:prstGeom prst="rect">
            <a:avLst/>
          </a:prstGeom>
        </p:spPr>
      </p:pic>
      <p:sp>
        <p:nvSpPr>
          <p:cNvPr id="10" name="Rectangle 9">
            <a:extLst>
              <a:ext uri="{FF2B5EF4-FFF2-40B4-BE49-F238E27FC236}">
                <a16:creationId xmlns:a16="http://schemas.microsoft.com/office/drawing/2014/main" id="{DD3D152E-30FC-5A46-B9A9-71422F46E708}"/>
              </a:ext>
            </a:extLst>
          </p:cNvPr>
          <p:cNvSpPr/>
          <p:nvPr/>
        </p:nvSpPr>
        <p:spPr>
          <a:xfrm rot="5400000">
            <a:off x="4554366" y="-2256674"/>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Picture Placeholder 4">
            <a:extLst>
              <a:ext uri="{FF2B5EF4-FFF2-40B4-BE49-F238E27FC236}">
                <a16:creationId xmlns:a16="http://schemas.microsoft.com/office/drawing/2014/main" id="{1A79C21B-8ECE-9749-B5CD-D0C3FD4D724F}"/>
              </a:ext>
            </a:extLst>
          </p:cNvPr>
          <p:cNvSpPr>
            <a:spLocks noGrp="1"/>
          </p:cNvSpPr>
          <p:nvPr>
            <p:ph type="pic" sz="quarter" idx="10" hasCustomPrompt="1"/>
          </p:nvPr>
        </p:nvSpPr>
        <p:spPr>
          <a:xfrm>
            <a:off x="-40341" y="-20835"/>
            <a:ext cx="9228044" cy="2381627"/>
          </a:xfrm>
          <a:prstGeom prst="rect">
            <a:avLst/>
          </a:prstGeom>
        </p:spPr>
        <p:txBody>
          <a:bodyPr anchor="ctr"/>
          <a:lstStyle>
            <a:lvl1pPr algn="ctr">
              <a:defRPr sz="1500">
                <a:solidFill>
                  <a:schemeClr val="bg2"/>
                </a:solidFill>
                <a:highlight>
                  <a:srgbClr val="FFFFFF"/>
                </a:highlight>
              </a:defRPr>
            </a:lvl1pPr>
          </a:lstStyle>
          <a:p>
            <a:r>
              <a:rPr lang="en-US"/>
              <a:t>Click here to insert </a:t>
            </a:r>
            <a:br>
              <a:rPr lang="en-US"/>
            </a:br>
            <a:r>
              <a:rPr lang="en-US"/>
              <a:t>custom image</a:t>
            </a:r>
          </a:p>
        </p:txBody>
      </p:sp>
    </p:spTree>
    <p:extLst>
      <p:ext uri="{BB962C8B-B14F-4D97-AF65-F5344CB8AC3E}">
        <p14:creationId xmlns:p14="http://schemas.microsoft.com/office/powerpoint/2010/main" val="15099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act Info w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p:nvSpPr>
        <p:spPr>
          <a:xfrm>
            <a:off x="-40341" y="0"/>
            <a:ext cx="9228044" cy="280940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p:nvSpPr>
        <p:spPr>
          <a:xfrm>
            <a:off x="-40341" y="2377937"/>
            <a:ext cx="9228044" cy="28094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580023D6-5648-E64B-9DA5-C502B24EB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2691" y="4114023"/>
            <a:ext cx="1779104" cy="734847"/>
          </a:xfrm>
          <a:prstGeom prst="rect">
            <a:avLst/>
          </a:prstGeom>
        </p:spPr>
      </p:pic>
      <p:sp>
        <p:nvSpPr>
          <p:cNvPr id="12" name="TextBox 11">
            <a:extLst>
              <a:ext uri="{FF2B5EF4-FFF2-40B4-BE49-F238E27FC236}">
                <a16:creationId xmlns:a16="http://schemas.microsoft.com/office/drawing/2014/main" id="{2F6ACCC6-6B2D-2F45-9BF3-63925B3D56F9}"/>
              </a:ext>
            </a:extLst>
          </p:cNvPr>
          <p:cNvSpPr txBox="1"/>
          <p:nvPr/>
        </p:nvSpPr>
        <p:spPr>
          <a:xfrm>
            <a:off x="477076" y="2644369"/>
            <a:ext cx="8189846" cy="323165"/>
          </a:xfrm>
          <a:prstGeom prst="rect">
            <a:avLst/>
          </a:prstGeom>
          <a:noFill/>
        </p:spPr>
        <p:txBody>
          <a:bodyPr wrap="square" rtlCol="0">
            <a:spAutoFit/>
          </a:bodyPr>
          <a:lstStyle/>
          <a:p>
            <a:pPr algn="ctr"/>
            <a:r>
              <a:rPr lang="en-US" sz="1500" b="0">
                <a:solidFill>
                  <a:schemeClr val="bg1"/>
                </a:solidFill>
              </a:rPr>
              <a:t>For Questions or Comments, Please Contact: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477078" y="3068383"/>
            <a:ext cx="8184875" cy="257766"/>
          </a:xfrm>
          <a:prstGeom prst="rect">
            <a:avLst/>
          </a:prstGeom>
          <a:ln>
            <a:noFill/>
          </a:ln>
        </p:spPr>
        <p:txBody>
          <a:bodyPr>
            <a:noAutofit/>
          </a:bodyPr>
          <a:lstStyle>
            <a:lvl1pPr algn="ctr">
              <a:defRPr sz="1800" i="0">
                <a:solidFill>
                  <a:schemeClr val="bg1"/>
                </a:solidFill>
                <a:highlight>
                  <a:srgbClr val="559FD4"/>
                </a:highlight>
              </a:defRPr>
            </a:lvl1pPr>
          </a:lstStyle>
          <a:p>
            <a:pPr lvl="0"/>
            <a:r>
              <a:rPr lang="en-US"/>
              <a:t>Name Goes Here</a:t>
            </a:r>
          </a:p>
        </p:txBody>
      </p:sp>
      <p:sp>
        <p:nvSpPr>
          <p:cNvPr id="15" name="TextBox 14">
            <a:extLst>
              <a:ext uri="{FF2B5EF4-FFF2-40B4-BE49-F238E27FC236}">
                <a16:creationId xmlns:a16="http://schemas.microsoft.com/office/drawing/2014/main" id="{4C8F50B5-51CF-0241-93B8-4C21AA492E7B}"/>
              </a:ext>
            </a:extLst>
          </p:cNvPr>
          <p:cNvSpPr txBox="1"/>
          <p:nvPr/>
        </p:nvSpPr>
        <p:spPr>
          <a:xfrm>
            <a:off x="477078" y="773471"/>
            <a:ext cx="8184874" cy="854080"/>
          </a:xfrm>
          <a:prstGeom prst="rect">
            <a:avLst/>
          </a:prstGeom>
          <a:noFill/>
        </p:spPr>
        <p:txBody>
          <a:bodyPr wrap="square" rtlCol="0">
            <a:spAutoFit/>
          </a:bodyPr>
          <a:lstStyle/>
          <a:p>
            <a:pPr algn="ctr"/>
            <a:r>
              <a:rPr lang="en-US" sz="4950" b="1">
                <a:solidFill>
                  <a:schemeClr val="bg1"/>
                </a:solidFill>
              </a:rPr>
              <a:t>THANK YOU!</a:t>
            </a:r>
          </a:p>
        </p:txBody>
      </p:sp>
      <p:sp>
        <p:nvSpPr>
          <p:cNvPr id="8" name="Text Placeholder 23">
            <a:extLst>
              <a:ext uri="{FF2B5EF4-FFF2-40B4-BE49-F238E27FC236}">
                <a16:creationId xmlns:a16="http://schemas.microsoft.com/office/drawing/2014/main" id="{A457D112-CE92-7148-92E3-E5E884D0DCD9}"/>
              </a:ext>
            </a:extLst>
          </p:cNvPr>
          <p:cNvSpPr>
            <a:spLocks noGrp="1"/>
          </p:cNvSpPr>
          <p:nvPr>
            <p:ph type="body" sz="quarter" idx="17" hasCustomPrompt="1"/>
          </p:nvPr>
        </p:nvSpPr>
        <p:spPr>
          <a:xfrm>
            <a:off x="477076" y="3487967"/>
            <a:ext cx="8184875" cy="257766"/>
          </a:xfrm>
          <a:prstGeom prst="rect">
            <a:avLst/>
          </a:prstGeom>
          <a:ln>
            <a:noFill/>
          </a:ln>
        </p:spPr>
        <p:txBody>
          <a:bodyPr>
            <a:noAutofit/>
          </a:bodyPr>
          <a:lstStyle>
            <a:lvl1pPr algn="ctr">
              <a:defRPr sz="1500" i="0">
                <a:solidFill>
                  <a:schemeClr val="bg1"/>
                </a:solidFill>
              </a:defRPr>
            </a:lvl1pPr>
          </a:lstStyle>
          <a:p>
            <a:pPr lvl="0"/>
            <a:r>
              <a:rPr lang="en-US"/>
              <a:t>Email and/or Number Goes Here</a:t>
            </a:r>
          </a:p>
        </p:txBody>
      </p:sp>
      <p:sp>
        <p:nvSpPr>
          <p:cNvPr id="9" name="Rectangle 8">
            <a:extLst>
              <a:ext uri="{FF2B5EF4-FFF2-40B4-BE49-F238E27FC236}">
                <a16:creationId xmlns:a16="http://schemas.microsoft.com/office/drawing/2014/main" id="{DC91FDC0-5BBE-A24A-9303-1397A0316CBD}"/>
              </a:ext>
            </a:extLst>
          </p:cNvPr>
          <p:cNvSpPr/>
          <p:nvPr/>
        </p:nvSpPr>
        <p:spPr>
          <a:xfrm rot="5400000">
            <a:off x="4554366" y="-2256674"/>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5103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act Info w Image Logo Thank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377937"/>
            <a:ext cx="9228044" cy="28094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580023D6-5648-E64B-9DA5-C502B24EB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2691" y="4114023"/>
            <a:ext cx="1779104" cy="734847"/>
          </a:xfrm>
          <a:prstGeom prst="rect">
            <a:avLst/>
          </a:prstGeom>
        </p:spPr>
      </p:pic>
      <p:sp>
        <p:nvSpPr>
          <p:cNvPr id="12" name="TextBox 11">
            <a:extLst>
              <a:ext uri="{FF2B5EF4-FFF2-40B4-BE49-F238E27FC236}">
                <a16:creationId xmlns:a16="http://schemas.microsoft.com/office/drawing/2014/main" id="{2F6ACCC6-6B2D-2F45-9BF3-63925B3D56F9}"/>
              </a:ext>
            </a:extLst>
          </p:cNvPr>
          <p:cNvSpPr txBox="1"/>
          <p:nvPr/>
        </p:nvSpPr>
        <p:spPr>
          <a:xfrm>
            <a:off x="477076" y="2644369"/>
            <a:ext cx="8189846" cy="323165"/>
          </a:xfrm>
          <a:prstGeom prst="rect">
            <a:avLst/>
          </a:prstGeom>
          <a:noFill/>
        </p:spPr>
        <p:txBody>
          <a:bodyPr wrap="square" rtlCol="0">
            <a:spAutoFit/>
          </a:bodyPr>
          <a:lstStyle/>
          <a:p>
            <a:pPr algn="ctr"/>
            <a:r>
              <a:rPr lang="en-US" sz="1500" b="0">
                <a:solidFill>
                  <a:schemeClr val="bg1"/>
                </a:solidFill>
              </a:rPr>
              <a:t>For Questions or Comments, Please Contact: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477078" y="3068383"/>
            <a:ext cx="8184875" cy="257766"/>
          </a:xfrm>
          <a:prstGeom prst="rect">
            <a:avLst/>
          </a:prstGeom>
          <a:ln>
            <a:noFill/>
          </a:ln>
        </p:spPr>
        <p:txBody>
          <a:bodyPr>
            <a:noAutofit/>
          </a:bodyPr>
          <a:lstStyle>
            <a:lvl1pPr algn="ctr">
              <a:defRPr sz="1800" i="0">
                <a:solidFill>
                  <a:schemeClr val="bg1"/>
                </a:solidFill>
                <a:highlight>
                  <a:srgbClr val="559FD4"/>
                </a:highlight>
              </a:defRPr>
            </a:lvl1pPr>
          </a:lstStyle>
          <a:p>
            <a:pPr lvl="0"/>
            <a:r>
              <a:rPr lang="en-US"/>
              <a:t>Name Goes Here</a:t>
            </a:r>
          </a:p>
        </p:txBody>
      </p:sp>
      <p:sp>
        <p:nvSpPr>
          <p:cNvPr id="8" name="Text Placeholder 23">
            <a:extLst>
              <a:ext uri="{FF2B5EF4-FFF2-40B4-BE49-F238E27FC236}">
                <a16:creationId xmlns:a16="http://schemas.microsoft.com/office/drawing/2014/main" id="{A457D112-CE92-7148-92E3-E5E884D0DCD9}"/>
              </a:ext>
            </a:extLst>
          </p:cNvPr>
          <p:cNvSpPr>
            <a:spLocks noGrp="1"/>
          </p:cNvSpPr>
          <p:nvPr>
            <p:ph type="body" sz="quarter" idx="17" hasCustomPrompt="1"/>
          </p:nvPr>
        </p:nvSpPr>
        <p:spPr>
          <a:xfrm>
            <a:off x="477076" y="3487967"/>
            <a:ext cx="8184875" cy="257766"/>
          </a:xfrm>
          <a:prstGeom prst="rect">
            <a:avLst/>
          </a:prstGeom>
          <a:ln>
            <a:noFill/>
          </a:ln>
        </p:spPr>
        <p:txBody>
          <a:bodyPr>
            <a:noAutofit/>
          </a:bodyPr>
          <a:lstStyle>
            <a:lvl1pPr algn="ctr">
              <a:defRPr sz="1500" i="0">
                <a:solidFill>
                  <a:schemeClr val="bg1"/>
                </a:solidFill>
              </a:defRPr>
            </a:lvl1pPr>
          </a:lstStyle>
          <a:p>
            <a:pPr lvl="0"/>
            <a:r>
              <a:rPr lang="en-US"/>
              <a:t>Email and/or Number Goes Here</a:t>
            </a:r>
          </a:p>
        </p:txBody>
      </p:sp>
      <p:sp>
        <p:nvSpPr>
          <p:cNvPr id="9" name="Rectangle 8">
            <a:extLst>
              <a:ext uri="{FF2B5EF4-FFF2-40B4-BE49-F238E27FC236}">
                <a16:creationId xmlns:a16="http://schemas.microsoft.com/office/drawing/2014/main" id="{7BE3896B-10EB-6242-8746-B509A73074FA}"/>
              </a:ext>
            </a:extLst>
          </p:cNvPr>
          <p:cNvSpPr/>
          <p:nvPr/>
        </p:nvSpPr>
        <p:spPr>
          <a:xfrm>
            <a:off x="-40341" y="-7455"/>
            <a:ext cx="9228044" cy="2385392"/>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pic>
        <p:nvPicPr>
          <p:cNvPr id="10" name="Picture 9">
            <a:extLst>
              <a:ext uri="{FF2B5EF4-FFF2-40B4-BE49-F238E27FC236}">
                <a16:creationId xmlns:a16="http://schemas.microsoft.com/office/drawing/2014/main" id="{D6ADE8A1-94C7-C949-A2E1-24CFCB50DC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41" y="0"/>
            <a:ext cx="9228044" cy="2385392"/>
          </a:xfrm>
          <a:prstGeom prst="rect">
            <a:avLst/>
          </a:prstGeom>
        </p:spPr>
      </p:pic>
      <p:sp>
        <p:nvSpPr>
          <p:cNvPr id="11" name="Rectangle 10">
            <a:extLst>
              <a:ext uri="{FF2B5EF4-FFF2-40B4-BE49-F238E27FC236}">
                <a16:creationId xmlns:a16="http://schemas.microsoft.com/office/drawing/2014/main" id="{006A732B-1DAF-2F44-B8BC-6C95C1A38B09}"/>
              </a:ext>
            </a:extLst>
          </p:cNvPr>
          <p:cNvSpPr/>
          <p:nvPr/>
        </p:nvSpPr>
        <p:spPr>
          <a:xfrm rot="5400000">
            <a:off x="4554366" y="-2256674"/>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Picture Placeholder 4">
            <a:extLst>
              <a:ext uri="{FF2B5EF4-FFF2-40B4-BE49-F238E27FC236}">
                <a16:creationId xmlns:a16="http://schemas.microsoft.com/office/drawing/2014/main" id="{54DEB584-8281-5146-944C-D0FDB9222288}"/>
              </a:ext>
            </a:extLst>
          </p:cNvPr>
          <p:cNvSpPr>
            <a:spLocks noGrp="1"/>
          </p:cNvSpPr>
          <p:nvPr>
            <p:ph type="pic" sz="quarter" idx="10" hasCustomPrompt="1"/>
          </p:nvPr>
        </p:nvSpPr>
        <p:spPr>
          <a:xfrm>
            <a:off x="-40341" y="-20835"/>
            <a:ext cx="9228044" cy="2381627"/>
          </a:xfrm>
          <a:prstGeom prst="rect">
            <a:avLst/>
          </a:prstGeom>
        </p:spPr>
        <p:txBody>
          <a:bodyPr anchor="ctr"/>
          <a:lstStyle>
            <a:lvl1pPr algn="ctr">
              <a:defRPr sz="1500">
                <a:solidFill>
                  <a:schemeClr val="bg2"/>
                </a:solidFill>
                <a:highlight>
                  <a:srgbClr val="FFFFFF"/>
                </a:highlight>
              </a:defRPr>
            </a:lvl1pPr>
          </a:lstStyle>
          <a:p>
            <a:r>
              <a:rPr lang="en-US"/>
              <a:t>Click here to insert </a:t>
            </a:r>
            <a:br>
              <a:rPr lang="en-US"/>
            </a:br>
            <a:r>
              <a:rPr lang="en-US"/>
              <a:t>custom image</a:t>
            </a:r>
          </a:p>
        </p:txBody>
      </p:sp>
    </p:spTree>
    <p:extLst>
      <p:ext uri="{BB962C8B-B14F-4D97-AF65-F5344CB8AC3E}">
        <p14:creationId xmlns:p14="http://schemas.microsoft.com/office/powerpoint/2010/main" val="138573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astricht Blue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0834"/>
            <a:ext cx="9228044"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8979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balt Blue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0834"/>
            <a:ext cx="9228044" cy="5208177"/>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166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ayan Blue Soli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p:nvSpPr>
        <p:spPr>
          <a:xfrm>
            <a:off x="-40341" y="-20834"/>
            <a:ext cx="9228044" cy="5208177"/>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967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241300"/>
            <a:ext cx="9144000" cy="4651248"/>
          </a:xfrm>
          <a:prstGeom prst="rect">
            <a:avLst/>
          </a:prstGeom>
        </p:spPr>
      </p:pic>
      <p:pic>
        <p:nvPicPr>
          <p:cNvPr id="7" name="Picture 6"/>
          <p:cNvPicPr>
            <a:picLocks noChangeAspect="1"/>
          </p:cNvPicPr>
          <p:nvPr userDrawn="1"/>
        </p:nvPicPr>
        <p:blipFill>
          <a:blip r:embed="rId3"/>
          <a:stretch>
            <a:fillRect/>
          </a:stretch>
        </p:blipFill>
        <p:spPr>
          <a:xfrm>
            <a:off x="0" y="0"/>
            <a:ext cx="9144000" cy="1450848"/>
          </a:xfrm>
          <a:prstGeom prst="rect">
            <a:avLst/>
          </a:prstGeom>
        </p:spPr>
      </p:pic>
      <p:pic>
        <p:nvPicPr>
          <p:cNvPr id="8" name="Picture 7"/>
          <p:cNvPicPr>
            <a:picLocks noChangeAspect="1"/>
          </p:cNvPicPr>
          <p:nvPr userDrawn="1"/>
        </p:nvPicPr>
        <p:blipFill>
          <a:blip r:embed="rId4"/>
          <a:stretch>
            <a:fillRect/>
          </a:stretch>
        </p:blipFill>
        <p:spPr>
          <a:xfrm>
            <a:off x="0" y="3918204"/>
            <a:ext cx="9144000" cy="1225296"/>
          </a:xfrm>
          <a:prstGeom prst="rect">
            <a:avLst/>
          </a:prstGeom>
        </p:spPr>
      </p:pic>
      <p:sp>
        <p:nvSpPr>
          <p:cNvPr id="3" name="Text Placeholder 2"/>
          <p:cNvSpPr>
            <a:spLocks noGrp="1"/>
          </p:cNvSpPr>
          <p:nvPr>
            <p:ph type="body" sz="quarter" idx="10" hasCustomPrompt="1"/>
          </p:nvPr>
        </p:nvSpPr>
        <p:spPr>
          <a:xfrm>
            <a:off x="7132147" y="143610"/>
            <a:ext cx="1806575" cy="306388"/>
          </a:xfrm>
          <a:prstGeom prst="rect">
            <a:avLst/>
          </a:prstGeom>
        </p:spPr>
        <p:txBody>
          <a:bodyPr/>
          <a:lstStyle>
            <a:lvl1pPr algn="r">
              <a:defRPr sz="1200">
                <a:solidFill>
                  <a:schemeClr val="bg1"/>
                </a:solidFill>
              </a:defRPr>
            </a:lvl1pPr>
          </a:lstStyle>
          <a:p>
            <a:pPr lvl="0"/>
            <a:r>
              <a:rPr lang="en-US"/>
              <a:t>Date</a:t>
            </a:r>
          </a:p>
        </p:txBody>
      </p:sp>
      <p:sp>
        <p:nvSpPr>
          <p:cNvPr id="5" name="Text Placeholder 4"/>
          <p:cNvSpPr>
            <a:spLocks noGrp="1"/>
          </p:cNvSpPr>
          <p:nvPr>
            <p:ph type="body" sz="quarter" idx="11" hasCustomPrompt="1"/>
          </p:nvPr>
        </p:nvSpPr>
        <p:spPr>
          <a:xfrm>
            <a:off x="3546231" y="4460756"/>
            <a:ext cx="5379667" cy="312859"/>
          </a:xfrm>
          <a:prstGeom prst="rect">
            <a:avLst/>
          </a:prstGeom>
        </p:spPr>
        <p:txBody>
          <a:bodyPr/>
          <a:lstStyle>
            <a:lvl1pPr algn="r">
              <a:defRPr sz="1600" baseline="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Presentation Title Goes Here</a:t>
            </a:r>
          </a:p>
        </p:txBody>
      </p:sp>
      <p:sp>
        <p:nvSpPr>
          <p:cNvPr id="13" name="Text Placeholder 4"/>
          <p:cNvSpPr>
            <a:spLocks noGrp="1"/>
          </p:cNvSpPr>
          <p:nvPr>
            <p:ph type="body" sz="quarter" idx="12" hasCustomPrompt="1"/>
          </p:nvPr>
        </p:nvSpPr>
        <p:spPr>
          <a:xfrm>
            <a:off x="3546231" y="4723111"/>
            <a:ext cx="5379667" cy="241183"/>
          </a:xfrm>
          <a:prstGeom prst="rect">
            <a:avLst/>
          </a:prstGeom>
        </p:spPr>
        <p:txBody>
          <a:bodyPr/>
          <a:lstStyle>
            <a:lvl1pPr algn="r">
              <a:defRPr sz="1600" baseline="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Presenter’s Name</a:t>
            </a:r>
          </a:p>
        </p:txBody>
      </p:sp>
    </p:spTree>
    <p:extLst>
      <p:ext uri="{BB962C8B-B14F-4D97-AF65-F5344CB8AC3E}">
        <p14:creationId xmlns:p14="http://schemas.microsoft.com/office/powerpoint/2010/main" val="22965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cked 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1291" cy="5143500"/>
          </a:xfrm>
          <a:prstGeom prst="rect">
            <a:avLst/>
          </a:prstGeom>
        </p:spPr>
      </p:pic>
      <p:sp>
        <p:nvSpPr>
          <p:cNvPr id="2" name="Title 1"/>
          <p:cNvSpPr>
            <a:spLocks noGrp="1"/>
          </p:cNvSpPr>
          <p:nvPr>
            <p:ph type="title" hasCustomPrompt="1"/>
          </p:nvPr>
        </p:nvSpPr>
        <p:spPr>
          <a:xfrm>
            <a:off x="415138" y="418674"/>
            <a:ext cx="8323056" cy="516046"/>
          </a:xfrm>
          <a:prstGeom prst="rect">
            <a:avLst/>
          </a:prstGeom>
        </p:spPr>
        <p:txBody>
          <a:bodyPr/>
          <a:lstStyle>
            <a:lvl1pPr>
              <a:defRPr sz="2200" baseline="0"/>
            </a:lvl1pPr>
          </a:lstStyle>
          <a:p>
            <a:r>
              <a:rPr lang="en-US"/>
              <a:t>Click to Edit Bottom Title</a:t>
            </a:r>
          </a:p>
        </p:txBody>
      </p:sp>
      <p:sp>
        <p:nvSpPr>
          <p:cNvPr id="3" name="Content Placeholder 2"/>
          <p:cNvSpPr>
            <a:spLocks noGrp="1"/>
          </p:cNvSpPr>
          <p:nvPr>
            <p:ph idx="1"/>
          </p:nvPr>
        </p:nvSpPr>
        <p:spPr>
          <a:xfrm>
            <a:off x="415138" y="1096367"/>
            <a:ext cx="8310838" cy="3498256"/>
          </a:xfrm>
          <a:prstGeom prst="rect">
            <a:avLst/>
          </a:prstGeom>
        </p:spPr>
        <p:txBody>
          <a:bodyPr/>
          <a:lstStyle>
            <a:lvl1pPr>
              <a:defRPr sz="2000"/>
            </a:lvl1pPr>
            <a:lvl2pPr>
              <a:defRPr sz="2000"/>
            </a:lvl2pPr>
            <a:lvl3pPr>
              <a:defRPr sz="1800">
                <a:solidFill>
                  <a:srgbClr val="F58220"/>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6625823" y="4705350"/>
            <a:ext cx="2133600" cy="30399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a:p>
        </p:txBody>
      </p:sp>
      <p:sp>
        <p:nvSpPr>
          <p:cNvPr id="7" name="Text Placeholder 6"/>
          <p:cNvSpPr>
            <a:spLocks noGrp="1"/>
          </p:cNvSpPr>
          <p:nvPr>
            <p:ph type="body" sz="quarter" idx="10" hasCustomPrompt="1"/>
          </p:nvPr>
        </p:nvSpPr>
        <p:spPr>
          <a:xfrm>
            <a:off x="5454909" y="144986"/>
            <a:ext cx="3304513" cy="427527"/>
          </a:xfrm>
          <a:prstGeom prst="rect">
            <a:avLst/>
          </a:prstGeom>
        </p:spPr>
        <p:txBody>
          <a:bodyPr vert="horz"/>
          <a:lstStyle>
            <a:lvl1pPr algn="r">
              <a:defRPr sz="1800" baseline="0">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Edit Top Title</a:t>
            </a:r>
          </a:p>
        </p:txBody>
      </p:sp>
    </p:spTree>
    <p:extLst>
      <p:ext uri="{BB962C8B-B14F-4D97-AF65-F5344CB8AC3E}">
        <p14:creationId xmlns:p14="http://schemas.microsoft.com/office/powerpoint/2010/main" val="19732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Std Header w Full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2" name="Title 1"/>
          <p:cNvSpPr>
            <a:spLocks noGrp="1"/>
          </p:cNvSpPr>
          <p:nvPr>
            <p:ph type="title" hasCustomPrompt="1"/>
          </p:nvPr>
        </p:nvSpPr>
        <p:spPr>
          <a:xfrm>
            <a:off x="1436141" y="255442"/>
            <a:ext cx="6906993" cy="363989"/>
          </a:xfrm>
          <a:prstGeom prst="rect">
            <a:avLst/>
          </a:prstGeom>
        </p:spPr>
        <p:txBody>
          <a:bodyPr/>
          <a:lstStyle>
            <a:lvl1pPr algn="r">
              <a:defRPr sz="1500" b="0"/>
            </a:lvl1pPr>
          </a:lstStyle>
          <a:p>
            <a:r>
              <a:rPr lang="en-US"/>
              <a:t>Headline Copy Goes Here</a:t>
            </a:r>
          </a:p>
        </p:txBody>
      </p:sp>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649627"/>
            <a:ext cx="9144000" cy="4493873"/>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237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td Hdr w SubHd w Type SM Image 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38504"/>
          </a:xfrm>
          <a:prstGeom prst="rect">
            <a:avLst/>
          </a:prstGeom>
        </p:spPr>
      </p:pic>
      <p:sp>
        <p:nvSpPr>
          <p:cNvPr id="11" name="Slide Number Placeholder 5"/>
          <p:cNvSpPr>
            <a:spLocks noGrp="1"/>
          </p:cNvSpPr>
          <p:nvPr>
            <p:ph type="sldNum" sz="quarter" idx="4"/>
          </p:nvPr>
        </p:nvSpPr>
        <p:spPr>
          <a:xfrm>
            <a:off x="8442435" y="259946"/>
            <a:ext cx="316988" cy="303994"/>
          </a:xfrm>
          <a:prstGeom prst="rect">
            <a:avLst/>
          </a:prstGeom>
        </p:spPr>
        <p:txBody>
          <a:bodyPr vert="horz" lIns="91440" tIns="45720" rIns="91440" bIns="45720" rtlCol="0" anchor="ctr"/>
          <a:lstStyle>
            <a:lvl1pPr algn="r">
              <a:defRPr sz="1100">
                <a:solidFill>
                  <a:schemeClr val="bg2"/>
                </a:solidFill>
              </a:defRPr>
            </a:lvl1pPr>
          </a:lstStyle>
          <a:p>
            <a:fld id="{88EAB5E6-166D-5F4E-AFF3-AEC98C62F7AC}" type="slidenum">
              <a:rPr lang="en-US" smtClean="0"/>
              <a:pPr/>
              <a:t>‹#›</a:t>
            </a:fld>
            <a:endParaRPr lang="en-US"/>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8387861" y="255442"/>
            <a:ext cx="0" cy="308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9216" y="66120"/>
            <a:ext cx="1177430" cy="48633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638138"/>
            <a:ext cx="9144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431217" y="255140"/>
            <a:ext cx="6908306" cy="364293"/>
          </a:xfrm>
          <a:prstGeom prst="rect">
            <a:avLst/>
          </a:prstGeom>
        </p:spPr>
        <p:txBody>
          <a:bodyPr/>
          <a:lstStyle>
            <a:lvl1pPr algn="r">
              <a:defRPr sz="1500" b="0"/>
            </a:lvl1pPr>
          </a:lstStyle>
          <a:p>
            <a:r>
              <a:rPr lang="en-US"/>
              <a:t>Headline Copy Goes Here</a:t>
            </a:r>
          </a:p>
        </p:txBody>
      </p:sp>
      <p:sp>
        <p:nvSpPr>
          <p:cNvPr id="13" name="Content Placeholder 2">
            <a:extLst>
              <a:ext uri="{FF2B5EF4-FFF2-40B4-BE49-F238E27FC236}">
                <a16:creationId xmlns:a16="http://schemas.microsoft.com/office/drawing/2014/main" id="{70B01757-3C88-0340-B77B-72D287A9F566}"/>
              </a:ext>
            </a:extLst>
          </p:cNvPr>
          <p:cNvSpPr>
            <a:spLocks noGrp="1"/>
          </p:cNvSpPr>
          <p:nvPr>
            <p:ph idx="10" hasCustomPrompt="1"/>
          </p:nvPr>
        </p:nvSpPr>
        <p:spPr>
          <a:xfrm>
            <a:off x="415139" y="1145331"/>
            <a:ext cx="5099445" cy="3846887"/>
          </a:xfrm>
          <a:prstGeom prst="rect">
            <a:avLst/>
          </a:prstGeom>
        </p:spPr>
        <p:txBody>
          <a:bodyPr>
            <a:noAutofit/>
          </a:bodyPr>
          <a:lstStyle>
            <a:lvl1pPr>
              <a:defRPr sz="1500">
                <a:solidFill>
                  <a:schemeClr val="tx1"/>
                </a:solidFill>
              </a:defRPr>
            </a:lvl1pPr>
            <a:lvl2pPr>
              <a:defRPr sz="1500">
                <a:solidFill>
                  <a:schemeClr val="tx2"/>
                </a:solidFill>
              </a:defRPr>
            </a:lvl2pPr>
            <a:lvl3pPr>
              <a:defRPr sz="1500">
                <a:solidFill>
                  <a:schemeClr val="bg2"/>
                </a:solidFill>
              </a:defRPr>
            </a:lvl3pPr>
            <a:lvl4pPr>
              <a:defRPr sz="1500">
                <a:solidFill>
                  <a:schemeClr val="accent3"/>
                </a:solidFill>
              </a:defRPr>
            </a:lvl4pPr>
            <a:lvl5pPr>
              <a:defRPr sz="15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4">
            <a:extLst>
              <a:ext uri="{FF2B5EF4-FFF2-40B4-BE49-F238E27FC236}">
                <a16:creationId xmlns:a16="http://schemas.microsoft.com/office/drawing/2014/main" id="{0E39A2B5-6F72-1D46-A2B2-D2E59C71E18E}"/>
              </a:ext>
            </a:extLst>
          </p:cNvPr>
          <p:cNvSpPr>
            <a:spLocks noGrp="1"/>
          </p:cNvSpPr>
          <p:nvPr>
            <p:ph type="pic" sz="quarter" idx="11" hasCustomPrompt="1"/>
          </p:nvPr>
        </p:nvSpPr>
        <p:spPr>
          <a:xfrm>
            <a:off x="5668768" y="758928"/>
            <a:ext cx="3320413" cy="4233291"/>
          </a:xfrm>
          <a:prstGeom prst="rect">
            <a:avLst/>
          </a:prstGeom>
          <a:solidFill>
            <a:schemeClr val="bg1">
              <a:lumMod val="95000"/>
            </a:schemeClr>
          </a:solidFill>
        </p:spPr>
        <p:txBody>
          <a:bodyPr anchor="ctr"/>
          <a:lstStyle>
            <a:lvl1pPr algn="ctr">
              <a:defRPr sz="1500">
                <a:solidFill>
                  <a:schemeClr val="bg2"/>
                </a:solidFill>
              </a:defRPr>
            </a:lvl1pPr>
          </a:lstStyle>
          <a:p>
            <a:r>
              <a:rPr lang="en-US"/>
              <a:t>Click here to </a:t>
            </a:r>
            <a:br>
              <a:rPr lang="en-US"/>
            </a:br>
            <a:r>
              <a:rPr lang="en-US"/>
              <a:t>insert custom image</a:t>
            </a:r>
          </a:p>
        </p:txBody>
      </p:sp>
      <p:sp>
        <p:nvSpPr>
          <p:cNvPr id="8" name="Text Placeholder 7">
            <a:extLst>
              <a:ext uri="{FF2B5EF4-FFF2-40B4-BE49-F238E27FC236}">
                <a16:creationId xmlns:a16="http://schemas.microsoft.com/office/drawing/2014/main" id="{3E5B559E-7424-9F4E-AA15-8ABA7C90D28F}"/>
              </a:ext>
            </a:extLst>
          </p:cNvPr>
          <p:cNvSpPr>
            <a:spLocks noGrp="1"/>
          </p:cNvSpPr>
          <p:nvPr>
            <p:ph type="body" sz="quarter" idx="12" hasCustomPrompt="1"/>
          </p:nvPr>
        </p:nvSpPr>
        <p:spPr>
          <a:xfrm>
            <a:off x="323637" y="709404"/>
            <a:ext cx="5190947" cy="349873"/>
          </a:xfrm>
          <a:prstGeom prst="rect">
            <a:avLst/>
          </a:prstGeom>
        </p:spPr>
        <p:txBody>
          <a:bodyPr>
            <a:noAutofit/>
          </a:bodyPr>
          <a:lstStyle>
            <a:lvl1pPr>
              <a:defRPr sz="1800">
                <a:solidFill>
                  <a:schemeClr val="bg1"/>
                </a:solidFill>
                <a:highlight>
                  <a:srgbClr val="559FD4"/>
                </a:highlight>
              </a:defRPr>
            </a:lvl1pPr>
          </a:lstStyle>
          <a:p>
            <a:pPr lvl="0"/>
            <a:r>
              <a:rPr lang="en-US"/>
              <a:t>Sub-Headline Copy Goes Here</a:t>
            </a:r>
          </a:p>
        </p:txBody>
      </p:sp>
    </p:spTree>
    <p:extLst>
      <p:ext uri="{BB962C8B-B14F-4D97-AF65-F5344CB8AC3E}">
        <p14:creationId xmlns:p14="http://schemas.microsoft.com/office/powerpoint/2010/main" val="206261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le Slide w Image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p:nvSpPr>
        <p:spPr>
          <a:xfrm>
            <a:off x="-63103" y="-30255"/>
            <a:ext cx="9269222" cy="52175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descr="A picture containing sky, outdoor, mountain, nature&#10;&#10;Description automatically generated">
            <a:extLst>
              <a:ext uri="{FF2B5EF4-FFF2-40B4-BE49-F238E27FC236}">
                <a16:creationId xmlns:a16="http://schemas.microsoft.com/office/drawing/2014/main" id="{211C7A27-3CDA-344F-903D-E99F6C8E40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03" y="-24907"/>
            <a:ext cx="9269222" cy="2077586"/>
          </a:xfrm>
          <a:prstGeom prst="rect">
            <a:avLst/>
          </a:prstGeom>
        </p:spPr>
      </p:pic>
      <p:sp>
        <p:nvSpPr>
          <p:cNvPr id="13" name="Picture Placeholder 14">
            <a:extLst>
              <a:ext uri="{FF2B5EF4-FFF2-40B4-BE49-F238E27FC236}">
                <a16:creationId xmlns:a16="http://schemas.microsoft.com/office/drawing/2014/main" id="{872260D6-4D43-F34D-BC91-CDED265C1912}"/>
              </a:ext>
            </a:extLst>
          </p:cNvPr>
          <p:cNvSpPr>
            <a:spLocks noGrp="1"/>
          </p:cNvSpPr>
          <p:nvPr>
            <p:ph type="pic" sz="quarter" idx="11" hasCustomPrompt="1"/>
          </p:nvPr>
        </p:nvSpPr>
        <p:spPr>
          <a:xfrm>
            <a:off x="-63104" y="-24907"/>
            <a:ext cx="9269222" cy="2077586"/>
          </a:xfrm>
          <a:prstGeom prst="rect">
            <a:avLst/>
          </a:prstGeom>
        </p:spPr>
        <p:txBody>
          <a:bodyPr anchor="ctr"/>
          <a:lstStyle>
            <a:lvl1pPr algn="ctr">
              <a:defRPr sz="1500">
                <a:solidFill>
                  <a:schemeClr val="bg2"/>
                </a:solidFill>
                <a:highlight>
                  <a:srgbClr val="FFFFFF"/>
                </a:highlight>
              </a:defRPr>
            </a:lvl1pPr>
          </a:lstStyle>
          <a:p>
            <a:r>
              <a:rPr lang="en-US"/>
              <a:t>Click Here to Change Image</a:t>
            </a:r>
          </a:p>
          <a:p>
            <a:r>
              <a:rPr lang="en-US"/>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4109" y="2385201"/>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471177" y="2571750"/>
            <a:ext cx="6373424" cy="1035372"/>
          </a:xfrm>
          <a:prstGeom prst="rect">
            <a:avLst/>
          </a:prstGeom>
        </p:spPr>
        <p:txBody>
          <a:bodyPr vert="horz" lIns="91440" tIns="45720" rIns="91440" bIns="45720" rtlCol="0" anchor="t">
            <a:noAutofit/>
          </a:bodyPr>
          <a:lstStyle>
            <a:lvl1pPr>
              <a:defRPr sz="3300" b="0">
                <a:highlight>
                  <a:srgbClr val="559FD4"/>
                </a:highlight>
              </a:defRPr>
            </a:lvl1pPr>
          </a:lstStyle>
          <a:p>
            <a:r>
              <a:rPr lang="en-US"/>
              <a:t>Title of Presentation </a:t>
            </a:r>
            <a:br>
              <a:rPr lang="en-US"/>
            </a:br>
            <a:r>
              <a:rPr lang="en-US"/>
              <a:t>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7573292" y="4488590"/>
            <a:ext cx="1353813" cy="249929"/>
          </a:xfrm>
          <a:prstGeom prst="rect">
            <a:avLst/>
          </a:prstGeom>
          <a:ln>
            <a:noFill/>
          </a:ln>
        </p:spPr>
        <p:txBody>
          <a:bodyPr anchor="t"/>
          <a:lstStyle>
            <a:lvl1pPr algn="r">
              <a:defRPr sz="1200">
                <a:ln>
                  <a:noFill/>
                </a:ln>
                <a:solidFill>
                  <a:schemeClr val="bg2"/>
                </a:solidFill>
              </a:defRPr>
            </a:lvl1pPr>
          </a:lstStyle>
          <a:p>
            <a:pPr lvl="0"/>
            <a:r>
              <a:rPr lang="en-US"/>
              <a:t>00-00-00</a:t>
            </a:r>
          </a:p>
        </p:txBody>
      </p:sp>
      <p:sp>
        <p:nvSpPr>
          <p:cNvPr id="14" name="Rectangle 13">
            <a:extLst>
              <a:ext uri="{FF2B5EF4-FFF2-40B4-BE49-F238E27FC236}">
                <a16:creationId xmlns:a16="http://schemas.microsoft.com/office/drawing/2014/main" id="{2A256273-38CC-2A42-B281-6A667EA1C9AE}"/>
              </a:ext>
            </a:extLst>
          </p:cNvPr>
          <p:cNvSpPr/>
          <p:nvPr/>
        </p:nvSpPr>
        <p:spPr>
          <a:xfrm rot="5400000">
            <a:off x="4554365" y="-2556771"/>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482882" y="3782000"/>
            <a:ext cx="6361874" cy="257766"/>
          </a:xfrm>
          <a:prstGeom prst="rect">
            <a:avLst/>
          </a:prstGeom>
          <a:ln>
            <a:noFill/>
          </a:ln>
        </p:spPr>
        <p:txBody>
          <a:bodyPr>
            <a:noAutofit/>
          </a:bodyPr>
          <a:lstStyle>
            <a:lvl1pPr>
              <a:defRPr sz="1500">
                <a:solidFill>
                  <a:schemeClr val="bg1"/>
                </a:solidFill>
              </a:defRPr>
            </a:lvl1pPr>
          </a:lstStyle>
          <a:p>
            <a:pPr lvl="0"/>
            <a:r>
              <a:rPr lang="en-US"/>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482882" y="4431937"/>
            <a:ext cx="6361718" cy="249929"/>
          </a:xfrm>
          <a:prstGeom prst="rect">
            <a:avLst/>
          </a:prstGeom>
        </p:spPr>
        <p:txBody>
          <a:bodyPr>
            <a:noAutofit/>
          </a:bodyPr>
          <a:lstStyle>
            <a:lvl1pPr>
              <a:defRPr sz="1200">
                <a:solidFill>
                  <a:schemeClr val="bg2"/>
                </a:solidFill>
              </a:defRPr>
            </a:lvl1pPr>
          </a:lstStyle>
          <a:p>
            <a:pPr lvl="0"/>
            <a:r>
              <a:rPr lang="en-US"/>
              <a:t>Name and/or Job Title goes here</a:t>
            </a:r>
          </a:p>
        </p:txBody>
      </p:sp>
    </p:spTree>
    <p:extLst>
      <p:ext uri="{BB962C8B-B14F-4D97-AF65-F5344CB8AC3E}">
        <p14:creationId xmlns:p14="http://schemas.microsoft.com/office/powerpoint/2010/main" val="379742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le Slide w Image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p:nvSpPr>
        <p:spPr>
          <a:xfrm>
            <a:off x="-63103" y="-30255"/>
            <a:ext cx="9269222" cy="52175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descr="A picture containing sky, outdoor, mountain, nature&#10;&#10;Description automatically generated">
            <a:extLst>
              <a:ext uri="{FF2B5EF4-FFF2-40B4-BE49-F238E27FC236}">
                <a16:creationId xmlns:a16="http://schemas.microsoft.com/office/drawing/2014/main" id="{211C7A27-3CDA-344F-903D-E99F6C8E40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03" y="-24907"/>
            <a:ext cx="9269222" cy="2077586"/>
          </a:xfrm>
          <a:prstGeom prst="rect">
            <a:avLst/>
          </a:prstGeom>
        </p:spPr>
      </p:pic>
      <p:sp>
        <p:nvSpPr>
          <p:cNvPr id="13" name="Picture Placeholder 14">
            <a:extLst>
              <a:ext uri="{FF2B5EF4-FFF2-40B4-BE49-F238E27FC236}">
                <a16:creationId xmlns:a16="http://schemas.microsoft.com/office/drawing/2014/main" id="{872260D6-4D43-F34D-BC91-CDED265C1912}"/>
              </a:ext>
            </a:extLst>
          </p:cNvPr>
          <p:cNvSpPr>
            <a:spLocks noGrp="1"/>
          </p:cNvSpPr>
          <p:nvPr>
            <p:ph type="pic" sz="quarter" idx="11" hasCustomPrompt="1"/>
          </p:nvPr>
        </p:nvSpPr>
        <p:spPr>
          <a:xfrm>
            <a:off x="-63104" y="-24907"/>
            <a:ext cx="9269222" cy="2077586"/>
          </a:xfrm>
          <a:prstGeom prst="rect">
            <a:avLst/>
          </a:prstGeom>
        </p:spPr>
        <p:txBody>
          <a:bodyPr anchor="ctr"/>
          <a:lstStyle>
            <a:lvl1pPr algn="ctr">
              <a:defRPr sz="1500">
                <a:solidFill>
                  <a:schemeClr val="bg2"/>
                </a:solidFill>
                <a:highlight>
                  <a:srgbClr val="FFFFFF"/>
                </a:highlight>
              </a:defRPr>
            </a:lvl1pPr>
          </a:lstStyle>
          <a:p>
            <a:r>
              <a:rPr lang="en-US"/>
              <a:t>Click Here to Change Image</a:t>
            </a:r>
          </a:p>
          <a:p>
            <a:r>
              <a:rPr lang="en-US"/>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4109" y="2385201"/>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471177" y="2571750"/>
            <a:ext cx="6373424" cy="1035372"/>
          </a:xfrm>
          <a:prstGeom prst="rect">
            <a:avLst/>
          </a:prstGeom>
        </p:spPr>
        <p:txBody>
          <a:bodyPr vert="horz" lIns="91440" tIns="45720" rIns="91440" bIns="45720" rtlCol="0" anchor="t">
            <a:noAutofit/>
          </a:bodyPr>
          <a:lstStyle>
            <a:lvl1pPr>
              <a:defRPr sz="3300" b="0">
                <a:highlight>
                  <a:srgbClr val="559FD4"/>
                </a:highlight>
              </a:defRPr>
            </a:lvl1pPr>
          </a:lstStyle>
          <a:p>
            <a:r>
              <a:rPr lang="en-US"/>
              <a:t>Title of Presentation </a:t>
            </a:r>
            <a:br>
              <a:rPr lang="en-US"/>
            </a:br>
            <a:r>
              <a:rPr lang="en-US"/>
              <a:t>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7573292" y="4488590"/>
            <a:ext cx="1353813" cy="249929"/>
          </a:xfrm>
          <a:prstGeom prst="rect">
            <a:avLst/>
          </a:prstGeom>
          <a:ln>
            <a:noFill/>
          </a:ln>
        </p:spPr>
        <p:txBody>
          <a:bodyPr anchor="t"/>
          <a:lstStyle>
            <a:lvl1pPr algn="r">
              <a:defRPr sz="1200">
                <a:ln>
                  <a:noFill/>
                </a:ln>
                <a:solidFill>
                  <a:schemeClr val="bg2"/>
                </a:solidFill>
              </a:defRPr>
            </a:lvl1pPr>
          </a:lstStyle>
          <a:p>
            <a:pPr lvl="0"/>
            <a:r>
              <a:rPr lang="en-US"/>
              <a:t>00-00-00</a:t>
            </a:r>
          </a:p>
        </p:txBody>
      </p:sp>
      <p:sp>
        <p:nvSpPr>
          <p:cNvPr id="14" name="Rectangle 13">
            <a:extLst>
              <a:ext uri="{FF2B5EF4-FFF2-40B4-BE49-F238E27FC236}">
                <a16:creationId xmlns:a16="http://schemas.microsoft.com/office/drawing/2014/main" id="{2A256273-38CC-2A42-B281-6A667EA1C9AE}"/>
              </a:ext>
            </a:extLst>
          </p:cNvPr>
          <p:cNvSpPr/>
          <p:nvPr/>
        </p:nvSpPr>
        <p:spPr>
          <a:xfrm rot="5400000">
            <a:off x="4554365" y="-2559514"/>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482882" y="3730978"/>
            <a:ext cx="6361874" cy="257766"/>
          </a:xfrm>
          <a:prstGeom prst="rect">
            <a:avLst/>
          </a:prstGeom>
          <a:ln>
            <a:noFill/>
          </a:ln>
        </p:spPr>
        <p:txBody>
          <a:bodyPr>
            <a:noAutofit/>
          </a:bodyPr>
          <a:lstStyle>
            <a:lvl1pPr>
              <a:defRPr sz="1500">
                <a:solidFill>
                  <a:schemeClr val="bg1"/>
                </a:solidFill>
              </a:defRPr>
            </a:lvl1pPr>
          </a:lstStyle>
          <a:p>
            <a:pPr lvl="0"/>
            <a:r>
              <a:rPr lang="en-US"/>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482881" y="4488590"/>
            <a:ext cx="6373424" cy="249929"/>
          </a:xfrm>
          <a:prstGeom prst="rect">
            <a:avLst/>
          </a:prstGeom>
        </p:spPr>
        <p:txBody>
          <a:bodyPr>
            <a:noAutofit/>
          </a:bodyPr>
          <a:lstStyle>
            <a:lvl1pPr>
              <a:defRPr sz="1200">
                <a:solidFill>
                  <a:schemeClr val="bg2"/>
                </a:solidFill>
              </a:defRPr>
            </a:lvl1pPr>
          </a:lstStyle>
          <a:p>
            <a:pPr lvl="0"/>
            <a:r>
              <a:rPr lang="en-US"/>
              <a:t>Presenter 2 Name and/or Job Title goes here</a:t>
            </a:r>
          </a:p>
        </p:txBody>
      </p:sp>
      <p:sp>
        <p:nvSpPr>
          <p:cNvPr id="15" name="Text Placeholder 27">
            <a:extLst>
              <a:ext uri="{FF2B5EF4-FFF2-40B4-BE49-F238E27FC236}">
                <a16:creationId xmlns:a16="http://schemas.microsoft.com/office/drawing/2014/main" id="{976A4A06-027F-624A-94A5-39B8207AC73B}"/>
              </a:ext>
            </a:extLst>
          </p:cNvPr>
          <p:cNvSpPr>
            <a:spLocks noGrp="1"/>
          </p:cNvSpPr>
          <p:nvPr>
            <p:ph type="body" sz="quarter" idx="18" hasCustomPrompt="1"/>
          </p:nvPr>
        </p:nvSpPr>
        <p:spPr>
          <a:xfrm>
            <a:off x="482881" y="4162240"/>
            <a:ext cx="6373424" cy="249929"/>
          </a:xfrm>
          <a:prstGeom prst="rect">
            <a:avLst/>
          </a:prstGeom>
        </p:spPr>
        <p:txBody>
          <a:bodyPr>
            <a:noAutofit/>
          </a:bodyPr>
          <a:lstStyle>
            <a:lvl1pPr>
              <a:defRPr sz="1200">
                <a:solidFill>
                  <a:schemeClr val="bg2"/>
                </a:solidFill>
              </a:defRPr>
            </a:lvl1pPr>
          </a:lstStyle>
          <a:p>
            <a:pPr lvl="0"/>
            <a:r>
              <a:rPr lang="en-US"/>
              <a:t>Presenter 1 Name and/or Job Title goes here</a:t>
            </a:r>
          </a:p>
        </p:txBody>
      </p:sp>
    </p:spTree>
    <p:extLst>
      <p:ext uri="{BB962C8B-B14F-4D97-AF65-F5344CB8AC3E}">
        <p14:creationId xmlns:p14="http://schemas.microsoft.com/office/powerpoint/2010/main" val="47975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le Slide Simple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p:nvSpPr>
        <p:spPr>
          <a:xfrm>
            <a:off x="-63103" y="-30255"/>
            <a:ext cx="9269222" cy="52175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DE5F6198-C61F-7C4E-A67D-5F268170FDFC}"/>
              </a:ext>
            </a:extLst>
          </p:cNvPr>
          <p:cNvSpPr/>
          <p:nvPr/>
        </p:nvSpPr>
        <p:spPr>
          <a:xfrm>
            <a:off x="-63107" y="4167694"/>
            <a:ext cx="9269222" cy="1036793"/>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734" y="359859"/>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471177" y="1758501"/>
            <a:ext cx="8455928" cy="561518"/>
          </a:xfrm>
          <a:prstGeom prst="rect">
            <a:avLst/>
          </a:prstGeom>
        </p:spPr>
        <p:txBody>
          <a:bodyPr vert="horz" lIns="91440" tIns="45720" rIns="91440" bIns="45720" rtlCol="0" anchor="t">
            <a:noAutofit/>
          </a:bodyPr>
          <a:lstStyle>
            <a:lvl1pPr>
              <a:defRPr sz="3300" b="0">
                <a:highlight>
                  <a:srgbClr val="559FD4"/>
                </a:highlight>
              </a:defRPr>
            </a:lvl1pPr>
          </a:lstStyle>
          <a:p>
            <a:r>
              <a:rPr lang="en-US"/>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7573292" y="4351182"/>
            <a:ext cx="1353813" cy="249929"/>
          </a:xfrm>
          <a:prstGeom prst="rect">
            <a:avLst/>
          </a:prstGeom>
          <a:ln>
            <a:noFill/>
          </a:ln>
        </p:spPr>
        <p:txBody>
          <a:bodyPr anchor="t"/>
          <a:lstStyle>
            <a:lvl1pPr algn="r">
              <a:defRPr sz="1200">
                <a:ln>
                  <a:noFill/>
                </a:ln>
                <a:solidFill>
                  <a:schemeClr val="bg1"/>
                </a:solidFill>
              </a:defRPr>
            </a:lvl1pPr>
          </a:lstStyle>
          <a:p>
            <a:pPr lvl="0"/>
            <a:r>
              <a:rPr lang="en-US"/>
              <a:t>00-00-00</a:t>
            </a:r>
          </a:p>
        </p:txBody>
      </p:sp>
      <p:sp>
        <p:nvSpPr>
          <p:cNvPr id="14" name="Rectangle 13">
            <a:extLst>
              <a:ext uri="{FF2B5EF4-FFF2-40B4-BE49-F238E27FC236}">
                <a16:creationId xmlns:a16="http://schemas.microsoft.com/office/drawing/2014/main" id="{2A256273-38CC-2A42-B281-6A667EA1C9AE}"/>
              </a:ext>
            </a:extLst>
          </p:cNvPr>
          <p:cNvSpPr/>
          <p:nvPr/>
        </p:nvSpPr>
        <p:spPr>
          <a:xfrm rot="5400000">
            <a:off x="4554367" y="-466917"/>
            <a:ext cx="34289" cy="9269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482882" y="2516105"/>
            <a:ext cx="8455927" cy="257766"/>
          </a:xfrm>
          <a:prstGeom prst="rect">
            <a:avLst/>
          </a:prstGeom>
          <a:ln>
            <a:noFill/>
          </a:ln>
        </p:spPr>
        <p:txBody>
          <a:bodyPr>
            <a:noAutofit/>
          </a:bodyPr>
          <a:lstStyle>
            <a:lvl1pPr>
              <a:defRPr sz="1500">
                <a:solidFill>
                  <a:schemeClr val="bg1"/>
                </a:solidFill>
              </a:defRPr>
            </a:lvl1pPr>
          </a:lstStyle>
          <a:p>
            <a:pPr lvl="0"/>
            <a:r>
              <a:rPr lang="en-US"/>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482882" y="4351182"/>
            <a:ext cx="6811395" cy="249929"/>
          </a:xfrm>
          <a:prstGeom prst="rect">
            <a:avLst/>
          </a:prstGeom>
        </p:spPr>
        <p:txBody>
          <a:bodyPr>
            <a:noAutofit/>
          </a:bodyPr>
          <a:lstStyle>
            <a:lvl1pPr>
              <a:defRPr sz="1200">
                <a:solidFill>
                  <a:schemeClr val="bg1"/>
                </a:solidFill>
              </a:defRPr>
            </a:lvl1pPr>
          </a:lstStyle>
          <a:p>
            <a:pPr lvl="0"/>
            <a:r>
              <a:rPr lang="en-US"/>
              <a:t>Name and/or Job Title goes here</a:t>
            </a:r>
          </a:p>
        </p:txBody>
      </p:sp>
    </p:spTree>
    <p:extLst>
      <p:ext uri="{BB962C8B-B14F-4D97-AF65-F5344CB8AC3E}">
        <p14:creationId xmlns:p14="http://schemas.microsoft.com/office/powerpoint/2010/main" val="167701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le Slide Simple 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5B6A4-F6EA-774A-8F9D-4FF447A36BB5}"/>
              </a:ext>
            </a:extLst>
          </p:cNvPr>
          <p:cNvSpPr/>
          <p:nvPr/>
        </p:nvSpPr>
        <p:spPr>
          <a:xfrm>
            <a:off x="-47625" y="-20834"/>
            <a:ext cx="9235328"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2D9BEFFE-FB3D-AA4C-B9AA-3DC93FC7435F}"/>
              </a:ext>
            </a:extLst>
          </p:cNvPr>
          <p:cNvSpPr/>
          <p:nvPr/>
        </p:nvSpPr>
        <p:spPr>
          <a:xfrm>
            <a:off x="-47625" y="-20834"/>
            <a:ext cx="1188722" cy="5208177"/>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802D0BAB-52E0-E343-B7D5-C9DCB015E4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8588" y="1138363"/>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1946031" y="2537005"/>
            <a:ext cx="6981074" cy="561518"/>
          </a:xfrm>
          <a:prstGeom prst="rect">
            <a:avLst/>
          </a:prstGeom>
        </p:spPr>
        <p:txBody>
          <a:bodyPr vert="horz" lIns="91440" tIns="45720" rIns="91440" bIns="45720" rtlCol="0" anchor="t">
            <a:noAutofit/>
          </a:bodyPr>
          <a:lstStyle>
            <a:lvl1pPr>
              <a:defRPr sz="3300" b="0">
                <a:highlight>
                  <a:srgbClr val="559FD4"/>
                </a:highlight>
              </a:defRPr>
            </a:lvl1pPr>
          </a:lstStyle>
          <a:p>
            <a:r>
              <a:rPr lang="en-US"/>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7573292" y="323221"/>
            <a:ext cx="1353813" cy="249929"/>
          </a:xfrm>
          <a:prstGeom prst="rect">
            <a:avLst/>
          </a:prstGeom>
          <a:ln>
            <a:noFill/>
          </a:ln>
        </p:spPr>
        <p:txBody>
          <a:bodyPr anchor="t"/>
          <a:lstStyle>
            <a:lvl1pPr algn="r">
              <a:defRPr sz="1200">
                <a:ln>
                  <a:noFill/>
                </a:ln>
                <a:solidFill>
                  <a:schemeClr val="bg2"/>
                </a:solidFill>
              </a:defRPr>
            </a:lvl1pPr>
          </a:lstStyle>
          <a:p>
            <a:pPr lvl="0"/>
            <a:r>
              <a:rPr lang="en-US"/>
              <a:t>00-00-00</a:t>
            </a:r>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1957736" y="3294608"/>
            <a:ext cx="6969368" cy="257766"/>
          </a:xfrm>
          <a:prstGeom prst="rect">
            <a:avLst/>
          </a:prstGeom>
          <a:ln>
            <a:noFill/>
          </a:ln>
        </p:spPr>
        <p:txBody>
          <a:bodyPr>
            <a:noAutofit/>
          </a:bodyPr>
          <a:lstStyle>
            <a:lvl1pPr>
              <a:defRPr sz="1500">
                <a:solidFill>
                  <a:schemeClr val="bg1"/>
                </a:solidFill>
              </a:defRPr>
            </a:lvl1pPr>
          </a:lstStyle>
          <a:p>
            <a:pPr lvl="0"/>
            <a:r>
              <a:rPr lang="en-US"/>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1957735" y="3893004"/>
            <a:ext cx="6981073" cy="249929"/>
          </a:xfrm>
          <a:prstGeom prst="rect">
            <a:avLst/>
          </a:prstGeom>
        </p:spPr>
        <p:txBody>
          <a:bodyPr>
            <a:noAutofit/>
          </a:bodyPr>
          <a:lstStyle>
            <a:lvl1pPr>
              <a:defRPr sz="1200">
                <a:solidFill>
                  <a:schemeClr val="bg2"/>
                </a:solidFill>
              </a:defRPr>
            </a:lvl1pPr>
          </a:lstStyle>
          <a:p>
            <a:pPr lvl="0"/>
            <a:r>
              <a:rPr lang="en-US"/>
              <a:t>Name and/or Job Title goes here</a:t>
            </a:r>
          </a:p>
        </p:txBody>
      </p:sp>
      <p:sp>
        <p:nvSpPr>
          <p:cNvPr id="17" name="Rectangle 16">
            <a:extLst>
              <a:ext uri="{FF2B5EF4-FFF2-40B4-BE49-F238E27FC236}">
                <a16:creationId xmlns:a16="http://schemas.microsoft.com/office/drawing/2014/main" id="{08150AF3-54B5-F340-A0BA-167F19414B05}"/>
              </a:ext>
            </a:extLst>
          </p:cNvPr>
          <p:cNvSpPr/>
          <p:nvPr/>
        </p:nvSpPr>
        <p:spPr>
          <a:xfrm>
            <a:off x="1138354" y="-20835"/>
            <a:ext cx="34289" cy="520817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5507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le Slide Simple 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5B6A4-F6EA-774A-8F9D-4FF447A36BB5}"/>
              </a:ext>
            </a:extLst>
          </p:cNvPr>
          <p:cNvSpPr/>
          <p:nvPr/>
        </p:nvSpPr>
        <p:spPr>
          <a:xfrm>
            <a:off x="-47625" y="-20834"/>
            <a:ext cx="9235328" cy="52081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2D9BEFFE-FB3D-AA4C-B9AA-3DC93FC7435F}"/>
              </a:ext>
            </a:extLst>
          </p:cNvPr>
          <p:cNvSpPr/>
          <p:nvPr/>
        </p:nvSpPr>
        <p:spPr>
          <a:xfrm>
            <a:off x="-47625" y="-20834"/>
            <a:ext cx="1188722" cy="5208177"/>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802D0BAB-52E0-E343-B7D5-C9DCB015E4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8588" y="1138363"/>
            <a:ext cx="2082503" cy="860165"/>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1946031" y="2537005"/>
            <a:ext cx="6981074" cy="561518"/>
          </a:xfrm>
          <a:prstGeom prst="rect">
            <a:avLst/>
          </a:prstGeom>
        </p:spPr>
        <p:txBody>
          <a:bodyPr vert="horz" lIns="91440" tIns="45720" rIns="91440" bIns="45720" rtlCol="0" anchor="t">
            <a:noAutofit/>
          </a:bodyPr>
          <a:lstStyle>
            <a:lvl1pPr>
              <a:defRPr sz="3300" b="0">
                <a:highlight>
                  <a:srgbClr val="559FD4"/>
                </a:highlight>
              </a:defRPr>
            </a:lvl1pPr>
          </a:lstStyle>
          <a:p>
            <a:r>
              <a:rPr lang="en-US"/>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7573292" y="323221"/>
            <a:ext cx="1353813" cy="249929"/>
          </a:xfrm>
          <a:prstGeom prst="rect">
            <a:avLst/>
          </a:prstGeom>
          <a:ln>
            <a:noFill/>
          </a:ln>
        </p:spPr>
        <p:txBody>
          <a:bodyPr anchor="t"/>
          <a:lstStyle>
            <a:lvl1pPr algn="r">
              <a:defRPr sz="1200">
                <a:ln>
                  <a:noFill/>
                </a:ln>
                <a:solidFill>
                  <a:schemeClr val="bg2"/>
                </a:solidFill>
              </a:defRPr>
            </a:lvl1pPr>
          </a:lstStyle>
          <a:p>
            <a:pPr lvl="0"/>
            <a:r>
              <a:rPr lang="en-US"/>
              <a:t>00-00-00</a:t>
            </a:r>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1957736" y="3294608"/>
            <a:ext cx="6969368" cy="257766"/>
          </a:xfrm>
          <a:prstGeom prst="rect">
            <a:avLst/>
          </a:prstGeom>
          <a:ln>
            <a:noFill/>
          </a:ln>
        </p:spPr>
        <p:txBody>
          <a:bodyPr>
            <a:noAutofit/>
          </a:bodyPr>
          <a:lstStyle>
            <a:lvl1pPr>
              <a:defRPr sz="1500">
                <a:solidFill>
                  <a:schemeClr val="bg1"/>
                </a:solidFill>
              </a:defRPr>
            </a:lvl1pPr>
          </a:lstStyle>
          <a:p>
            <a:pPr lvl="0"/>
            <a:r>
              <a:rPr lang="en-US"/>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1957735" y="3893004"/>
            <a:ext cx="6935079" cy="249929"/>
          </a:xfrm>
          <a:prstGeom prst="rect">
            <a:avLst/>
          </a:prstGeom>
        </p:spPr>
        <p:txBody>
          <a:bodyPr>
            <a:noAutofit/>
          </a:bodyPr>
          <a:lstStyle>
            <a:lvl1pPr>
              <a:defRPr sz="1200">
                <a:solidFill>
                  <a:schemeClr val="bg2"/>
                </a:solidFill>
              </a:defRPr>
            </a:lvl1pPr>
          </a:lstStyle>
          <a:p>
            <a:pPr lvl="0"/>
            <a:r>
              <a:rPr lang="en-US"/>
              <a:t>Presenter 1 Name and/or Job Title goes here</a:t>
            </a:r>
          </a:p>
        </p:txBody>
      </p:sp>
      <p:sp>
        <p:nvSpPr>
          <p:cNvPr id="12" name="Text Placeholder 27">
            <a:extLst>
              <a:ext uri="{FF2B5EF4-FFF2-40B4-BE49-F238E27FC236}">
                <a16:creationId xmlns:a16="http://schemas.microsoft.com/office/drawing/2014/main" id="{F8FFF483-1E91-1349-9562-9E90246B84A3}"/>
              </a:ext>
            </a:extLst>
          </p:cNvPr>
          <p:cNvSpPr>
            <a:spLocks noGrp="1"/>
          </p:cNvSpPr>
          <p:nvPr>
            <p:ph type="body" sz="quarter" idx="18" hasCustomPrompt="1"/>
          </p:nvPr>
        </p:nvSpPr>
        <p:spPr>
          <a:xfrm>
            <a:off x="1957735" y="4224346"/>
            <a:ext cx="6935079" cy="249929"/>
          </a:xfrm>
          <a:prstGeom prst="rect">
            <a:avLst/>
          </a:prstGeom>
        </p:spPr>
        <p:txBody>
          <a:bodyPr>
            <a:noAutofit/>
          </a:bodyPr>
          <a:lstStyle>
            <a:lvl1pPr>
              <a:defRPr sz="1200">
                <a:solidFill>
                  <a:schemeClr val="bg2"/>
                </a:solidFill>
              </a:defRPr>
            </a:lvl1pPr>
          </a:lstStyle>
          <a:p>
            <a:pPr lvl="0"/>
            <a:r>
              <a:rPr lang="en-US"/>
              <a:t>Presenter 2 Name and/or Job Title goes here</a:t>
            </a:r>
          </a:p>
        </p:txBody>
      </p:sp>
      <p:sp>
        <p:nvSpPr>
          <p:cNvPr id="14" name="Rectangle 13">
            <a:extLst>
              <a:ext uri="{FF2B5EF4-FFF2-40B4-BE49-F238E27FC236}">
                <a16:creationId xmlns:a16="http://schemas.microsoft.com/office/drawing/2014/main" id="{20D00020-4AE5-E948-B727-07BB46DB75C8}"/>
              </a:ext>
            </a:extLst>
          </p:cNvPr>
          <p:cNvSpPr/>
          <p:nvPr/>
        </p:nvSpPr>
        <p:spPr>
          <a:xfrm>
            <a:off x="1138354" y="-20835"/>
            <a:ext cx="34289" cy="520817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4451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B380D3-686C-E642-979B-FE6693E2B15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3">
            <a:extLst>
              <a:ext uri="{FF2B5EF4-FFF2-40B4-BE49-F238E27FC236}">
                <a16:creationId xmlns:a16="http://schemas.microsoft.com/office/drawing/2014/main" id="{BDB9306A-0044-2C41-A388-E485D6C703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FF30140-6698-F847-8BD9-2138715707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559FD4"/>
                </a:solidFill>
              </a:defRPr>
            </a:lvl1pPr>
          </a:lstStyle>
          <a:p>
            <a:fld id="{9508B7CB-0233-0447-81AF-7D6A3396474B}" type="slidenum">
              <a:rPr lang="en-US" smtClean="0"/>
              <a:pPr/>
              <a:t>‹#›</a:t>
            </a:fld>
            <a:endParaRPr lang="en-US"/>
          </a:p>
        </p:txBody>
      </p:sp>
    </p:spTree>
    <p:extLst>
      <p:ext uri="{BB962C8B-B14F-4D97-AF65-F5344CB8AC3E}">
        <p14:creationId xmlns:p14="http://schemas.microsoft.com/office/powerpoint/2010/main" val="29445582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649" r:id="rId46"/>
    <p:sldLayoutId id="2147483656" r:id="rId47"/>
    <p:sldLayoutId id="2147483658" r:id="rId48"/>
    <p:sldLayoutId id="2147483659"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189" rtl="0" eaLnBrk="1" latinLnBrk="0" hangingPunct="1">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457189" rtl="0" eaLnBrk="1" latinLnBrk="0" hangingPunct="1">
        <a:spcBef>
          <a:spcPct val="20000"/>
        </a:spcBef>
        <a:buFont typeface="Arial"/>
        <a:buNone/>
        <a:defRPr sz="21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100" kern="1200">
          <a:solidFill>
            <a:schemeClr val="tx2"/>
          </a:solidFill>
          <a:latin typeface="Arial"/>
          <a:ea typeface="+mn-ea"/>
          <a:cs typeface="Arial"/>
        </a:defRPr>
      </a:lvl2pPr>
      <a:lvl3pPr marL="1142972" indent="-228594" algn="l" defTabSz="457189" rtl="0" eaLnBrk="1" latinLnBrk="0" hangingPunct="1">
        <a:spcBef>
          <a:spcPct val="20000"/>
        </a:spcBef>
        <a:buFont typeface="Lucida Grande"/>
        <a:buChar char="-"/>
        <a:defRPr sz="1800" kern="1200">
          <a:solidFill>
            <a:srgbClr val="559FD4"/>
          </a:solidFill>
          <a:latin typeface="Arial"/>
          <a:ea typeface="+mn-ea"/>
          <a:cs typeface="Arial"/>
        </a:defRPr>
      </a:lvl3pPr>
      <a:lvl4pPr marL="1600160" indent="-228594" algn="l" defTabSz="457189" rtl="0" eaLnBrk="1" latinLnBrk="0" hangingPunct="1">
        <a:spcBef>
          <a:spcPct val="20000"/>
        </a:spcBef>
        <a:buFont typeface="Arial"/>
        <a:buChar char="–"/>
        <a:defRPr sz="1800" kern="1200">
          <a:solidFill>
            <a:schemeClr val="accent3"/>
          </a:solidFill>
          <a:latin typeface="Arial"/>
          <a:ea typeface="+mn-ea"/>
          <a:cs typeface="Arial"/>
        </a:defRPr>
      </a:lvl4pPr>
      <a:lvl5pPr marL="2057348" indent="-228594" algn="l" defTabSz="457189"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image" Target="../media/image72.emf"/><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27.svg"/><Relationship Id="rId5" Type="http://schemas.openxmlformats.org/officeDocument/2006/relationships/diagramQuickStyle" Target="../diagrams/quickStyle1.xml"/><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6.xml"/><Relationship Id="rId16" Type="http://schemas.openxmlformats.org/officeDocument/2006/relationships/image" Target="../media/image45.svg"/><Relationship Id="rId1" Type="http://schemas.openxmlformats.org/officeDocument/2006/relationships/slideLayout" Target="../slideLayouts/slideLayout10.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2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7.xml"/><Relationship Id="rId16" Type="http://schemas.openxmlformats.org/officeDocument/2006/relationships/image" Target="../media/image57.svg"/><Relationship Id="rId1" Type="http://schemas.openxmlformats.org/officeDocument/2006/relationships/slideLayout" Target="../slideLayouts/slideLayout43.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25.svg"/><Relationship Id="rId9" Type="http://schemas.openxmlformats.org/officeDocument/2006/relationships/image" Target="../media/image50.png"/><Relationship Id="rId14" Type="http://schemas.openxmlformats.org/officeDocument/2006/relationships/image" Target="../media/image55.sv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body of water surrounded by hills&#10;&#10;Description automatically generated with low confidence">
            <a:extLst>
              <a:ext uri="{FF2B5EF4-FFF2-40B4-BE49-F238E27FC236}">
                <a16:creationId xmlns:a16="http://schemas.microsoft.com/office/drawing/2014/main" id="{3B7EF0C3-C62E-4827-B828-0A50AE9C2FCD}"/>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
        <p:nvSpPr>
          <p:cNvPr id="16" name="Title 15">
            <a:extLst>
              <a:ext uri="{FF2B5EF4-FFF2-40B4-BE49-F238E27FC236}">
                <a16:creationId xmlns:a16="http://schemas.microsoft.com/office/drawing/2014/main" id="{7EBDF2A1-654D-43BE-BA57-C0E6485EC2BA}"/>
              </a:ext>
            </a:extLst>
          </p:cNvPr>
          <p:cNvSpPr>
            <a:spLocks noGrp="1"/>
          </p:cNvSpPr>
          <p:nvPr>
            <p:ph type="title"/>
          </p:nvPr>
        </p:nvSpPr>
        <p:spPr/>
        <p:txBody>
          <a:bodyPr/>
          <a:lstStyle/>
          <a:p>
            <a:r>
              <a:rPr lang="en-US" dirty="0"/>
              <a:t>Halligan Water Supply Project Update</a:t>
            </a:r>
          </a:p>
        </p:txBody>
      </p:sp>
      <p:sp>
        <p:nvSpPr>
          <p:cNvPr id="18" name="Text Placeholder 17">
            <a:extLst>
              <a:ext uri="{FF2B5EF4-FFF2-40B4-BE49-F238E27FC236}">
                <a16:creationId xmlns:a16="http://schemas.microsoft.com/office/drawing/2014/main" id="{3FF517E4-70C0-4F6E-9848-2563F5A126E1}"/>
              </a:ext>
            </a:extLst>
          </p:cNvPr>
          <p:cNvSpPr>
            <a:spLocks noGrp="1"/>
          </p:cNvSpPr>
          <p:nvPr>
            <p:ph type="body" sz="quarter" idx="13"/>
          </p:nvPr>
        </p:nvSpPr>
        <p:spPr/>
        <p:txBody>
          <a:bodyPr/>
          <a:lstStyle/>
          <a:p>
            <a:r>
              <a:rPr lang="en-US" dirty="0"/>
              <a:t>Jason Graham</a:t>
            </a:r>
          </a:p>
        </p:txBody>
      </p:sp>
      <p:sp>
        <p:nvSpPr>
          <p:cNvPr id="19" name="Text Placeholder 18">
            <a:extLst>
              <a:ext uri="{FF2B5EF4-FFF2-40B4-BE49-F238E27FC236}">
                <a16:creationId xmlns:a16="http://schemas.microsoft.com/office/drawing/2014/main" id="{88AC1FCA-296D-4E61-A41C-04D3A3802884}"/>
              </a:ext>
            </a:extLst>
          </p:cNvPr>
          <p:cNvSpPr>
            <a:spLocks noGrp="1"/>
          </p:cNvSpPr>
          <p:nvPr>
            <p:ph type="body" sz="quarter" idx="14"/>
          </p:nvPr>
        </p:nvSpPr>
        <p:spPr/>
        <p:txBody>
          <a:bodyPr/>
          <a:lstStyle/>
          <a:p>
            <a:r>
              <a:rPr lang="en-US" dirty="0"/>
              <a:t>Director of Water Utilities</a:t>
            </a:r>
          </a:p>
        </p:txBody>
      </p:sp>
      <p:sp>
        <p:nvSpPr>
          <p:cNvPr id="21" name="Text Placeholder 20">
            <a:extLst>
              <a:ext uri="{FF2B5EF4-FFF2-40B4-BE49-F238E27FC236}">
                <a16:creationId xmlns:a16="http://schemas.microsoft.com/office/drawing/2014/main" id="{F2550256-5868-4B7F-A4F2-5BF4F3CDF0A3}"/>
              </a:ext>
            </a:extLst>
          </p:cNvPr>
          <p:cNvSpPr>
            <a:spLocks noGrp="1"/>
          </p:cNvSpPr>
          <p:nvPr>
            <p:ph type="body" sz="quarter" idx="16"/>
          </p:nvPr>
        </p:nvSpPr>
        <p:spPr>
          <a:xfrm>
            <a:off x="6169818" y="3269800"/>
            <a:ext cx="2711054" cy="711839"/>
          </a:xfrm>
        </p:spPr>
        <p:txBody>
          <a:bodyPr/>
          <a:lstStyle/>
          <a:p>
            <a:r>
              <a:rPr lang="en-US" dirty="0"/>
              <a:t>Presented to: </a:t>
            </a:r>
          </a:p>
          <a:p>
            <a:r>
              <a:rPr lang="en-US" dirty="0"/>
              <a:t>Water Literate Leaders of Northern Colorado</a:t>
            </a:r>
          </a:p>
        </p:txBody>
      </p:sp>
      <p:sp>
        <p:nvSpPr>
          <p:cNvPr id="4" name="Slide Number Placeholder 3"/>
          <p:cNvSpPr>
            <a:spLocks noGrp="1"/>
          </p:cNvSpPr>
          <p:nvPr>
            <p:ph type="sldNum" sz="quarter" idx="4294967295"/>
          </p:nvPr>
        </p:nvSpPr>
        <p:spPr>
          <a:xfrm>
            <a:off x="7010400" y="4735513"/>
            <a:ext cx="2133600" cy="273050"/>
          </a:xfrm>
        </p:spPr>
        <p:txBody>
          <a:bodyPr/>
          <a:lstStyle/>
          <a:p>
            <a:fld id="{6B336A68-D5C4-EF40-B998-6E375F9C805C}" type="slidenum">
              <a:rPr lang="en-US" smtClean="0"/>
              <a:pPr/>
              <a:t>1</a:t>
            </a:fld>
            <a:endParaRPr lang="en-US"/>
          </a:p>
        </p:txBody>
      </p:sp>
      <p:sp>
        <p:nvSpPr>
          <p:cNvPr id="10" name="Footer Placeholder 3"/>
          <p:cNvSpPr txBox="1">
            <a:spLocks/>
          </p:cNvSpPr>
          <p:nvPr/>
        </p:nvSpPr>
        <p:spPr>
          <a:xfrm>
            <a:off x="6219756" y="-41462"/>
            <a:ext cx="2711246"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endParaRPr lang="en-US" sz="1200" spc="0" dirty="0">
              <a:latin typeface="Arial"/>
              <a:cs typeface="Arial"/>
            </a:endParaRPr>
          </a:p>
          <a:p>
            <a:pPr>
              <a:lnSpc>
                <a:spcPct val="130000"/>
              </a:lnSpc>
            </a:pPr>
            <a:r>
              <a:rPr lang="en-US" sz="1200" spc="0" dirty="0">
                <a:latin typeface="Arial"/>
                <a:cs typeface="Arial"/>
              </a:rPr>
              <a:t>December 7, 2022</a:t>
            </a:r>
          </a:p>
        </p:txBody>
      </p:sp>
      <p:pic>
        <p:nvPicPr>
          <p:cNvPr id="23" name="Picture 22" descr="A green sign with white text&#10;&#10;Description automatically generated with medium confidence">
            <a:extLst>
              <a:ext uri="{FF2B5EF4-FFF2-40B4-BE49-F238E27FC236}">
                <a16:creationId xmlns:a16="http://schemas.microsoft.com/office/drawing/2014/main" id="{F9D9BEC0-8F20-483E-8DD9-70BD4455A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992" y="4220413"/>
            <a:ext cx="2187748" cy="788150"/>
          </a:xfrm>
          <a:prstGeom prst="rect">
            <a:avLst/>
          </a:prstGeom>
        </p:spPr>
      </p:pic>
    </p:spTree>
    <p:extLst>
      <p:ext uri="{BB962C8B-B14F-4D97-AF65-F5344CB8AC3E}">
        <p14:creationId xmlns:p14="http://schemas.microsoft.com/office/powerpoint/2010/main" val="15134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13994-59DE-45D6-9D82-36BE5A4D3293}"/>
              </a:ext>
            </a:extLst>
          </p:cNvPr>
          <p:cNvSpPr>
            <a:spLocks noGrp="1"/>
          </p:cNvSpPr>
          <p:nvPr>
            <p:ph type="sldNum" sz="quarter" idx="4294967295"/>
          </p:nvPr>
        </p:nvSpPr>
        <p:spPr>
          <a:xfrm>
            <a:off x="6847390" y="4695825"/>
            <a:ext cx="2009869" cy="303213"/>
          </a:xfrm>
          <a:prstGeom prst="rect">
            <a:avLst/>
          </a:prstGeom>
        </p:spPr>
        <p:txBody>
          <a:bodyPr/>
          <a:lstStyle/>
          <a:p>
            <a:fld id="{6B336A68-D5C4-EF40-B998-6E375F9C805C}" type="slidenum">
              <a:rPr lang="en-US" sz="1100" smtClean="0"/>
              <a:pPr/>
              <a:t>10</a:t>
            </a:fld>
            <a:endParaRPr lang="en-US" sz="1100" dirty="0"/>
          </a:p>
        </p:txBody>
      </p:sp>
      <p:pic>
        <p:nvPicPr>
          <p:cNvPr id="1026" name="Picture 2" descr="https://www.swcarr.arizona.edu/sites/default/files/ACCSWUS_Ch19_Fig3_0.jpg">
            <a:extLst>
              <a:ext uri="{FF2B5EF4-FFF2-40B4-BE49-F238E27FC236}">
                <a16:creationId xmlns:a16="http://schemas.microsoft.com/office/drawing/2014/main" id="{3E0C1F72-1208-4E04-B38F-188109616F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334" y="546678"/>
            <a:ext cx="7782385" cy="39276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7EBD3A3-E36A-4FDF-BFA8-A62D8B63B069}"/>
              </a:ext>
            </a:extLst>
          </p:cNvPr>
          <p:cNvSpPr/>
          <p:nvPr/>
        </p:nvSpPr>
        <p:spPr>
          <a:xfrm>
            <a:off x="664206" y="4051637"/>
            <a:ext cx="5152247" cy="458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0F7EDD-1AE9-4E7B-94B8-2BB78774559B}"/>
              </a:ext>
            </a:extLst>
          </p:cNvPr>
          <p:cNvSpPr txBox="1"/>
          <p:nvPr/>
        </p:nvSpPr>
        <p:spPr>
          <a:xfrm>
            <a:off x="3547998" y="4090658"/>
            <a:ext cx="2038865" cy="307777"/>
          </a:xfrm>
          <a:prstGeom prst="rect">
            <a:avLst/>
          </a:prstGeom>
          <a:noFill/>
        </p:spPr>
        <p:txBody>
          <a:bodyPr wrap="square" rtlCol="0">
            <a:spAutoFit/>
          </a:bodyPr>
          <a:lstStyle/>
          <a:p>
            <a:r>
              <a:rPr lang="en-US" sz="1400" b="1">
                <a:latin typeface="+mj-lt"/>
              </a:rPr>
              <a:t>Decision Points</a:t>
            </a:r>
          </a:p>
        </p:txBody>
      </p:sp>
      <p:sp>
        <p:nvSpPr>
          <p:cNvPr id="4" name="TextBox 3">
            <a:extLst>
              <a:ext uri="{FF2B5EF4-FFF2-40B4-BE49-F238E27FC236}">
                <a16:creationId xmlns:a16="http://schemas.microsoft.com/office/drawing/2014/main" id="{7B7A595C-B8A6-4046-A5B5-CB554BEFF385}"/>
              </a:ext>
            </a:extLst>
          </p:cNvPr>
          <p:cNvSpPr txBox="1"/>
          <p:nvPr/>
        </p:nvSpPr>
        <p:spPr>
          <a:xfrm>
            <a:off x="63375" y="4763123"/>
            <a:ext cx="2009869" cy="246221"/>
          </a:xfrm>
          <a:prstGeom prst="rect">
            <a:avLst/>
          </a:prstGeom>
          <a:noFill/>
        </p:spPr>
        <p:txBody>
          <a:bodyPr wrap="square" rtlCol="0">
            <a:spAutoFit/>
          </a:bodyPr>
          <a:lstStyle/>
          <a:p>
            <a:r>
              <a:rPr lang="en-US" sz="1000" dirty="0"/>
              <a:t>Image source: Denver Water</a:t>
            </a:r>
          </a:p>
        </p:txBody>
      </p:sp>
      <p:sp>
        <p:nvSpPr>
          <p:cNvPr id="15" name="TextBox 14">
            <a:extLst>
              <a:ext uri="{FF2B5EF4-FFF2-40B4-BE49-F238E27FC236}">
                <a16:creationId xmlns:a16="http://schemas.microsoft.com/office/drawing/2014/main" id="{0F2BCFBC-EDDA-4E22-A726-7887BAF8A8AF}"/>
              </a:ext>
            </a:extLst>
          </p:cNvPr>
          <p:cNvSpPr txBox="1"/>
          <p:nvPr/>
        </p:nvSpPr>
        <p:spPr>
          <a:xfrm>
            <a:off x="2296610" y="189119"/>
            <a:ext cx="4550780" cy="677108"/>
          </a:xfrm>
          <a:prstGeom prst="rect">
            <a:avLst/>
          </a:prstGeom>
          <a:solidFill>
            <a:schemeClr val="bg1"/>
          </a:solidFill>
        </p:spPr>
        <p:txBody>
          <a:bodyPr wrap="square" rtlCol="0">
            <a:spAutoFit/>
          </a:bodyPr>
          <a:lstStyle/>
          <a:p>
            <a:pPr algn="ctr"/>
            <a:r>
              <a:rPr lang="en-US" b="1">
                <a:latin typeface="+mj-lt"/>
              </a:rPr>
              <a:t>The Cone of Uncertainty</a:t>
            </a:r>
          </a:p>
          <a:p>
            <a:pPr algn="ctr"/>
            <a:endParaRPr lang="en-US" sz="2000" b="1">
              <a:latin typeface="+mj-lt"/>
            </a:endParaRPr>
          </a:p>
        </p:txBody>
      </p:sp>
      <p:sp>
        <p:nvSpPr>
          <p:cNvPr id="9" name="TextBox 8">
            <a:extLst>
              <a:ext uri="{FF2B5EF4-FFF2-40B4-BE49-F238E27FC236}">
                <a16:creationId xmlns:a16="http://schemas.microsoft.com/office/drawing/2014/main" id="{A56DC1E1-23B2-4317-B764-85507D4C0B3A}"/>
              </a:ext>
            </a:extLst>
          </p:cNvPr>
          <p:cNvSpPr txBox="1"/>
          <p:nvPr/>
        </p:nvSpPr>
        <p:spPr>
          <a:xfrm>
            <a:off x="2119759" y="1145408"/>
            <a:ext cx="2038865" cy="307777"/>
          </a:xfrm>
          <a:prstGeom prst="rect">
            <a:avLst/>
          </a:prstGeom>
          <a:solidFill>
            <a:schemeClr val="bg1"/>
          </a:solidFill>
        </p:spPr>
        <p:txBody>
          <a:bodyPr wrap="square" rtlCol="0">
            <a:spAutoFit/>
          </a:bodyPr>
          <a:lstStyle/>
          <a:p>
            <a:r>
              <a:rPr lang="en-US" sz="1400" b="1">
                <a:latin typeface="+mj-lt"/>
              </a:rPr>
              <a:t>Near-Term Strategy</a:t>
            </a:r>
          </a:p>
        </p:txBody>
      </p:sp>
      <p:sp>
        <p:nvSpPr>
          <p:cNvPr id="2" name="Rectangle 1">
            <a:extLst>
              <a:ext uri="{FF2B5EF4-FFF2-40B4-BE49-F238E27FC236}">
                <a16:creationId xmlns:a16="http://schemas.microsoft.com/office/drawing/2014/main" id="{DBD562E4-7C99-4EA9-816A-3CD86F46FC08}"/>
              </a:ext>
            </a:extLst>
          </p:cNvPr>
          <p:cNvSpPr/>
          <p:nvPr/>
        </p:nvSpPr>
        <p:spPr>
          <a:xfrm>
            <a:off x="5479143" y="740229"/>
            <a:ext cx="203200"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51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3686D2-9F55-415D-B7AF-C37D44059A10}"/>
              </a:ext>
            </a:extLst>
          </p:cNvPr>
          <p:cNvSpPr>
            <a:spLocks noGrp="1"/>
          </p:cNvSpPr>
          <p:nvPr>
            <p:ph type="sldNum" sz="quarter" idx="4"/>
          </p:nvPr>
        </p:nvSpPr>
        <p:spPr>
          <a:xfrm>
            <a:off x="8442435" y="199647"/>
            <a:ext cx="553358" cy="364293"/>
          </a:xfrm>
        </p:spPr>
        <p:txBody>
          <a:bodyPr/>
          <a:lstStyle/>
          <a:p>
            <a:pPr algn="l"/>
            <a:fld id="{6B336A68-D5C4-EF40-B998-6E375F9C805C}" type="slidenum">
              <a:rPr lang="en-US" smtClean="0"/>
              <a:pPr algn="l"/>
              <a:t>11</a:t>
            </a:fld>
            <a:endParaRPr lang="en-US"/>
          </a:p>
        </p:txBody>
      </p:sp>
      <p:sp>
        <p:nvSpPr>
          <p:cNvPr id="2" name="Title 1">
            <a:extLst>
              <a:ext uri="{FF2B5EF4-FFF2-40B4-BE49-F238E27FC236}">
                <a16:creationId xmlns:a16="http://schemas.microsoft.com/office/drawing/2014/main" id="{08CA8976-A56B-46E3-94E7-C9F698CEE2EC}"/>
              </a:ext>
            </a:extLst>
          </p:cNvPr>
          <p:cNvSpPr>
            <a:spLocks noGrp="1"/>
          </p:cNvSpPr>
          <p:nvPr>
            <p:ph type="title"/>
          </p:nvPr>
        </p:nvSpPr>
        <p:spPr/>
        <p:txBody>
          <a:bodyPr/>
          <a:lstStyle/>
          <a:p>
            <a:r>
              <a:rPr lang="en-US" dirty="0"/>
              <a:t>Future Water Demands</a:t>
            </a:r>
          </a:p>
        </p:txBody>
      </p:sp>
      <p:grpSp>
        <p:nvGrpSpPr>
          <p:cNvPr id="15" name="Group 14">
            <a:extLst>
              <a:ext uri="{FF2B5EF4-FFF2-40B4-BE49-F238E27FC236}">
                <a16:creationId xmlns:a16="http://schemas.microsoft.com/office/drawing/2014/main" id="{7A81B17A-04E2-4124-8C98-322EFDD4804D}"/>
              </a:ext>
            </a:extLst>
          </p:cNvPr>
          <p:cNvGrpSpPr/>
          <p:nvPr/>
        </p:nvGrpSpPr>
        <p:grpSpPr>
          <a:xfrm>
            <a:off x="2741606" y="1136272"/>
            <a:ext cx="6397556" cy="3360328"/>
            <a:chOff x="2741606" y="1136272"/>
            <a:chExt cx="6397556" cy="3360328"/>
          </a:xfrm>
        </p:grpSpPr>
        <p:pic>
          <p:nvPicPr>
            <p:cNvPr id="17" name="Picture 2" descr="https://www.swcarr.arizona.edu/sites/default/files/ACCSWUS_Ch19_Fig3_0.jpg">
              <a:extLst>
                <a:ext uri="{FF2B5EF4-FFF2-40B4-BE49-F238E27FC236}">
                  <a16:creationId xmlns:a16="http://schemas.microsoft.com/office/drawing/2014/main" id="{EB69B4C6-8B99-487A-8ADB-8EFA46A6FD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1606" y="1136272"/>
              <a:ext cx="6397556" cy="322876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B317B05-5D49-4074-9758-D7ED82549AC8}"/>
                </a:ext>
              </a:extLst>
            </p:cNvPr>
            <p:cNvSpPr/>
            <p:nvPr/>
          </p:nvSpPr>
          <p:spPr>
            <a:xfrm>
              <a:off x="2741606" y="4037855"/>
              <a:ext cx="4220066" cy="458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B463332-1FA5-4E5D-AC92-43682BB77C21}"/>
                </a:ext>
              </a:extLst>
            </p:cNvPr>
            <p:cNvSpPr txBox="1"/>
            <p:nvPr/>
          </p:nvSpPr>
          <p:spPr>
            <a:xfrm>
              <a:off x="5127716" y="4037855"/>
              <a:ext cx="2038865" cy="276999"/>
            </a:xfrm>
            <a:prstGeom prst="rect">
              <a:avLst/>
            </a:prstGeom>
            <a:noFill/>
          </p:spPr>
          <p:txBody>
            <a:bodyPr wrap="square" rtlCol="0">
              <a:spAutoFit/>
            </a:bodyPr>
            <a:lstStyle/>
            <a:p>
              <a:r>
                <a:rPr lang="en-US" sz="1200" b="1" dirty="0">
                  <a:latin typeface="+mj-lt"/>
                </a:rPr>
                <a:t>Decision Points</a:t>
              </a:r>
            </a:p>
          </p:txBody>
        </p:sp>
      </p:grpSp>
      <p:sp>
        <p:nvSpPr>
          <p:cNvPr id="14" name="Content Placeholder 2">
            <a:extLst>
              <a:ext uri="{FF2B5EF4-FFF2-40B4-BE49-F238E27FC236}">
                <a16:creationId xmlns:a16="http://schemas.microsoft.com/office/drawing/2014/main" id="{752D663B-BCD2-40C9-BD3A-AF4D5EBB3958}"/>
              </a:ext>
            </a:extLst>
          </p:cNvPr>
          <p:cNvSpPr>
            <a:spLocks noGrp="1"/>
          </p:cNvSpPr>
          <p:nvPr>
            <p:ph idx="1"/>
          </p:nvPr>
        </p:nvSpPr>
        <p:spPr>
          <a:xfrm>
            <a:off x="45944" y="1091814"/>
            <a:ext cx="3109191" cy="3228767"/>
          </a:xfrm>
        </p:spPr>
        <p:txBody>
          <a:bodyPr vert="horz" lIns="91440" tIns="45720" rIns="91440" bIns="45720" rtlCol="0">
            <a:noAutofit/>
          </a:bodyPr>
          <a:lstStyle/>
          <a:p>
            <a:pPr marL="457200" indent="-457200">
              <a:spcBef>
                <a:spcPts val="2400"/>
              </a:spcBef>
              <a:buFont typeface="Arial" panose="020B0604020202020204" pitchFamily="34" charset="0"/>
              <a:buChar char="•"/>
            </a:pPr>
            <a:r>
              <a:rPr lang="en-US" altLang="en-US" sz="1500" dirty="0"/>
              <a:t>Future water demands</a:t>
            </a:r>
          </a:p>
          <a:p>
            <a:pPr marL="457200" indent="-457200">
              <a:spcBef>
                <a:spcPts val="2400"/>
              </a:spcBef>
              <a:buFont typeface="Arial" panose="020B0604020202020204" pitchFamily="34" charset="0"/>
              <a:buChar char="•"/>
            </a:pPr>
            <a:r>
              <a:rPr lang="en-US" altLang="en-US" sz="1500" dirty="0"/>
              <a:t>Drought security </a:t>
            </a:r>
          </a:p>
          <a:p>
            <a:pPr lvl="1"/>
            <a:r>
              <a:rPr lang="en-US" altLang="en-US" sz="1500" dirty="0"/>
              <a:t>Climate change</a:t>
            </a:r>
          </a:p>
          <a:p>
            <a:pPr marL="457200" indent="-457200">
              <a:spcBef>
                <a:spcPts val="2400"/>
              </a:spcBef>
              <a:buFont typeface="Arial" panose="020B0604020202020204" pitchFamily="34" charset="0"/>
              <a:buChar char="•"/>
            </a:pPr>
            <a:r>
              <a:rPr lang="en-US" altLang="en-US" sz="1500" dirty="0"/>
              <a:t>Improved system reliability and flexibility</a:t>
            </a:r>
          </a:p>
          <a:p>
            <a:pPr marL="457200" indent="-457200">
              <a:spcBef>
                <a:spcPts val="2400"/>
              </a:spcBef>
              <a:buFont typeface="Arial" panose="020B0604020202020204" pitchFamily="34" charset="0"/>
              <a:buChar char="•"/>
            </a:pPr>
            <a:r>
              <a:rPr lang="en-US" altLang="en-US" sz="1500" dirty="0"/>
              <a:t>Storage reserve for emergency supply disruptions</a:t>
            </a:r>
          </a:p>
          <a:p>
            <a:pPr marL="457200" indent="-457200">
              <a:spcBef>
                <a:spcPts val="2400"/>
              </a:spcBef>
              <a:buFont typeface="Arial" panose="020B0604020202020204" pitchFamily="34" charset="0"/>
              <a:buChar char="•"/>
            </a:pPr>
            <a:endParaRPr lang="en-US" sz="1500" dirty="0"/>
          </a:p>
        </p:txBody>
      </p:sp>
      <p:sp>
        <p:nvSpPr>
          <p:cNvPr id="4" name="TextBox 3">
            <a:extLst>
              <a:ext uri="{FF2B5EF4-FFF2-40B4-BE49-F238E27FC236}">
                <a16:creationId xmlns:a16="http://schemas.microsoft.com/office/drawing/2014/main" id="{97ACCA81-FAF7-4039-015B-901717A8F474}"/>
              </a:ext>
            </a:extLst>
          </p:cNvPr>
          <p:cNvSpPr txBox="1"/>
          <p:nvPr/>
        </p:nvSpPr>
        <p:spPr>
          <a:xfrm>
            <a:off x="63375" y="4763123"/>
            <a:ext cx="2009869" cy="215444"/>
          </a:xfrm>
          <a:prstGeom prst="rect">
            <a:avLst/>
          </a:prstGeom>
          <a:noFill/>
        </p:spPr>
        <p:txBody>
          <a:bodyPr wrap="square" rtlCol="0">
            <a:spAutoFit/>
          </a:bodyPr>
          <a:lstStyle/>
          <a:p>
            <a:r>
              <a:rPr lang="en-US" sz="800" dirty="0"/>
              <a:t>Image source: Denver Water</a:t>
            </a:r>
          </a:p>
        </p:txBody>
      </p:sp>
      <p:sp>
        <p:nvSpPr>
          <p:cNvPr id="5" name="TextBox 4">
            <a:extLst>
              <a:ext uri="{FF2B5EF4-FFF2-40B4-BE49-F238E27FC236}">
                <a16:creationId xmlns:a16="http://schemas.microsoft.com/office/drawing/2014/main" id="{871B679D-DDBF-61AC-BBCE-FB624BABD8F4}"/>
              </a:ext>
            </a:extLst>
          </p:cNvPr>
          <p:cNvSpPr txBox="1"/>
          <p:nvPr/>
        </p:nvSpPr>
        <p:spPr>
          <a:xfrm>
            <a:off x="426203" y="2030468"/>
            <a:ext cx="8159857" cy="1323439"/>
          </a:xfrm>
          <a:prstGeom prst="rect">
            <a:avLst/>
          </a:prstGeom>
          <a:noFill/>
        </p:spPr>
        <p:txBody>
          <a:bodyPr wrap="square" rtlCol="0">
            <a:spAutoFit/>
          </a:bodyPr>
          <a:lstStyle/>
          <a:p>
            <a:pPr algn="ctr"/>
            <a:r>
              <a:rPr lang="en-US" sz="8000" dirty="0">
                <a:solidFill>
                  <a:srgbClr val="FF0000">
                    <a:alpha val="25000"/>
                  </a:srgbClr>
                </a:solidFill>
              </a:rPr>
              <a:t>ALTERNATE</a:t>
            </a:r>
          </a:p>
        </p:txBody>
      </p:sp>
    </p:spTree>
    <p:extLst>
      <p:ext uri="{BB962C8B-B14F-4D97-AF65-F5344CB8AC3E}">
        <p14:creationId xmlns:p14="http://schemas.microsoft.com/office/powerpoint/2010/main" val="313806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4A909E-5955-45F2-B1E1-38DF4D7BA102}"/>
              </a:ext>
            </a:extLst>
          </p:cNvPr>
          <p:cNvSpPr>
            <a:spLocks noGrp="1"/>
          </p:cNvSpPr>
          <p:nvPr>
            <p:ph type="sldNum" sz="quarter" idx="4294967295"/>
          </p:nvPr>
        </p:nvSpPr>
        <p:spPr>
          <a:xfrm>
            <a:off x="7010400" y="4705350"/>
            <a:ext cx="1930400" cy="303213"/>
          </a:xfrm>
        </p:spPr>
        <p:txBody>
          <a:bodyPr/>
          <a:lstStyle/>
          <a:p>
            <a:fld id="{6B336A68-D5C4-EF40-B998-6E375F9C805C}" type="slidenum">
              <a:rPr lang="en-US" sz="1100" smtClean="0"/>
              <a:pPr/>
              <a:t>12</a:t>
            </a:fld>
            <a:endParaRPr lang="en-US" sz="1100" dirty="0"/>
          </a:p>
        </p:txBody>
      </p:sp>
      <p:grpSp>
        <p:nvGrpSpPr>
          <p:cNvPr id="8" name="Group 7">
            <a:extLst>
              <a:ext uri="{FF2B5EF4-FFF2-40B4-BE49-F238E27FC236}">
                <a16:creationId xmlns:a16="http://schemas.microsoft.com/office/drawing/2014/main" id="{08B6788D-0215-4C0A-9AEF-A533EAE834E4}"/>
              </a:ext>
            </a:extLst>
          </p:cNvPr>
          <p:cNvGrpSpPr/>
          <p:nvPr/>
        </p:nvGrpSpPr>
        <p:grpSpPr>
          <a:xfrm>
            <a:off x="790021" y="512563"/>
            <a:ext cx="7563958" cy="4582390"/>
            <a:chOff x="540278" y="134156"/>
            <a:chExt cx="7442602" cy="4738694"/>
          </a:xfrm>
        </p:grpSpPr>
        <p:pic>
          <p:nvPicPr>
            <p:cNvPr id="3" name="Picture 2">
              <a:extLst>
                <a:ext uri="{FF2B5EF4-FFF2-40B4-BE49-F238E27FC236}">
                  <a16:creationId xmlns:a16="http://schemas.microsoft.com/office/drawing/2014/main" id="{2D588A5A-BAA3-475F-8523-8D813F57BA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278" y="134156"/>
              <a:ext cx="7442602" cy="4738694"/>
            </a:xfrm>
            <a:prstGeom prst="rect">
              <a:avLst/>
            </a:prstGeom>
          </p:spPr>
        </p:pic>
        <p:grpSp>
          <p:nvGrpSpPr>
            <p:cNvPr id="4" name="Group 3">
              <a:extLst>
                <a:ext uri="{FF2B5EF4-FFF2-40B4-BE49-F238E27FC236}">
                  <a16:creationId xmlns:a16="http://schemas.microsoft.com/office/drawing/2014/main" id="{B829D8AA-EFF1-44FA-B0BA-BE6119E7E407}"/>
                </a:ext>
              </a:extLst>
            </p:cNvPr>
            <p:cNvGrpSpPr/>
            <p:nvPr/>
          </p:nvGrpSpPr>
          <p:grpSpPr>
            <a:xfrm>
              <a:off x="1188439" y="337167"/>
              <a:ext cx="3846575" cy="2922995"/>
              <a:chOff x="1002551" y="984511"/>
              <a:chExt cx="6229931" cy="4801590"/>
            </a:xfrm>
          </p:grpSpPr>
          <p:pic>
            <p:nvPicPr>
              <p:cNvPr id="5" name="Picture 2">
                <a:extLst>
                  <a:ext uri="{FF2B5EF4-FFF2-40B4-BE49-F238E27FC236}">
                    <a16:creationId xmlns:a16="http://schemas.microsoft.com/office/drawing/2014/main" id="{434B34BC-1426-4E8B-B42D-503204CEDD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2551" y="2063796"/>
                <a:ext cx="6029040" cy="3722305"/>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a:extLst>
                  <a:ext uri="{FF2B5EF4-FFF2-40B4-BE49-F238E27FC236}">
                    <a16:creationId xmlns:a16="http://schemas.microsoft.com/office/drawing/2014/main" id="{36547B66-7649-41AA-B251-E0BA3D258F34}"/>
                  </a:ext>
                </a:extLst>
              </p:cNvPr>
              <p:cNvCxnSpPr>
                <a:cxnSpLocks/>
              </p:cNvCxnSpPr>
              <p:nvPr/>
            </p:nvCxnSpPr>
            <p:spPr>
              <a:xfrm flipH="1">
                <a:off x="1002551" y="984511"/>
                <a:ext cx="6029039" cy="970794"/>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50C085-9511-4888-A946-64F31EC2CC95}"/>
                  </a:ext>
                </a:extLst>
              </p:cNvPr>
              <p:cNvCxnSpPr>
                <a:cxnSpLocks/>
              </p:cNvCxnSpPr>
              <p:nvPr/>
            </p:nvCxnSpPr>
            <p:spPr>
              <a:xfrm flipH="1">
                <a:off x="7031590" y="1059043"/>
                <a:ext cx="200892" cy="896262"/>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4C7B833C-AD3E-441B-9AD8-0AE442DAB5CF}"/>
              </a:ext>
            </a:extLst>
          </p:cNvPr>
          <p:cNvSpPr txBox="1"/>
          <p:nvPr/>
        </p:nvSpPr>
        <p:spPr>
          <a:xfrm>
            <a:off x="174941" y="79162"/>
            <a:ext cx="4500563" cy="369332"/>
          </a:xfrm>
          <a:prstGeom prst="rect">
            <a:avLst/>
          </a:prstGeom>
          <a:noFill/>
        </p:spPr>
        <p:txBody>
          <a:bodyPr wrap="square" rtlCol="0">
            <a:spAutoFit/>
          </a:bodyPr>
          <a:lstStyle/>
          <a:p>
            <a:r>
              <a:rPr lang="en-US">
                <a:solidFill>
                  <a:schemeClr val="bg1"/>
                </a:solidFill>
              </a:rPr>
              <a:t>Halligan Reservoir Enlargement</a:t>
            </a:r>
          </a:p>
        </p:txBody>
      </p:sp>
    </p:spTree>
    <p:extLst>
      <p:ext uri="{BB962C8B-B14F-4D97-AF65-F5344CB8AC3E}">
        <p14:creationId xmlns:p14="http://schemas.microsoft.com/office/powerpoint/2010/main" val="19780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owchart: Connector 26">
            <a:extLst>
              <a:ext uri="{FF2B5EF4-FFF2-40B4-BE49-F238E27FC236}">
                <a16:creationId xmlns:a16="http://schemas.microsoft.com/office/drawing/2014/main" id="{670F14BE-733A-42E6-84B3-EAD332C164F9}"/>
              </a:ext>
            </a:extLst>
          </p:cNvPr>
          <p:cNvSpPr/>
          <p:nvPr/>
        </p:nvSpPr>
        <p:spPr>
          <a:xfrm>
            <a:off x="87344" y="1552758"/>
            <a:ext cx="2762218" cy="2870385"/>
          </a:xfrm>
          <a:prstGeom prst="flowChartConnector">
            <a:avLst/>
          </a:prstGeom>
          <a:solidFill>
            <a:schemeClr val="tx2">
              <a:lumMod val="50000"/>
            </a:schemeClr>
          </a:solidFill>
          <a:ln w="7620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E421289-4753-4FBC-88A2-00FC548107CD}"/>
              </a:ext>
            </a:extLst>
          </p:cNvPr>
          <p:cNvSpPr>
            <a:spLocks noGrp="1"/>
          </p:cNvSpPr>
          <p:nvPr>
            <p:ph type="sldNum" sz="quarter" idx="4"/>
          </p:nvPr>
        </p:nvSpPr>
        <p:spPr>
          <a:xfrm>
            <a:off x="8442435" y="259946"/>
            <a:ext cx="371580" cy="303994"/>
          </a:xfrm>
        </p:spPr>
        <p:txBody>
          <a:bodyPr/>
          <a:lstStyle/>
          <a:p>
            <a:fld id="{6B336A68-D5C4-EF40-B998-6E375F9C805C}" type="slidenum">
              <a:rPr lang="en-US" smtClean="0"/>
              <a:pPr/>
              <a:t>13</a:t>
            </a:fld>
            <a:endParaRPr lang="en-US"/>
          </a:p>
        </p:txBody>
      </p:sp>
      <p:sp>
        <p:nvSpPr>
          <p:cNvPr id="2" name="Title 1">
            <a:extLst>
              <a:ext uri="{FF2B5EF4-FFF2-40B4-BE49-F238E27FC236}">
                <a16:creationId xmlns:a16="http://schemas.microsoft.com/office/drawing/2014/main" id="{8CEEED28-CF32-4D8A-A91E-0080180904EB}"/>
              </a:ext>
            </a:extLst>
          </p:cNvPr>
          <p:cNvSpPr>
            <a:spLocks noGrp="1"/>
          </p:cNvSpPr>
          <p:nvPr>
            <p:ph type="title"/>
          </p:nvPr>
        </p:nvSpPr>
        <p:spPr/>
        <p:txBody>
          <a:bodyPr/>
          <a:lstStyle/>
          <a:p>
            <a:r>
              <a:rPr lang="en-US"/>
              <a:t>What differentiates Halligan?</a:t>
            </a:r>
          </a:p>
        </p:txBody>
      </p:sp>
      <p:sp>
        <p:nvSpPr>
          <p:cNvPr id="7" name="TextBox 6">
            <a:extLst>
              <a:ext uri="{FF2B5EF4-FFF2-40B4-BE49-F238E27FC236}">
                <a16:creationId xmlns:a16="http://schemas.microsoft.com/office/drawing/2014/main" id="{5BBEC254-CE1D-42E3-B272-8C8103313FBF}"/>
              </a:ext>
            </a:extLst>
          </p:cNvPr>
          <p:cNvSpPr txBox="1"/>
          <p:nvPr/>
        </p:nvSpPr>
        <p:spPr>
          <a:xfrm>
            <a:off x="80217" y="3048347"/>
            <a:ext cx="2791149" cy="584775"/>
          </a:xfrm>
          <a:prstGeom prst="rect">
            <a:avLst/>
          </a:prstGeom>
          <a:noFill/>
        </p:spPr>
        <p:txBody>
          <a:bodyPr wrap="none" rtlCol="0">
            <a:spAutoFit/>
          </a:bodyPr>
          <a:lstStyle/>
          <a:p>
            <a:pPr algn="ctr"/>
            <a:r>
              <a:rPr lang="en-US" sz="1600">
                <a:solidFill>
                  <a:schemeClr val="bg1"/>
                </a:solidFill>
              </a:rPr>
              <a:t>Proposed Halligan Reservoir</a:t>
            </a:r>
          </a:p>
          <a:p>
            <a:pPr algn="ctr"/>
            <a:r>
              <a:rPr lang="en-US" sz="1600" b="1">
                <a:solidFill>
                  <a:schemeClr val="bg1"/>
                </a:solidFill>
              </a:rPr>
              <a:t>~14,500 acre-feet</a:t>
            </a:r>
          </a:p>
        </p:txBody>
      </p:sp>
      <p:sp>
        <p:nvSpPr>
          <p:cNvPr id="8" name="TextBox 7">
            <a:extLst>
              <a:ext uri="{FF2B5EF4-FFF2-40B4-BE49-F238E27FC236}">
                <a16:creationId xmlns:a16="http://schemas.microsoft.com/office/drawing/2014/main" id="{4416D7A5-9712-4E4C-8851-349E90FED1AB}"/>
              </a:ext>
            </a:extLst>
          </p:cNvPr>
          <p:cNvSpPr txBox="1"/>
          <p:nvPr/>
        </p:nvSpPr>
        <p:spPr>
          <a:xfrm>
            <a:off x="458912" y="993652"/>
            <a:ext cx="2122697" cy="584775"/>
          </a:xfrm>
          <a:prstGeom prst="rect">
            <a:avLst/>
          </a:prstGeom>
          <a:noFill/>
        </p:spPr>
        <p:txBody>
          <a:bodyPr wrap="none" rtlCol="0">
            <a:spAutoFit/>
          </a:bodyPr>
          <a:lstStyle/>
          <a:p>
            <a:pPr algn="ctr"/>
            <a:r>
              <a:rPr lang="en-US" sz="1600" err="1"/>
              <a:t>Horsetooth</a:t>
            </a:r>
            <a:r>
              <a:rPr lang="en-US" sz="1600"/>
              <a:t> Reservoir</a:t>
            </a:r>
          </a:p>
          <a:p>
            <a:pPr algn="ctr"/>
            <a:r>
              <a:rPr lang="en-US" sz="1600" b="1"/>
              <a:t>~157,000 acre-feet</a:t>
            </a:r>
          </a:p>
        </p:txBody>
      </p:sp>
      <p:graphicFrame>
        <p:nvGraphicFramePr>
          <p:cNvPr id="9" name="Chart 8">
            <a:extLst>
              <a:ext uri="{FF2B5EF4-FFF2-40B4-BE49-F238E27FC236}">
                <a16:creationId xmlns:a16="http://schemas.microsoft.com/office/drawing/2014/main" id="{1C7B92E8-731A-4697-80C1-3F0598B16850}"/>
              </a:ext>
            </a:extLst>
          </p:cNvPr>
          <p:cNvGraphicFramePr>
            <a:graphicFrameLocks noGrp="1"/>
          </p:cNvGraphicFramePr>
          <p:nvPr>
            <p:extLst>
              <p:ext uri="{D42A27DB-BD31-4B8C-83A1-F6EECF244321}">
                <p14:modId xmlns:p14="http://schemas.microsoft.com/office/powerpoint/2010/main" val="1450864408"/>
              </p:ext>
            </p:extLst>
          </p:nvPr>
        </p:nvGraphicFramePr>
        <p:xfrm>
          <a:off x="3136391" y="764275"/>
          <a:ext cx="5623032" cy="455835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EC03848-935F-4210-B949-15DB876C8A5C}"/>
              </a:ext>
            </a:extLst>
          </p:cNvPr>
          <p:cNvSpPr txBox="1"/>
          <p:nvPr/>
        </p:nvSpPr>
        <p:spPr>
          <a:xfrm>
            <a:off x="7744177" y="3508919"/>
            <a:ext cx="1312480" cy="523220"/>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400"/>
              <a:t>Releases that improve flows</a:t>
            </a:r>
          </a:p>
        </p:txBody>
      </p:sp>
      <p:cxnSp>
        <p:nvCxnSpPr>
          <p:cNvPr id="12" name="Straight Arrow Connector 11">
            <a:extLst>
              <a:ext uri="{FF2B5EF4-FFF2-40B4-BE49-F238E27FC236}">
                <a16:creationId xmlns:a16="http://schemas.microsoft.com/office/drawing/2014/main" id="{B91DB5FD-FB42-427B-A721-91C3FC1A6212}"/>
              </a:ext>
            </a:extLst>
          </p:cNvPr>
          <p:cNvCxnSpPr>
            <a:cxnSpLocks/>
            <a:stCxn id="15" idx="0"/>
          </p:cNvCxnSpPr>
          <p:nvPr/>
        </p:nvCxnSpPr>
        <p:spPr>
          <a:xfrm flipV="1">
            <a:off x="5572413" y="3273400"/>
            <a:ext cx="2321280" cy="523220"/>
          </a:xfrm>
          <a:prstGeom prst="straightConnector1">
            <a:avLst/>
          </a:prstGeom>
          <a:ln>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AF842CE-17EC-4BE8-AE33-8C4ABBB805D9}"/>
              </a:ext>
            </a:extLst>
          </p:cNvPr>
          <p:cNvCxnSpPr>
            <a:cxnSpLocks/>
            <a:stCxn id="15" idx="0"/>
          </p:cNvCxnSpPr>
          <p:nvPr/>
        </p:nvCxnSpPr>
        <p:spPr>
          <a:xfrm flipV="1">
            <a:off x="5572413" y="3388363"/>
            <a:ext cx="1223402" cy="408257"/>
          </a:xfrm>
          <a:prstGeom prst="straightConnector1">
            <a:avLst/>
          </a:prstGeom>
          <a:ln>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624FB73-B592-413A-85B5-E483B2DA4ABF}"/>
              </a:ext>
            </a:extLst>
          </p:cNvPr>
          <p:cNvCxnSpPr>
            <a:cxnSpLocks/>
            <a:stCxn id="15" idx="0"/>
          </p:cNvCxnSpPr>
          <p:nvPr/>
        </p:nvCxnSpPr>
        <p:spPr>
          <a:xfrm flipH="1" flipV="1">
            <a:off x="4476466" y="3571798"/>
            <a:ext cx="1095947" cy="224822"/>
          </a:xfrm>
          <a:prstGeom prst="straightConnector1">
            <a:avLst/>
          </a:prstGeom>
          <a:ln>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B05D127-9128-4CBC-A8AB-373B49224AC0}"/>
              </a:ext>
            </a:extLst>
          </p:cNvPr>
          <p:cNvSpPr txBox="1"/>
          <p:nvPr/>
        </p:nvSpPr>
        <p:spPr>
          <a:xfrm>
            <a:off x="4807979" y="3796620"/>
            <a:ext cx="1528868" cy="523220"/>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a:solidFill>
                  <a:schemeClr val="tx1"/>
                </a:solidFill>
              </a:rPr>
              <a:t>Releases during drought periods</a:t>
            </a:r>
          </a:p>
        </p:txBody>
      </p:sp>
      <p:sp>
        <p:nvSpPr>
          <p:cNvPr id="40" name="Flowchart: Connector 39">
            <a:extLst>
              <a:ext uri="{FF2B5EF4-FFF2-40B4-BE49-F238E27FC236}">
                <a16:creationId xmlns:a16="http://schemas.microsoft.com/office/drawing/2014/main" id="{A8F04A65-42E8-41AA-9B16-54FC79F3FD3C}"/>
              </a:ext>
            </a:extLst>
          </p:cNvPr>
          <p:cNvSpPr/>
          <p:nvPr/>
        </p:nvSpPr>
        <p:spPr>
          <a:xfrm>
            <a:off x="1028414" y="3571798"/>
            <a:ext cx="884575" cy="887103"/>
          </a:xfrm>
          <a:prstGeom prst="flowChartConnector">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Bracket 35">
            <a:extLst>
              <a:ext uri="{FF2B5EF4-FFF2-40B4-BE49-F238E27FC236}">
                <a16:creationId xmlns:a16="http://schemas.microsoft.com/office/drawing/2014/main" id="{0D3D1B15-9FCD-45AC-A04A-E2676FF3F85B}"/>
              </a:ext>
            </a:extLst>
          </p:cNvPr>
          <p:cNvSpPr/>
          <p:nvPr/>
        </p:nvSpPr>
        <p:spPr>
          <a:xfrm>
            <a:off x="8655521" y="1746913"/>
            <a:ext cx="158494" cy="783893"/>
          </a:xfrm>
          <a:prstGeom prst="rightBracket">
            <a:avLst/>
          </a:prstGeom>
          <a:effectLst/>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C63C68B-7A00-4D2B-9862-BEF1AF779DB6}"/>
              </a:ext>
            </a:extLst>
          </p:cNvPr>
          <p:cNvCxnSpPr>
            <a:stCxn id="36" idx="2"/>
            <a:endCxn id="36" idx="2"/>
          </p:cNvCxnSpPr>
          <p:nvPr/>
        </p:nvCxnSpPr>
        <p:spPr>
          <a:xfrm>
            <a:off x="8814015" y="2138860"/>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06B4B44-B34E-46D8-8C24-9DEF5A5FA41C}"/>
              </a:ext>
            </a:extLst>
          </p:cNvPr>
          <p:cNvCxnSpPr>
            <a:stCxn id="36" idx="2"/>
          </p:cNvCxnSpPr>
          <p:nvPr/>
        </p:nvCxnSpPr>
        <p:spPr>
          <a:xfrm>
            <a:off x="8814015" y="2138860"/>
            <a:ext cx="242642"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5952B62-D75A-4949-8560-4130F4B07184}"/>
              </a:ext>
            </a:extLst>
          </p:cNvPr>
          <p:cNvCxnSpPr/>
          <p:nvPr/>
        </p:nvCxnSpPr>
        <p:spPr>
          <a:xfrm>
            <a:off x="9056657" y="2138860"/>
            <a:ext cx="0" cy="1432938"/>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388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p:bldP spid="8" grpId="0"/>
      <p:bldGraphic spid="9" grpId="0">
        <p:bldAsOne/>
      </p:bldGraphic>
      <p:bldP spid="11" grpId="0" animBg="1"/>
      <p:bldP spid="15" grpId="0" animBg="1"/>
      <p:bldP spid="40" grpId="0" animBg="1"/>
      <p:bldP spid="40" grpId="1"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43BAB-264C-4069-837F-8B39D75AEE9B}"/>
              </a:ext>
            </a:extLst>
          </p:cNvPr>
          <p:cNvSpPr>
            <a:spLocks noGrp="1"/>
          </p:cNvSpPr>
          <p:nvPr>
            <p:ph type="sldNum" sz="quarter" idx="4294967295"/>
          </p:nvPr>
        </p:nvSpPr>
        <p:spPr>
          <a:xfrm>
            <a:off x="6817669" y="4761647"/>
            <a:ext cx="2133600" cy="303213"/>
          </a:xfrm>
        </p:spPr>
        <p:txBody>
          <a:bodyPr/>
          <a:lstStyle/>
          <a:p>
            <a:fld id="{6B336A68-D5C4-EF40-B998-6E375F9C805C}" type="slidenum">
              <a:rPr lang="en-US" smtClean="0"/>
              <a:pPr/>
              <a:t>14</a:t>
            </a:fld>
            <a:endParaRPr lang="en-US"/>
          </a:p>
        </p:txBody>
      </p:sp>
      <p:sp>
        <p:nvSpPr>
          <p:cNvPr id="7" name="Title 1">
            <a:extLst>
              <a:ext uri="{FF2B5EF4-FFF2-40B4-BE49-F238E27FC236}">
                <a16:creationId xmlns:a16="http://schemas.microsoft.com/office/drawing/2014/main" id="{FE8242CF-3BF4-4880-89CC-74832143CAA6}"/>
              </a:ext>
            </a:extLst>
          </p:cNvPr>
          <p:cNvSpPr txBox="1">
            <a:spLocks/>
          </p:cNvSpPr>
          <p:nvPr/>
        </p:nvSpPr>
        <p:spPr>
          <a:xfrm>
            <a:off x="262738" y="255470"/>
            <a:ext cx="8323056" cy="516046"/>
          </a:xfrm>
          <a:prstGeom prst="rect">
            <a:avLst/>
          </a:prstGeom>
        </p:spPr>
        <p:txBody>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r>
              <a:rPr lang="en-US" sz="2200"/>
              <a:t>Why Halligan?</a:t>
            </a:r>
          </a:p>
        </p:txBody>
      </p:sp>
      <p:grpSp>
        <p:nvGrpSpPr>
          <p:cNvPr id="25" name="Group 24">
            <a:extLst>
              <a:ext uri="{FF2B5EF4-FFF2-40B4-BE49-F238E27FC236}">
                <a16:creationId xmlns:a16="http://schemas.microsoft.com/office/drawing/2014/main" id="{E532ED09-60C6-495E-87AF-C5BDC2EC6CAB}"/>
              </a:ext>
            </a:extLst>
          </p:cNvPr>
          <p:cNvGrpSpPr/>
          <p:nvPr/>
        </p:nvGrpSpPr>
        <p:grpSpPr>
          <a:xfrm>
            <a:off x="164146" y="1126977"/>
            <a:ext cx="3939624" cy="914400"/>
            <a:chOff x="164146" y="1318701"/>
            <a:chExt cx="3939624" cy="914400"/>
          </a:xfrm>
        </p:grpSpPr>
        <p:pic>
          <p:nvPicPr>
            <p:cNvPr id="15" name="Picture 14" descr="Logo&#10;&#10;Description automatically generated">
              <a:extLst>
                <a:ext uri="{FF2B5EF4-FFF2-40B4-BE49-F238E27FC236}">
                  <a16:creationId xmlns:a16="http://schemas.microsoft.com/office/drawing/2014/main" id="{F1705413-4FCE-489D-A128-60EA98B2E9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146" y="1318701"/>
              <a:ext cx="914400" cy="914400"/>
            </a:xfrm>
            <a:prstGeom prst="rect">
              <a:avLst/>
            </a:prstGeom>
          </p:spPr>
        </p:pic>
        <p:sp>
          <p:nvSpPr>
            <p:cNvPr id="18" name="TextBox 17">
              <a:extLst>
                <a:ext uri="{FF2B5EF4-FFF2-40B4-BE49-F238E27FC236}">
                  <a16:creationId xmlns:a16="http://schemas.microsoft.com/office/drawing/2014/main" id="{E16B0F9F-C4A7-4027-B2F3-651A1462CF2C}"/>
                </a:ext>
              </a:extLst>
            </p:cNvPr>
            <p:cNvSpPr txBox="1"/>
            <p:nvPr/>
          </p:nvSpPr>
          <p:spPr>
            <a:xfrm>
              <a:off x="1183589" y="1450716"/>
              <a:ext cx="2920181" cy="646331"/>
            </a:xfrm>
            <a:prstGeom prst="rect">
              <a:avLst/>
            </a:prstGeom>
            <a:noFill/>
          </p:spPr>
          <p:txBody>
            <a:bodyPr wrap="square" rtlCol="0">
              <a:spAutoFit/>
            </a:bodyPr>
            <a:lstStyle/>
            <a:p>
              <a:r>
                <a:rPr lang="en-US">
                  <a:solidFill>
                    <a:schemeClr val="bg1"/>
                  </a:solidFill>
                </a:rPr>
                <a:t>Provides a safe, reliable water supply.</a:t>
              </a:r>
            </a:p>
          </p:txBody>
        </p:sp>
      </p:grpSp>
      <p:grpSp>
        <p:nvGrpSpPr>
          <p:cNvPr id="24" name="Group 23">
            <a:extLst>
              <a:ext uri="{FF2B5EF4-FFF2-40B4-BE49-F238E27FC236}">
                <a16:creationId xmlns:a16="http://schemas.microsoft.com/office/drawing/2014/main" id="{B74AB6B5-BCA5-4E0E-9F42-7C6EE7138C55}"/>
              </a:ext>
            </a:extLst>
          </p:cNvPr>
          <p:cNvGrpSpPr/>
          <p:nvPr/>
        </p:nvGrpSpPr>
        <p:grpSpPr>
          <a:xfrm>
            <a:off x="164146" y="2373651"/>
            <a:ext cx="3939624" cy="914400"/>
            <a:chOff x="164146" y="2641459"/>
            <a:chExt cx="3939624" cy="914400"/>
          </a:xfrm>
        </p:grpSpPr>
        <p:pic>
          <p:nvPicPr>
            <p:cNvPr id="6" name="Picture 5" descr="Icon&#10;&#10;Description automatically generated">
              <a:extLst>
                <a:ext uri="{FF2B5EF4-FFF2-40B4-BE49-F238E27FC236}">
                  <a16:creationId xmlns:a16="http://schemas.microsoft.com/office/drawing/2014/main" id="{4304C0E3-EF64-4B1C-8C89-7F618153A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146" y="2641459"/>
              <a:ext cx="914400" cy="914400"/>
            </a:xfrm>
            <a:prstGeom prst="rect">
              <a:avLst/>
            </a:prstGeom>
          </p:spPr>
        </p:pic>
        <p:sp>
          <p:nvSpPr>
            <p:cNvPr id="19" name="TextBox 18">
              <a:extLst>
                <a:ext uri="{FF2B5EF4-FFF2-40B4-BE49-F238E27FC236}">
                  <a16:creationId xmlns:a16="http://schemas.microsoft.com/office/drawing/2014/main" id="{787A5CD2-3EF5-4064-AE9A-C17D94F94A6B}"/>
                </a:ext>
              </a:extLst>
            </p:cNvPr>
            <p:cNvSpPr txBox="1"/>
            <p:nvPr/>
          </p:nvSpPr>
          <p:spPr>
            <a:xfrm>
              <a:off x="1183589" y="2732530"/>
              <a:ext cx="2920181" cy="646331"/>
            </a:xfrm>
            <a:prstGeom prst="rect">
              <a:avLst/>
            </a:prstGeom>
            <a:noFill/>
          </p:spPr>
          <p:txBody>
            <a:bodyPr wrap="square" rtlCol="0">
              <a:spAutoFit/>
            </a:bodyPr>
            <a:lstStyle/>
            <a:p>
              <a:r>
                <a:rPr lang="en-US">
                  <a:solidFill>
                    <a:schemeClr val="bg1"/>
                  </a:solidFill>
                </a:rPr>
                <a:t>Most cost-effective option to meet needs. </a:t>
              </a:r>
            </a:p>
          </p:txBody>
        </p:sp>
      </p:grpSp>
      <p:grpSp>
        <p:nvGrpSpPr>
          <p:cNvPr id="26" name="Group 25">
            <a:extLst>
              <a:ext uri="{FF2B5EF4-FFF2-40B4-BE49-F238E27FC236}">
                <a16:creationId xmlns:a16="http://schemas.microsoft.com/office/drawing/2014/main" id="{82CF2570-A958-4AF9-8415-126F2EB24BDD}"/>
              </a:ext>
            </a:extLst>
          </p:cNvPr>
          <p:cNvGrpSpPr/>
          <p:nvPr/>
        </p:nvGrpSpPr>
        <p:grpSpPr>
          <a:xfrm>
            <a:off x="164146" y="3620325"/>
            <a:ext cx="3939624" cy="1200329"/>
            <a:chOff x="164146" y="3812049"/>
            <a:chExt cx="3939624" cy="1200329"/>
          </a:xfrm>
        </p:grpSpPr>
        <p:pic>
          <p:nvPicPr>
            <p:cNvPr id="17" name="Picture 16" descr="Logo, icon&#10;&#10;Description automatically generated">
              <a:extLst>
                <a:ext uri="{FF2B5EF4-FFF2-40B4-BE49-F238E27FC236}">
                  <a16:creationId xmlns:a16="http://schemas.microsoft.com/office/drawing/2014/main" id="{F77C995B-F57B-40DE-9126-02B1504F83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146" y="3957033"/>
              <a:ext cx="914400" cy="914400"/>
            </a:xfrm>
            <a:prstGeom prst="rect">
              <a:avLst/>
            </a:prstGeom>
          </p:spPr>
        </p:pic>
        <p:sp>
          <p:nvSpPr>
            <p:cNvPr id="20" name="TextBox 19">
              <a:extLst>
                <a:ext uri="{FF2B5EF4-FFF2-40B4-BE49-F238E27FC236}">
                  <a16:creationId xmlns:a16="http://schemas.microsoft.com/office/drawing/2014/main" id="{919D9F74-08A8-4BA1-A5C3-927B3B4D3DE2}"/>
                </a:ext>
              </a:extLst>
            </p:cNvPr>
            <p:cNvSpPr txBox="1"/>
            <p:nvPr/>
          </p:nvSpPr>
          <p:spPr>
            <a:xfrm>
              <a:off x="1183589" y="3812049"/>
              <a:ext cx="2920181" cy="1200329"/>
            </a:xfrm>
            <a:prstGeom prst="rect">
              <a:avLst/>
            </a:prstGeom>
            <a:noFill/>
          </p:spPr>
          <p:txBody>
            <a:bodyPr wrap="square" rtlCol="0">
              <a:spAutoFit/>
            </a:bodyPr>
            <a:lstStyle/>
            <a:p>
              <a:r>
                <a:rPr lang="en-US">
                  <a:solidFill>
                    <a:schemeClr val="bg1"/>
                  </a:solidFill>
                </a:rPr>
                <a:t>Year-round flows on the North Fork leading to fishery and habitat improvements. </a:t>
              </a:r>
            </a:p>
          </p:txBody>
        </p:sp>
      </p:grpSp>
      <p:grpSp>
        <p:nvGrpSpPr>
          <p:cNvPr id="27" name="Group 26">
            <a:extLst>
              <a:ext uri="{FF2B5EF4-FFF2-40B4-BE49-F238E27FC236}">
                <a16:creationId xmlns:a16="http://schemas.microsoft.com/office/drawing/2014/main" id="{A7CF06BE-37B7-4661-8BE0-42F9FBA25AB7}"/>
              </a:ext>
            </a:extLst>
          </p:cNvPr>
          <p:cNvGrpSpPr/>
          <p:nvPr/>
        </p:nvGrpSpPr>
        <p:grpSpPr>
          <a:xfrm>
            <a:off x="4894767" y="1126977"/>
            <a:ext cx="4036351" cy="914400"/>
            <a:chOff x="4894767" y="1313314"/>
            <a:chExt cx="4036351" cy="914400"/>
          </a:xfrm>
        </p:grpSpPr>
        <p:pic>
          <p:nvPicPr>
            <p:cNvPr id="13" name="Picture 12" descr="Logo, icon&#10;&#10;Description automatically generated">
              <a:extLst>
                <a:ext uri="{FF2B5EF4-FFF2-40B4-BE49-F238E27FC236}">
                  <a16:creationId xmlns:a16="http://schemas.microsoft.com/office/drawing/2014/main" id="{4D98809A-48A4-47AB-869F-CD1586F191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4767" y="1313314"/>
              <a:ext cx="911365" cy="914400"/>
            </a:xfrm>
            <a:prstGeom prst="rect">
              <a:avLst/>
            </a:prstGeom>
          </p:spPr>
        </p:pic>
        <p:sp>
          <p:nvSpPr>
            <p:cNvPr id="21" name="TextBox 20">
              <a:extLst>
                <a:ext uri="{FF2B5EF4-FFF2-40B4-BE49-F238E27FC236}">
                  <a16:creationId xmlns:a16="http://schemas.microsoft.com/office/drawing/2014/main" id="{5F50C5F9-F995-405C-B909-8B589C8D4A36}"/>
                </a:ext>
              </a:extLst>
            </p:cNvPr>
            <p:cNvSpPr txBox="1"/>
            <p:nvPr/>
          </p:nvSpPr>
          <p:spPr>
            <a:xfrm>
              <a:off x="6010937" y="1530525"/>
              <a:ext cx="2920181" cy="369332"/>
            </a:xfrm>
            <a:prstGeom prst="rect">
              <a:avLst/>
            </a:prstGeom>
            <a:noFill/>
          </p:spPr>
          <p:txBody>
            <a:bodyPr wrap="square" rtlCol="0">
              <a:spAutoFit/>
            </a:bodyPr>
            <a:lstStyle/>
            <a:p>
              <a:r>
                <a:rPr lang="en-US">
                  <a:solidFill>
                    <a:schemeClr val="bg1"/>
                  </a:solidFill>
                </a:rPr>
                <a:t>Replaces an aging dam.</a:t>
              </a:r>
            </a:p>
          </p:txBody>
        </p:sp>
      </p:grpSp>
      <p:grpSp>
        <p:nvGrpSpPr>
          <p:cNvPr id="29" name="Group 28">
            <a:extLst>
              <a:ext uri="{FF2B5EF4-FFF2-40B4-BE49-F238E27FC236}">
                <a16:creationId xmlns:a16="http://schemas.microsoft.com/office/drawing/2014/main" id="{8412013E-D34C-4A50-A5FA-8A89FCAE7E9E}"/>
              </a:ext>
            </a:extLst>
          </p:cNvPr>
          <p:cNvGrpSpPr/>
          <p:nvPr/>
        </p:nvGrpSpPr>
        <p:grpSpPr>
          <a:xfrm>
            <a:off x="4913400" y="3740131"/>
            <a:ext cx="4037869" cy="932771"/>
            <a:chOff x="4893249" y="2552484"/>
            <a:chExt cx="4037869" cy="932771"/>
          </a:xfrm>
        </p:grpSpPr>
        <p:pic>
          <p:nvPicPr>
            <p:cNvPr id="11" name="Picture 10" descr="Icon&#10;&#10;Description automatically generated">
              <a:extLst>
                <a:ext uri="{FF2B5EF4-FFF2-40B4-BE49-F238E27FC236}">
                  <a16:creationId xmlns:a16="http://schemas.microsoft.com/office/drawing/2014/main" id="{D20FEE78-678B-4824-8B27-923A345953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93249" y="2552484"/>
              <a:ext cx="914400" cy="914400"/>
            </a:xfrm>
            <a:prstGeom prst="rect">
              <a:avLst/>
            </a:prstGeom>
          </p:spPr>
        </p:pic>
        <p:sp>
          <p:nvSpPr>
            <p:cNvPr id="22" name="TextBox 21">
              <a:extLst>
                <a:ext uri="{FF2B5EF4-FFF2-40B4-BE49-F238E27FC236}">
                  <a16:creationId xmlns:a16="http://schemas.microsoft.com/office/drawing/2014/main" id="{61E58684-BF02-405E-BA1F-47FE5BF27954}"/>
                </a:ext>
              </a:extLst>
            </p:cNvPr>
            <p:cNvSpPr txBox="1"/>
            <p:nvPr/>
          </p:nvSpPr>
          <p:spPr>
            <a:xfrm>
              <a:off x="6010937" y="2561925"/>
              <a:ext cx="2920181" cy="923330"/>
            </a:xfrm>
            <a:prstGeom prst="rect">
              <a:avLst/>
            </a:prstGeom>
            <a:noFill/>
          </p:spPr>
          <p:txBody>
            <a:bodyPr wrap="square" rtlCol="0">
              <a:spAutoFit/>
            </a:bodyPr>
            <a:lstStyle/>
            <a:p>
              <a:r>
                <a:rPr lang="en-US">
                  <a:solidFill>
                    <a:schemeClr val="bg1"/>
                  </a:solidFill>
                </a:rPr>
                <a:t>Gravity-fed –no energy or greenhouse gas emissions. </a:t>
              </a:r>
            </a:p>
          </p:txBody>
        </p:sp>
      </p:grpSp>
      <p:grpSp>
        <p:nvGrpSpPr>
          <p:cNvPr id="28" name="Group 27">
            <a:extLst>
              <a:ext uri="{FF2B5EF4-FFF2-40B4-BE49-F238E27FC236}">
                <a16:creationId xmlns:a16="http://schemas.microsoft.com/office/drawing/2014/main" id="{0BF1C968-1D55-402F-88C0-4BF265762E9C}"/>
              </a:ext>
            </a:extLst>
          </p:cNvPr>
          <p:cNvGrpSpPr/>
          <p:nvPr/>
        </p:nvGrpSpPr>
        <p:grpSpPr>
          <a:xfrm>
            <a:off x="4894767" y="2429089"/>
            <a:ext cx="4036351" cy="923330"/>
            <a:chOff x="4894767" y="3878919"/>
            <a:chExt cx="4036351" cy="923330"/>
          </a:xfrm>
        </p:grpSpPr>
        <p:pic>
          <p:nvPicPr>
            <p:cNvPr id="9" name="Picture 8" descr="A picture containing text, clock&#10;&#10;Description automatically generated">
              <a:extLst>
                <a:ext uri="{FF2B5EF4-FFF2-40B4-BE49-F238E27FC236}">
                  <a16:creationId xmlns:a16="http://schemas.microsoft.com/office/drawing/2014/main" id="{521BC11F-2544-40CF-935B-2EBCAB95A6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4767" y="3883289"/>
              <a:ext cx="911365" cy="914400"/>
            </a:xfrm>
            <a:prstGeom prst="rect">
              <a:avLst/>
            </a:prstGeom>
          </p:spPr>
        </p:pic>
        <p:sp>
          <p:nvSpPr>
            <p:cNvPr id="23" name="TextBox 22">
              <a:extLst>
                <a:ext uri="{FF2B5EF4-FFF2-40B4-BE49-F238E27FC236}">
                  <a16:creationId xmlns:a16="http://schemas.microsoft.com/office/drawing/2014/main" id="{159983DD-7ADF-4BE4-9A05-72FDBCAC7F3B}"/>
                </a:ext>
              </a:extLst>
            </p:cNvPr>
            <p:cNvSpPr txBox="1"/>
            <p:nvPr/>
          </p:nvSpPr>
          <p:spPr>
            <a:xfrm>
              <a:off x="6010937" y="3878919"/>
              <a:ext cx="2920181" cy="923330"/>
            </a:xfrm>
            <a:prstGeom prst="rect">
              <a:avLst/>
            </a:prstGeom>
            <a:noFill/>
          </p:spPr>
          <p:txBody>
            <a:bodyPr wrap="square" rtlCol="0">
              <a:spAutoFit/>
            </a:bodyPr>
            <a:lstStyle/>
            <a:p>
              <a:r>
                <a:rPr lang="en-US">
                  <a:solidFill>
                    <a:schemeClr val="bg1"/>
                  </a:solidFill>
                </a:rPr>
                <a:t>Uses existing reservoir instead of building a new one.</a:t>
              </a:r>
            </a:p>
          </p:txBody>
        </p:sp>
      </p:grpSp>
    </p:spTree>
    <p:extLst>
      <p:ext uri="{BB962C8B-B14F-4D97-AF65-F5344CB8AC3E}">
        <p14:creationId xmlns:p14="http://schemas.microsoft.com/office/powerpoint/2010/main" val="160928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a mountain in the background&#10;&#10;Description automatically generated">
            <a:extLst>
              <a:ext uri="{FF2B5EF4-FFF2-40B4-BE49-F238E27FC236}">
                <a16:creationId xmlns:a16="http://schemas.microsoft.com/office/drawing/2014/main" id="{3B9FDE00-8F81-4E13-94E4-16EFA4E035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0" y="1040228"/>
            <a:ext cx="5338286" cy="3001976"/>
          </a:xfrm>
          <a:prstGeom prst="rect">
            <a:avLst/>
          </a:prstGeom>
          <a:ln>
            <a:noFill/>
          </a:ln>
        </p:spPr>
        <p:style>
          <a:lnRef idx="2">
            <a:schemeClr val="dk1"/>
          </a:lnRef>
          <a:fillRef idx="1">
            <a:schemeClr val="lt1"/>
          </a:fillRef>
          <a:effectRef idx="0">
            <a:schemeClr val="dk1"/>
          </a:effectRef>
          <a:fontRef idx="minor">
            <a:schemeClr val="dk1"/>
          </a:fontRef>
        </p:style>
      </p:pic>
      <p:sp>
        <p:nvSpPr>
          <p:cNvPr id="18" name="Title 2">
            <a:extLst>
              <a:ext uri="{FF2B5EF4-FFF2-40B4-BE49-F238E27FC236}">
                <a16:creationId xmlns:a16="http://schemas.microsoft.com/office/drawing/2014/main" id="{76132265-202C-074F-AF33-176937304531}"/>
              </a:ext>
            </a:extLst>
          </p:cNvPr>
          <p:cNvSpPr>
            <a:spLocks noGrp="1"/>
          </p:cNvSpPr>
          <p:nvPr>
            <p:ph type="title"/>
          </p:nvPr>
        </p:nvSpPr>
        <p:spPr/>
        <p:txBody>
          <a:bodyPr/>
          <a:lstStyle/>
          <a:p>
            <a:r>
              <a:rPr lang="en-US"/>
              <a:t>Impacts</a:t>
            </a:r>
          </a:p>
        </p:txBody>
      </p:sp>
      <p:sp>
        <p:nvSpPr>
          <p:cNvPr id="3" name="Content Placeholder 2">
            <a:extLst>
              <a:ext uri="{FF2B5EF4-FFF2-40B4-BE49-F238E27FC236}">
                <a16:creationId xmlns:a16="http://schemas.microsoft.com/office/drawing/2014/main" id="{DB1261B5-8F4B-4498-B917-7ABCEB6FE772}"/>
              </a:ext>
            </a:extLst>
          </p:cNvPr>
          <p:cNvSpPr>
            <a:spLocks noGrp="1"/>
          </p:cNvSpPr>
          <p:nvPr>
            <p:ph idx="1"/>
          </p:nvPr>
        </p:nvSpPr>
        <p:spPr>
          <a:xfrm>
            <a:off x="5486400" y="758928"/>
            <a:ext cx="3273023" cy="4233291"/>
          </a:xfrm>
        </p:spPr>
        <p:txBody>
          <a:bodyPr anchor="ctr">
            <a:normAutofit/>
          </a:bodyPr>
          <a:lstStyle/>
          <a:p>
            <a:pPr marL="342900" indent="-342900">
              <a:lnSpc>
                <a:spcPct val="90000"/>
              </a:lnSpc>
              <a:spcBef>
                <a:spcPts val="135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Inundation of wetlands</a:t>
            </a:r>
          </a:p>
          <a:p>
            <a:pPr marL="342900" indent="-342900">
              <a:lnSpc>
                <a:spcPct val="90000"/>
              </a:lnSpc>
              <a:spcBef>
                <a:spcPts val="135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Seasonal inundation of </a:t>
            </a:r>
            <a:br>
              <a:rPr lang="en-US" altLang="en-US" sz="2100" dirty="0">
                <a:latin typeface="Arial" panose="020B0604020202020204" pitchFamily="34" charset="0"/>
                <a:cs typeface="Arial" panose="020B0604020202020204" pitchFamily="34" charset="0"/>
              </a:rPr>
            </a:br>
            <a:r>
              <a:rPr lang="en-US" altLang="en-US" sz="2100" dirty="0">
                <a:latin typeface="Arial" panose="020B0604020202020204" pitchFamily="34" charset="0"/>
                <a:cs typeface="Arial" panose="020B0604020202020204" pitchFamily="34" charset="0"/>
              </a:rPr>
              <a:t>¾-mile stream channel</a:t>
            </a:r>
          </a:p>
          <a:p>
            <a:pPr marL="342900" indent="-342900">
              <a:lnSpc>
                <a:spcPct val="90000"/>
              </a:lnSpc>
              <a:spcBef>
                <a:spcPts val="135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Preble’s meadow jumping mouse habitat</a:t>
            </a:r>
          </a:p>
          <a:p>
            <a:pPr marL="342900" indent="-342900">
              <a:lnSpc>
                <a:spcPct val="90000"/>
              </a:lnSpc>
              <a:spcBef>
                <a:spcPts val="135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Construction</a:t>
            </a:r>
            <a:endParaRPr lang="en-US" sz="2100" dirty="0"/>
          </a:p>
        </p:txBody>
      </p:sp>
      <p:pic>
        <p:nvPicPr>
          <p:cNvPr id="5" name="Picture 2">
            <a:extLst>
              <a:ext uri="{FF2B5EF4-FFF2-40B4-BE49-F238E27FC236}">
                <a16:creationId xmlns:a16="http://schemas.microsoft.com/office/drawing/2014/main" id="{96AAA315-61A8-4499-91FE-4CAB06088FE2}"/>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colorTemperature colorTemp="6928"/>
                    </a14:imgEffect>
                  </a14:imgLayer>
                </a14:imgProps>
              </a:ext>
              <a:ext uri="{28A0092B-C50C-407E-A947-70E740481C1C}">
                <a14:useLocalDpi xmlns:a14="http://schemas.microsoft.com/office/drawing/2010/main"/>
              </a:ext>
            </a:extLst>
          </a:blip>
          <a:srcRect t="12299" r="-3" b="2503"/>
          <a:stretch/>
        </p:blipFill>
        <p:spPr bwMode="auto">
          <a:xfrm>
            <a:off x="384577" y="3438332"/>
            <a:ext cx="2972392" cy="1570068"/>
          </a:xfrm>
          <a:prstGeom prst="rect">
            <a:avLst/>
          </a:prstGeom>
          <a:ln w="9525">
            <a:solidFill>
              <a:schemeClr val="bg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pic>
      <p:sp>
        <p:nvSpPr>
          <p:cNvPr id="8" name="Slide Number Placeholder 3">
            <a:extLst>
              <a:ext uri="{FF2B5EF4-FFF2-40B4-BE49-F238E27FC236}">
                <a16:creationId xmlns:a16="http://schemas.microsoft.com/office/drawing/2014/main" id="{6A7C0619-557A-47DC-AA7D-D11E5326BCDC}"/>
              </a:ext>
            </a:extLst>
          </p:cNvPr>
          <p:cNvSpPr>
            <a:spLocks noGrp="1"/>
          </p:cNvSpPr>
          <p:nvPr>
            <p:ph type="sldNum" sz="quarter" idx="4"/>
          </p:nvPr>
        </p:nvSpPr>
        <p:spPr>
          <a:xfrm>
            <a:off x="8442435" y="259946"/>
            <a:ext cx="479892" cy="303994"/>
          </a:xfrm>
        </p:spPr>
        <p:txBody>
          <a:bodyPr/>
          <a:lstStyle/>
          <a:p>
            <a:pPr algn="l"/>
            <a:fld id="{6B336A68-D5C4-EF40-B998-6E375F9C805C}" type="slidenum">
              <a:rPr lang="en-US" smtClean="0"/>
              <a:pPr algn="l"/>
              <a:t>15</a:t>
            </a:fld>
            <a:endParaRPr lang="en-US"/>
          </a:p>
        </p:txBody>
      </p:sp>
    </p:spTree>
    <p:extLst>
      <p:ext uri="{BB962C8B-B14F-4D97-AF65-F5344CB8AC3E}">
        <p14:creationId xmlns:p14="http://schemas.microsoft.com/office/powerpoint/2010/main" val="134698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E2BFE2-9D4B-45AF-947F-492B6B59F42E}"/>
              </a:ext>
            </a:extLst>
          </p:cNvPr>
          <p:cNvSpPr>
            <a:spLocks noGrp="1"/>
          </p:cNvSpPr>
          <p:nvPr>
            <p:ph type="sldNum" sz="quarter" idx="4294967295"/>
          </p:nvPr>
        </p:nvSpPr>
        <p:spPr>
          <a:xfrm>
            <a:off x="7010400" y="4705350"/>
            <a:ext cx="2133600" cy="303213"/>
          </a:xfrm>
        </p:spPr>
        <p:txBody>
          <a:bodyPr/>
          <a:lstStyle/>
          <a:p>
            <a:fld id="{6B336A68-D5C4-EF40-B998-6E375F9C805C}" type="slidenum">
              <a:rPr lang="en-US" smtClean="0"/>
              <a:pPr/>
              <a:t>16</a:t>
            </a:fld>
            <a:endParaRPr lang="en-US"/>
          </a:p>
        </p:txBody>
      </p:sp>
      <p:sp>
        <p:nvSpPr>
          <p:cNvPr id="16" name="Rectangle 15">
            <a:extLst>
              <a:ext uri="{FF2B5EF4-FFF2-40B4-BE49-F238E27FC236}">
                <a16:creationId xmlns:a16="http://schemas.microsoft.com/office/drawing/2014/main" id="{34D03F7A-212B-ED48-819B-D62BC3AAE82E}"/>
              </a:ext>
            </a:extLst>
          </p:cNvPr>
          <p:cNvSpPr/>
          <p:nvPr/>
        </p:nvSpPr>
        <p:spPr>
          <a:xfrm>
            <a:off x="3480010" y="130359"/>
            <a:ext cx="4341511" cy="4878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A0F7CE19-1297-A64B-8374-8B2FD4A0043B}"/>
              </a:ext>
            </a:extLst>
          </p:cNvPr>
          <p:cNvPicPr>
            <a:picLocks noChangeAspect="1"/>
          </p:cNvPicPr>
          <p:nvPr/>
        </p:nvPicPr>
        <p:blipFill>
          <a:blip r:embed="rId3"/>
          <a:stretch>
            <a:fillRect/>
          </a:stretch>
        </p:blipFill>
        <p:spPr>
          <a:xfrm>
            <a:off x="4409760" y="504431"/>
            <a:ext cx="1481027" cy="2531670"/>
          </a:xfrm>
          <a:prstGeom prst="rect">
            <a:avLst/>
          </a:prstGeom>
        </p:spPr>
      </p:pic>
      <p:pic>
        <p:nvPicPr>
          <p:cNvPr id="14" name="Picture 13">
            <a:extLst>
              <a:ext uri="{FF2B5EF4-FFF2-40B4-BE49-F238E27FC236}">
                <a16:creationId xmlns:a16="http://schemas.microsoft.com/office/drawing/2014/main" id="{2DD2DC74-BF20-C14C-903C-FC47ACA80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9144001" cy="5143501"/>
          </a:xfrm>
          <a:prstGeom prst="rect">
            <a:avLst/>
          </a:prstGeom>
        </p:spPr>
      </p:pic>
      <p:sp>
        <p:nvSpPr>
          <p:cNvPr id="9" name="Rectangle 8">
            <a:extLst>
              <a:ext uri="{FF2B5EF4-FFF2-40B4-BE49-F238E27FC236}">
                <a16:creationId xmlns:a16="http://schemas.microsoft.com/office/drawing/2014/main" id="{7A0439FB-3EF8-4492-9168-B4A2A5DCE873}"/>
              </a:ext>
            </a:extLst>
          </p:cNvPr>
          <p:cNvSpPr/>
          <p:nvPr/>
        </p:nvSpPr>
        <p:spPr>
          <a:xfrm>
            <a:off x="123102" y="264709"/>
            <a:ext cx="1989647" cy="430887"/>
          </a:xfrm>
          <a:prstGeom prst="rect">
            <a:avLst/>
          </a:prstGeom>
        </p:spPr>
        <p:txBody>
          <a:bodyPr wrap="none">
            <a:spAutoFit/>
          </a:bodyPr>
          <a:lstStyle/>
          <a:p>
            <a:r>
              <a:rPr lang="en-US" sz="2200" dirty="0">
                <a:solidFill>
                  <a:schemeClr val="bg1"/>
                </a:solidFill>
                <a:highlight>
                  <a:srgbClr val="549DD1"/>
                </a:highlight>
                <a:latin typeface="Arial" panose="020B0604020202020204" pitchFamily="34" charset="0"/>
                <a:cs typeface="Arial" panose="020B0604020202020204" pitchFamily="34" charset="0"/>
              </a:rPr>
              <a:t>Flow Changes</a:t>
            </a:r>
          </a:p>
        </p:txBody>
      </p:sp>
      <p:sp>
        <p:nvSpPr>
          <p:cNvPr id="18" name="Rectangle 17">
            <a:extLst>
              <a:ext uri="{FF2B5EF4-FFF2-40B4-BE49-F238E27FC236}">
                <a16:creationId xmlns:a16="http://schemas.microsoft.com/office/drawing/2014/main" id="{1166D667-5089-B440-AA89-FD462DA3F8E6}"/>
              </a:ext>
            </a:extLst>
          </p:cNvPr>
          <p:cNvSpPr/>
          <p:nvPr/>
        </p:nvSpPr>
        <p:spPr>
          <a:xfrm>
            <a:off x="198137" y="1154291"/>
            <a:ext cx="3029844" cy="584775"/>
          </a:xfrm>
          <a:prstGeom prst="rect">
            <a:avLst/>
          </a:prstGeom>
          <a:solidFill>
            <a:schemeClr val="accent5"/>
          </a:solidFill>
          <a:ln w="12700">
            <a:noFill/>
          </a:ln>
        </p:spPr>
        <p:txBody>
          <a:bodyPr wrap="square">
            <a:spAutoFit/>
          </a:bodyPr>
          <a:lstStyle/>
          <a:p>
            <a:r>
              <a:rPr lang="en-US" sz="1600">
                <a:solidFill>
                  <a:schemeClr val="bg1"/>
                </a:solidFill>
                <a:latin typeface="Arial" panose="020B0604020202020204" pitchFamily="34" charset="0"/>
                <a:cs typeface="Arial" panose="020B0604020202020204" pitchFamily="34" charset="0"/>
              </a:rPr>
              <a:t>Slight decrease in flows during spring runoff. </a:t>
            </a:r>
          </a:p>
        </p:txBody>
      </p:sp>
      <p:cxnSp>
        <p:nvCxnSpPr>
          <p:cNvPr id="20" name="Straight Connector 19">
            <a:extLst>
              <a:ext uri="{FF2B5EF4-FFF2-40B4-BE49-F238E27FC236}">
                <a16:creationId xmlns:a16="http://schemas.microsoft.com/office/drawing/2014/main" id="{75022A6F-A7BE-3E42-800E-0CFE648D4C2F}"/>
              </a:ext>
            </a:extLst>
          </p:cNvPr>
          <p:cNvCxnSpPr>
            <a:cxnSpLocks/>
          </p:cNvCxnSpPr>
          <p:nvPr/>
        </p:nvCxnSpPr>
        <p:spPr>
          <a:xfrm flipH="1">
            <a:off x="3292280" y="1154291"/>
            <a:ext cx="1394920" cy="34559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75F85FD-50F9-A749-A51C-C4BAF32F034B}"/>
              </a:ext>
            </a:extLst>
          </p:cNvPr>
          <p:cNvGrpSpPr/>
          <p:nvPr/>
        </p:nvGrpSpPr>
        <p:grpSpPr>
          <a:xfrm>
            <a:off x="179378" y="2994083"/>
            <a:ext cx="5297508" cy="1465044"/>
            <a:chOff x="1360359" y="3452794"/>
            <a:chExt cx="7063343" cy="1953391"/>
          </a:xfrm>
        </p:grpSpPr>
        <p:sp>
          <p:nvSpPr>
            <p:cNvPr id="24" name="Rectangle 23">
              <a:extLst>
                <a:ext uri="{FF2B5EF4-FFF2-40B4-BE49-F238E27FC236}">
                  <a16:creationId xmlns:a16="http://schemas.microsoft.com/office/drawing/2014/main" id="{D8F83556-37EF-B94B-94B4-A537E7EE37EE}"/>
                </a:ext>
              </a:extLst>
            </p:cNvPr>
            <p:cNvSpPr/>
            <p:nvPr/>
          </p:nvSpPr>
          <p:spPr>
            <a:xfrm>
              <a:off x="1360359" y="4954780"/>
              <a:ext cx="5613366" cy="451405"/>
            </a:xfrm>
            <a:prstGeom prst="rect">
              <a:avLst/>
            </a:prstGeom>
            <a:solidFill>
              <a:schemeClr val="accent5"/>
            </a:solidFill>
            <a:ln w="12700">
              <a:noFill/>
            </a:ln>
          </p:spPr>
          <p:txBody>
            <a:bodyPr wrap="square">
              <a:spAutoFit/>
            </a:bodyPr>
            <a:lstStyle/>
            <a:p>
              <a:r>
                <a:rPr lang="en-US" sz="1600">
                  <a:solidFill>
                    <a:schemeClr val="bg1"/>
                  </a:solidFill>
                  <a:latin typeface="Arial" panose="020B0604020202020204" pitchFamily="34" charset="0"/>
                  <a:cs typeface="Arial" panose="020B0604020202020204" pitchFamily="34" charset="0"/>
                </a:rPr>
                <a:t>Slight decrease in flows during spring runoff.</a:t>
              </a:r>
            </a:p>
          </p:txBody>
        </p:sp>
        <p:cxnSp>
          <p:nvCxnSpPr>
            <p:cNvPr id="25" name="Straight Connector 24">
              <a:extLst>
                <a:ext uri="{FF2B5EF4-FFF2-40B4-BE49-F238E27FC236}">
                  <a16:creationId xmlns:a16="http://schemas.microsoft.com/office/drawing/2014/main" id="{BB08DD02-7A7B-E347-AA53-33DF5A9E4717}"/>
                </a:ext>
              </a:extLst>
            </p:cNvPr>
            <p:cNvCxnSpPr>
              <a:cxnSpLocks/>
              <a:endCxn id="24" idx="3"/>
            </p:cNvCxnSpPr>
            <p:nvPr/>
          </p:nvCxnSpPr>
          <p:spPr>
            <a:xfrm flipH="1">
              <a:off x="6973725" y="3452794"/>
              <a:ext cx="1449977" cy="1727688"/>
            </a:xfrm>
            <a:prstGeom prst="line">
              <a:avLst/>
            </a:prstGeom>
            <a:ln w="12700">
              <a:solidFill>
                <a:srgbClr val="A23B33"/>
              </a:solidFill>
            </a:ln>
          </p:spPr>
          <p:style>
            <a:lnRef idx="1">
              <a:schemeClr val="accent1"/>
            </a:lnRef>
            <a:fillRef idx="0">
              <a:schemeClr val="accent1"/>
            </a:fillRef>
            <a:effectRef idx="0">
              <a:schemeClr val="accent1"/>
            </a:effectRef>
            <a:fontRef idx="minor">
              <a:schemeClr val="tx1"/>
            </a:fontRef>
          </p:style>
        </p:cxnSp>
      </p:grpSp>
      <p:pic>
        <p:nvPicPr>
          <p:cNvPr id="36" name="Picture 35">
            <a:extLst>
              <a:ext uri="{FF2B5EF4-FFF2-40B4-BE49-F238E27FC236}">
                <a16:creationId xmlns:a16="http://schemas.microsoft.com/office/drawing/2014/main" id="{CE5FA875-2A85-7949-96F2-9709D1D83887}"/>
              </a:ext>
            </a:extLst>
          </p:cNvPr>
          <p:cNvPicPr>
            <a:picLocks noChangeAspect="1"/>
          </p:cNvPicPr>
          <p:nvPr/>
        </p:nvPicPr>
        <p:blipFill>
          <a:blip r:embed="rId5"/>
          <a:stretch>
            <a:fillRect/>
          </a:stretch>
        </p:blipFill>
        <p:spPr>
          <a:xfrm>
            <a:off x="4431103" y="510805"/>
            <a:ext cx="1045783" cy="1978168"/>
          </a:xfrm>
          <a:prstGeom prst="rect">
            <a:avLst/>
          </a:prstGeom>
          <a:noFill/>
          <a:ln>
            <a:noFill/>
          </a:ln>
        </p:spPr>
      </p:pic>
      <p:sp>
        <p:nvSpPr>
          <p:cNvPr id="19" name="Rectangle 18">
            <a:extLst>
              <a:ext uri="{FF2B5EF4-FFF2-40B4-BE49-F238E27FC236}">
                <a16:creationId xmlns:a16="http://schemas.microsoft.com/office/drawing/2014/main" id="{19AEC0DC-FC7F-4723-81C8-0BE80AAE646A}"/>
              </a:ext>
            </a:extLst>
          </p:cNvPr>
          <p:cNvSpPr/>
          <p:nvPr/>
        </p:nvSpPr>
        <p:spPr>
          <a:xfrm>
            <a:off x="173297" y="1958883"/>
            <a:ext cx="3029844" cy="584775"/>
          </a:xfrm>
          <a:prstGeom prst="rect">
            <a:avLst/>
          </a:prstGeom>
          <a:solidFill>
            <a:schemeClr val="accent4"/>
          </a:solidFill>
          <a:ln w="12700">
            <a:noFill/>
          </a:ln>
        </p:spPr>
        <p:txBody>
          <a:bodyPr wrap="square">
            <a:spAutoFit/>
          </a:bodyPr>
          <a:lstStyle/>
          <a:p>
            <a:r>
              <a:rPr lang="en-US" sz="1600">
                <a:solidFill>
                  <a:schemeClr val="bg1"/>
                </a:solidFill>
                <a:latin typeface="Arial" panose="020B0604020202020204" pitchFamily="34" charset="0"/>
                <a:cs typeface="Arial" panose="020B0604020202020204" pitchFamily="34" charset="0"/>
              </a:rPr>
              <a:t>Most months, operations would increase flows.</a:t>
            </a:r>
          </a:p>
        </p:txBody>
      </p:sp>
      <p:cxnSp>
        <p:nvCxnSpPr>
          <p:cNvPr id="21" name="Straight Connector 20">
            <a:extLst>
              <a:ext uri="{FF2B5EF4-FFF2-40B4-BE49-F238E27FC236}">
                <a16:creationId xmlns:a16="http://schemas.microsoft.com/office/drawing/2014/main" id="{2CF5B40D-419A-47AD-9BAD-45B3A1857212}"/>
              </a:ext>
            </a:extLst>
          </p:cNvPr>
          <p:cNvCxnSpPr>
            <a:cxnSpLocks/>
          </p:cNvCxnSpPr>
          <p:nvPr/>
        </p:nvCxnSpPr>
        <p:spPr>
          <a:xfrm flipH="1">
            <a:off x="3267439" y="1154291"/>
            <a:ext cx="1419762" cy="1107273"/>
          </a:xfrm>
          <a:prstGeom prst="line">
            <a:avLst/>
          </a:prstGeom>
          <a:ln w="12700">
            <a:solidFill>
              <a:srgbClr val="88B0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2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22" presetClass="entr" presetSubtype="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1000"/>
                                        <p:tgtEl>
                                          <p:spTgt spid="36"/>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6718-B36B-4884-B127-288CAB1C4580}"/>
              </a:ext>
            </a:extLst>
          </p:cNvPr>
          <p:cNvSpPr>
            <a:spLocks noGrp="1"/>
          </p:cNvSpPr>
          <p:nvPr>
            <p:ph type="title"/>
          </p:nvPr>
        </p:nvSpPr>
        <p:spPr/>
        <p:txBody>
          <a:bodyPr/>
          <a:lstStyle/>
          <a:p>
            <a:r>
              <a:rPr kumimoji="0" lang="en-US" sz="1600" b="0" i="0" u="none" strike="noStrike" kern="1200" cap="none" spc="0" normalizeH="0" baseline="0" noProof="0">
                <a:ln>
                  <a:noFill/>
                </a:ln>
                <a:solidFill>
                  <a:prstClr val="white"/>
                </a:solidFill>
                <a:effectLst/>
                <a:uLnTx/>
                <a:uFillTx/>
                <a:latin typeface="Arial"/>
                <a:ea typeface="+mj-ea"/>
                <a:cs typeface="Arial"/>
              </a:rPr>
              <a:t>Benefits</a:t>
            </a:r>
            <a:endParaRPr lang="en-US"/>
          </a:p>
        </p:txBody>
      </p:sp>
      <p:sp>
        <p:nvSpPr>
          <p:cNvPr id="3" name="Content Placeholder 2">
            <a:extLst>
              <a:ext uri="{FF2B5EF4-FFF2-40B4-BE49-F238E27FC236}">
                <a16:creationId xmlns:a16="http://schemas.microsoft.com/office/drawing/2014/main" id="{75855863-6944-4082-B802-B75AAD611481}"/>
              </a:ext>
            </a:extLst>
          </p:cNvPr>
          <p:cNvSpPr>
            <a:spLocks noGrp="1"/>
          </p:cNvSpPr>
          <p:nvPr>
            <p:ph idx="1"/>
          </p:nvPr>
        </p:nvSpPr>
        <p:spPr>
          <a:xfrm>
            <a:off x="415138" y="956603"/>
            <a:ext cx="4046025" cy="3557316"/>
          </a:xfrm>
        </p:spPr>
        <p:txBody>
          <a:bodyPr anchor="ctr">
            <a:normAutofit/>
          </a:bodyPr>
          <a:lstStyle/>
          <a:p>
            <a:pPr marL="342900" indent="-342900">
              <a:spcBef>
                <a:spcPts val="180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Ensures year-round flows </a:t>
            </a:r>
            <a:br>
              <a:rPr lang="en-US" altLang="en-US" sz="2100" dirty="0">
                <a:latin typeface="Arial" panose="020B0604020202020204" pitchFamily="34" charset="0"/>
                <a:cs typeface="Arial" panose="020B0604020202020204" pitchFamily="34" charset="0"/>
              </a:rPr>
            </a:br>
            <a:r>
              <a:rPr lang="en-US" altLang="en-US" sz="2100" dirty="0">
                <a:latin typeface="Arial" panose="020B0604020202020204" pitchFamily="34" charset="0"/>
                <a:cs typeface="Arial" panose="020B0604020202020204" pitchFamily="34" charset="0"/>
              </a:rPr>
              <a:t>on North Fork</a:t>
            </a:r>
          </a:p>
          <a:p>
            <a:pPr marL="342900" indent="-342900">
              <a:spcBef>
                <a:spcPts val="180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Reconnects 22 miles of river</a:t>
            </a:r>
          </a:p>
          <a:p>
            <a:pPr marL="342900" indent="-342900">
              <a:spcBef>
                <a:spcPts val="180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Enables fish passage</a:t>
            </a:r>
          </a:p>
          <a:p>
            <a:pPr marL="342900" indent="-342900">
              <a:spcBef>
                <a:spcPts val="1800"/>
              </a:spcBef>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Improves water temperatures</a:t>
            </a:r>
          </a:p>
        </p:txBody>
      </p:sp>
      <p:sp>
        <p:nvSpPr>
          <p:cNvPr id="4" name="Slide Number Placeholder 3">
            <a:extLst>
              <a:ext uri="{FF2B5EF4-FFF2-40B4-BE49-F238E27FC236}">
                <a16:creationId xmlns:a16="http://schemas.microsoft.com/office/drawing/2014/main" id="{43D7BE27-2F2E-4229-8BE1-1FEF8BB1626C}"/>
              </a:ext>
            </a:extLst>
          </p:cNvPr>
          <p:cNvSpPr>
            <a:spLocks noGrp="1"/>
          </p:cNvSpPr>
          <p:nvPr>
            <p:ph type="sldNum" sz="quarter" idx="4"/>
          </p:nvPr>
        </p:nvSpPr>
        <p:spPr>
          <a:xfrm>
            <a:off x="8442434" y="255443"/>
            <a:ext cx="438329" cy="308497"/>
          </a:xfrm>
        </p:spPr>
        <p:txBody>
          <a:bodyP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6B336A68-D5C4-EF40-B998-6E375F9C805C}" type="slidenum">
              <a:rPr kumimoji="0" lang="en-US"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17</a:t>
            </a:fld>
            <a:endParaRPr kumimoji="0" lang="en-US"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2">
            <a:extLst>
              <a:ext uri="{FF2B5EF4-FFF2-40B4-BE49-F238E27FC236}">
                <a16:creationId xmlns:a16="http://schemas.microsoft.com/office/drawing/2014/main" id="{7A27CCCF-A072-46FE-9376-0A6EBB80BBB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tretch/>
        </p:blipFill>
        <p:spPr bwMode="auto">
          <a:xfrm>
            <a:off x="5143179" y="730094"/>
            <a:ext cx="3846002" cy="426212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54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0869-C1BF-43CC-9BF8-93A51A562874}"/>
              </a:ext>
            </a:extLst>
          </p:cNvPr>
          <p:cNvSpPr>
            <a:spLocks noGrp="1"/>
          </p:cNvSpPr>
          <p:nvPr>
            <p:ph type="title"/>
          </p:nvPr>
        </p:nvSpPr>
        <p:spPr/>
        <p:txBody>
          <a:bodyPr/>
          <a:lstStyle/>
          <a:p>
            <a:r>
              <a:rPr lang="en-US"/>
              <a:t>North Fork Habitat Improvement</a:t>
            </a:r>
          </a:p>
        </p:txBody>
      </p:sp>
      <p:sp>
        <p:nvSpPr>
          <p:cNvPr id="4" name="Slide Number Placeholder 3">
            <a:extLst>
              <a:ext uri="{FF2B5EF4-FFF2-40B4-BE49-F238E27FC236}">
                <a16:creationId xmlns:a16="http://schemas.microsoft.com/office/drawing/2014/main" id="{46C268B5-84F5-4176-8D52-522A28EB15FF}"/>
              </a:ext>
            </a:extLst>
          </p:cNvPr>
          <p:cNvSpPr>
            <a:spLocks noGrp="1"/>
          </p:cNvSpPr>
          <p:nvPr>
            <p:ph type="sldNum" sz="quarter" idx="4"/>
          </p:nvPr>
        </p:nvSpPr>
        <p:spPr>
          <a:xfrm>
            <a:off x="8442435" y="255443"/>
            <a:ext cx="701564" cy="308497"/>
          </a:xfrm>
        </p:spPr>
        <p:txBody>
          <a:bodyPr/>
          <a:lstStyle/>
          <a:p>
            <a:pPr algn="l"/>
            <a:fld id="{6B336A68-D5C4-EF40-B998-6E375F9C805C}" type="slidenum">
              <a:rPr lang="en-US" smtClean="0"/>
              <a:pPr algn="l"/>
              <a:t>18</a:t>
            </a:fld>
            <a:endParaRPr lang="en-US"/>
          </a:p>
        </p:txBody>
      </p:sp>
      <p:sp>
        <p:nvSpPr>
          <p:cNvPr id="3" name="Content Placeholder 2">
            <a:extLst>
              <a:ext uri="{FF2B5EF4-FFF2-40B4-BE49-F238E27FC236}">
                <a16:creationId xmlns:a16="http://schemas.microsoft.com/office/drawing/2014/main" id="{BC7C8436-F0C9-4369-9590-F609D44322FC}"/>
              </a:ext>
            </a:extLst>
          </p:cNvPr>
          <p:cNvSpPr>
            <a:spLocks noGrp="1"/>
          </p:cNvSpPr>
          <p:nvPr>
            <p:ph type="body" sz="quarter" idx="16"/>
          </p:nvPr>
        </p:nvSpPr>
        <p:spPr>
          <a:xfrm>
            <a:off x="311019" y="3088015"/>
            <a:ext cx="8708572" cy="1958017"/>
          </a:xfrm>
        </p:spPr>
        <p:txBody>
          <a:bodyPr numCol="2">
            <a:noAutofit/>
          </a:bodyPr>
          <a:lstStyle/>
          <a:p>
            <a:pPr indent="-171450">
              <a:lnSpc>
                <a:spcPct val="150000"/>
              </a:lnSpc>
              <a:spcBef>
                <a:spcPts val="0"/>
              </a:spcBef>
              <a:buFont typeface="Arial" panose="020B0604020202020204" pitchFamily="34" charset="0"/>
              <a:buChar char="•"/>
            </a:pPr>
            <a:r>
              <a:rPr lang="en-US" altLang="en-US" sz="1600"/>
              <a:t>Winter release plan</a:t>
            </a:r>
          </a:p>
          <a:p>
            <a:pPr indent="-171450">
              <a:lnSpc>
                <a:spcPct val="150000"/>
              </a:lnSpc>
              <a:spcBef>
                <a:spcPts val="0"/>
              </a:spcBef>
              <a:buFont typeface="Arial" panose="020B0604020202020204" pitchFamily="34" charset="0"/>
              <a:buChar char="•"/>
            </a:pPr>
            <a:r>
              <a:rPr lang="en-US" altLang="en-US" sz="1600"/>
              <a:t>Summer low-flow plan</a:t>
            </a:r>
          </a:p>
          <a:p>
            <a:pPr indent="-171450">
              <a:lnSpc>
                <a:spcPct val="150000"/>
              </a:lnSpc>
              <a:spcBef>
                <a:spcPts val="0"/>
              </a:spcBef>
              <a:buFont typeface="Arial" panose="020B0604020202020204" pitchFamily="34" charset="0"/>
              <a:buChar char="•"/>
            </a:pPr>
            <a:r>
              <a:rPr lang="en-US" altLang="en-US" sz="1600"/>
              <a:t>Ramping rate limitations</a:t>
            </a:r>
          </a:p>
          <a:p>
            <a:pPr indent="-171450">
              <a:lnSpc>
                <a:spcPct val="150000"/>
              </a:lnSpc>
              <a:spcBef>
                <a:spcPts val="0"/>
              </a:spcBef>
              <a:buFont typeface="Arial" panose="020B0604020202020204" pitchFamily="34" charset="0"/>
              <a:buChar char="•"/>
            </a:pPr>
            <a:r>
              <a:rPr lang="en-US" altLang="en-US" sz="1600"/>
              <a:t>Peak flow bypass program</a:t>
            </a:r>
          </a:p>
          <a:p>
            <a:pPr indent="-171450">
              <a:lnSpc>
                <a:spcPct val="150000"/>
              </a:lnSpc>
              <a:spcBef>
                <a:spcPts val="0"/>
              </a:spcBef>
              <a:buFont typeface="Arial" panose="020B0604020202020204" pitchFamily="34" charset="0"/>
              <a:buChar char="•"/>
            </a:pPr>
            <a:r>
              <a:rPr lang="en-US" altLang="en-US" sz="1600"/>
              <a:t>Temporary environmental pool</a:t>
            </a:r>
          </a:p>
          <a:p>
            <a:pPr indent="-171450">
              <a:lnSpc>
                <a:spcPct val="150000"/>
              </a:lnSpc>
              <a:spcBef>
                <a:spcPts val="0"/>
              </a:spcBef>
              <a:buFont typeface="Arial" panose="020B0604020202020204" pitchFamily="34" charset="0"/>
              <a:buChar char="•"/>
            </a:pPr>
            <a:endParaRPr lang="en-US" altLang="en-US" sz="1600"/>
          </a:p>
          <a:p>
            <a:pPr indent="-171450">
              <a:lnSpc>
                <a:spcPct val="150000"/>
              </a:lnSpc>
              <a:spcBef>
                <a:spcPts val="0"/>
              </a:spcBef>
              <a:buFont typeface="Arial" panose="020B0604020202020204" pitchFamily="34" charset="0"/>
              <a:buChar char="•"/>
            </a:pPr>
            <a:endParaRPr lang="en-US" altLang="en-US" sz="1600"/>
          </a:p>
          <a:p>
            <a:pPr indent="-171450">
              <a:lnSpc>
                <a:spcPct val="150000"/>
              </a:lnSpc>
              <a:spcBef>
                <a:spcPts val="0"/>
              </a:spcBef>
              <a:buFont typeface="Arial" panose="020B0604020202020204" pitchFamily="34" charset="0"/>
              <a:buChar char="•"/>
            </a:pPr>
            <a:endParaRPr lang="en-US" altLang="en-US" sz="1600"/>
          </a:p>
          <a:p>
            <a:pPr indent="-171450">
              <a:lnSpc>
                <a:spcPct val="150000"/>
              </a:lnSpc>
              <a:spcBef>
                <a:spcPts val="0"/>
              </a:spcBef>
              <a:buFont typeface="Arial" panose="020B0604020202020204" pitchFamily="34" charset="0"/>
              <a:buChar char="•"/>
            </a:pPr>
            <a:r>
              <a:rPr lang="en-US" altLang="en-US" sz="1600"/>
              <a:t>Protection of releases</a:t>
            </a:r>
          </a:p>
          <a:p>
            <a:pPr indent="-171450" defTabSz="457200">
              <a:lnSpc>
                <a:spcPct val="150000"/>
              </a:lnSpc>
              <a:spcBef>
                <a:spcPts val="0"/>
              </a:spcBef>
              <a:buFont typeface="Arial" panose="020B0604020202020204" pitchFamily="34" charset="0"/>
              <a:buChar char="•"/>
            </a:pPr>
            <a:r>
              <a:rPr lang="en-US" altLang="en-US" sz="1600">
                <a:solidFill>
                  <a:schemeClr val="tx1"/>
                </a:solidFill>
              </a:rPr>
              <a:t>Modify existing diversions</a:t>
            </a:r>
          </a:p>
          <a:p>
            <a:pPr indent="-171450">
              <a:lnSpc>
                <a:spcPct val="150000"/>
              </a:lnSpc>
              <a:spcBef>
                <a:spcPts val="0"/>
              </a:spcBef>
            </a:pPr>
            <a:r>
              <a:rPr lang="en-US" sz="1600"/>
              <a:t>Reestablishment of wetlands and habitat</a:t>
            </a:r>
          </a:p>
          <a:p>
            <a:pPr indent="-171450">
              <a:lnSpc>
                <a:spcPct val="150000"/>
              </a:lnSpc>
              <a:spcBef>
                <a:spcPts val="0"/>
              </a:spcBef>
            </a:pPr>
            <a:r>
              <a:rPr lang="en-US" sz="1600"/>
              <a:t>Mitigation of temporary construction impacts</a:t>
            </a:r>
          </a:p>
          <a:p>
            <a:pPr indent="-171450">
              <a:lnSpc>
                <a:spcPct val="150000"/>
              </a:lnSpc>
              <a:spcBef>
                <a:spcPts val="0"/>
              </a:spcBef>
            </a:pPr>
            <a:r>
              <a:rPr lang="en-US" sz="1600"/>
              <a:t>Post-construction monitoring</a:t>
            </a:r>
          </a:p>
          <a:p>
            <a:pPr indent="-171450">
              <a:lnSpc>
                <a:spcPct val="150000"/>
              </a:lnSpc>
              <a:spcBef>
                <a:spcPts val="0"/>
              </a:spcBef>
            </a:pPr>
            <a:endParaRPr lang="en-US" sz="1600"/>
          </a:p>
          <a:p>
            <a:pPr indent="-171450">
              <a:lnSpc>
                <a:spcPct val="150000"/>
              </a:lnSpc>
              <a:spcBef>
                <a:spcPts val="0"/>
              </a:spcBef>
              <a:buFont typeface="Arial" panose="020B0604020202020204" pitchFamily="34" charset="0"/>
              <a:buChar char="•"/>
            </a:pPr>
            <a:endParaRPr lang="en-US" sz="1800"/>
          </a:p>
        </p:txBody>
      </p:sp>
      <p:pic>
        <p:nvPicPr>
          <p:cNvPr id="11" name="Picture Placeholder 10" descr="A picture containing tree, outdoor, ground, plant&#10;&#10;Description automatically generated">
            <a:extLst>
              <a:ext uri="{FF2B5EF4-FFF2-40B4-BE49-F238E27FC236}">
                <a16:creationId xmlns:a16="http://schemas.microsoft.com/office/drawing/2014/main" id="{290ADEED-4F00-4D66-B5B2-EF8CDEEE0CD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 y="649627"/>
            <a:ext cx="4571999" cy="1922123"/>
          </a:xfrm>
        </p:spPr>
      </p:pic>
      <p:pic>
        <p:nvPicPr>
          <p:cNvPr id="13" name="Picture Placeholder 12" descr="A picture containing tree, outdoor, nature, river&#10;&#10;Description automatically generated">
            <a:extLst>
              <a:ext uri="{FF2B5EF4-FFF2-40B4-BE49-F238E27FC236}">
                <a16:creationId xmlns:a16="http://schemas.microsoft.com/office/drawing/2014/main" id="{3969E9B0-7BCE-48B3-AC54-F0712D0BE336}"/>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4572000" y="649627"/>
            <a:ext cx="4571999" cy="1922123"/>
          </a:xfrm>
        </p:spPr>
      </p:pic>
      <p:sp>
        <p:nvSpPr>
          <p:cNvPr id="15" name="TextBox 14">
            <a:extLst>
              <a:ext uri="{FF2B5EF4-FFF2-40B4-BE49-F238E27FC236}">
                <a16:creationId xmlns:a16="http://schemas.microsoft.com/office/drawing/2014/main" id="{60677B62-ACF4-4054-9BC0-818985AB1759}"/>
              </a:ext>
            </a:extLst>
          </p:cNvPr>
          <p:cNvSpPr txBox="1"/>
          <p:nvPr/>
        </p:nvSpPr>
        <p:spPr>
          <a:xfrm>
            <a:off x="3451180" y="2679056"/>
            <a:ext cx="2200893" cy="369332"/>
          </a:xfrm>
          <a:prstGeom prst="rect">
            <a:avLst/>
          </a:prstGeom>
          <a:noFill/>
        </p:spPr>
        <p:txBody>
          <a:bodyPr wrap="square">
            <a:spAutoFit/>
          </a:bodyPr>
          <a:lstStyle/>
          <a:p>
            <a:pPr marL="0" indent="0">
              <a:spcBef>
                <a:spcPts val="0"/>
              </a:spcBef>
              <a:buNone/>
            </a:pPr>
            <a:r>
              <a:rPr lang="en-US" altLang="en-US" sz="1800" dirty="0">
                <a:solidFill>
                  <a:schemeClr val="bg1"/>
                </a:solidFill>
                <a:highlight>
                  <a:srgbClr val="549DD1"/>
                </a:highlight>
              </a:rPr>
              <a:t>Mitigation Elements</a:t>
            </a:r>
          </a:p>
        </p:txBody>
      </p:sp>
      <p:sp>
        <p:nvSpPr>
          <p:cNvPr id="16" name="TextBox 15">
            <a:extLst>
              <a:ext uri="{FF2B5EF4-FFF2-40B4-BE49-F238E27FC236}">
                <a16:creationId xmlns:a16="http://schemas.microsoft.com/office/drawing/2014/main" id="{6CBF61BA-4ED2-4538-82F0-5CC1CA20E1CD}"/>
              </a:ext>
            </a:extLst>
          </p:cNvPr>
          <p:cNvSpPr txBox="1"/>
          <p:nvPr/>
        </p:nvSpPr>
        <p:spPr>
          <a:xfrm>
            <a:off x="498764" y="2279360"/>
            <a:ext cx="3278757" cy="307777"/>
          </a:xfrm>
          <a:prstGeom prst="rect">
            <a:avLst/>
          </a:prstGeom>
          <a:noFill/>
        </p:spPr>
        <p:txBody>
          <a:bodyPr wrap="square" rtlCol="0">
            <a:spAutoFit/>
          </a:bodyPr>
          <a:lstStyle/>
          <a:p>
            <a:pPr algn="ctr"/>
            <a:r>
              <a:rPr lang="en-US" sz="1400" dirty="0">
                <a:solidFill>
                  <a:schemeClr val="bg1"/>
                </a:solidFill>
                <a:highlight>
                  <a:srgbClr val="61BB32"/>
                </a:highlight>
              </a:rPr>
              <a:t>Current periodic river conditions</a:t>
            </a:r>
          </a:p>
        </p:txBody>
      </p:sp>
      <p:sp>
        <p:nvSpPr>
          <p:cNvPr id="17" name="TextBox 16">
            <a:extLst>
              <a:ext uri="{FF2B5EF4-FFF2-40B4-BE49-F238E27FC236}">
                <a16:creationId xmlns:a16="http://schemas.microsoft.com/office/drawing/2014/main" id="{F51604BD-E6EE-46FB-8535-C6C4E1A99E21}"/>
              </a:ext>
            </a:extLst>
          </p:cNvPr>
          <p:cNvSpPr txBox="1"/>
          <p:nvPr/>
        </p:nvSpPr>
        <p:spPr>
          <a:xfrm>
            <a:off x="5218621" y="2277871"/>
            <a:ext cx="3278757" cy="307777"/>
          </a:xfrm>
          <a:prstGeom prst="rect">
            <a:avLst/>
          </a:prstGeom>
          <a:noFill/>
        </p:spPr>
        <p:txBody>
          <a:bodyPr wrap="square" rtlCol="0">
            <a:spAutoFit/>
          </a:bodyPr>
          <a:lstStyle/>
          <a:p>
            <a:pPr algn="ctr"/>
            <a:r>
              <a:rPr lang="en-US" sz="1400">
                <a:solidFill>
                  <a:schemeClr val="bg1"/>
                </a:solidFill>
                <a:highlight>
                  <a:srgbClr val="61BB32"/>
                </a:highlight>
              </a:rPr>
              <a:t>Proposed river conditions</a:t>
            </a:r>
          </a:p>
        </p:txBody>
      </p:sp>
    </p:spTree>
    <p:extLst>
      <p:ext uri="{BB962C8B-B14F-4D97-AF65-F5344CB8AC3E}">
        <p14:creationId xmlns:p14="http://schemas.microsoft.com/office/powerpoint/2010/main" val="278025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539F3E-776B-4BCF-A264-5FFBDE9C13F8}"/>
              </a:ext>
            </a:extLst>
          </p:cNvPr>
          <p:cNvSpPr>
            <a:spLocks noGrp="1"/>
          </p:cNvSpPr>
          <p:nvPr>
            <p:ph type="sldNum" sz="quarter" idx="4"/>
          </p:nvPr>
        </p:nvSpPr>
        <p:spPr>
          <a:xfrm>
            <a:off x="8442434" y="259946"/>
            <a:ext cx="578103" cy="303994"/>
          </a:xfrm>
        </p:spPr>
        <p:txBody>
          <a:bodyPr/>
          <a:lstStyle/>
          <a:p>
            <a:pPr algn="l"/>
            <a:fld id="{6B336A68-D5C4-EF40-B998-6E375F9C805C}" type="slidenum">
              <a:rPr lang="en-US" smtClean="0"/>
              <a:pPr algn="l"/>
              <a:t>19</a:t>
            </a:fld>
            <a:endParaRPr lang="en-US"/>
          </a:p>
        </p:txBody>
      </p:sp>
      <p:sp>
        <p:nvSpPr>
          <p:cNvPr id="2" name="Title 1">
            <a:extLst>
              <a:ext uri="{FF2B5EF4-FFF2-40B4-BE49-F238E27FC236}">
                <a16:creationId xmlns:a16="http://schemas.microsoft.com/office/drawing/2014/main" id="{1CB08636-5833-4668-AA79-FD5FE365D0EA}"/>
              </a:ext>
            </a:extLst>
          </p:cNvPr>
          <p:cNvSpPr>
            <a:spLocks noGrp="1"/>
          </p:cNvSpPr>
          <p:nvPr>
            <p:ph type="title"/>
          </p:nvPr>
        </p:nvSpPr>
        <p:spPr/>
        <p:txBody>
          <a:bodyPr/>
          <a:lstStyle/>
          <a:p>
            <a:r>
              <a:rPr lang="en-US" dirty="0"/>
              <a:t>Design</a:t>
            </a:r>
          </a:p>
        </p:txBody>
      </p:sp>
      <p:pic>
        <p:nvPicPr>
          <p:cNvPr id="9" name="Content Placeholder 8">
            <a:extLst>
              <a:ext uri="{FF2B5EF4-FFF2-40B4-BE49-F238E27FC236}">
                <a16:creationId xmlns:a16="http://schemas.microsoft.com/office/drawing/2014/main" id="{28B66149-F135-43C7-A0D8-108D61E4955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3462" y="758825"/>
            <a:ext cx="6175933" cy="4233863"/>
          </a:xfrm>
        </p:spPr>
      </p:pic>
      <p:pic>
        <p:nvPicPr>
          <p:cNvPr id="11" name="Picture 10">
            <a:extLst>
              <a:ext uri="{FF2B5EF4-FFF2-40B4-BE49-F238E27FC236}">
                <a16:creationId xmlns:a16="http://schemas.microsoft.com/office/drawing/2014/main" id="{0DCE8499-52A6-4A67-AF99-ED369F2BC5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6873" y="2651760"/>
            <a:ext cx="4543665" cy="2071370"/>
          </a:xfrm>
          <a:prstGeom prst="rect">
            <a:avLst/>
          </a:prstGeom>
        </p:spPr>
      </p:pic>
      <p:sp>
        <p:nvSpPr>
          <p:cNvPr id="6" name="Oval 5">
            <a:extLst>
              <a:ext uri="{FF2B5EF4-FFF2-40B4-BE49-F238E27FC236}">
                <a16:creationId xmlns:a16="http://schemas.microsoft.com/office/drawing/2014/main" id="{B7847858-BA80-4B09-92BA-DCF20A5FD09B}"/>
              </a:ext>
            </a:extLst>
          </p:cNvPr>
          <p:cNvSpPr/>
          <p:nvPr/>
        </p:nvSpPr>
        <p:spPr>
          <a:xfrm rot="21104055">
            <a:off x="1520050" y="4149272"/>
            <a:ext cx="1560234" cy="47080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6083F57-30C8-449A-8D02-76C3E8ED7111}"/>
              </a:ext>
            </a:extLst>
          </p:cNvPr>
          <p:cNvSpPr txBox="1">
            <a:spLocks/>
          </p:cNvSpPr>
          <p:nvPr/>
        </p:nvSpPr>
        <p:spPr>
          <a:xfrm>
            <a:off x="6372670" y="918845"/>
            <a:ext cx="2574593" cy="1732915"/>
          </a:xfrm>
          <a:prstGeom prst="rect">
            <a:avLst/>
          </a:prstGeom>
        </p:spPr>
        <p:txBody>
          <a:bodyPr vert="horz" lIns="91440" tIns="45720" rIns="91440" bIns="45720" rtlCol="0">
            <a:normAutofit lnSpcReduction="10000"/>
          </a:bodyPr>
          <a:lstStyle>
            <a:lvl1pPr marL="0" indent="0" algn="l" defTabSz="457189" rtl="0" eaLnBrk="1" latinLnBrk="0" hangingPunct="1">
              <a:spcBef>
                <a:spcPct val="20000"/>
              </a:spcBef>
              <a:buFont typeface="Arial"/>
              <a:buNone/>
              <a:defRPr sz="15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1500" kern="1200">
                <a:solidFill>
                  <a:schemeClr val="tx2"/>
                </a:solidFill>
                <a:latin typeface="Arial"/>
                <a:ea typeface="+mn-ea"/>
                <a:cs typeface="Arial"/>
              </a:defRPr>
            </a:lvl2pPr>
            <a:lvl3pPr marL="1142972" indent="-228594" algn="l" defTabSz="457189" rtl="0" eaLnBrk="1" latinLnBrk="0" hangingPunct="1">
              <a:spcBef>
                <a:spcPct val="20000"/>
              </a:spcBef>
              <a:buFont typeface="Lucida Grande"/>
              <a:buChar char="-"/>
              <a:defRPr sz="1500" kern="1200">
                <a:solidFill>
                  <a:schemeClr val="bg2"/>
                </a:solidFill>
                <a:latin typeface="Arial"/>
                <a:ea typeface="+mn-ea"/>
                <a:cs typeface="Arial"/>
              </a:defRPr>
            </a:lvl3pPr>
            <a:lvl4pPr marL="1600160" indent="-228594" algn="l" defTabSz="457189" rtl="0" eaLnBrk="1" latinLnBrk="0" hangingPunct="1">
              <a:spcBef>
                <a:spcPct val="20000"/>
              </a:spcBef>
              <a:buFont typeface="Arial"/>
              <a:buChar char="–"/>
              <a:defRPr sz="1500" kern="1200">
                <a:solidFill>
                  <a:schemeClr val="accent3"/>
                </a:solidFill>
                <a:latin typeface="Arial"/>
                <a:ea typeface="+mn-ea"/>
                <a:cs typeface="Arial"/>
              </a:defRPr>
            </a:lvl4pPr>
            <a:lvl5pPr marL="2057348" indent="-228594" algn="l" defTabSz="457189" rtl="0" eaLnBrk="1" latinLnBrk="0" hangingPunct="1">
              <a:spcBef>
                <a:spcPct val="20000"/>
              </a:spcBef>
              <a:buFont typeface="Arial"/>
              <a:buChar char="»"/>
              <a:defRPr sz="1500" kern="1200">
                <a:solidFill>
                  <a:schemeClr val="bg1">
                    <a:lumMod val="50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Bef>
                <a:spcPts val="2400"/>
              </a:spcBef>
              <a:buFont typeface="Arial" panose="020B0604020202020204" pitchFamily="34" charset="0"/>
              <a:buChar char="•"/>
            </a:pPr>
            <a:r>
              <a:rPr lang="en-US" altLang="en-US" sz="1800" dirty="0"/>
              <a:t>Replacement dam approx. 200 ft downstream</a:t>
            </a:r>
          </a:p>
          <a:p>
            <a:pPr marL="457200" indent="-457200">
              <a:spcBef>
                <a:spcPts val="2400"/>
              </a:spcBef>
              <a:buFont typeface="Arial" panose="020B0604020202020204" pitchFamily="34" charset="0"/>
              <a:buChar char="•"/>
            </a:pPr>
            <a:r>
              <a:rPr lang="en-US" altLang="en-US" sz="1800" dirty="0"/>
              <a:t>Completed 30% design</a:t>
            </a:r>
          </a:p>
          <a:p>
            <a:endParaRPr lang="en-US" sz="1800" dirty="0"/>
          </a:p>
        </p:txBody>
      </p:sp>
    </p:spTree>
    <p:extLst>
      <p:ext uri="{BB962C8B-B14F-4D97-AF65-F5344CB8AC3E}">
        <p14:creationId xmlns:p14="http://schemas.microsoft.com/office/powerpoint/2010/main" val="160543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Purpose</a:t>
            </a:r>
          </a:p>
        </p:txBody>
      </p:sp>
      <p:sp>
        <p:nvSpPr>
          <p:cNvPr id="3" name="Content Placeholder 2"/>
          <p:cNvSpPr>
            <a:spLocks noGrp="1"/>
          </p:cNvSpPr>
          <p:nvPr>
            <p:ph idx="1"/>
          </p:nvPr>
        </p:nvSpPr>
        <p:spPr>
          <a:xfrm>
            <a:off x="154819" y="1169877"/>
            <a:ext cx="5099445" cy="3411391"/>
          </a:xfrm>
        </p:spPr>
        <p:txBody>
          <a:bodyPr>
            <a:normAutofit/>
          </a:bodyPr>
          <a:lstStyle/>
          <a:p>
            <a:pPr marL="457200" indent="-457200">
              <a:lnSpc>
                <a:spcPct val="80000"/>
              </a:lnSpc>
              <a:spcBef>
                <a:spcPts val="2400"/>
              </a:spcBef>
              <a:buFont typeface="Arial" panose="020B0604020202020204" pitchFamily="34" charset="0"/>
              <a:buChar char="•"/>
            </a:pPr>
            <a:r>
              <a:rPr lang="en-US" altLang="en-US" sz="1800" dirty="0"/>
              <a:t>Halligan Water Supply Project Update</a:t>
            </a:r>
          </a:p>
          <a:p>
            <a:pPr marL="457200" indent="-457200">
              <a:lnSpc>
                <a:spcPct val="80000"/>
              </a:lnSpc>
              <a:spcBef>
                <a:spcPts val="2400"/>
              </a:spcBef>
              <a:buFont typeface="Arial" panose="020B0604020202020204" pitchFamily="34" charset="0"/>
              <a:buChar char="•"/>
            </a:pPr>
            <a:r>
              <a:rPr lang="en-US" altLang="en-US" sz="1800" dirty="0"/>
              <a:t>Water Supply &amp; Demand Background</a:t>
            </a:r>
          </a:p>
          <a:p>
            <a:pPr marL="457200" indent="-457200">
              <a:lnSpc>
                <a:spcPct val="80000"/>
              </a:lnSpc>
              <a:spcBef>
                <a:spcPts val="2400"/>
              </a:spcBef>
              <a:buFont typeface="Arial" panose="020B0604020202020204" pitchFamily="34" charset="0"/>
              <a:buChar char="•"/>
            </a:pPr>
            <a:r>
              <a:rPr lang="en-US" altLang="en-US" sz="1800" dirty="0"/>
              <a:t>Project Impacts and Benefits</a:t>
            </a:r>
          </a:p>
          <a:p>
            <a:pPr marL="457200" indent="-457200">
              <a:lnSpc>
                <a:spcPct val="80000"/>
              </a:lnSpc>
              <a:spcBef>
                <a:spcPts val="2400"/>
              </a:spcBef>
              <a:buFont typeface="Arial" panose="020B0604020202020204" pitchFamily="34" charset="0"/>
              <a:buChar char="•"/>
            </a:pPr>
            <a:r>
              <a:rPr lang="en-US" altLang="en-US" sz="1800" dirty="0"/>
              <a:t>Status of Permitting and Design</a:t>
            </a:r>
          </a:p>
        </p:txBody>
      </p:sp>
      <p:sp>
        <p:nvSpPr>
          <p:cNvPr id="4" name="Slide Number Placeholder 3"/>
          <p:cNvSpPr>
            <a:spLocks noGrp="1"/>
          </p:cNvSpPr>
          <p:nvPr>
            <p:ph type="sldNum" sz="quarter" idx="4"/>
          </p:nvPr>
        </p:nvSpPr>
        <p:spPr/>
        <p:txBody>
          <a:bodyPr/>
          <a:lstStyle/>
          <a:p>
            <a:fld id="{6B336A68-D5C4-EF40-B998-6E375F9C805C}" type="slidenum">
              <a:rPr lang="en-US" smtClean="0"/>
              <a:pPr/>
              <a:t>2</a:t>
            </a:fld>
            <a:endParaRPr lang="en-US"/>
          </a:p>
        </p:txBody>
      </p:sp>
      <p:pic>
        <p:nvPicPr>
          <p:cNvPr id="8" name="Picture Placeholder 7" descr="A picture containing outdoor, water, grass, mountain&#10;&#10;Description automatically generated">
            <a:extLst>
              <a:ext uri="{FF2B5EF4-FFF2-40B4-BE49-F238E27FC236}">
                <a16:creationId xmlns:a16="http://schemas.microsoft.com/office/drawing/2014/main" id="{CA5F85C7-33FD-42C1-9F96-76B8FE58938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922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B49CAA-B8E8-4069-A9B9-15A2EB513F8B}"/>
              </a:ext>
            </a:extLst>
          </p:cNvPr>
          <p:cNvSpPr>
            <a:spLocks noGrp="1"/>
          </p:cNvSpPr>
          <p:nvPr>
            <p:ph type="sldNum" sz="quarter" idx="4294967295"/>
          </p:nvPr>
        </p:nvSpPr>
        <p:spPr>
          <a:xfrm>
            <a:off x="6769892" y="4777499"/>
            <a:ext cx="2133600" cy="303213"/>
          </a:xfrm>
        </p:spPr>
        <p:txBody>
          <a:bodyPr/>
          <a:lstStyle/>
          <a:p>
            <a:fld id="{6B336A68-D5C4-EF40-B998-6E375F9C805C}" type="slidenum">
              <a:rPr lang="en-US" smtClean="0"/>
              <a:pPr/>
              <a:t>20</a:t>
            </a:fld>
            <a:endParaRPr lang="en-US"/>
          </a:p>
        </p:txBody>
      </p:sp>
      <p:sp>
        <p:nvSpPr>
          <p:cNvPr id="4" name="Title 1">
            <a:extLst>
              <a:ext uri="{FF2B5EF4-FFF2-40B4-BE49-F238E27FC236}">
                <a16:creationId xmlns:a16="http://schemas.microsoft.com/office/drawing/2014/main" id="{6EE2BBFA-41A9-4D98-BDCB-BFED36D06ED2}"/>
              </a:ext>
            </a:extLst>
          </p:cNvPr>
          <p:cNvSpPr txBox="1">
            <a:spLocks/>
          </p:cNvSpPr>
          <p:nvPr/>
        </p:nvSpPr>
        <p:spPr>
          <a:xfrm>
            <a:off x="217159" y="91121"/>
            <a:ext cx="8321675" cy="515938"/>
          </a:xfrm>
          <a:prstGeom prst="rect">
            <a:avLst/>
          </a:prstGeom>
        </p:spPr>
        <p:txBody>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r>
              <a:rPr lang="en-US" sz="2200"/>
              <a:t>Path Forward</a:t>
            </a:r>
          </a:p>
        </p:txBody>
      </p:sp>
      <p:sp>
        <p:nvSpPr>
          <p:cNvPr id="5" name="Rectangle 30">
            <a:extLst>
              <a:ext uri="{FF2B5EF4-FFF2-40B4-BE49-F238E27FC236}">
                <a16:creationId xmlns:a16="http://schemas.microsoft.com/office/drawing/2014/main" id="{F5D581C8-E218-4AD7-A101-0AF0AE5A76A4}"/>
              </a:ext>
            </a:extLst>
          </p:cNvPr>
          <p:cNvSpPr>
            <a:spLocks noChangeArrowheads="1"/>
          </p:cNvSpPr>
          <p:nvPr/>
        </p:nvSpPr>
        <p:spPr bwMode="auto">
          <a:xfrm>
            <a:off x="6986586" y="656716"/>
            <a:ext cx="1700213" cy="662361"/>
          </a:xfrm>
          <a:prstGeom prst="rect">
            <a:avLst/>
          </a:prstGeom>
          <a:solidFill>
            <a:schemeClr val="accent4"/>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1600">
                <a:solidFill>
                  <a:schemeClr val="bg1"/>
                </a:solidFill>
                <a:latin typeface="Helvetica" pitchFamily="34" charset="0"/>
              </a:rPr>
              <a:t>Develop and </a:t>
            </a:r>
          </a:p>
          <a:p>
            <a:pPr algn="ctr"/>
            <a:r>
              <a:rPr lang="en-US" sz="1600">
                <a:solidFill>
                  <a:schemeClr val="bg1"/>
                </a:solidFill>
                <a:latin typeface="Helvetica" pitchFamily="34" charset="0"/>
              </a:rPr>
              <a:t>Issue Draft EIS</a:t>
            </a:r>
          </a:p>
        </p:txBody>
      </p:sp>
      <p:sp>
        <p:nvSpPr>
          <p:cNvPr id="6" name="Line 32">
            <a:extLst>
              <a:ext uri="{FF2B5EF4-FFF2-40B4-BE49-F238E27FC236}">
                <a16:creationId xmlns:a16="http://schemas.microsoft.com/office/drawing/2014/main" id="{A4742C68-EDC4-4C90-A991-FA618C562DA0}"/>
              </a:ext>
            </a:extLst>
          </p:cNvPr>
          <p:cNvSpPr>
            <a:spLocks noChangeShapeType="1"/>
          </p:cNvSpPr>
          <p:nvPr/>
        </p:nvSpPr>
        <p:spPr bwMode="auto">
          <a:xfrm flipH="1">
            <a:off x="7924800" y="1592240"/>
            <a:ext cx="7088" cy="4478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 name="Line 33">
            <a:extLst>
              <a:ext uri="{FF2B5EF4-FFF2-40B4-BE49-F238E27FC236}">
                <a16:creationId xmlns:a16="http://schemas.microsoft.com/office/drawing/2014/main" id="{1B8F9BFD-217B-468F-B15C-C1F25AF46C6C}"/>
              </a:ext>
            </a:extLst>
          </p:cNvPr>
          <p:cNvSpPr>
            <a:spLocks noChangeShapeType="1"/>
          </p:cNvSpPr>
          <p:nvPr/>
        </p:nvSpPr>
        <p:spPr bwMode="auto">
          <a:xfrm flipH="1" flipV="1">
            <a:off x="609600" y="2032934"/>
            <a:ext cx="7315200" cy="96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 name="Rectangle 34">
            <a:extLst>
              <a:ext uri="{FF2B5EF4-FFF2-40B4-BE49-F238E27FC236}">
                <a16:creationId xmlns:a16="http://schemas.microsoft.com/office/drawing/2014/main" id="{8E1B6291-BE6E-4E17-BC59-059E8D6B1B44}"/>
              </a:ext>
            </a:extLst>
          </p:cNvPr>
          <p:cNvSpPr>
            <a:spLocks noChangeArrowheads="1"/>
          </p:cNvSpPr>
          <p:nvPr/>
        </p:nvSpPr>
        <p:spPr bwMode="auto">
          <a:xfrm>
            <a:off x="1598984" y="2346070"/>
            <a:ext cx="1066800" cy="914400"/>
          </a:xfrm>
          <a:prstGeom prst="rect">
            <a:avLst/>
          </a:prstGeom>
          <a:solidFill>
            <a:schemeClr val="accent3"/>
          </a:solidFill>
          <a:ln w="3175">
            <a:solidFill>
              <a:schemeClr val="bg1"/>
            </a:solidFill>
            <a:miter lim="800000"/>
            <a:headEnd/>
            <a:tailEnd/>
          </a:ln>
          <a:effectLst/>
        </p:spPr>
        <p:txBody>
          <a:bodyPr wrap="none" anchor="ctr"/>
          <a:lstStyle/>
          <a:p>
            <a:pPr algn="ctr">
              <a:spcBef>
                <a:spcPct val="0"/>
              </a:spcBef>
            </a:pPr>
            <a:r>
              <a:rPr lang="en-US" sz="1600">
                <a:solidFill>
                  <a:schemeClr val="bg1"/>
                </a:solidFill>
                <a:latin typeface="Helvetica" pitchFamily="34" charset="0"/>
              </a:rPr>
              <a:t>Public</a:t>
            </a:r>
          </a:p>
          <a:p>
            <a:pPr algn="ctr">
              <a:spcBef>
                <a:spcPct val="0"/>
              </a:spcBef>
            </a:pPr>
            <a:r>
              <a:rPr lang="en-US" sz="1600">
                <a:solidFill>
                  <a:schemeClr val="bg1"/>
                </a:solidFill>
                <a:latin typeface="Helvetica" pitchFamily="34" charset="0"/>
              </a:rPr>
              <a:t>Comment</a:t>
            </a:r>
          </a:p>
          <a:p>
            <a:pPr algn="ctr">
              <a:spcBef>
                <a:spcPct val="0"/>
              </a:spcBef>
            </a:pPr>
            <a:r>
              <a:rPr lang="en-US" sz="1600">
                <a:solidFill>
                  <a:schemeClr val="bg1"/>
                </a:solidFill>
                <a:latin typeface="Helvetica" pitchFamily="34" charset="0"/>
              </a:rPr>
              <a:t>Period</a:t>
            </a:r>
          </a:p>
        </p:txBody>
      </p:sp>
      <p:sp>
        <p:nvSpPr>
          <p:cNvPr id="9" name="Rectangle 35">
            <a:extLst>
              <a:ext uri="{FF2B5EF4-FFF2-40B4-BE49-F238E27FC236}">
                <a16:creationId xmlns:a16="http://schemas.microsoft.com/office/drawing/2014/main" id="{F2FB2252-CD69-4711-B9E7-F14053F63ADA}"/>
              </a:ext>
            </a:extLst>
          </p:cNvPr>
          <p:cNvSpPr>
            <a:spLocks noChangeArrowheads="1"/>
          </p:cNvSpPr>
          <p:nvPr/>
        </p:nvSpPr>
        <p:spPr bwMode="auto">
          <a:xfrm>
            <a:off x="3655168" y="2410767"/>
            <a:ext cx="1271588" cy="895350"/>
          </a:xfrm>
          <a:prstGeom prst="rect">
            <a:avLst/>
          </a:prstGeom>
          <a:solidFill>
            <a:schemeClr val="accent4"/>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1600">
                <a:solidFill>
                  <a:schemeClr val="bg1"/>
                </a:solidFill>
                <a:latin typeface="Helvetica" pitchFamily="34" charset="0"/>
              </a:rPr>
              <a:t>Prepare and</a:t>
            </a:r>
          </a:p>
          <a:p>
            <a:pPr algn="ctr"/>
            <a:r>
              <a:rPr lang="en-US" sz="1600">
                <a:solidFill>
                  <a:schemeClr val="bg1"/>
                </a:solidFill>
                <a:latin typeface="Helvetica" pitchFamily="34" charset="0"/>
              </a:rPr>
              <a:t>Publish</a:t>
            </a:r>
          </a:p>
          <a:p>
            <a:pPr algn="ctr"/>
            <a:r>
              <a:rPr lang="en-US" sz="1600">
                <a:solidFill>
                  <a:schemeClr val="bg1"/>
                </a:solidFill>
                <a:latin typeface="Helvetica" pitchFamily="34" charset="0"/>
              </a:rPr>
              <a:t>Final EIS</a:t>
            </a:r>
          </a:p>
        </p:txBody>
      </p:sp>
      <p:sp>
        <p:nvSpPr>
          <p:cNvPr id="10" name="Line 36">
            <a:extLst>
              <a:ext uri="{FF2B5EF4-FFF2-40B4-BE49-F238E27FC236}">
                <a16:creationId xmlns:a16="http://schemas.microsoft.com/office/drawing/2014/main" id="{770558F3-FB0A-4A5F-BCD6-9909B3F6CBFD}"/>
              </a:ext>
            </a:extLst>
          </p:cNvPr>
          <p:cNvSpPr>
            <a:spLocks noChangeShapeType="1"/>
          </p:cNvSpPr>
          <p:nvPr/>
        </p:nvSpPr>
        <p:spPr bwMode="auto">
          <a:xfrm>
            <a:off x="2665784" y="2812015"/>
            <a:ext cx="989383"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 name="Line 41">
            <a:extLst>
              <a:ext uri="{FF2B5EF4-FFF2-40B4-BE49-F238E27FC236}">
                <a16:creationId xmlns:a16="http://schemas.microsoft.com/office/drawing/2014/main" id="{692ED93C-FCA9-43B0-965F-E5BAF36D45B5}"/>
              </a:ext>
            </a:extLst>
          </p:cNvPr>
          <p:cNvSpPr>
            <a:spLocks noChangeShapeType="1"/>
          </p:cNvSpPr>
          <p:nvPr/>
        </p:nvSpPr>
        <p:spPr bwMode="auto">
          <a:xfrm>
            <a:off x="4926756" y="2783157"/>
            <a:ext cx="73437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 name="Rectangle 42">
            <a:extLst>
              <a:ext uri="{FF2B5EF4-FFF2-40B4-BE49-F238E27FC236}">
                <a16:creationId xmlns:a16="http://schemas.microsoft.com/office/drawing/2014/main" id="{83C1D048-E745-4A24-88BA-8FF790F841A6}"/>
              </a:ext>
            </a:extLst>
          </p:cNvPr>
          <p:cNvSpPr>
            <a:spLocks noChangeArrowheads="1"/>
          </p:cNvSpPr>
          <p:nvPr/>
        </p:nvSpPr>
        <p:spPr bwMode="auto">
          <a:xfrm>
            <a:off x="5661126" y="2388932"/>
            <a:ext cx="1052411" cy="895350"/>
          </a:xfrm>
          <a:prstGeom prst="rect">
            <a:avLst/>
          </a:prstGeom>
          <a:solidFill>
            <a:schemeClr val="accent4"/>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1600">
                <a:solidFill>
                  <a:schemeClr val="bg1"/>
                </a:solidFill>
                <a:latin typeface="Helvetica" pitchFamily="34" charset="0"/>
              </a:rPr>
              <a:t>Record of</a:t>
            </a:r>
          </a:p>
          <a:p>
            <a:pPr algn="ctr"/>
            <a:r>
              <a:rPr lang="en-US" sz="1600">
                <a:solidFill>
                  <a:schemeClr val="bg1"/>
                </a:solidFill>
                <a:latin typeface="Helvetica" pitchFamily="34" charset="0"/>
              </a:rPr>
              <a:t>Decision</a:t>
            </a:r>
          </a:p>
        </p:txBody>
      </p:sp>
      <p:sp>
        <p:nvSpPr>
          <p:cNvPr id="13" name="AutoShape 53">
            <a:extLst>
              <a:ext uri="{FF2B5EF4-FFF2-40B4-BE49-F238E27FC236}">
                <a16:creationId xmlns:a16="http://schemas.microsoft.com/office/drawing/2014/main" id="{82481777-AF85-4ABA-8CF3-8A08BB90B533}"/>
              </a:ext>
            </a:extLst>
          </p:cNvPr>
          <p:cNvSpPr>
            <a:spLocks noChangeAspect="1" noChangeArrowheads="1" noTextEdit="1"/>
          </p:cNvSpPr>
          <p:nvPr/>
        </p:nvSpPr>
        <p:spPr bwMode="auto">
          <a:xfrm>
            <a:off x="76200" y="914400"/>
            <a:ext cx="9144000" cy="40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bg1"/>
              </a:solidFill>
            </a:endParaRPr>
          </a:p>
        </p:txBody>
      </p:sp>
      <p:sp>
        <p:nvSpPr>
          <p:cNvPr id="14" name="Text Box 58">
            <a:extLst>
              <a:ext uri="{FF2B5EF4-FFF2-40B4-BE49-F238E27FC236}">
                <a16:creationId xmlns:a16="http://schemas.microsoft.com/office/drawing/2014/main" id="{75E74DE7-9C4B-4AF0-BCFE-BAC0DE9F699B}"/>
              </a:ext>
            </a:extLst>
          </p:cNvPr>
          <p:cNvSpPr txBox="1">
            <a:spLocks noChangeArrowheads="1"/>
          </p:cNvSpPr>
          <p:nvPr/>
        </p:nvSpPr>
        <p:spPr bwMode="auto">
          <a:xfrm>
            <a:off x="7153274" y="1318631"/>
            <a:ext cx="1423987" cy="461665"/>
          </a:xfrm>
          <a:prstGeom prst="rect">
            <a:avLst/>
          </a:prstGeom>
          <a:noFill/>
          <a:ln w="9525">
            <a:noFill/>
            <a:miter lim="800000"/>
            <a:headEnd/>
            <a:tailEnd/>
          </a:ln>
        </p:spPr>
        <p:txBody>
          <a:bodyPr>
            <a:spAutoFit/>
          </a:bodyP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200" b="1">
                <a:solidFill>
                  <a:schemeClr val="bg1"/>
                </a:solidFill>
                <a:latin typeface="Helvetica" pitchFamily="34" charset="0"/>
              </a:rPr>
              <a:t>Nov. 2019</a:t>
            </a:r>
          </a:p>
          <a:p>
            <a:pPr algn="ctr">
              <a:spcBef>
                <a:spcPct val="0"/>
              </a:spcBef>
              <a:buFontTx/>
              <a:buNone/>
            </a:pPr>
            <a:endParaRPr lang="en-US" altLang="en-US" sz="1200" b="1">
              <a:solidFill>
                <a:schemeClr val="bg1"/>
              </a:solidFill>
              <a:latin typeface="Helvetica" pitchFamily="34" charset="0"/>
            </a:endParaRPr>
          </a:p>
        </p:txBody>
      </p:sp>
      <p:sp>
        <p:nvSpPr>
          <p:cNvPr id="15" name="Text Box 58">
            <a:extLst>
              <a:ext uri="{FF2B5EF4-FFF2-40B4-BE49-F238E27FC236}">
                <a16:creationId xmlns:a16="http://schemas.microsoft.com/office/drawing/2014/main" id="{61EE120B-17F0-40B7-8ADC-4D897A68173F}"/>
              </a:ext>
            </a:extLst>
          </p:cNvPr>
          <p:cNvSpPr txBox="1">
            <a:spLocks noChangeArrowheads="1"/>
          </p:cNvSpPr>
          <p:nvPr/>
        </p:nvSpPr>
        <p:spPr bwMode="auto">
          <a:xfrm>
            <a:off x="1612900" y="3270584"/>
            <a:ext cx="1006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200" b="1">
                <a:solidFill>
                  <a:schemeClr val="bg1"/>
                </a:solidFill>
                <a:latin typeface="Helvetica" pitchFamily="34" charset="0"/>
              </a:rPr>
              <a:t>2019-2020</a:t>
            </a:r>
          </a:p>
        </p:txBody>
      </p:sp>
      <p:sp>
        <p:nvSpPr>
          <p:cNvPr id="16" name="Text Box 58">
            <a:extLst>
              <a:ext uri="{FF2B5EF4-FFF2-40B4-BE49-F238E27FC236}">
                <a16:creationId xmlns:a16="http://schemas.microsoft.com/office/drawing/2014/main" id="{A5F97C43-C33D-4EAB-8FAB-7501079F4BF1}"/>
              </a:ext>
            </a:extLst>
          </p:cNvPr>
          <p:cNvSpPr txBox="1">
            <a:spLocks noChangeArrowheads="1"/>
          </p:cNvSpPr>
          <p:nvPr/>
        </p:nvSpPr>
        <p:spPr bwMode="auto">
          <a:xfrm>
            <a:off x="3774197" y="3334572"/>
            <a:ext cx="1147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200" b="1" dirty="0">
                <a:solidFill>
                  <a:schemeClr val="bg1"/>
                </a:solidFill>
                <a:latin typeface="Helvetica" pitchFamily="34" charset="0"/>
              </a:rPr>
              <a:t>2022-2023</a:t>
            </a:r>
          </a:p>
          <a:p>
            <a:pPr algn="ctr">
              <a:spcBef>
                <a:spcPct val="0"/>
              </a:spcBef>
              <a:buFontTx/>
              <a:buNone/>
            </a:pPr>
            <a:r>
              <a:rPr lang="en-US" altLang="en-US" sz="1200" b="1" dirty="0">
                <a:solidFill>
                  <a:schemeClr val="bg1"/>
                </a:solidFill>
                <a:latin typeface="Helvetica" pitchFamily="34" charset="0"/>
              </a:rPr>
              <a:t>(estimated)</a:t>
            </a:r>
          </a:p>
        </p:txBody>
      </p:sp>
      <p:sp>
        <p:nvSpPr>
          <p:cNvPr id="17" name="Text Box 58">
            <a:extLst>
              <a:ext uri="{FF2B5EF4-FFF2-40B4-BE49-F238E27FC236}">
                <a16:creationId xmlns:a16="http://schemas.microsoft.com/office/drawing/2014/main" id="{6475FF0B-6574-4CBA-8B3E-72E9B8DC9547}"/>
              </a:ext>
            </a:extLst>
          </p:cNvPr>
          <p:cNvSpPr txBox="1">
            <a:spLocks noChangeArrowheads="1"/>
          </p:cNvSpPr>
          <p:nvPr/>
        </p:nvSpPr>
        <p:spPr bwMode="auto">
          <a:xfrm>
            <a:off x="5635625" y="3289045"/>
            <a:ext cx="1146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200" b="1">
                <a:solidFill>
                  <a:schemeClr val="bg1"/>
                </a:solidFill>
                <a:latin typeface="Helvetica" pitchFamily="34" charset="0"/>
              </a:rPr>
              <a:t>2025-2026</a:t>
            </a:r>
          </a:p>
          <a:p>
            <a:pPr algn="ctr">
              <a:spcBef>
                <a:spcPct val="0"/>
              </a:spcBef>
              <a:buFontTx/>
              <a:buNone/>
            </a:pPr>
            <a:r>
              <a:rPr lang="en-US" altLang="en-US" sz="1200" b="1">
                <a:solidFill>
                  <a:schemeClr val="bg1"/>
                </a:solidFill>
                <a:latin typeface="Helvetica" pitchFamily="34" charset="0"/>
              </a:rPr>
              <a:t>(estimated)</a:t>
            </a:r>
          </a:p>
        </p:txBody>
      </p:sp>
      <p:sp>
        <p:nvSpPr>
          <p:cNvPr id="18" name="Rectangle 17">
            <a:extLst>
              <a:ext uri="{FF2B5EF4-FFF2-40B4-BE49-F238E27FC236}">
                <a16:creationId xmlns:a16="http://schemas.microsoft.com/office/drawing/2014/main" id="{AA5DCC9F-F3CA-4E73-A696-65B092466BFE}"/>
              </a:ext>
            </a:extLst>
          </p:cNvPr>
          <p:cNvSpPr>
            <a:spLocks noChangeArrowheads="1"/>
          </p:cNvSpPr>
          <p:nvPr/>
        </p:nvSpPr>
        <p:spPr bwMode="auto">
          <a:xfrm>
            <a:off x="1500182" y="3862491"/>
            <a:ext cx="5486405" cy="457200"/>
          </a:xfrm>
          <a:prstGeom prst="rect">
            <a:avLst/>
          </a:prstGeom>
          <a:solidFill>
            <a:schemeClr val="tx2"/>
          </a:solidFill>
          <a:ln>
            <a:solidFill>
              <a:schemeClr val="bg1"/>
            </a:solidFill>
            <a:headEnd/>
            <a:tailEnd/>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anchor="ct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400">
                <a:solidFill>
                  <a:schemeClr val="bg1"/>
                </a:solidFill>
                <a:latin typeface="Helvetica" pitchFamily="34" charset="0"/>
              </a:rPr>
              <a:t>Other Permitting (e.g., 401 Cert., Fish &amp; Wildlife </a:t>
            </a:r>
          </a:p>
          <a:p>
            <a:pPr algn="ctr">
              <a:spcBef>
                <a:spcPct val="0"/>
              </a:spcBef>
              <a:buFontTx/>
              <a:buNone/>
            </a:pPr>
            <a:r>
              <a:rPr lang="en-US" altLang="en-US" sz="1400">
                <a:solidFill>
                  <a:schemeClr val="bg1"/>
                </a:solidFill>
                <a:latin typeface="Helvetica" pitchFamily="34" charset="0"/>
              </a:rPr>
              <a:t>Mitigation Plan, County 1041, construction permits)</a:t>
            </a:r>
          </a:p>
        </p:txBody>
      </p:sp>
      <p:sp>
        <p:nvSpPr>
          <p:cNvPr id="19" name="Line 21">
            <a:extLst>
              <a:ext uri="{FF2B5EF4-FFF2-40B4-BE49-F238E27FC236}">
                <a16:creationId xmlns:a16="http://schemas.microsoft.com/office/drawing/2014/main" id="{B3E9FCB7-FD08-47DA-AD27-0885286371BD}"/>
              </a:ext>
            </a:extLst>
          </p:cNvPr>
          <p:cNvSpPr>
            <a:spLocks noChangeShapeType="1"/>
          </p:cNvSpPr>
          <p:nvPr/>
        </p:nvSpPr>
        <p:spPr bwMode="auto">
          <a:xfrm>
            <a:off x="609600" y="2042559"/>
            <a:ext cx="0" cy="268112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 name="Line 27">
            <a:extLst>
              <a:ext uri="{FF2B5EF4-FFF2-40B4-BE49-F238E27FC236}">
                <a16:creationId xmlns:a16="http://schemas.microsoft.com/office/drawing/2014/main" id="{F3B0056A-B4B8-4CB0-AF85-36BF2E4C6537}"/>
              </a:ext>
            </a:extLst>
          </p:cNvPr>
          <p:cNvSpPr>
            <a:spLocks noChangeShapeType="1"/>
          </p:cNvSpPr>
          <p:nvPr/>
        </p:nvSpPr>
        <p:spPr bwMode="auto">
          <a:xfrm>
            <a:off x="609600" y="2803269"/>
            <a:ext cx="989384" cy="8019"/>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 name="Line 27">
            <a:extLst>
              <a:ext uri="{FF2B5EF4-FFF2-40B4-BE49-F238E27FC236}">
                <a16:creationId xmlns:a16="http://schemas.microsoft.com/office/drawing/2014/main" id="{4B18616D-E119-4681-B86A-E78EBAE94277}"/>
              </a:ext>
            </a:extLst>
          </p:cNvPr>
          <p:cNvSpPr>
            <a:spLocks noChangeShapeType="1"/>
          </p:cNvSpPr>
          <p:nvPr/>
        </p:nvSpPr>
        <p:spPr bwMode="auto">
          <a:xfrm flipV="1">
            <a:off x="609600" y="4089102"/>
            <a:ext cx="890581" cy="8019"/>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 name="Line 29">
            <a:extLst>
              <a:ext uri="{FF2B5EF4-FFF2-40B4-BE49-F238E27FC236}">
                <a16:creationId xmlns:a16="http://schemas.microsoft.com/office/drawing/2014/main" id="{77DD373C-40DE-4D0B-BC58-9FB2951E0A28}"/>
              </a:ext>
            </a:extLst>
          </p:cNvPr>
          <p:cNvSpPr>
            <a:spLocks noChangeShapeType="1"/>
          </p:cNvSpPr>
          <p:nvPr/>
        </p:nvSpPr>
        <p:spPr bwMode="auto">
          <a:xfrm>
            <a:off x="6713537" y="2786288"/>
            <a:ext cx="460161"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 name="Rectangle 11">
            <a:extLst>
              <a:ext uri="{FF2B5EF4-FFF2-40B4-BE49-F238E27FC236}">
                <a16:creationId xmlns:a16="http://schemas.microsoft.com/office/drawing/2014/main" id="{A925D2C5-6FDB-4E10-B3D0-F4B1A65446A8}"/>
              </a:ext>
            </a:extLst>
          </p:cNvPr>
          <p:cNvSpPr>
            <a:spLocks noChangeArrowheads="1"/>
          </p:cNvSpPr>
          <p:nvPr/>
        </p:nvSpPr>
        <p:spPr bwMode="auto">
          <a:xfrm>
            <a:off x="7173698" y="2206499"/>
            <a:ext cx="1624013" cy="1160463"/>
          </a:xfrm>
          <a:prstGeom prst="rect">
            <a:avLst/>
          </a:prstGeom>
          <a:solidFill>
            <a:schemeClr val="accent2"/>
          </a:solidFill>
          <a:ln>
            <a:solidFill>
              <a:schemeClr val="bg1"/>
            </a:solidFill>
            <a:headEnd/>
            <a:tailEnd/>
          </a:ln>
          <a:effectLst/>
        </p:spPr>
        <p:style>
          <a:lnRef idx="1">
            <a:schemeClr val="dk1"/>
          </a:lnRef>
          <a:fillRef idx="2">
            <a:schemeClr val="dk1"/>
          </a:fillRef>
          <a:effectRef idx="1">
            <a:schemeClr val="dk1"/>
          </a:effectRef>
          <a:fontRef idx="minor">
            <a:schemeClr val="dk1"/>
          </a:fontRef>
        </p:style>
        <p:txBody>
          <a:bodyPr wrap="none" anchor="ct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600">
                <a:solidFill>
                  <a:schemeClr val="bg1"/>
                </a:solidFill>
                <a:latin typeface="Helvetica" pitchFamily="34" charset="0"/>
              </a:rPr>
              <a:t>Construction</a:t>
            </a:r>
          </a:p>
        </p:txBody>
      </p:sp>
      <p:sp>
        <p:nvSpPr>
          <p:cNvPr id="24" name="Line 27">
            <a:extLst>
              <a:ext uri="{FF2B5EF4-FFF2-40B4-BE49-F238E27FC236}">
                <a16:creationId xmlns:a16="http://schemas.microsoft.com/office/drawing/2014/main" id="{0C451E99-D30E-4DBB-B7B0-03B1DB6FB407}"/>
              </a:ext>
            </a:extLst>
          </p:cNvPr>
          <p:cNvSpPr>
            <a:spLocks noChangeShapeType="1"/>
          </p:cNvSpPr>
          <p:nvPr/>
        </p:nvSpPr>
        <p:spPr bwMode="auto">
          <a:xfrm flipV="1">
            <a:off x="609600" y="4723685"/>
            <a:ext cx="1676399" cy="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5" name="Rectangle 17">
            <a:extLst>
              <a:ext uri="{FF2B5EF4-FFF2-40B4-BE49-F238E27FC236}">
                <a16:creationId xmlns:a16="http://schemas.microsoft.com/office/drawing/2014/main" id="{AAA5F58D-01F0-497A-8B57-AD6649B37477}"/>
              </a:ext>
            </a:extLst>
          </p:cNvPr>
          <p:cNvSpPr>
            <a:spLocks noChangeArrowheads="1"/>
          </p:cNvSpPr>
          <p:nvPr/>
        </p:nvSpPr>
        <p:spPr bwMode="auto">
          <a:xfrm>
            <a:off x="2285999" y="4498594"/>
            <a:ext cx="4900917" cy="457200"/>
          </a:xfrm>
          <a:prstGeom prst="rect">
            <a:avLst/>
          </a:prstGeom>
          <a:solidFill>
            <a:schemeClr val="accent6"/>
          </a:solidFill>
          <a:ln>
            <a:solidFill>
              <a:schemeClr val="bg1"/>
            </a:solidFill>
            <a:headEnd/>
            <a:tailEnd/>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anchor="ct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None/>
            </a:pPr>
            <a:r>
              <a:rPr lang="en-US" altLang="en-US" sz="1400">
                <a:latin typeface="Helvetica" pitchFamily="34" charset="0"/>
              </a:rPr>
              <a:t>Preliminary and Final Design</a:t>
            </a:r>
          </a:p>
        </p:txBody>
      </p:sp>
      <p:sp>
        <p:nvSpPr>
          <p:cNvPr id="26" name="Oval 25">
            <a:extLst>
              <a:ext uri="{FF2B5EF4-FFF2-40B4-BE49-F238E27FC236}">
                <a16:creationId xmlns:a16="http://schemas.microsoft.com/office/drawing/2014/main" id="{43D62988-AB47-4662-97EE-D90DCCE47EB0}"/>
              </a:ext>
            </a:extLst>
          </p:cNvPr>
          <p:cNvSpPr/>
          <p:nvPr/>
        </p:nvSpPr>
        <p:spPr>
          <a:xfrm>
            <a:off x="3153934" y="2190457"/>
            <a:ext cx="2296863" cy="29073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7" name="Straight Connector 26">
            <a:extLst>
              <a:ext uri="{FF2B5EF4-FFF2-40B4-BE49-F238E27FC236}">
                <a16:creationId xmlns:a16="http://schemas.microsoft.com/office/drawing/2014/main" id="{C680B61C-A812-4F6D-A364-23BF74E0E9D3}"/>
              </a:ext>
            </a:extLst>
          </p:cNvPr>
          <p:cNvCxnSpPr>
            <a:cxnSpLocks/>
            <a:stCxn id="18" idx="3"/>
          </p:cNvCxnSpPr>
          <p:nvPr/>
        </p:nvCxnSpPr>
        <p:spPr>
          <a:xfrm flipV="1">
            <a:off x="6986587" y="4089102"/>
            <a:ext cx="938213" cy="1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E39619-F8C3-4F3B-A489-81E031262A52}"/>
              </a:ext>
            </a:extLst>
          </p:cNvPr>
          <p:cNvCxnSpPr>
            <a:cxnSpLocks/>
            <a:stCxn id="25" idx="3"/>
          </p:cNvCxnSpPr>
          <p:nvPr/>
        </p:nvCxnSpPr>
        <p:spPr>
          <a:xfrm>
            <a:off x="7186916" y="4727194"/>
            <a:ext cx="9426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C88D3AD-4B21-4DFE-A03E-B3DAB99E6A14}"/>
              </a:ext>
            </a:extLst>
          </p:cNvPr>
          <p:cNvCxnSpPr/>
          <p:nvPr/>
        </p:nvCxnSpPr>
        <p:spPr>
          <a:xfrm flipV="1">
            <a:off x="7931888" y="3820683"/>
            <a:ext cx="0" cy="2724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61CFB4A-B28E-4BDD-BDFE-0D1E03F204DA}"/>
              </a:ext>
            </a:extLst>
          </p:cNvPr>
          <p:cNvCxnSpPr>
            <a:cxnSpLocks/>
          </p:cNvCxnSpPr>
          <p:nvPr/>
        </p:nvCxnSpPr>
        <p:spPr>
          <a:xfrm flipV="1">
            <a:off x="8127344" y="3834859"/>
            <a:ext cx="9331" cy="89225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 Box 58">
            <a:extLst>
              <a:ext uri="{FF2B5EF4-FFF2-40B4-BE49-F238E27FC236}">
                <a16:creationId xmlns:a16="http://schemas.microsoft.com/office/drawing/2014/main" id="{89F455DF-B444-452F-8733-8512811227A2}"/>
              </a:ext>
            </a:extLst>
          </p:cNvPr>
          <p:cNvSpPr txBox="1">
            <a:spLocks noChangeArrowheads="1"/>
          </p:cNvSpPr>
          <p:nvPr/>
        </p:nvSpPr>
        <p:spPr bwMode="auto">
          <a:xfrm>
            <a:off x="7412616" y="3366590"/>
            <a:ext cx="1146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200" b="1">
                <a:solidFill>
                  <a:schemeClr val="bg1"/>
                </a:solidFill>
                <a:latin typeface="Helvetica" pitchFamily="34" charset="0"/>
              </a:rPr>
              <a:t>2025-2029</a:t>
            </a:r>
          </a:p>
          <a:p>
            <a:pPr algn="ctr">
              <a:spcBef>
                <a:spcPct val="0"/>
              </a:spcBef>
              <a:buFontTx/>
              <a:buNone/>
            </a:pPr>
            <a:r>
              <a:rPr lang="en-US" altLang="en-US" sz="1200" b="1">
                <a:solidFill>
                  <a:schemeClr val="bg1"/>
                </a:solidFill>
                <a:latin typeface="Helvetica" pitchFamily="34" charset="0"/>
              </a:rPr>
              <a:t>(estimated)</a:t>
            </a:r>
          </a:p>
        </p:txBody>
      </p:sp>
      <p:grpSp>
        <p:nvGrpSpPr>
          <p:cNvPr id="39" name="Group 38">
            <a:extLst>
              <a:ext uri="{FF2B5EF4-FFF2-40B4-BE49-F238E27FC236}">
                <a16:creationId xmlns:a16="http://schemas.microsoft.com/office/drawing/2014/main" id="{0CEF0B0C-6084-42E2-B2A2-6335436C00B8}"/>
              </a:ext>
            </a:extLst>
          </p:cNvPr>
          <p:cNvGrpSpPr/>
          <p:nvPr/>
        </p:nvGrpSpPr>
        <p:grpSpPr>
          <a:xfrm>
            <a:off x="567072" y="656716"/>
            <a:ext cx="6214728" cy="644239"/>
            <a:chOff x="567072" y="681832"/>
            <a:chExt cx="6214728" cy="644239"/>
          </a:xfrm>
        </p:grpSpPr>
        <p:sp>
          <p:nvSpPr>
            <p:cNvPr id="36" name="Rectangle 30">
              <a:extLst>
                <a:ext uri="{FF2B5EF4-FFF2-40B4-BE49-F238E27FC236}">
                  <a16:creationId xmlns:a16="http://schemas.microsoft.com/office/drawing/2014/main" id="{65AD2CF8-E28A-4154-8C5C-FE308D8054D3}"/>
                </a:ext>
              </a:extLst>
            </p:cNvPr>
            <p:cNvSpPr>
              <a:spLocks noChangeArrowheads="1"/>
            </p:cNvSpPr>
            <p:nvPr/>
          </p:nvSpPr>
          <p:spPr bwMode="auto">
            <a:xfrm>
              <a:off x="568328" y="681832"/>
              <a:ext cx="6213472" cy="643015"/>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1600">
                  <a:solidFill>
                    <a:schemeClr val="bg1"/>
                  </a:solidFill>
                  <a:latin typeface="Helvetica" pitchFamily="34" charset="0"/>
                </a:rPr>
                <a:t>Scoping, Purpose &amp; Need, Alternatives, Studies, </a:t>
              </a:r>
            </a:p>
          </p:txBody>
        </p:sp>
        <p:sp>
          <p:nvSpPr>
            <p:cNvPr id="32" name="Rectangle 30">
              <a:extLst>
                <a:ext uri="{FF2B5EF4-FFF2-40B4-BE49-F238E27FC236}">
                  <a16:creationId xmlns:a16="http://schemas.microsoft.com/office/drawing/2014/main" id="{F7898623-41E5-4444-A23F-584F1DC78D62}"/>
                </a:ext>
              </a:extLst>
            </p:cNvPr>
            <p:cNvSpPr>
              <a:spLocks noChangeArrowheads="1"/>
            </p:cNvSpPr>
            <p:nvPr/>
          </p:nvSpPr>
          <p:spPr bwMode="auto">
            <a:xfrm>
              <a:off x="567072" y="683056"/>
              <a:ext cx="6213472" cy="643015"/>
            </a:xfrm>
            <a:prstGeom prst="rect">
              <a:avLst/>
            </a:prstGeom>
            <a:solidFill>
              <a:srgbClr val="88B04B">
                <a:alpha val="47059"/>
              </a:srgbClr>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1600">
                  <a:solidFill>
                    <a:srgbClr val="000000"/>
                  </a:solidFill>
                  <a:latin typeface="Helvetica" pitchFamily="34" charset="0"/>
                </a:rPr>
                <a:t>Scoping, Purpose and Need, Alternatives, Studies </a:t>
              </a:r>
            </a:p>
          </p:txBody>
        </p:sp>
      </p:grpSp>
      <p:sp>
        <p:nvSpPr>
          <p:cNvPr id="33" name="Text Box 58">
            <a:extLst>
              <a:ext uri="{FF2B5EF4-FFF2-40B4-BE49-F238E27FC236}">
                <a16:creationId xmlns:a16="http://schemas.microsoft.com/office/drawing/2014/main" id="{6119E9A0-5235-4E9B-B660-3452D9F0EB62}"/>
              </a:ext>
            </a:extLst>
          </p:cNvPr>
          <p:cNvSpPr txBox="1">
            <a:spLocks noChangeArrowheads="1"/>
          </p:cNvSpPr>
          <p:nvPr/>
        </p:nvSpPr>
        <p:spPr bwMode="auto">
          <a:xfrm>
            <a:off x="2843213" y="1318631"/>
            <a:ext cx="1423987" cy="276999"/>
          </a:xfrm>
          <a:prstGeom prst="rect">
            <a:avLst/>
          </a:prstGeom>
          <a:noFill/>
          <a:ln w="9525">
            <a:noFill/>
            <a:miter lim="800000"/>
            <a:headEnd/>
            <a:tailEnd/>
          </a:ln>
        </p:spPr>
        <p:txBody>
          <a:bodyPr>
            <a:spAutoFit/>
          </a:bodyPr>
          <a:lstStyle>
            <a:lvl1pPr>
              <a:spcBef>
                <a:spcPct val="20000"/>
              </a:spcBef>
              <a:buChar char="•"/>
              <a:defRPr sz="24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400">
                <a:solidFill>
                  <a:schemeClr val="tx1"/>
                </a:solidFill>
                <a:latin typeface="Arial" charset="0"/>
              </a:defRPr>
            </a:lvl4pPr>
            <a:lvl5pPr marL="2057400" indent="-22860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1200" b="1">
                <a:solidFill>
                  <a:schemeClr val="bg1">
                    <a:lumMod val="75000"/>
                  </a:schemeClr>
                </a:solidFill>
                <a:latin typeface="Helvetica" pitchFamily="34" charset="0"/>
              </a:rPr>
              <a:t>2006-2018</a:t>
            </a:r>
          </a:p>
        </p:txBody>
      </p:sp>
      <p:cxnSp>
        <p:nvCxnSpPr>
          <p:cNvPr id="35" name="Straight Arrow Connector 34">
            <a:extLst>
              <a:ext uri="{FF2B5EF4-FFF2-40B4-BE49-F238E27FC236}">
                <a16:creationId xmlns:a16="http://schemas.microsoft.com/office/drawing/2014/main" id="{39932B57-3AF1-4253-B33A-F533B847A758}"/>
              </a:ext>
            </a:extLst>
          </p:cNvPr>
          <p:cNvCxnSpPr>
            <a:cxnSpLocks/>
            <a:stCxn id="32" idx="3"/>
            <a:endCxn id="5" idx="1"/>
          </p:cNvCxnSpPr>
          <p:nvPr/>
        </p:nvCxnSpPr>
        <p:spPr>
          <a:xfrm>
            <a:off x="6780544" y="979448"/>
            <a:ext cx="206042" cy="8449"/>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959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01B0D-7AD6-49C6-A71A-0CB9CD5C8EA0}"/>
              </a:ext>
            </a:extLst>
          </p:cNvPr>
          <p:cNvSpPr>
            <a:spLocks noGrp="1"/>
          </p:cNvSpPr>
          <p:nvPr>
            <p:ph type="body" sz="quarter" idx="4294967295"/>
          </p:nvPr>
        </p:nvSpPr>
        <p:spPr>
          <a:xfrm>
            <a:off x="480219" y="3068638"/>
            <a:ext cx="8183563" cy="257175"/>
          </a:xfrm>
        </p:spPr>
        <p:txBody>
          <a:bodyPr>
            <a:normAutofit fontScale="47500" lnSpcReduction="20000"/>
          </a:bodyPr>
          <a:lstStyle/>
          <a:p>
            <a:pPr algn="ctr">
              <a:lnSpc>
                <a:spcPct val="80000"/>
              </a:lnSpc>
              <a:spcBef>
                <a:spcPts val="0"/>
              </a:spcBef>
              <a:spcAft>
                <a:spcPts val="1200"/>
              </a:spcAft>
            </a:pPr>
            <a:r>
              <a:rPr lang="en-US" altLang="en-US" sz="3200" i="1">
                <a:solidFill>
                  <a:schemeClr val="bg1"/>
                </a:solidFill>
              </a:rPr>
              <a:t>fcgov.com/</a:t>
            </a:r>
            <a:r>
              <a:rPr lang="en-US" altLang="en-US" sz="3200" i="1" err="1">
                <a:solidFill>
                  <a:schemeClr val="bg1"/>
                </a:solidFill>
              </a:rPr>
              <a:t>halligan</a:t>
            </a:r>
            <a:endParaRPr lang="en-US" altLang="en-US" sz="3200" i="1">
              <a:solidFill>
                <a:schemeClr val="bg1"/>
              </a:solidFill>
            </a:endParaRPr>
          </a:p>
        </p:txBody>
      </p:sp>
      <p:pic>
        <p:nvPicPr>
          <p:cNvPr id="5" name="Picture 2">
            <a:extLst>
              <a:ext uri="{FF2B5EF4-FFF2-40B4-BE49-F238E27FC236}">
                <a16:creationId xmlns:a16="http://schemas.microsoft.com/office/drawing/2014/main" id="{6A4489D0-6448-4B3D-AE47-C7CDE34CADD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224708" y="-317971"/>
            <a:ext cx="9593415" cy="19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754F528-0CD0-4450-86DD-E86F70BD42A8}"/>
              </a:ext>
            </a:extLst>
          </p:cNvPr>
          <p:cNvSpPr/>
          <p:nvPr/>
        </p:nvSpPr>
        <p:spPr>
          <a:xfrm>
            <a:off x="3753853" y="3683825"/>
            <a:ext cx="1696452" cy="994111"/>
          </a:xfrm>
          <a:prstGeom prst="rect">
            <a:avLst/>
          </a:prstGeom>
          <a:solidFill>
            <a:srgbClr val="00093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91E7D9F8-7954-48DA-896A-54306A73E3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2663" y="3849124"/>
            <a:ext cx="1839416" cy="663512"/>
          </a:xfrm>
          <a:prstGeom prst="rect">
            <a:avLst/>
          </a:prstGeom>
        </p:spPr>
      </p:pic>
      <p:pic>
        <p:nvPicPr>
          <p:cNvPr id="11" name="Picture 10">
            <a:extLst>
              <a:ext uri="{FF2B5EF4-FFF2-40B4-BE49-F238E27FC236}">
                <a16:creationId xmlns:a16="http://schemas.microsoft.com/office/drawing/2014/main" id="{BD0E799A-73FD-45AC-BF62-57F8B7F54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6907" y="3924497"/>
            <a:ext cx="1696453" cy="588139"/>
          </a:xfrm>
          <a:prstGeom prst="rect">
            <a:avLst/>
          </a:prstGeom>
        </p:spPr>
      </p:pic>
    </p:spTree>
    <p:extLst>
      <p:ext uri="{BB962C8B-B14F-4D97-AF65-F5344CB8AC3E}">
        <p14:creationId xmlns:p14="http://schemas.microsoft.com/office/powerpoint/2010/main" val="30787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DDWaterServiceAreas">
            <a:extLst>
              <a:ext uri="{FF2B5EF4-FFF2-40B4-BE49-F238E27FC236}">
                <a16:creationId xmlns:a16="http://schemas.microsoft.com/office/drawing/2014/main" id="{C4000FA5-85E2-4ECA-B81A-80B30504AC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1154" y="-29625"/>
            <a:ext cx="4950828" cy="53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0">
            <a:extLst>
              <a:ext uri="{FF2B5EF4-FFF2-40B4-BE49-F238E27FC236}">
                <a16:creationId xmlns:a16="http://schemas.microsoft.com/office/drawing/2014/main" id="{4F35EC78-8A8F-4291-A00D-ACADE776141C}"/>
              </a:ext>
            </a:extLst>
          </p:cNvPr>
          <p:cNvSpPr>
            <a:spLocks noChangeArrowheads="1"/>
          </p:cNvSpPr>
          <p:nvPr/>
        </p:nvSpPr>
        <p:spPr bwMode="auto">
          <a:xfrm>
            <a:off x="1428750" y="4457700"/>
            <a:ext cx="457200" cy="457200"/>
          </a:xfrm>
          <a:prstGeom prst="rect">
            <a:avLst/>
          </a:prstGeom>
          <a:noFill/>
          <a:ln>
            <a:noFill/>
          </a:ln>
          <a:effec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buFontTx/>
              <a:buNone/>
            </a:pPr>
            <a:endParaRPr lang="en-US" altLang="en-US" sz="1800">
              <a:latin typeface="Times" panose="02020603050405020304" pitchFamily="18" charset="0"/>
            </a:endParaRPr>
          </a:p>
        </p:txBody>
      </p:sp>
      <p:sp>
        <p:nvSpPr>
          <p:cNvPr id="5125" name="Text Box 5">
            <a:extLst>
              <a:ext uri="{FF2B5EF4-FFF2-40B4-BE49-F238E27FC236}">
                <a16:creationId xmlns:a16="http://schemas.microsoft.com/office/drawing/2014/main" id="{78FF1A39-8156-477C-ADC3-B43B80115CC5}"/>
              </a:ext>
            </a:extLst>
          </p:cNvPr>
          <p:cNvSpPr txBox="1">
            <a:spLocks noChangeArrowheads="1"/>
          </p:cNvSpPr>
          <p:nvPr/>
        </p:nvSpPr>
        <p:spPr bwMode="auto">
          <a:xfrm>
            <a:off x="8472767" y="4699187"/>
            <a:ext cx="342900" cy="23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8576" tIns="34288" rIns="68576" bIns="34288">
            <a:spAutoFit/>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r" eaLnBrk="1" hangingPunct="1">
              <a:spcBef>
                <a:spcPct val="50000"/>
              </a:spcBef>
              <a:buFontTx/>
              <a:buNone/>
            </a:pPr>
            <a:fld id="{350C77AC-D8C9-4862-B0D3-7511FEE6ED8F}" type="slidenum">
              <a:rPr lang="en-US" altLang="en-US" sz="1100">
                <a:solidFill>
                  <a:schemeClr val="bg1"/>
                </a:solidFill>
              </a:rPr>
              <a:pPr algn="r" eaLnBrk="1" hangingPunct="1">
                <a:spcBef>
                  <a:spcPct val="50000"/>
                </a:spcBef>
                <a:buFontTx/>
                <a:buNone/>
              </a:pPr>
              <a:t>3</a:t>
            </a:fld>
            <a:endParaRPr lang="en-US" altLang="en-US" sz="1100">
              <a:solidFill>
                <a:schemeClr val="bg1"/>
              </a:solidFill>
            </a:endParaRPr>
          </a:p>
        </p:txBody>
      </p:sp>
      <p:pic>
        <p:nvPicPr>
          <p:cNvPr id="5126" name="Picture 11">
            <a:extLst>
              <a:ext uri="{FF2B5EF4-FFF2-40B4-BE49-F238E27FC236}">
                <a16:creationId xmlns:a16="http://schemas.microsoft.com/office/drawing/2014/main" id="{43C12783-934F-413F-B95B-F12244D1AF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3829050"/>
            <a:ext cx="721519"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ADE7C8C6-4873-42F5-8DC0-80870BF25826}"/>
              </a:ext>
            </a:extLst>
          </p:cNvPr>
          <p:cNvGrpSpPr/>
          <p:nvPr/>
        </p:nvGrpSpPr>
        <p:grpSpPr>
          <a:xfrm>
            <a:off x="5328512" y="2482206"/>
            <a:ext cx="2127647" cy="2514600"/>
            <a:chOff x="5228760" y="2482206"/>
            <a:chExt cx="2127647" cy="2514600"/>
          </a:xfrm>
        </p:grpSpPr>
        <p:pic>
          <p:nvPicPr>
            <p:cNvPr id="5123" name="Picture 6">
              <a:extLst>
                <a:ext uri="{FF2B5EF4-FFF2-40B4-BE49-F238E27FC236}">
                  <a16:creationId xmlns:a16="http://schemas.microsoft.com/office/drawing/2014/main" id="{280E0D8A-9405-4326-9447-2B555E98FF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28760" y="2767956"/>
              <a:ext cx="212764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13">
              <a:extLst>
                <a:ext uri="{FF2B5EF4-FFF2-40B4-BE49-F238E27FC236}">
                  <a16:creationId xmlns:a16="http://schemas.microsoft.com/office/drawing/2014/main" id="{F2434A89-C491-47FF-AD60-4348BC9579A7}"/>
                </a:ext>
              </a:extLst>
            </p:cNvPr>
            <p:cNvSpPr>
              <a:spLocks noChangeArrowheads="1"/>
            </p:cNvSpPr>
            <p:nvPr/>
          </p:nvSpPr>
          <p:spPr bwMode="auto">
            <a:xfrm>
              <a:off x="5228760" y="2482206"/>
              <a:ext cx="1371600" cy="285750"/>
            </a:xfrm>
            <a:prstGeom prst="rect">
              <a:avLst/>
            </a:prstGeom>
            <a:solidFill>
              <a:schemeClr val="bg1"/>
            </a:solidFill>
            <a:ln>
              <a:noFill/>
            </a:ln>
            <a:effec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buFontTx/>
                <a:buNone/>
              </a:pPr>
              <a:r>
                <a:rPr lang="en-US" altLang="en-US" sz="1100" b="1">
                  <a:latin typeface="+mn-lt"/>
                </a:rPr>
                <a:t>Legend</a:t>
              </a:r>
            </a:p>
          </p:txBody>
        </p:sp>
      </p:grpSp>
      <p:cxnSp>
        <p:nvCxnSpPr>
          <p:cNvPr id="16394" name="Straight Arrow Connector 2">
            <a:extLst>
              <a:ext uri="{FF2B5EF4-FFF2-40B4-BE49-F238E27FC236}">
                <a16:creationId xmlns:a16="http://schemas.microsoft.com/office/drawing/2014/main" id="{8E1C679B-273C-4A35-8A9A-0CE98A17A1E0}"/>
              </a:ext>
            </a:extLst>
          </p:cNvPr>
          <p:cNvCxnSpPr>
            <a:cxnSpLocks noChangeShapeType="1"/>
            <a:stCxn id="16395" idx="1"/>
          </p:cNvCxnSpPr>
          <p:nvPr/>
        </p:nvCxnSpPr>
        <p:spPr bwMode="auto">
          <a:xfrm flipH="1">
            <a:off x="2197100" y="1566445"/>
            <a:ext cx="3246717" cy="915761"/>
          </a:xfrm>
          <a:prstGeom prst="straightConnector1">
            <a:avLst/>
          </a:prstGeom>
          <a:ln w="57150">
            <a:solidFill>
              <a:schemeClr val="bg2"/>
            </a:solidFill>
            <a:headEnd type="none" w="med" len="med"/>
            <a:tailEnd type="triangle" w="med" len="med"/>
          </a:ln>
          <a:effectLst/>
          <a:extLst>
            <a:ext uri="{909E8E84-426E-40DD-AFC4-6F175D3DCCD1}">
              <a14:hiddenFill xmlns:a14="http://schemas.microsoft.com/office/drawing/2010/main">
                <a:noFill/>
              </a14:hiddenFill>
            </a:ext>
          </a:extLst>
        </p:spPr>
        <p:style>
          <a:lnRef idx="1">
            <a:schemeClr val="accent6"/>
          </a:lnRef>
          <a:fillRef idx="0">
            <a:schemeClr val="accent6"/>
          </a:fillRef>
          <a:effectRef idx="0">
            <a:schemeClr val="accent6"/>
          </a:effectRef>
          <a:fontRef idx="minor">
            <a:schemeClr val="tx1"/>
          </a:fontRef>
        </p:style>
      </p:cxnSp>
      <p:sp>
        <p:nvSpPr>
          <p:cNvPr id="16395" name="TextBox 6">
            <a:extLst>
              <a:ext uri="{FF2B5EF4-FFF2-40B4-BE49-F238E27FC236}">
                <a16:creationId xmlns:a16="http://schemas.microsoft.com/office/drawing/2014/main" id="{7A963D0E-05D6-49C5-B7A0-9392EEAF5DB9}"/>
              </a:ext>
            </a:extLst>
          </p:cNvPr>
          <p:cNvSpPr txBox="1">
            <a:spLocks noChangeArrowheads="1"/>
          </p:cNvSpPr>
          <p:nvPr/>
        </p:nvSpPr>
        <p:spPr bwMode="auto">
          <a:xfrm>
            <a:off x="5443817" y="1212502"/>
            <a:ext cx="3028950" cy="707886"/>
          </a:xfrm>
          <a:prstGeom prst="rect">
            <a:avLst/>
          </a:prstGeom>
          <a:no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2000">
                <a:solidFill>
                  <a:schemeClr val="bg1"/>
                </a:solidFill>
                <a:latin typeface="+mn-lt"/>
              </a:rPr>
              <a:t>Halligan is for Utilities’ water service area</a:t>
            </a:r>
          </a:p>
        </p:txBody>
      </p:sp>
      <p:sp>
        <p:nvSpPr>
          <p:cNvPr id="5129" name="Text Box 8">
            <a:extLst>
              <a:ext uri="{FF2B5EF4-FFF2-40B4-BE49-F238E27FC236}">
                <a16:creationId xmlns:a16="http://schemas.microsoft.com/office/drawing/2014/main" id="{E1184B12-DC51-4E97-878A-246603DB6649}"/>
              </a:ext>
            </a:extLst>
          </p:cNvPr>
          <p:cNvSpPr txBox="1">
            <a:spLocks noChangeArrowheads="1"/>
          </p:cNvSpPr>
          <p:nvPr/>
        </p:nvSpPr>
        <p:spPr bwMode="auto">
          <a:xfrm>
            <a:off x="5228760" y="167318"/>
            <a:ext cx="3743789" cy="4308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50000"/>
              </a:spcBef>
              <a:buFontTx/>
              <a:buNone/>
            </a:pPr>
            <a:r>
              <a:rPr lang="en-US" altLang="en-US" sz="2200">
                <a:solidFill>
                  <a:schemeClr val="bg1"/>
                </a:solidFill>
              </a:rPr>
              <a:t>Fort Collins Water Districts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A168-4DFB-4030-80DF-5A3C1BEFA65A}"/>
              </a:ext>
            </a:extLst>
          </p:cNvPr>
          <p:cNvSpPr>
            <a:spLocks noGrp="1"/>
          </p:cNvSpPr>
          <p:nvPr>
            <p:ph type="title"/>
          </p:nvPr>
        </p:nvSpPr>
        <p:spPr/>
        <p:txBody>
          <a:bodyPr/>
          <a:lstStyle/>
          <a:p>
            <a:r>
              <a:rPr lang="en-US"/>
              <a:t>Utilities Water Supply Sources</a:t>
            </a:r>
          </a:p>
        </p:txBody>
      </p:sp>
      <p:sp>
        <p:nvSpPr>
          <p:cNvPr id="4" name="Slide Number Placeholder 3">
            <a:extLst>
              <a:ext uri="{FF2B5EF4-FFF2-40B4-BE49-F238E27FC236}">
                <a16:creationId xmlns:a16="http://schemas.microsoft.com/office/drawing/2014/main" id="{B5F5D459-C210-435D-B4DA-D8B4688D5914}"/>
              </a:ext>
            </a:extLst>
          </p:cNvPr>
          <p:cNvSpPr>
            <a:spLocks noGrp="1"/>
          </p:cNvSpPr>
          <p:nvPr>
            <p:ph type="sldNum" sz="quarter" idx="4"/>
          </p:nvPr>
        </p:nvSpPr>
        <p:spPr/>
        <p:txBody>
          <a:bodyPr/>
          <a:lstStyle/>
          <a:p>
            <a:fld id="{6B336A68-D5C4-EF40-B998-6E375F9C805C}" type="slidenum">
              <a:rPr lang="en-US" smtClean="0"/>
              <a:pPr/>
              <a:t>4</a:t>
            </a:fld>
            <a:endParaRPr lang="en-US"/>
          </a:p>
        </p:txBody>
      </p:sp>
      <p:sp>
        <p:nvSpPr>
          <p:cNvPr id="7" name="Text Placeholder 6">
            <a:extLst>
              <a:ext uri="{FF2B5EF4-FFF2-40B4-BE49-F238E27FC236}">
                <a16:creationId xmlns:a16="http://schemas.microsoft.com/office/drawing/2014/main" id="{0C2A0202-FE4C-4B89-87EC-034408776021}"/>
              </a:ext>
            </a:extLst>
          </p:cNvPr>
          <p:cNvSpPr>
            <a:spLocks noGrp="1"/>
          </p:cNvSpPr>
          <p:nvPr>
            <p:ph type="body" sz="quarter" idx="16"/>
          </p:nvPr>
        </p:nvSpPr>
        <p:spPr>
          <a:xfrm>
            <a:off x="300012" y="3234474"/>
            <a:ext cx="3971975" cy="1683158"/>
          </a:xfrm>
        </p:spPr>
        <p:txBody>
          <a:bodyPr/>
          <a:lstStyle/>
          <a:p>
            <a:pPr marL="0" indent="0" algn="ctr">
              <a:buNone/>
            </a:pPr>
            <a:r>
              <a:rPr lang="en-US" altLang="en-US" sz="1600">
                <a:latin typeface="Tahoma" panose="020B0604030504040204" pitchFamily="34" charset="0"/>
              </a:rPr>
              <a:t>Cache la Poudre River</a:t>
            </a:r>
            <a:endParaRPr lang="en-US" altLang="en-US" sz="1600">
              <a:latin typeface="Times New Roman" panose="02020603050405020304" pitchFamily="18" charset="0"/>
            </a:endParaRPr>
          </a:p>
          <a:p>
            <a:pPr marL="0" indent="0">
              <a:buNone/>
            </a:pPr>
            <a:endParaRPr lang="en-US"/>
          </a:p>
        </p:txBody>
      </p:sp>
      <p:sp>
        <p:nvSpPr>
          <p:cNvPr id="12" name="Text Placeholder 11">
            <a:extLst>
              <a:ext uri="{FF2B5EF4-FFF2-40B4-BE49-F238E27FC236}">
                <a16:creationId xmlns:a16="http://schemas.microsoft.com/office/drawing/2014/main" id="{C021D5C6-0A63-45E3-B331-36C6BF84AFB9}"/>
              </a:ext>
            </a:extLst>
          </p:cNvPr>
          <p:cNvSpPr>
            <a:spLocks noGrp="1"/>
          </p:cNvSpPr>
          <p:nvPr>
            <p:ph type="body" sz="quarter" idx="18"/>
          </p:nvPr>
        </p:nvSpPr>
        <p:spPr>
          <a:xfrm>
            <a:off x="4889637" y="3234474"/>
            <a:ext cx="4042882" cy="1683158"/>
          </a:xfrm>
        </p:spPr>
        <p:txBody>
          <a:bodyPr/>
          <a:lstStyle/>
          <a:p>
            <a:pPr marL="0" indent="0" algn="ctr">
              <a:buNone/>
            </a:pPr>
            <a:r>
              <a:rPr lang="en-US" altLang="en-US" sz="1600">
                <a:latin typeface="Tahoma" panose="020B0604030504040204" pitchFamily="34" charset="0"/>
              </a:rPr>
              <a:t>Colorado-Big Thompson Project (CBT) </a:t>
            </a:r>
            <a:br>
              <a:rPr lang="en-US" altLang="en-US" sz="1600">
                <a:latin typeface="Tahoma" panose="020B0604030504040204" pitchFamily="34" charset="0"/>
              </a:rPr>
            </a:br>
            <a:r>
              <a:rPr lang="en-US" altLang="en-US" sz="1600">
                <a:latin typeface="Tahoma" panose="020B0604030504040204" pitchFamily="34" charset="0"/>
              </a:rPr>
              <a:t>via Horsetooth Reservoir</a:t>
            </a:r>
            <a:endParaRPr lang="en-US" altLang="en-US" sz="1600">
              <a:latin typeface="Times New Roman" panose="02020603050405020304" pitchFamily="18" charset="0"/>
            </a:endParaRPr>
          </a:p>
          <a:p>
            <a:endParaRPr lang="en-US"/>
          </a:p>
        </p:txBody>
      </p:sp>
      <p:pic>
        <p:nvPicPr>
          <p:cNvPr id="14" name="Picture Placeholder 13" descr="A river running through a forest&#10;&#10;Description automatically generated with medium confidence">
            <a:extLst>
              <a:ext uri="{FF2B5EF4-FFF2-40B4-BE49-F238E27FC236}">
                <a16:creationId xmlns:a16="http://schemas.microsoft.com/office/drawing/2014/main" id="{5AF8B2AA-0F6D-48F2-B1AC-6AAA59652D1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 y="649626"/>
            <a:ext cx="4571999" cy="2481031"/>
          </a:xfrm>
        </p:spPr>
      </p:pic>
      <p:pic>
        <p:nvPicPr>
          <p:cNvPr id="16" name="Picture Placeholder 15" descr="A picture containing mountain, outdoor, sky, nature&#10;&#10;Description automatically generated">
            <a:extLst>
              <a:ext uri="{FF2B5EF4-FFF2-40B4-BE49-F238E27FC236}">
                <a16:creationId xmlns:a16="http://schemas.microsoft.com/office/drawing/2014/main" id="{733841DD-5AB9-48CC-BD4C-0461CA786B88}"/>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4572000" y="649627"/>
            <a:ext cx="4571999" cy="2481030"/>
          </a:xfrm>
        </p:spPr>
      </p:pic>
      <p:sp>
        <p:nvSpPr>
          <p:cNvPr id="8" name="Rectangle 3">
            <a:extLst>
              <a:ext uri="{FF2B5EF4-FFF2-40B4-BE49-F238E27FC236}">
                <a16:creationId xmlns:a16="http://schemas.microsoft.com/office/drawing/2014/main" id="{A534B045-5B02-44FD-901A-EB3DD8BEDC74}"/>
              </a:ext>
            </a:extLst>
          </p:cNvPr>
          <p:cNvSpPr txBox="1">
            <a:spLocks noChangeArrowheads="1"/>
          </p:cNvSpPr>
          <p:nvPr/>
        </p:nvSpPr>
        <p:spPr>
          <a:xfrm>
            <a:off x="2406656" y="4215539"/>
            <a:ext cx="4330688" cy="59854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400">
                <a:solidFill>
                  <a:schemeClr val="tx1"/>
                </a:solidFill>
                <a:latin typeface="+mn-lt"/>
                <a:ea typeface="+mn-ea"/>
              </a:defRPr>
            </a:lvl6pPr>
            <a:lvl7pPr marL="2971800" indent="-228600" algn="l" rtl="0" eaLnBrk="1" fontAlgn="base" hangingPunct="1">
              <a:spcBef>
                <a:spcPct val="20000"/>
              </a:spcBef>
              <a:spcAft>
                <a:spcPct val="0"/>
              </a:spcAft>
              <a:buChar char="»"/>
              <a:defRPr sz="2400">
                <a:solidFill>
                  <a:schemeClr val="tx1"/>
                </a:solidFill>
                <a:latin typeface="+mn-lt"/>
                <a:ea typeface="+mn-ea"/>
              </a:defRPr>
            </a:lvl7pPr>
            <a:lvl8pPr marL="3429000" indent="-228600" algn="l" rtl="0" eaLnBrk="1" fontAlgn="base" hangingPunct="1">
              <a:spcBef>
                <a:spcPct val="20000"/>
              </a:spcBef>
              <a:spcAft>
                <a:spcPct val="0"/>
              </a:spcAft>
              <a:buChar char="»"/>
              <a:defRPr sz="2400">
                <a:solidFill>
                  <a:schemeClr val="tx1"/>
                </a:solidFill>
                <a:latin typeface="+mn-lt"/>
                <a:ea typeface="+mn-ea"/>
              </a:defRPr>
            </a:lvl8pPr>
            <a:lvl9pPr marL="3886200" indent="-228600" algn="l" rtl="0" eaLnBrk="1" fontAlgn="base" hangingPunct="1">
              <a:spcBef>
                <a:spcPct val="20000"/>
              </a:spcBef>
              <a:spcAft>
                <a:spcPct val="0"/>
              </a:spcAft>
              <a:buChar char="»"/>
              <a:defRPr sz="2400">
                <a:solidFill>
                  <a:schemeClr val="tx1"/>
                </a:solidFill>
                <a:latin typeface="+mn-lt"/>
                <a:ea typeface="+mn-ea"/>
              </a:defRPr>
            </a:lvl9pPr>
          </a:lstStyle>
          <a:p>
            <a:pPr marL="0" indent="0" algn="ctr">
              <a:buFontTx/>
              <a:buNone/>
              <a:defRPr/>
            </a:pPr>
            <a:r>
              <a:rPr lang="en-US" kern="0">
                <a:solidFill>
                  <a:schemeClr val="bg1"/>
                </a:solidFill>
                <a:highlight>
                  <a:srgbClr val="549DD1"/>
                </a:highlight>
              </a:rPr>
              <a:t>~50/50 split between sources</a:t>
            </a:r>
          </a:p>
        </p:txBody>
      </p:sp>
    </p:spTree>
    <p:extLst>
      <p:ext uri="{BB962C8B-B14F-4D97-AF65-F5344CB8AC3E}">
        <p14:creationId xmlns:p14="http://schemas.microsoft.com/office/powerpoint/2010/main" val="364336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48321" y="1112248"/>
          <a:ext cx="8247355" cy="366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88177D1-2938-4DE5-B203-EE7D3E02FEB8}"/>
              </a:ext>
            </a:extLst>
          </p:cNvPr>
          <p:cNvSpPr>
            <a:spLocks noGrp="1"/>
          </p:cNvSpPr>
          <p:nvPr>
            <p:ph type="title"/>
          </p:nvPr>
        </p:nvSpPr>
        <p:spPr/>
        <p:txBody>
          <a:bodyPr/>
          <a:lstStyle/>
          <a:p>
            <a:r>
              <a:rPr lang="en-US"/>
              <a:t>Water Supply &amp; Demand Management Policy</a:t>
            </a:r>
          </a:p>
        </p:txBody>
      </p:sp>
      <p:grpSp>
        <p:nvGrpSpPr>
          <p:cNvPr id="13" name="Group 12">
            <a:extLst>
              <a:ext uri="{FF2B5EF4-FFF2-40B4-BE49-F238E27FC236}">
                <a16:creationId xmlns:a16="http://schemas.microsoft.com/office/drawing/2014/main" id="{8B9B7883-F602-495A-B8C7-BDF22BB62230}"/>
              </a:ext>
            </a:extLst>
          </p:cNvPr>
          <p:cNvGrpSpPr/>
          <p:nvPr/>
        </p:nvGrpSpPr>
        <p:grpSpPr>
          <a:xfrm>
            <a:off x="4150993" y="1363190"/>
            <a:ext cx="822450" cy="822449"/>
            <a:chOff x="2982508" y="900242"/>
            <a:chExt cx="914401" cy="914400"/>
          </a:xfrm>
        </p:grpSpPr>
        <p:sp>
          <p:nvSpPr>
            <p:cNvPr id="12" name="Rectangle 11">
              <a:extLst>
                <a:ext uri="{FF2B5EF4-FFF2-40B4-BE49-F238E27FC236}">
                  <a16:creationId xmlns:a16="http://schemas.microsoft.com/office/drawing/2014/main" id="{C9A80C35-F64B-4A91-AE21-2297485D8F24}"/>
                </a:ext>
              </a:extLst>
            </p:cNvPr>
            <p:cNvSpPr/>
            <p:nvPr/>
          </p:nvSpPr>
          <p:spPr>
            <a:xfrm>
              <a:off x="2982508" y="900242"/>
              <a:ext cx="914400" cy="869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DEAB4D8-6D5C-4DEF-95A2-14A4121DF517}"/>
                </a:ext>
              </a:extLst>
            </p:cNvPr>
            <p:cNvGrpSpPr/>
            <p:nvPr/>
          </p:nvGrpSpPr>
          <p:grpSpPr>
            <a:xfrm>
              <a:off x="2982509" y="900242"/>
              <a:ext cx="914400" cy="914400"/>
              <a:chOff x="4477658" y="1088572"/>
              <a:chExt cx="914400" cy="914400"/>
            </a:xfrm>
          </p:grpSpPr>
          <p:pic>
            <p:nvPicPr>
              <p:cNvPr id="3" name="Graphic 2" descr="Water with solid fill">
                <a:extLst>
                  <a:ext uri="{FF2B5EF4-FFF2-40B4-BE49-F238E27FC236}">
                    <a16:creationId xmlns:a16="http://schemas.microsoft.com/office/drawing/2014/main" id="{06630119-5C36-4B31-A444-76265D02AAB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02629" y="1313543"/>
                <a:ext cx="464458" cy="464458"/>
              </a:xfrm>
              <a:prstGeom prst="rect">
                <a:avLst/>
              </a:prstGeom>
            </p:spPr>
          </p:pic>
          <p:pic>
            <p:nvPicPr>
              <p:cNvPr id="8" name="Graphic 7" descr="No sign with solid fill">
                <a:extLst>
                  <a:ext uri="{FF2B5EF4-FFF2-40B4-BE49-F238E27FC236}">
                    <a16:creationId xmlns:a16="http://schemas.microsoft.com/office/drawing/2014/main" id="{667B8556-0E95-4679-A04A-16A7861B47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7658" y="1088572"/>
                <a:ext cx="914400" cy="914400"/>
              </a:xfrm>
              <a:prstGeom prst="rect">
                <a:avLst/>
              </a:prstGeom>
            </p:spPr>
          </p:pic>
        </p:grpSp>
      </p:grpSp>
      <p:grpSp>
        <p:nvGrpSpPr>
          <p:cNvPr id="17" name="Group 16">
            <a:extLst>
              <a:ext uri="{FF2B5EF4-FFF2-40B4-BE49-F238E27FC236}">
                <a16:creationId xmlns:a16="http://schemas.microsoft.com/office/drawing/2014/main" id="{8BDD7BA8-5FDB-47ED-8F12-7CC4C4501CE0}"/>
              </a:ext>
            </a:extLst>
          </p:cNvPr>
          <p:cNvGrpSpPr/>
          <p:nvPr/>
        </p:nvGrpSpPr>
        <p:grpSpPr>
          <a:xfrm>
            <a:off x="4114797" y="2574240"/>
            <a:ext cx="801913" cy="715960"/>
            <a:chOff x="4114797" y="2574240"/>
            <a:chExt cx="801913" cy="715960"/>
          </a:xfrm>
        </p:grpSpPr>
        <p:sp>
          <p:nvSpPr>
            <p:cNvPr id="16" name="Rectangle 15">
              <a:extLst>
                <a:ext uri="{FF2B5EF4-FFF2-40B4-BE49-F238E27FC236}">
                  <a16:creationId xmlns:a16="http://schemas.microsoft.com/office/drawing/2014/main" id="{037D2352-491B-434B-8F09-B04984262FDE}"/>
                </a:ext>
              </a:extLst>
            </p:cNvPr>
            <p:cNvSpPr/>
            <p:nvPr/>
          </p:nvSpPr>
          <p:spPr>
            <a:xfrm>
              <a:off x="4114797" y="2574240"/>
              <a:ext cx="801913" cy="6894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Graphic 10" descr="Users with solid fill">
              <a:extLst>
                <a:ext uri="{FF2B5EF4-FFF2-40B4-BE49-F238E27FC236}">
                  <a16:creationId xmlns:a16="http://schemas.microsoft.com/office/drawing/2014/main" id="{424F7E35-4636-4536-949A-9D0665DB428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27283" y="2600773"/>
              <a:ext cx="689427" cy="689427"/>
            </a:xfrm>
            <a:prstGeom prst="rect">
              <a:avLst/>
            </a:prstGeom>
          </p:spPr>
        </p:pic>
      </p:grpSp>
      <p:grpSp>
        <p:nvGrpSpPr>
          <p:cNvPr id="21" name="Group 20">
            <a:extLst>
              <a:ext uri="{FF2B5EF4-FFF2-40B4-BE49-F238E27FC236}">
                <a16:creationId xmlns:a16="http://schemas.microsoft.com/office/drawing/2014/main" id="{B7D0AFDA-2109-4066-9229-81C9C986C7DF}"/>
              </a:ext>
            </a:extLst>
          </p:cNvPr>
          <p:cNvGrpSpPr/>
          <p:nvPr/>
        </p:nvGrpSpPr>
        <p:grpSpPr>
          <a:xfrm>
            <a:off x="4339770" y="3871447"/>
            <a:ext cx="809170" cy="689427"/>
            <a:chOff x="4339770" y="3871447"/>
            <a:chExt cx="809170" cy="689427"/>
          </a:xfrm>
        </p:grpSpPr>
        <p:sp>
          <p:nvSpPr>
            <p:cNvPr id="18" name="Rectangle 17">
              <a:extLst>
                <a:ext uri="{FF2B5EF4-FFF2-40B4-BE49-F238E27FC236}">
                  <a16:creationId xmlns:a16="http://schemas.microsoft.com/office/drawing/2014/main" id="{4FC3B45C-BFB7-47BA-9E52-203BC0A0A534}"/>
                </a:ext>
              </a:extLst>
            </p:cNvPr>
            <p:cNvSpPr/>
            <p:nvPr/>
          </p:nvSpPr>
          <p:spPr>
            <a:xfrm>
              <a:off x="4459513" y="3871447"/>
              <a:ext cx="689427" cy="60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Graphic 19" descr="Handwashing with solid fill">
              <a:extLst>
                <a:ext uri="{FF2B5EF4-FFF2-40B4-BE49-F238E27FC236}">
                  <a16:creationId xmlns:a16="http://schemas.microsoft.com/office/drawing/2014/main" id="{E3B020C3-EE14-4898-8692-97A40206539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39770" y="3871447"/>
              <a:ext cx="689427" cy="689427"/>
            </a:xfrm>
            <a:prstGeom prst="rect">
              <a:avLst/>
            </a:prstGeom>
          </p:spPr>
        </p:pic>
      </p:grpSp>
      <p:sp>
        <p:nvSpPr>
          <p:cNvPr id="22" name="Slide Number Placeholder 1">
            <a:extLst>
              <a:ext uri="{FF2B5EF4-FFF2-40B4-BE49-F238E27FC236}">
                <a16:creationId xmlns:a16="http://schemas.microsoft.com/office/drawing/2014/main" id="{95A807E8-06CF-4727-9DB8-8EE0A3722870}"/>
              </a:ext>
            </a:extLst>
          </p:cNvPr>
          <p:cNvSpPr>
            <a:spLocks noGrp="1"/>
          </p:cNvSpPr>
          <p:nvPr>
            <p:ph type="sldNum" sz="quarter" idx="4"/>
          </p:nvPr>
        </p:nvSpPr>
        <p:spPr>
          <a:xfrm>
            <a:off x="8442435" y="259946"/>
            <a:ext cx="316988" cy="303994"/>
          </a:xfrm>
        </p:spPr>
        <p:txBody>
          <a:bodyPr/>
          <a:lstStyle/>
          <a:p>
            <a:fld id="{88EAB5E6-166D-5F4E-AFF3-AEC98C62F7AC}" type="slidenum">
              <a:rPr lang="en-US" smtClean="0"/>
              <a:pPr/>
              <a:t>5</a:t>
            </a:fld>
            <a:endParaRPr lang="en-US"/>
          </a:p>
        </p:txBody>
      </p:sp>
    </p:spTree>
    <p:extLst>
      <p:ext uri="{BB962C8B-B14F-4D97-AF65-F5344CB8AC3E}">
        <p14:creationId xmlns:p14="http://schemas.microsoft.com/office/powerpoint/2010/main" val="31353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336A68-D5C4-EF40-B998-6E375F9C805C}" type="slidenum">
              <a:rPr lang="en-US" smtClean="0"/>
              <a:pPr/>
              <a:t>6</a:t>
            </a:fld>
            <a:endParaRPr lang="en-US"/>
          </a:p>
        </p:txBody>
      </p:sp>
      <p:sp>
        <p:nvSpPr>
          <p:cNvPr id="2" name="Title 1"/>
          <p:cNvSpPr>
            <a:spLocks noGrp="1"/>
          </p:cNvSpPr>
          <p:nvPr>
            <p:ph type="title"/>
          </p:nvPr>
        </p:nvSpPr>
        <p:spPr/>
        <p:txBody>
          <a:bodyPr/>
          <a:lstStyle/>
          <a:p>
            <a:r>
              <a:rPr lang="en-US"/>
              <a:t>Water Future Strategies</a:t>
            </a:r>
          </a:p>
        </p:txBody>
      </p:sp>
      <p:sp>
        <p:nvSpPr>
          <p:cNvPr id="3" name="Content Placeholder 2"/>
          <p:cNvSpPr>
            <a:spLocks noGrp="1"/>
          </p:cNvSpPr>
          <p:nvPr>
            <p:ph idx="1"/>
          </p:nvPr>
        </p:nvSpPr>
        <p:spPr>
          <a:xfrm>
            <a:off x="415139" y="749408"/>
            <a:ext cx="4370984" cy="456361"/>
          </a:xfrm>
        </p:spPr>
        <p:txBody>
          <a:bodyPr/>
          <a:lstStyle/>
          <a:p>
            <a:r>
              <a:rPr lang="en-US" sz="1800" b="1">
                <a:solidFill>
                  <a:schemeClr val="bg1"/>
                </a:solidFill>
                <a:highlight>
                  <a:srgbClr val="549DD1"/>
                </a:highlight>
              </a:rPr>
              <a:t>Sustainable and integrated approach</a:t>
            </a:r>
            <a:endParaRPr lang="en-US" sz="1800">
              <a:solidFill>
                <a:schemeClr val="bg1"/>
              </a:solidFill>
              <a:highlight>
                <a:srgbClr val="549DD1"/>
              </a:highlight>
            </a:endParaRPr>
          </a:p>
        </p:txBody>
      </p:sp>
      <p:grpSp>
        <p:nvGrpSpPr>
          <p:cNvPr id="37" name="Group 36">
            <a:extLst>
              <a:ext uri="{FF2B5EF4-FFF2-40B4-BE49-F238E27FC236}">
                <a16:creationId xmlns:a16="http://schemas.microsoft.com/office/drawing/2014/main" id="{73BADBC7-855F-48FB-A1D9-940BD19379BF}"/>
              </a:ext>
            </a:extLst>
          </p:cNvPr>
          <p:cNvGrpSpPr/>
          <p:nvPr/>
        </p:nvGrpSpPr>
        <p:grpSpPr>
          <a:xfrm>
            <a:off x="1083504" y="1576165"/>
            <a:ext cx="7078593" cy="3224057"/>
            <a:chOff x="1256211" y="1642141"/>
            <a:chExt cx="7078593" cy="3224057"/>
          </a:xfrm>
        </p:grpSpPr>
        <p:sp>
          <p:nvSpPr>
            <p:cNvPr id="19" name="TextBox 18">
              <a:extLst>
                <a:ext uri="{FF2B5EF4-FFF2-40B4-BE49-F238E27FC236}">
                  <a16:creationId xmlns:a16="http://schemas.microsoft.com/office/drawing/2014/main" id="{AECFC3B8-AB16-4931-AF30-549A84AC55BC}"/>
                </a:ext>
              </a:extLst>
            </p:cNvPr>
            <p:cNvSpPr txBox="1"/>
            <p:nvPr/>
          </p:nvSpPr>
          <p:spPr>
            <a:xfrm>
              <a:off x="1256211" y="2380497"/>
              <a:ext cx="1602377" cy="369332"/>
            </a:xfrm>
            <a:prstGeom prst="rect">
              <a:avLst/>
            </a:prstGeom>
            <a:noFill/>
          </p:spPr>
          <p:txBody>
            <a:bodyPr wrap="square" rtlCol="0">
              <a:spAutoFit/>
            </a:bodyPr>
            <a:lstStyle/>
            <a:p>
              <a:pPr algn="ctr"/>
              <a:r>
                <a:rPr lang="en-US"/>
                <a:t>Conservation</a:t>
              </a:r>
            </a:p>
          </p:txBody>
        </p:sp>
        <p:grpSp>
          <p:nvGrpSpPr>
            <p:cNvPr id="31" name="Group 30">
              <a:extLst>
                <a:ext uri="{FF2B5EF4-FFF2-40B4-BE49-F238E27FC236}">
                  <a16:creationId xmlns:a16="http://schemas.microsoft.com/office/drawing/2014/main" id="{3A1A9522-5D66-41F6-981D-8C62AD17CD3D}"/>
                </a:ext>
              </a:extLst>
            </p:cNvPr>
            <p:cNvGrpSpPr/>
            <p:nvPr/>
          </p:nvGrpSpPr>
          <p:grpSpPr>
            <a:xfrm>
              <a:off x="3081616" y="1703101"/>
              <a:ext cx="1602377" cy="1323727"/>
              <a:chOff x="2887752" y="1868564"/>
              <a:chExt cx="1602377" cy="1323727"/>
            </a:xfrm>
          </p:grpSpPr>
          <p:pic>
            <p:nvPicPr>
              <p:cNvPr id="6" name="Graphic 5" descr="Open Folder">
                <a:extLst>
                  <a:ext uri="{FF2B5EF4-FFF2-40B4-BE49-F238E27FC236}">
                    <a16:creationId xmlns:a16="http://schemas.microsoft.com/office/drawing/2014/main" id="{91DDCC8C-77D2-47D3-965C-84D1EE4F52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8900" y="1868564"/>
                <a:ext cx="640080" cy="640080"/>
              </a:xfrm>
              <a:prstGeom prst="rect">
                <a:avLst/>
              </a:prstGeom>
            </p:spPr>
          </p:pic>
          <p:sp>
            <p:nvSpPr>
              <p:cNvPr id="20" name="TextBox 19">
                <a:extLst>
                  <a:ext uri="{FF2B5EF4-FFF2-40B4-BE49-F238E27FC236}">
                    <a16:creationId xmlns:a16="http://schemas.microsoft.com/office/drawing/2014/main" id="{0CA0ACA4-1665-493E-86D3-EEBA2AC46275}"/>
                  </a:ext>
                </a:extLst>
              </p:cNvPr>
              <p:cNvSpPr txBox="1"/>
              <p:nvPr/>
            </p:nvSpPr>
            <p:spPr>
              <a:xfrm>
                <a:off x="2887752" y="2545960"/>
                <a:ext cx="1602377" cy="646331"/>
              </a:xfrm>
              <a:prstGeom prst="rect">
                <a:avLst/>
              </a:prstGeom>
              <a:noFill/>
            </p:spPr>
            <p:txBody>
              <a:bodyPr wrap="square" rtlCol="0">
                <a:spAutoFit/>
              </a:bodyPr>
              <a:lstStyle/>
              <a:p>
                <a:pPr algn="ctr"/>
                <a:r>
                  <a:rPr lang="en-US"/>
                  <a:t>Portfolio of Resources</a:t>
                </a:r>
              </a:p>
            </p:txBody>
          </p:sp>
        </p:grpSp>
        <p:grpSp>
          <p:nvGrpSpPr>
            <p:cNvPr id="32" name="Group 31">
              <a:extLst>
                <a:ext uri="{FF2B5EF4-FFF2-40B4-BE49-F238E27FC236}">
                  <a16:creationId xmlns:a16="http://schemas.microsoft.com/office/drawing/2014/main" id="{E3289589-957C-4F77-B3BD-08F3A802A3F4}"/>
                </a:ext>
              </a:extLst>
            </p:cNvPr>
            <p:cNvGrpSpPr/>
            <p:nvPr/>
          </p:nvGrpSpPr>
          <p:grpSpPr>
            <a:xfrm>
              <a:off x="4907021" y="1703101"/>
              <a:ext cx="1602377" cy="1323727"/>
              <a:chOff x="4785360" y="1868564"/>
              <a:chExt cx="1602377" cy="1323727"/>
            </a:xfrm>
          </p:grpSpPr>
          <p:pic>
            <p:nvPicPr>
              <p:cNvPr id="10" name="Graphic 9" descr="Lock">
                <a:extLst>
                  <a:ext uri="{FF2B5EF4-FFF2-40B4-BE49-F238E27FC236}">
                    <a16:creationId xmlns:a16="http://schemas.microsoft.com/office/drawing/2014/main" id="{9FD2D02A-0DF6-4C17-82E5-BC00F72999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6508" y="1868564"/>
                <a:ext cx="640080" cy="640080"/>
              </a:xfrm>
              <a:prstGeom prst="rect">
                <a:avLst/>
              </a:prstGeom>
            </p:spPr>
          </p:pic>
          <p:sp>
            <p:nvSpPr>
              <p:cNvPr id="21" name="TextBox 20">
                <a:extLst>
                  <a:ext uri="{FF2B5EF4-FFF2-40B4-BE49-F238E27FC236}">
                    <a16:creationId xmlns:a16="http://schemas.microsoft.com/office/drawing/2014/main" id="{9001E0C2-1110-44BF-B90A-09F703DFAFEF}"/>
                  </a:ext>
                </a:extLst>
              </p:cNvPr>
              <p:cNvSpPr txBox="1"/>
              <p:nvPr/>
            </p:nvSpPr>
            <p:spPr>
              <a:xfrm>
                <a:off x="4785360" y="2545960"/>
                <a:ext cx="1602377" cy="646331"/>
              </a:xfrm>
              <a:prstGeom prst="rect">
                <a:avLst/>
              </a:prstGeom>
              <a:noFill/>
            </p:spPr>
            <p:txBody>
              <a:bodyPr wrap="square" rtlCol="0">
                <a:spAutoFit/>
              </a:bodyPr>
              <a:lstStyle/>
              <a:p>
                <a:pPr algn="ctr"/>
                <a:r>
                  <a:rPr lang="en-US"/>
                  <a:t>Infrastructure Security</a:t>
                </a:r>
              </a:p>
            </p:txBody>
          </p:sp>
        </p:grpSp>
        <p:grpSp>
          <p:nvGrpSpPr>
            <p:cNvPr id="33" name="Group 32">
              <a:extLst>
                <a:ext uri="{FF2B5EF4-FFF2-40B4-BE49-F238E27FC236}">
                  <a16:creationId xmlns:a16="http://schemas.microsoft.com/office/drawing/2014/main" id="{C4590ECC-A525-4CF4-956A-4FE477C62C32}"/>
                </a:ext>
              </a:extLst>
            </p:cNvPr>
            <p:cNvGrpSpPr/>
            <p:nvPr/>
          </p:nvGrpSpPr>
          <p:grpSpPr>
            <a:xfrm>
              <a:off x="6732427" y="1642141"/>
              <a:ext cx="1602377" cy="1107688"/>
              <a:chOff x="6732427" y="1807604"/>
              <a:chExt cx="1602377" cy="1107688"/>
            </a:xfrm>
          </p:grpSpPr>
          <p:pic>
            <p:nvPicPr>
              <p:cNvPr id="12" name="Graphic 11" descr="Handshake">
                <a:extLst>
                  <a:ext uri="{FF2B5EF4-FFF2-40B4-BE49-F238E27FC236}">
                    <a16:creationId xmlns:a16="http://schemas.microsoft.com/office/drawing/2014/main" id="{BF2BD1E3-C599-4153-9A4A-60492B9ABB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2615" y="1807604"/>
                <a:ext cx="762000" cy="762000"/>
              </a:xfrm>
              <a:prstGeom prst="rect">
                <a:avLst/>
              </a:prstGeom>
            </p:spPr>
          </p:pic>
          <p:sp>
            <p:nvSpPr>
              <p:cNvPr id="22" name="TextBox 21">
                <a:extLst>
                  <a:ext uri="{FF2B5EF4-FFF2-40B4-BE49-F238E27FC236}">
                    <a16:creationId xmlns:a16="http://schemas.microsoft.com/office/drawing/2014/main" id="{FFFEDC92-2B17-4460-B9F3-9BD897D41F53}"/>
                  </a:ext>
                </a:extLst>
              </p:cNvPr>
              <p:cNvSpPr txBox="1"/>
              <p:nvPr/>
            </p:nvSpPr>
            <p:spPr>
              <a:xfrm>
                <a:off x="6732427" y="2545960"/>
                <a:ext cx="1602377" cy="369332"/>
              </a:xfrm>
              <a:prstGeom prst="rect">
                <a:avLst/>
              </a:prstGeom>
              <a:noFill/>
            </p:spPr>
            <p:txBody>
              <a:bodyPr wrap="square" rtlCol="0">
                <a:spAutoFit/>
              </a:bodyPr>
              <a:lstStyle/>
              <a:p>
                <a:r>
                  <a:rPr lang="en-US"/>
                  <a:t>Collaboration</a:t>
                </a:r>
              </a:p>
            </p:txBody>
          </p:sp>
        </p:grpSp>
        <p:grpSp>
          <p:nvGrpSpPr>
            <p:cNvPr id="34" name="Group 33">
              <a:extLst>
                <a:ext uri="{FF2B5EF4-FFF2-40B4-BE49-F238E27FC236}">
                  <a16:creationId xmlns:a16="http://schemas.microsoft.com/office/drawing/2014/main" id="{37DD761A-DAE1-45D6-9E1D-140442160295}"/>
                </a:ext>
              </a:extLst>
            </p:cNvPr>
            <p:cNvGrpSpPr/>
            <p:nvPr/>
          </p:nvGrpSpPr>
          <p:grpSpPr>
            <a:xfrm>
              <a:off x="1850571" y="3201977"/>
              <a:ext cx="1602377" cy="1387222"/>
              <a:chOff x="1850571" y="3350026"/>
              <a:chExt cx="1602377" cy="1387222"/>
            </a:xfrm>
          </p:grpSpPr>
          <p:pic>
            <p:nvPicPr>
              <p:cNvPr id="14" name="Graphic 13" descr="Upward trend">
                <a:extLst>
                  <a:ext uri="{FF2B5EF4-FFF2-40B4-BE49-F238E27FC236}">
                    <a16:creationId xmlns:a16="http://schemas.microsoft.com/office/drawing/2014/main" id="{C4B5CC8A-1787-4713-8CA4-5685799A03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5999" y="3350026"/>
                <a:ext cx="731520" cy="731520"/>
              </a:xfrm>
              <a:prstGeom prst="rect">
                <a:avLst/>
              </a:prstGeom>
            </p:spPr>
          </p:pic>
          <p:sp>
            <p:nvSpPr>
              <p:cNvPr id="23" name="TextBox 22">
                <a:extLst>
                  <a:ext uri="{FF2B5EF4-FFF2-40B4-BE49-F238E27FC236}">
                    <a16:creationId xmlns:a16="http://schemas.microsoft.com/office/drawing/2014/main" id="{6A2D9BD2-F3D9-41EB-B327-8390EAF4CE51}"/>
                  </a:ext>
                </a:extLst>
              </p:cNvPr>
              <p:cNvSpPr txBox="1"/>
              <p:nvPr/>
            </p:nvSpPr>
            <p:spPr>
              <a:xfrm>
                <a:off x="1850571" y="4090917"/>
                <a:ext cx="1602377" cy="646331"/>
              </a:xfrm>
              <a:prstGeom prst="rect">
                <a:avLst/>
              </a:prstGeom>
              <a:noFill/>
            </p:spPr>
            <p:txBody>
              <a:bodyPr wrap="square" rtlCol="0">
                <a:spAutoFit/>
              </a:bodyPr>
              <a:lstStyle/>
              <a:p>
                <a:pPr algn="ctr"/>
                <a:r>
                  <a:rPr lang="en-US"/>
                  <a:t>Ongoing Data Evaluation</a:t>
                </a:r>
              </a:p>
            </p:txBody>
          </p:sp>
        </p:grpSp>
        <p:grpSp>
          <p:nvGrpSpPr>
            <p:cNvPr id="35" name="Group 34">
              <a:extLst>
                <a:ext uri="{FF2B5EF4-FFF2-40B4-BE49-F238E27FC236}">
                  <a16:creationId xmlns:a16="http://schemas.microsoft.com/office/drawing/2014/main" id="{4D6EEE3B-0C98-411D-99CD-4EAE40A3143B}"/>
                </a:ext>
              </a:extLst>
            </p:cNvPr>
            <p:cNvGrpSpPr/>
            <p:nvPr/>
          </p:nvGrpSpPr>
          <p:grpSpPr>
            <a:xfrm>
              <a:off x="3837602" y="3247697"/>
              <a:ext cx="1602377" cy="1618501"/>
              <a:chOff x="3837602" y="3395746"/>
              <a:chExt cx="1602377" cy="1618501"/>
            </a:xfrm>
          </p:grpSpPr>
          <p:pic>
            <p:nvPicPr>
              <p:cNvPr id="16" name="Graphic 15" descr="Head with Gears">
                <a:extLst>
                  <a:ext uri="{FF2B5EF4-FFF2-40B4-BE49-F238E27FC236}">
                    <a16:creationId xmlns:a16="http://schemas.microsoft.com/office/drawing/2014/main" id="{DA32851B-A3A3-4A7D-9272-8A7DD74FCE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18750" y="3395746"/>
                <a:ext cx="640080" cy="640080"/>
              </a:xfrm>
              <a:prstGeom prst="rect">
                <a:avLst/>
              </a:prstGeom>
            </p:spPr>
          </p:pic>
          <p:sp>
            <p:nvSpPr>
              <p:cNvPr id="24" name="TextBox 23">
                <a:extLst>
                  <a:ext uri="{FF2B5EF4-FFF2-40B4-BE49-F238E27FC236}">
                    <a16:creationId xmlns:a16="http://schemas.microsoft.com/office/drawing/2014/main" id="{E794124F-E61B-418B-A778-69B1682611BF}"/>
                  </a:ext>
                </a:extLst>
              </p:cNvPr>
              <p:cNvSpPr txBox="1"/>
              <p:nvPr/>
            </p:nvSpPr>
            <p:spPr>
              <a:xfrm>
                <a:off x="3837602" y="4090917"/>
                <a:ext cx="1602377" cy="923330"/>
              </a:xfrm>
              <a:prstGeom prst="rect">
                <a:avLst/>
              </a:prstGeom>
              <a:noFill/>
            </p:spPr>
            <p:txBody>
              <a:bodyPr wrap="square" rtlCol="0">
                <a:spAutoFit/>
              </a:bodyPr>
              <a:lstStyle/>
              <a:p>
                <a:pPr algn="ctr"/>
                <a:r>
                  <a:rPr lang="en-US"/>
                  <a:t>Innovation, Water Quality &amp; Education</a:t>
                </a:r>
              </a:p>
            </p:txBody>
          </p:sp>
        </p:grpSp>
        <p:grpSp>
          <p:nvGrpSpPr>
            <p:cNvPr id="36" name="Group 35">
              <a:extLst>
                <a:ext uri="{FF2B5EF4-FFF2-40B4-BE49-F238E27FC236}">
                  <a16:creationId xmlns:a16="http://schemas.microsoft.com/office/drawing/2014/main" id="{D99FD85F-7096-45A8-BD91-92CDF2365644}"/>
                </a:ext>
              </a:extLst>
            </p:cNvPr>
            <p:cNvGrpSpPr/>
            <p:nvPr/>
          </p:nvGrpSpPr>
          <p:grpSpPr>
            <a:xfrm>
              <a:off x="5958064" y="3247697"/>
              <a:ext cx="1602377" cy="1341502"/>
              <a:chOff x="5958064" y="3395746"/>
              <a:chExt cx="1602377" cy="1341502"/>
            </a:xfrm>
          </p:grpSpPr>
          <p:pic>
            <p:nvPicPr>
              <p:cNvPr id="18" name="Graphic 17" descr="Fire">
                <a:extLst>
                  <a:ext uri="{FF2B5EF4-FFF2-40B4-BE49-F238E27FC236}">
                    <a16:creationId xmlns:a16="http://schemas.microsoft.com/office/drawing/2014/main" id="{4B97AC47-60F7-432C-9DFF-89A72FB320F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39212" y="3395746"/>
                <a:ext cx="640080" cy="640080"/>
              </a:xfrm>
              <a:prstGeom prst="rect">
                <a:avLst/>
              </a:prstGeom>
            </p:spPr>
          </p:pic>
          <p:sp>
            <p:nvSpPr>
              <p:cNvPr id="25" name="TextBox 24">
                <a:extLst>
                  <a:ext uri="{FF2B5EF4-FFF2-40B4-BE49-F238E27FC236}">
                    <a16:creationId xmlns:a16="http://schemas.microsoft.com/office/drawing/2014/main" id="{32482FC7-7F80-4E7D-A73D-E85D3679CF9F}"/>
                  </a:ext>
                </a:extLst>
              </p:cNvPr>
              <p:cNvSpPr txBox="1"/>
              <p:nvPr/>
            </p:nvSpPr>
            <p:spPr>
              <a:xfrm>
                <a:off x="5958064" y="4090917"/>
                <a:ext cx="1602377" cy="646331"/>
              </a:xfrm>
              <a:prstGeom prst="rect">
                <a:avLst/>
              </a:prstGeom>
              <a:noFill/>
            </p:spPr>
            <p:txBody>
              <a:bodyPr wrap="square" rtlCol="0">
                <a:spAutoFit/>
              </a:bodyPr>
              <a:lstStyle/>
              <a:p>
                <a:pPr algn="ctr"/>
                <a:r>
                  <a:rPr lang="en-US"/>
                  <a:t>Plan for Emergencies</a:t>
                </a:r>
              </a:p>
            </p:txBody>
          </p:sp>
        </p:grpSp>
      </p:grpSp>
      <p:sp>
        <p:nvSpPr>
          <p:cNvPr id="28" name="Oval 27">
            <a:extLst>
              <a:ext uri="{FF2B5EF4-FFF2-40B4-BE49-F238E27FC236}">
                <a16:creationId xmlns:a16="http://schemas.microsoft.com/office/drawing/2014/main" id="{2A917541-7214-4BDB-8A0C-C01700279AB7}"/>
              </a:ext>
            </a:extLst>
          </p:cNvPr>
          <p:cNvSpPr/>
          <p:nvPr/>
        </p:nvSpPr>
        <p:spPr>
          <a:xfrm>
            <a:off x="2897797" y="1576165"/>
            <a:ext cx="1602377" cy="1532603"/>
          </a:xfrm>
          <a:prstGeom prst="ellipse">
            <a:avLst/>
          </a:prstGeom>
          <a:noFill/>
          <a:ln w="28575">
            <a:solidFill>
              <a:schemeClr val="accent5"/>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29" name="Graphic 28" descr="Water">
            <a:extLst>
              <a:ext uri="{FF2B5EF4-FFF2-40B4-BE49-F238E27FC236}">
                <a16:creationId xmlns:a16="http://schemas.microsoft.com/office/drawing/2014/main" id="{BD150E26-97A5-41A0-ACFD-8244ADC668B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605609" y="1712793"/>
            <a:ext cx="558165" cy="558165"/>
          </a:xfrm>
          <a:prstGeom prst="rect">
            <a:avLst/>
          </a:prstGeom>
        </p:spPr>
      </p:pic>
      <p:sp>
        <p:nvSpPr>
          <p:cNvPr id="30" name="TextBox 29">
            <a:extLst>
              <a:ext uri="{FF2B5EF4-FFF2-40B4-BE49-F238E27FC236}">
                <a16:creationId xmlns:a16="http://schemas.microsoft.com/office/drawing/2014/main" id="{816876D8-DB6D-4AB4-9CCF-39320578FD3F}"/>
              </a:ext>
            </a:extLst>
          </p:cNvPr>
          <p:cNvSpPr txBox="1"/>
          <p:nvPr/>
        </p:nvSpPr>
        <p:spPr>
          <a:xfrm>
            <a:off x="4690496" y="749408"/>
            <a:ext cx="4578824" cy="369332"/>
          </a:xfrm>
          <a:prstGeom prst="rect">
            <a:avLst/>
          </a:prstGeom>
          <a:noFill/>
        </p:spPr>
        <p:txBody>
          <a:bodyPr wrap="square">
            <a:spAutoFit/>
          </a:bodyPr>
          <a:lstStyle/>
          <a:p>
            <a:r>
              <a:rPr lang="en-US" sz="1800" b="1">
                <a:solidFill>
                  <a:schemeClr val="bg1"/>
                </a:solidFill>
                <a:highlight>
                  <a:srgbClr val="549DD1"/>
                </a:highlight>
              </a:rPr>
              <a:t> Avoid, minimize or offset impacts</a:t>
            </a:r>
            <a:endParaRPr lang="en-US" sz="1800">
              <a:solidFill>
                <a:schemeClr val="bg1"/>
              </a:solidFill>
              <a:highlight>
                <a:srgbClr val="549DD1"/>
              </a:highlight>
            </a:endParaRPr>
          </a:p>
        </p:txBody>
      </p:sp>
    </p:spTree>
    <p:extLst>
      <p:ext uri="{BB962C8B-B14F-4D97-AF65-F5344CB8AC3E}">
        <p14:creationId xmlns:p14="http://schemas.microsoft.com/office/powerpoint/2010/main" val="140527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892B-ABAB-4331-973F-F62A51CCE74D}"/>
              </a:ext>
            </a:extLst>
          </p:cNvPr>
          <p:cNvSpPr>
            <a:spLocks noGrp="1"/>
          </p:cNvSpPr>
          <p:nvPr>
            <p:ph type="title" idx="4294967295"/>
          </p:nvPr>
        </p:nvSpPr>
        <p:spPr>
          <a:xfrm>
            <a:off x="409433" y="171450"/>
            <a:ext cx="7912242" cy="400050"/>
          </a:xfrm>
          <a:prstGeom prst="rect">
            <a:avLst/>
          </a:prstGeom>
        </p:spPr>
        <p:txBody>
          <a:bodyPr/>
          <a:lstStyle/>
          <a:p>
            <a:pPr algn="l"/>
            <a:r>
              <a:rPr lang="en-US" sz="2200"/>
              <a:t>Portfolio of Resources</a:t>
            </a:r>
          </a:p>
        </p:txBody>
      </p:sp>
      <p:sp>
        <p:nvSpPr>
          <p:cNvPr id="4" name="Slide Number Placeholder 3">
            <a:extLst>
              <a:ext uri="{FF2B5EF4-FFF2-40B4-BE49-F238E27FC236}">
                <a16:creationId xmlns:a16="http://schemas.microsoft.com/office/drawing/2014/main" id="{9CFC28A8-961B-4153-8824-F85127000E20}"/>
              </a:ext>
            </a:extLst>
          </p:cNvPr>
          <p:cNvSpPr>
            <a:spLocks noGrp="1"/>
          </p:cNvSpPr>
          <p:nvPr>
            <p:ph type="sldNum" sz="quarter" idx="4294967295"/>
          </p:nvPr>
        </p:nvSpPr>
        <p:spPr>
          <a:xfrm>
            <a:off x="7010400" y="4705350"/>
            <a:ext cx="1850571" cy="303213"/>
          </a:xfrm>
        </p:spPr>
        <p:txBody>
          <a:bodyPr/>
          <a:lstStyle/>
          <a:p>
            <a:fld id="{6B336A68-D5C4-EF40-B998-6E375F9C805C}" type="slidenum">
              <a:rPr lang="en-US" sz="1100" smtClean="0"/>
              <a:pPr/>
              <a:t>7</a:t>
            </a:fld>
            <a:endParaRPr lang="en-US" sz="1100" dirty="0"/>
          </a:p>
        </p:txBody>
      </p:sp>
      <p:grpSp>
        <p:nvGrpSpPr>
          <p:cNvPr id="45" name="Group 44">
            <a:extLst>
              <a:ext uri="{FF2B5EF4-FFF2-40B4-BE49-F238E27FC236}">
                <a16:creationId xmlns:a16="http://schemas.microsoft.com/office/drawing/2014/main" id="{59D97706-4565-4172-A838-3261ED22E9C6}"/>
              </a:ext>
            </a:extLst>
          </p:cNvPr>
          <p:cNvGrpSpPr/>
          <p:nvPr/>
        </p:nvGrpSpPr>
        <p:grpSpPr>
          <a:xfrm>
            <a:off x="3500840" y="1584218"/>
            <a:ext cx="4636257" cy="646331"/>
            <a:chOff x="2917371" y="930953"/>
            <a:chExt cx="4636257" cy="646331"/>
          </a:xfrm>
        </p:grpSpPr>
        <p:sp>
          <p:nvSpPr>
            <p:cNvPr id="31" name="Rectangle 30">
              <a:extLst>
                <a:ext uri="{FF2B5EF4-FFF2-40B4-BE49-F238E27FC236}">
                  <a16:creationId xmlns:a16="http://schemas.microsoft.com/office/drawing/2014/main" id="{6B645D17-2CA4-4B22-A702-975903FF989B}"/>
                </a:ext>
              </a:extLst>
            </p:cNvPr>
            <p:cNvSpPr/>
            <p:nvPr/>
          </p:nvSpPr>
          <p:spPr>
            <a:xfrm>
              <a:off x="3718430" y="930953"/>
              <a:ext cx="3835198" cy="646331"/>
            </a:xfrm>
            <a:prstGeom prst="rect">
              <a:avLst/>
            </a:prstGeom>
          </p:spPr>
          <p:txBody>
            <a:bodyPr wrap="square">
              <a:spAutoFit/>
            </a:bodyPr>
            <a:lstStyle/>
            <a:p>
              <a:pPr lvl="0"/>
              <a:r>
                <a:rPr lang="en-US">
                  <a:solidFill>
                    <a:schemeClr val="bg1"/>
                  </a:solidFill>
                </a:rPr>
                <a:t>City-owned water rights and converted agricultural shares</a:t>
              </a:r>
            </a:p>
          </p:txBody>
        </p:sp>
        <p:pic>
          <p:nvPicPr>
            <p:cNvPr id="37" name="Graphic 36" descr="Water">
              <a:extLst>
                <a:ext uri="{FF2B5EF4-FFF2-40B4-BE49-F238E27FC236}">
                  <a16:creationId xmlns:a16="http://schemas.microsoft.com/office/drawing/2014/main" id="{FF9DE2FE-FE83-4219-AC08-47368600ACD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17371" y="980310"/>
              <a:ext cx="547617" cy="547617"/>
            </a:xfrm>
            <a:prstGeom prst="rect">
              <a:avLst/>
            </a:prstGeom>
          </p:spPr>
        </p:pic>
      </p:grpSp>
      <p:grpSp>
        <p:nvGrpSpPr>
          <p:cNvPr id="42" name="Group 41">
            <a:extLst>
              <a:ext uri="{FF2B5EF4-FFF2-40B4-BE49-F238E27FC236}">
                <a16:creationId xmlns:a16="http://schemas.microsoft.com/office/drawing/2014/main" id="{E86116EF-DC8F-46C9-9434-833ABD49A401}"/>
              </a:ext>
            </a:extLst>
          </p:cNvPr>
          <p:cNvGrpSpPr/>
          <p:nvPr/>
        </p:nvGrpSpPr>
        <p:grpSpPr>
          <a:xfrm>
            <a:off x="3500840" y="2566225"/>
            <a:ext cx="3638993" cy="547617"/>
            <a:chOff x="3399222" y="1931875"/>
            <a:chExt cx="3638993" cy="547617"/>
          </a:xfrm>
        </p:grpSpPr>
        <p:sp>
          <p:nvSpPr>
            <p:cNvPr id="32" name="Rectangle 31">
              <a:extLst>
                <a:ext uri="{FF2B5EF4-FFF2-40B4-BE49-F238E27FC236}">
                  <a16:creationId xmlns:a16="http://schemas.microsoft.com/office/drawing/2014/main" id="{73B47A91-E452-4B5E-A9A6-1B99A377563A}"/>
                </a:ext>
              </a:extLst>
            </p:cNvPr>
            <p:cNvSpPr/>
            <p:nvPr/>
          </p:nvSpPr>
          <p:spPr>
            <a:xfrm>
              <a:off x="4209833" y="2014754"/>
              <a:ext cx="2828382" cy="369332"/>
            </a:xfrm>
            <a:prstGeom prst="rect">
              <a:avLst/>
            </a:prstGeom>
          </p:spPr>
          <p:txBody>
            <a:bodyPr wrap="square">
              <a:spAutoFit/>
            </a:bodyPr>
            <a:lstStyle/>
            <a:p>
              <a:r>
                <a:rPr lang="en-US">
                  <a:solidFill>
                    <a:schemeClr val="bg1"/>
                  </a:solidFill>
                  <a:ea typeface="Times New Roman" panose="02020603050405020304" pitchFamily="18" charset="0"/>
                  <a:cs typeface="Calibri" panose="020F0502020204030204" pitchFamily="34" charset="0"/>
                </a:rPr>
                <a:t>CBT ownership </a:t>
              </a:r>
              <a:endParaRPr lang="en-US">
                <a:solidFill>
                  <a:schemeClr val="bg1"/>
                </a:solidFill>
              </a:endParaRPr>
            </a:p>
          </p:txBody>
        </p:sp>
        <p:pic>
          <p:nvPicPr>
            <p:cNvPr id="39" name="Graphic 38" descr="Mountains">
              <a:extLst>
                <a:ext uri="{FF2B5EF4-FFF2-40B4-BE49-F238E27FC236}">
                  <a16:creationId xmlns:a16="http://schemas.microsoft.com/office/drawing/2014/main" id="{0E6D1AA3-748F-4F9F-920E-E688755C476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99222" y="1931875"/>
              <a:ext cx="547617" cy="547617"/>
            </a:xfrm>
            <a:prstGeom prst="rect">
              <a:avLst/>
            </a:prstGeom>
          </p:spPr>
        </p:pic>
      </p:grpSp>
      <p:grpSp>
        <p:nvGrpSpPr>
          <p:cNvPr id="40" name="Group 39">
            <a:extLst>
              <a:ext uri="{FF2B5EF4-FFF2-40B4-BE49-F238E27FC236}">
                <a16:creationId xmlns:a16="http://schemas.microsoft.com/office/drawing/2014/main" id="{71742767-CAC3-40D6-A1F4-0FE6A2ECCA41}"/>
              </a:ext>
            </a:extLst>
          </p:cNvPr>
          <p:cNvGrpSpPr/>
          <p:nvPr/>
        </p:nvGrpSpPr>
        <p:grpSpPr>
          <a:xfrm>
            <a:off x="3500840" y="3449518"/>
            <a:ext cx="3042606" cy="646331"/>
            <a:chOff x="3399222" y="2847744"/>
            <a:chExt cx="3042606" cy="646331"/>
          </a:xfrm>
        </p:grpSpPr>
        <p:sp>
          <p:nvSpPr>
            <p:cNvPr id="34" name="Rectangle 33">
              <a:extLst>
                <a:ext uri="{FF2B5EF4-FFF2-40B4-BE49-F238E27FC236}">
                  <a16:creationId xmlns:a16="http://schemas.microsoft.com/office/drawing/2014/main" id="{DC5D36F6-B21A-48A8-B337-EBBBB6D83099}"/>
                </a:ext>
              </a:extLst>
            </p:cNvPr>
            <p:cNvSpPr/>
            <p:nvPr/>
          </p:nvSpPr>
          <p:spPr>
            <a:xfrm>
              <a:off x="4209833" y="2847744"/>
              <a:ext cx="2231995" cy="646331"/>
            </a:xfrm>
            <a:prstGeom prst="rect">
              <a:avLst/>
            </a:prstGeom>
          </p:spPr>
          <p:txBody>
            <a:bodyPr wrap="square">
              <a:spAutoFit/>
            </a:bodyPr>
            <a:lstStyle/>
            <a:p>
              <a:pPr lvl="0"/>
              <a:r>
                <a:rPr lang="en-US">
                  <a:solidFill>
                    <a:schemeClr val="bg1"/>
                  </a:solidFill>
                </a:rPr>
                <a:t>Storage (including 20% reserve)</a:t>
              </a:r>
            </a:p>
          </p:txBody>
        </p:sp>
        <p:pic>
          <p:nvPicPr>
            <p:cNvPr id="43" name="Graphic 42" descr="Piggy Bank">
              <a:extLst>
                <a:ext uri="{FF2B5EF4-FFF2-40B4-BE49-F238E27FC236}">
                  <a16:creationId xmlns:a16="http://schemas.microsoft.com/office/drawing/2014/main" id="{43984798-C7F9-4E81-96CC-362654179D4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99222" y="2897101"/>
              <a:ext cx="547617" cy="547617"/>
            </a:xfrm>
            <a:prstGeom prst="rect">
              <a:avLst/>
            </a:prstGeom>
          </p:spPr>
        </p:pic>
      </p:grpSp>
      <p:pic>
        <p:nvPicPr>
          <p:cNvPr id="44" name="Picture 43" descr="A picture containing text&#10;&#10;Description automatically generated">
            <a:extLst>
              <a:ext uri="{FF2B5EF4-FFF2-40B4-BE49-F238E27FC236}">
                <a16:creationId xmlns:a16="http://schemas.microsoft.com/office/drawing/2014/main" id="{B1CA0670-5B78-459A-ACAB-93E6DA0D48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44894" y="3491374"/>
            <a:ext cx="1435744" cy="517900"/>
          </a:xfrm>
          <a:prstGeom prst="rect">
            <a:avLst/>
          </a:prstGeom>
        </p:spPr>
      </p:pic>
      <p:grpSp>
        <p:nvGrpSpPr>
          <p:cNvPr id="36" name="Group 35">
            <a:extLst>
              <a:ext uri="{FF2B5EF4-FFF2-40B4-BE49-F238E27FC236}">
                <a16:creationId xmlns:a16="http://schemas.microsoft.com/office/drawing/2014/main" id="{B974D11C-8C76-4602-B198-610C48943873}"/>
              </a:ext>
            </a:extLst>
          </p:cNvPr>
          <p:cNvGrpSpPr/>
          <p:nvPr/>
        </p:nvGrpSpPr>
        <p:grpSpPr>
          <a:xfrm>
            <a:off x="622301" y="1930410"/>
            <a:ext cx="1804154" cy="1595265"/>
            <a:chOff x="447182" y="1897516"/>
            <a:chExt cx="1877704" cy="1672377"/>
          </a:xfrm>
        </p:grpSpPr>
        <p:grpSp>
          <p:nvGrpSpPr>
            <p:cNvPr id="33" name="Group 32">
              <a:extLst>
                <a:ext uri="{FF2B5EF4-FFF2-40B4-BE49-F238E27FC236}">
                  <a16:creationId xmlns:a16="http://schemas.microsoft.com/office/drawing/2014/main" id="{FAA0008B-005D-4C70-8068-A565363163C2}"/>
                </a:ext>
              </a:extLst>
            </p:cNvPr>
            <p:cNvGrpSpPr/>
            <p:nvPr/>
          </p:nvGrpSpPr>
          <p:grpSpPr>
            <a:xfrm>
              <a:off x="447182" y="1897516"/>
              <a:ext cx="1877704" cy="1514984"/>
              <a:chOff x="447182" y="1897516"/>
              <a:chExt cx="1877704" cy="1514984"/>
            </a:xfrm>
          </p:grpSpPr>
          <p:pic>
            <p:nvPicPr>
              <p:cNvPr id="7" name="Picture 6">
                <a:extLst>
                  <a:ext uri="{FF2B5EF4-FFF2-40B4-BE49-F238E27FC236}">
                    <a16:creationId xmlns:a16="http://schemas.microsoft.com/office/drawing/2014/main" id="{DCCE0C6C-60A9-4E20-B109-F87CF080457C}"/>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447182" y="1897516"/>
                <a:ext cx="1877704" cy="1413273"/>
              </a:xfrm>
              <a:prstGeom prst="rect">
                <a:avLst/>
              </a:prstGeom>
            </p:spPr>
          </p:pic>
          <p:pic>
            <p:nvPicPr>
              <p:cNvPr id="9" name="Graphic 8" descr="Hammer">
                <a:extLst>
                  <a:ext uri="{FF2B5EF4-FFF2-40B4-BE49-F238E27FC236}">
                    <a16:creationId xmlns:a16="http://schemas.microsoft.com/office/drawing/2014/main" id="{4B6833A9-CA05-44C0-B95E-476CDC959A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758312">
                <a:off x="1333177" y="2498100"/>
                <a:ext cx="914400" cy="914400"/>
              </a:xfrm>
              <a:prstGeom prst="rect">
                <a:avLst/>
              </a:prstGeom>
            </p:spPr>
          </p:pic>
          <p:pic>
            <p:nvPicPr>
              <p:cNvPr id="26" name="Graphic 25" descr="Wrench">
                <a:extLst>
                  <a:ext uri="{FF2B5EF4-FFF2-40B4-BE49-F238E27FC236}">
                    <a16:creationId xmlns:a16="http://schemas.microsoft.com/office/drawing/2014/main" id="{BB93E4F9-9F21-489C-A780-31ED35D3B6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5049376">
                <a:off x="618336" y="2611203"/>
                <a:ext cx="650037" cy="650037"/>
              </a:xfrm>
              <a:prstGeom prst="rect">
                <a:avLst/>
              </a:prstGeom>
            </p:spPr>
          </p:pic>
        </p:grpSp>
        <p:pic>
          <p:nvPicPr>
            <p:cNvPr id="24" name="Graphic 23" descr="Screwdriver">
              <a:extLst>
                <a:ext uri="{FF2B5EF4-FFF2-40B4-BE49-F238E27FC236}">
                  <a16:creationId xmlns:a16="http://schemas.microsoft.com/office/drawing/2014/main" id="{449AC49B-C549-4504-8F2C-336A293852F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386741">
              <a:off x="941279" y="2655493"/>
              <a:ext cx="914400" cy="914400"/>
            </a:xfrm>
            <a:prstGeom prst="rect">
              <a:avLst/>
            </a:prstGeom>
          </p:spPr>
        </p:pic>
      </p:grpSp>
      <p:sp>
        <p:nvSpPr>
          <p:cNvPr id="46" name="Arrow: Right 45">
            <a:extLst>
              <a:ext uri="{FF2B5EF4-FFF2-40B4-BE49-F238E27FC236}">
                <a16:creationId xmlns:a16="http://schemas.microsoft.com/office/drawing/2014/main" id="{5CADFF13-702B-46F3-A824-AEF29E1E25DB}"/>
              </a:ext>
            </a:extLst>
          </p:cNvPr>
          <p:cNvSpPr/>
          <p:nvPr/>
        </p:nvSpPr>
        <p:spPr>
          <a:xfrm>
            <a:off x="6469088" y="3657717"/>
            <a:ext cx="296074" cy="226422"/>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7616DEE-5424-48C0-9170-37915EE72D9D}"/>
              </a:ext>
            </a:extLst>
          </p:cNvPr>
          <p:cNvCxnSpPr>
            <a:cxnSpLocks/>
          </p:cNvCxnSpPr>
          <p:nvPr/>
        </p:nvCxnSpPr>
        <p:spPr>
          <a:xfrm>
            <a:off x="3399222" y="2351018"/>
            <a:ext cx="4981416"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9761BFE-FE99-474D-A44E-5BBFB5FFDEF2}"/>
              </a:ext>
            </a:extLst>
          </p:cNvPr>
          <p:cNvCxnSpPr>
            <a:cxnSpLocks/>
          </p:cNvCxnSpPr>
          <p:nvPr/>
        </p:nvCxnSpPr>
        <p:spPr>
          <a:xfrm>
            <a:off x="3399222" y="3289548"/>
            <a:ext cx="4981416"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811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9735-6D9D-4088-BB3D-DF3D569D85A1}"/>
              </a:ext>
            </a:extLst>
          </p:cNvPr>
          <p:cNvSpPr>
            <a:spLocks noGrp="1"/>
          </p:cNvSpPr>
          <p:nvPr>
            <p:ph type="title"/>
          </p:nvPr>
        </p:nvSpPr>
        <p:spPr>
          <a:prstGeom prst="rect">
            <a:avLst/>
          </a:prstGeom>
        </p:spPr>
        <p:txBody>
          <a:bodyPr/>
          <a:lstStyle/>
          <a:p>
            <a:r>
              <a:rPr lang="en-US"/>
              <a:t>Storage Available to Provider</a:t>
            </a:r>
          </a:p>
        </p:txBody>
      </p:sp>
      <p:grpSp>
        <p:nvGrpSpPr>
          <p:cNvPr id="10" name="Group 9">
            <a:extLst>
              <a:ext uri="{FF2B5EF4-FFF2-40B4-BE49-F238E27FC236}">
                <a16:creationId xmlns:a16="http://schemas.microsoft.com/office/drawing/2014/main" id="{09546891-66B6-4592-9279-521373BDEE71}"/>
              </a:ext>
            </a:extLst>
          </p:cNvPr>
          <p:cNvGrpSpPr/>
          <p:nvPr/>
        </p:nvGrpSpPr>
        <p:grpSpPr>
          <a:xfrm>
            <a:off x="749796" y="787642"/>
            <a:ext cx="7206849" cy="4279334"/>
            <a:chOff x="1434790" y="1100254"/>
            <a:chExt cx="6222381" cy="3694769"/>
          </a:xfrm>
        </p:grpSpPr>
        <p:sp>
          <p:nvSpPr>
            <p:cNvPr id="9" name="Rectangle 8">
              <a:extLst>
                <a:ext uri="{FF2B5EF4-FFF2-40B4-BE49-F238E27FC236}">
                  <a16:creationId xmlns:a16="http://schemas.microsoft.com/office/drawing/2014/main" id="{D6EA874C-3324-49BF-A56B-8AB40A1C411B}"/>
                </a:ext>
              </a:extLst>
            </p:cNvPr>
            <p:cNvSpPr/>
            <p:nvPr/>
          </p:nvSpPr>
          <p:spPr>
            <a:xfrm>
              <a:off x="1434790" y="1100254"/>
              <a:ext cx="6222381" cy="3694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8" name="Picture 7" descr="A close up of a logo&#10;&#10;Description automatically generated">
              <a:extLst>
                <a:ext uri="{FF2B5EF4-FFF2-40B4-BE49-F238E27FC236}">
                  <a16:creationId xmlns:a16="http://schemas.microsoft.com/office/drawing/2014/main" id="{CB21B845-4736-407F-8DEA-1628240994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6918" y="1190235"/>
              <a:ext cx="5938125" cy="3515115"/>
            </a:xfrm>
            <a:prstGeom prst="rect">
              <a:avLst/>
            </a:prstGeom>
          </p:spPr>
        </p:pic>
      </p:grpSp>
      <p:sp>
        <p:nvSpPr>
          <p:cNvPr id="11" name="Slide Number Placeholder 3">
            <a:extLst>
              <a:ext uri="{FF2B5EF4-FFF2-40B4-BE49-F238E27FC236}">
                <a16:creationId xmlns:a16="http://schemas.microsoft.com/office/drawing/2014/main" id="{E8E2A47D-6C21-46E5-A891-577BEFF142C7}"/>
              </a:ext>
            </a:extLst>
          </p:cNvPr>
          <p:cNvSpPr>
            <a:spLocks noGrp="1"/>
          </p:cNvSpPr>
          <p:nvPr>
            <p:ph type="sldNum" sz="quarter" idx="4"/>
          </p:nvPr>
        </p:nvSpPr>
        <p:spPr>
          <a:xfrm>
            <a:off x="8442434" y="255140"/>
            <a:ext cx="455905" cy="308800"/>
          </a:xfrm>
        </p:spPr>
        <p:txBody>
          <a:bodyPr/>
          <a:lstStyle/>
          <a:p>
            <a:pPr algn="l"/>
            <a:fld id="{6B336A68-D5C4-EF40-B998-6E375F9C805C}" type="slidenum">
              <a:rPr lang="en-US" smtClean="0"/>
              <a:pPr algn="l"/>
              <a:t>8</a:t>
            </a:fld>
            <a:endParaRPr lang="en-US"/>
          </a:p>
        </p:txBody>
      </p:sp>
      <p:sp>
        <p:nvSpPr>
          <p:cNvPr id="4" name="Rectangle 3">
            <a:extLst>
              <a:ext uri="{FF2B5EF4-FFF2-40B4-BE49-F238E27FC236}">
                <a16:creationId xmlns:a16="http://schemas.microsoft.com/office/drawing/2014/main" id="{4037729E-E4A0-AF9E-5E81-D92DA90C122C}"/>
              </a:ext>
            </a:extLst>
          </p:cNvPr>
          <p:cNvSpPr/>
          <p:nvPr/>
        </p:nvSpPr>
        <p:spPr>
          <a:xfrm>
            <a:off x="7250907" y="3760610"/>
            <a:ext cx="452438" cy="2016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DBDA8D-BFE2-48BF-8666-05E51FC96B33}"/>
              </a:ext>
            </a:extLst>
          </p:cNvPr>
          <p:cNvSpPr txBox="1"/>
          <p:nvPr/>
        </p:nvSpPr>
        <p:spPr>
          <a:xfrm>
            <a:off x="7047586" y="3463080"/>
            <a:ext cx="1049573" cy="246221"/>
          </a:xfrm>
          <a:prstGeom prst="rect">
            <a:avLst/>
          </a:prstGeom>
          <a:noFill/>
        </p:spPr>
        <p:txBody>
          <a:bodyPr wrap="square" rtlCol="0">
            <a:spAutoFit/>
          </a:bodyPr>
          <a:lstStyle/>
          <a:p>
            <a:r>
              <a:rPr lang="en-US" sz="1000"/>
              <a:t>With Halligan</a:t>
            </a:r>
          </a:p>
        </p:txBody>
      </p:sp>
    </p:spTree>
    <p:extLst>
      <p:ext uri="{BB962C8B-B14F-4D97-AF65-F5344CB8AC3E}">
        <p14:creationId xmlns:p14="http://schemas.microsoft.com/office/powerpoint/2010/main" val="20874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3686D2-9F55-415D-B7AF-C37D44059A10}"/>
              </a:ext>
            </a:extLst>
          </p:cNvPr>
          <p:cNvSpPr>
            <a:spLocks noGrp="1"/>
          </p:cNvSpPr>
          <p:nvPr>
            <p:ph type="sldNum" sz="quarter" idx="4"/>
          </p:nvPr>
        </p:nvSpPr>
        <p:spPr>
          <a:xfrm>
            <a:off x="8442435" y="199647"/>
            <a:ext cx="553358" cy="364293"/>
          </a:xfrm>
        </p:spPr>
        <p:txBody>
          <a:bodyPr/>
          <a:lstStyle/>
          <a:p>
            <a:pPr algn="l"/>
            <a:fld id="{6B336A68-D5C4-EF40-B998-6E375F9C805C}" type="slidenum">
              <a:rPr lang="en-US" smtClean="0"/>
              <a:pPr algn="l"/>
              <a:t>9</a:t>
            </a:fld>
            <a:endParaRPr lang="en-US"/>
          </a:p>
        </p:txBody>
      </p:sp>
      <p:sp>
        <p:nvSpPr>
          <p:cNvPr id="2" name="Title 1">
            <a:extLst>
              <a:ext uri="{FF2B5EF4-FFF2-40B4-BE49-F238E27FC236}">
                <a16:creationId xmlns:a16="http://schemas.microsoft.com/office/drawing/2014/main" id="{08CA8976-A56B-46E3-94E7-C9F698CEE2EC}"/>
              </a:ext>
            </a:extLst>
          </p:cNvPr>
          <p:cNvSpPr>
            <a:spLocks noGrp="1"/>
          </p:cNvSpPr>
          <p:nvPr>
            <p:ph type="title"/>
          </p:nvPr>
        </p:nvSpPr>
        <p:spPr/>
        <p:txBody>
          <a:bodyPr/>
          <a:lstStyle/>
          <a:p>
            <a:r>
              <a:rPr lang="en-US" dirty="0"/>
              <a:t>Future Water Demands</a:t>
            </a:r>
          </a:p>
        </p:txBody>
      </p:sp>
      <p:sp>
        <p:nvSpPr>
          <p:cNvPr id="6" name="Oval 5">
            <a:extLst>
              <a:ext uri="{FF2B5EF4-FFF2-40B4-BE49-F238E27FC236}">
                <a16:creationId xmlns:a16="http://schemas.microsoft.com/office/drawing/2014/main" id="{0DBD31B9-3744-4FEF-9036-BB9EF695D2E8}"/>
              </a:ext>
            </a:extLst>
          </p:cNvPr>
          <p:cNvSpPr/>
          <p:nvPr/>
        </p:nvSpPr>
        <p:spPr>
          <a:xfrm>
            <a:off x="4125885" y="2936066"/>
            <a:ext cx="1783080" cy="17824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highlight>
                  <a:srgbClr val="549DD1"/>
                </a:highlight>
              </a:rPr>
              <a:t>Annual Firm Yield</a:t>
            </a:r>
            <a:r>
              <a:rPr lang="en-US">
                <a:solidFill>
                  <a:schemeClr val="tx1"/>
                </a:solidFill>
              </a:rPr>
              <a:t> ~31,000 acre-feet</a:t>
            </a:r>
            <a:endParaRPr lang="en-US" b="1">
              <a:solidFill>
                <a:schemeClr val="tx1"/>
              </a:solidFill>
            </a:endParaRPr>
          </a:p>
        </p:txBody>
      </p:sp>
      <p:sp>
        <p:nvSpPr>
          <p:cNvPr id="8" name="Oval 7">
            <a:extLst>
              <a:ext uri="{FF2B5EF4-FFF2-40B4-BE49-F238E27FC236}">
                <a16:creationId xmlns:a16="http://schemas.microsoft.com/office/drawing/2014/main" id="{0A3BADFD-72ED-488D-8C10-342925D1E119}"/>
              </a:ext>
            </a:extLst>
          </p:cNvPr>
          <p:cNvSpPr/>
          <p:nvPr/>
        </p:nvSpPr>
        <p:spPr>
          <a:xfrm>
            <a:off x="6910961" y="2784512"/>
            <a:ext cx="2084832" cy="20855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highlight>
                  <a:srgbClr val="549DD1"/>
                </a:highlight>
              </a:rPr>
              <a:t>Projected Demand</a:t>
            </a:r>
            <a:r>
              <a:rPr lang="en-US">
                <a:solidFill>
                  <a:schemeClr val="tx1"/>
                </a:solidFill>
              </a:rPr>
              <a:t> ~38,400 acre-feet</a:t>
            </a:r>
            <a:endParaRPr lang="en-US" b="1">
              <a:solidFill>
                <a:schemeClr val="tx1"/>
              </a:solidFill>
            </a:endParaRPr>
          </a:p>
        </p:txBody>
      </p:sp>
      <p:cxnSp>
        <p:nvCxnSpPr>
          <p:cNvPr id="9" name="Straight Arrow Connector 8">
            <a:extLst>
              <a:ext uri="{FF2B5EF4-FFF2-40B4-BE49-F238E27FC236}">
                <a16:creationId xmlns:a16="http://schemas.microsoft.com/office/drawing/2014/main" id="{3F977769-58BC-4E65-9B4E-4888E53488F3}"/>
              </a:ext>
            </a:extLst>
          </p:cNvPr>
          <p:cNvCxnSpPr>
            <a:cxnSpLocks/>
          </p:cNvCxnSpPr>
          <p:nvPr/>
        </p:nvCxnSpPr>
        <p:spPr>
          <a:xfrm>
            <a:off x="5945012" y="3827287"/>
            <a:ext cx="915151" cy="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21E0FD4-51E4-41B0-A0C0-1EF1FD471686}"/>
              </a:ext>
            </a:extLst>
          </p:cNvPr>
          <p:cNvSpPr/>
          <p:nvPr/>
        </p:nvSpPr>
        <p:spPr>
          <a:xfrm>
            <a:off x="146612" y="947530"/>
            <a:ext cx="1709928" cy="17091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solidFill>
                  <a:schemeClr val="bg1"/>
                </a:solidFill>
                <a:highlight>
                  <a:srgbClr val="549DD1"/>
                </a:highlight>
              </a:rPr>
              <a:t>2020</a:t>
            </a:r>
            <a:r>
              <a:rPr lang="en-US">
                <a:solidFill>
                  <a:schemeClr val="tx1"/>
                </a:solidFill>
              </a:rPr>
              <a:t> ~143,000 people</a:t>
            </a:r>
            <a:endParaRPr lang="en-US" b="1">
              <a:solidFill>
                <a:schemeClr val="tx1"/>
              </a:solidFill>
            </a:endParaRPr>
          </a:p>
        </p:txBody>
      </p:sp>
      <p:sp>
        <p:nvSpPr>
          <p:cNvPr id="12" name="Oval 11">
            <a:extLst>
              <a:ext uri="{FF2B5EF4-FFF2-40B4-BE49-F238E27FC236}">
                <a16:creationId xmlns:a16="http://schemas.microsoft.com/office/drawing/2014/main" id="{70137426-4B48-43DE-AAF3-39562F572593}"/>
              </a:ext>
            </a:extLst>
          </p:cNvPr>
          <p:cNvSpPr/>
          <p:nvPr/>
        </p:nvSpPr>
        <p:spPr>
          <a:xfrm>
            <a:off x="2901761" y="759350"/>
            <a:ext cx="2084832" cy="20855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highlight>
                  <a:srgbClr val="549DD1"/>
                </a:highlight>
              </a:rPr>
              <a:t>2065</a:t>
            </a:r>
            <a:r>
              <a:rPr lang="en-US">
                <a:solidFill>
                  <a:schemeClr val="tx1"/>
                </a:solidFill>
              </a:rPr>
              <a:t> ~178,000</a:t>
            </a:r>
          </a:p>
          <a:p>
            <a:pPr algn="ctr"/>
            <a:r>
              <a:rPr lang="en-US">
                <a:solidFill>
                  <a:schemeClr val="tx1"/>
                </a:solidFill>
              </a:rPr>
              <a:t>people</a:t>
            </a:r>
          </a:p>
        </p:txBody>
      </p:sp>
      <p:cxnSp>
        <p:nvCxnSpPr>
          <p:cNvPr id="13" name="Straight Arrow Connector 12">
            <a:extLst>
              <a:ext uri="{FF2B5EF4-FFF2-40B4-BE49-F238E27FC236}">
                <a16:creationId xmlns:a16="http://schemas.microsoft.com/office/drawing/2014/main" id="{744136C1-E886-48CE-908A-F3145EBE399A}"/>
              </a:ext>
            </a:extLst>
          </p:cNvPr>
          <p:cNvCxnSpPr>
            <a:cxnSpLocks/>
          </p:cNvCxnSpPr>
          <p:nvPr/>
        </p:nvCxnSpPr>
        <p:spPr>
          <a:xfrm>
            <a:off x="1912579" y="1802125"/>
            <a:ext cx="915151" cy="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3F0B761-13B7-4348-A351-2BBF8B60A7AD}"/>
              </a:ext>
            </a:extLst>
          </p:cNvPr>
          <p:cNvSpPr txBox="1"/>
          <p:nvPr/>
        </p:nvSpPr>
        <p:spPr>
          <a:xfrm>
            <a:off x="146612" y="3551275"/>
            <a:ext cx="3306272" cy="830997"/>
          </a:xfrm>
          <a:prstGeom prst="rect">
            <a:avLst/>
          </a:prstGeom>
          <a:noFill/>
        </p:spPr>
        <p:txBody>
          <a:bodyPr wrap="square" rtlCol="0">
            <a:spAutoFit/>
          </a:bodyPr>
          <a:lstStyle/>
          <a:p>
            <a:r>
              <a:rPr lang="en-US" sz="1600"/>
              <a:t>Includes large contractual use increases (e.g., breweries, manufacturing)</a:t>
            </a:r>
          </a:p>
        </p:txBody>
      </p:sp>
    </p:spTree>
    <p:extLst>
      <p:ext uri="{BB962C8B-B14F-4D97-AF65-F5344CB8AC3E}">
        <p14:creationId xmlns:p14="http://schemas.microsoft.com/office/powerpoint/2010/main" val="6955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tyTheme16x9">
  <a:themeElements>
    <a:clrScheme name="CityTheme">
      <a:dk1>
        <a:srgbClr val="000935"/>
      </a:dk1>
      <a:lt1>
        <a:srgbClr val="FFFFFF"/>
      </a:lt1>
      <a:dk2>
        <a:srgbClr val="00477F"/>
      </a:dk2>
      <a:lt2>
        <a:srgbClr val="559FD4"/>
      </a:lt2>
      <a:accent1>
        <a:srgbClr val="000935"/>
      </a:accent1>
      <a:accent2>
        <a:srgbClr val="549FD3"/>
      </a:accent2>
      <a:accent3>
        <a:srgbClr val="F37D20"/>
      </a:accent3>
      <a:accent4>
        <a:srgbClr val="61BB32"/>
      </a:accent4>
      <a:accent5>
        <a:srgbClr val="B22D2D"/>
      </a:accent5>
      <a:accent6>
        <a:srgbClr val="FCB320"/>
      </a:accent6>
      <a:hlink>
        <a:srgbClr val="00457E"/>
      </a:hlink>
      <a:folHlink>
        <a:srgbClr val="5858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ty PPT Master Template" id="{B4A74ED1-DDE8-C343-AF83-5B9C62D91437}" vid="{32F8AA3D-55A0-E848-A041-D6AC3AD3D1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945</TotalTime>
  <Words>2593</Words>
  <Application>Microsoft Office PowerPoint</Application>
  <PresentationFormat>On-screen Show (16:9)</PresentationFormat>
  <Paragraphs>314</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Helvetica</vt:lpstr>
      <vt:lpstr>Lucida Grande</vt:lpstr>
      <vt:lpstr>Symbol</vt:lpstr>
      <vt:lpstr>Tahoma</vt:lpstr>
      <vt:lpstr>Times</vt:lpstr>
      <vt:lpstr>Times New Roman</vt:lpstr>
      <vt:lpstr>Wingdings</vt:lpstr>
      <vt:lpstr>CityTheme16x9</vt:lpstr>
      <vt:lpstr>Halligan Water Supply Project Update</vt:lpstr>
      <vt:lpstr>Purpose</vt:lpstr>
      <vt:lpstr>PowerPoint Presentation</vt:lpstr>
      <vt:lpstr>Utilities Water Supply Sources</vt:lpstr>
      <vt:lpstr>Water Supply &amp; Demand Management Policy</vt:lpstr>
      <vt:lpstr>Water Future Strategies</vt:lpstr>
      <vt:lpstr>Portfolio of Resources</vt:lpstr>
      <vt:lpstr>Storage Available to Provider</vt:lpstr>
      <vt:lpstr>Future Water Demands</vt:lpstr>
      <vt:lpstr>PowerPoint Presentation</vt:lpstr>
      <vt:lpstr>Future Water Demands</vt:lpstr>
      <vt:lpstr>PowerPoint Presentation</vt:lpstr>
      <vt:lpstr>What differentiates Halligan?</vt:lpstr>
      <vt:lpstr>PowerPoint Presentation</vt:lpstr>
      <vt:lpstr>Impacts</vt:lpstr>
      <vt:lpstr>PowerPoint Presentation</vt:lpstr>
      <vt:lpstr>Benefits</vt:lpstr>
      <vt:lpstr>North Fork Habitat Improvement</vt:lpstr>
      <vt:lpstr>Design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 Anderson</dc:creator>
  <cp:lastModifiedBy>Donnie Dustin</cp:lastModifiedBy>
  <cp:revision>7</cp:revision>
  <cp:lastPrinted>2019-04-08T21:57:29Z</cp:lastPrinted>
  <dcterms:created xsi:type="dcterms:W3CDTF">2019-02-21T19:32:01Z</dcterms:created>
  <dcterms:modified xsi:type="dcterms:W3CDTF">2022-11-30T20:54:19Z</dcterms:modified>
</cp:coreProperties>
</file>