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6" r:id="rId3"/>
    <p:sldId id="287" r:id="rId4"/>
    <p:sldId id="371" r:id="rId5"/>
    <p:sldId id="257" r:id="rId6"/>
    <p:sldId id="285" r:id="rId7"/>
    <p:sldId id="286" r:id="rId8"/>
    <p:sldId id="369" r:id="rId9"/>
    <p:sldId id="282" r:id="rId10"/>
    <p:sldId id="370" r:id="rId11"/>
    <p:sldId id="360" r:id="rId12"/>
    <p:sldId id="272" r:id="rId13"/>
    <p:sldId id="273" r:id="rId14"/>
    <p:sldId id="363" r:id="rId15"/>
    <p:sldId id="281" r:id="rId16"/>
    <p:sldId id="372" r:id="rId17"/>
    <p:sldId id="265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3FDDB-A082-4CC6-8FA9-DD7B580AA29E}" v="222" dt="2023-03-14T22:32:0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76" d="100"/>
          <a:sy n="176" d="100"/>
        </p:scale>
        <p:origin x="1332" y="1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Carlson" userId="0497548f-195c-466b-bc4e-a210643fe104" providerId="ADAL" clId="{4203FDDB-A082-4CC6-8FA9-DD7B580AA29E}"/>
    <pc:docChg chg="custSel addSld delSld modSld sldOrd">
      <pc:chgData name="Chris Carlson" userId="0497548f-195c-466b-bc4e-a210643fe104" providerId="ADAL" clId="{4203FDDB-A082-4CC6-8FA9-DD7B580AA29E}" dt="2023-03-14T22:32:42.396" v="1125" actId="14100"/>
      <pc:docMkLst>
        <pc:docMk/>
      </pc:docMkLst>
      <pc:sldChg chg="modSp mod">
        <pc:chgData name="Chris Carlson" userId="0497548f-195c-466b-bc4e-a210643fe104" providerId="ADAL" clId="{4203FDDB-A082-4CC6-8FA9-DD7B580AA29E}" dt="2023-03-14T21:35:05.272" v="1036" actId="14100"/>
        <pc:sldMkLst>
          <pc:docMk/>
          <pc:sldMk cId="3991186788" sldId="257"/>
        </pc:sldMkLst>
        <pc:picChg chg="mod">
          <ac:chgData name="Chris Carlson" userId="0497548f-195c-466b-bc4e-a210643fe104" providerId="ADAL" clId="{4203FDDB-A082-4CC6-8FA9-DD7B580AA29E}" dt="2023-03-14T21:35:05.272" v="1036" actId="14100"/>
          <ac:picMkLst>
            <pc:docMk/>
            <pc:sldMk cId="3991186788" sldId="257"/>
            <ac:picMk id="10" creationId="{00000000-0000-0000-0000-000000000000}"/>
          </ac:picMkLst>
        </pc:picChg>
        <pc:picChg chg="mod">
          <ac:chgData name="Chris Carlson" userId="0497548f-195c-466b-bc4e-a210643fe104" providerId="ADAL" clId="{4203FDDB-A082-4CC6-8FA9-DD7B580AA29E}" dt="2023-03-14T21:34:55.141" v="1034" actId="1076"/>
          <ac:picMkLst>
            <pc:docMk/>
            <pc:sldMk cId="3991186788" sldId="257"/>
            <ac:picMk id="11" creationId="{00000000-0000-0000-0000-000000000000}"/>
          </ac:picMkLst>
        </pc:picChg>
      </pc:sldChg>
      <pc:sldChg chg="del">
        <pc:chgData name="Chris Carlson" userId="0497548f-195c-466b-bc4e-a210643fe104" providerId="ADAL" clId="{4203FDDB-A082-4CC6-8FA9-DD7B580AA29E}" dt="2023-03-14T21:17:28.177" v="905" actId="2696"/>
        <pc:sldMkLst>
          <pc:docMk/>
          <pc:sldMk cId="3977984247" sldId="267"/>
        </pc:sldMkLst>
      </pc:sldChg>
      <pc:sldChg chg="addSp modSp">
        <pc:chgData name="Chris Carlson" userId="0497548f-195c-466b-bc4e-a210643fe104" providerId="ADAL" clId="{4203FDDB-A082-4CC6-8FA9-DD7B580AA29E}" dt="2023-03-14T21:39:49.365" v="1039" actId="1076"/>
        <pc:sldMkLst>
          <pc:docMk/>
          <pc:sldMk cId="1475195878" sldId="272"/>
        </pc:sldMkLst>
        <pc:spChg chg="add mod">
          <ac:chgData name="Chris Carlson" userId="0497548f-195c-466b-bc4e-a210643fe104" providerId="ADAL" clId="{4203FDDB-A082-4CC6-8FA9-DD7B580AA29E}" dt="2023-03-14T21:39:42.542" v="1038"/>
          <ac:spMkLst>
            <pc:docMk/>
            <pc:sldMk cId="1475195878" sldId="272"/>
            <ac:spMk id="2" creationId="{FD61FEA6-0C41-1998-4B3F-C194320C37B2}"/>
          </ac:spMkLst>
        </pc:spChg>
        <pc:picChg chg="mod">
          <ac:chgData name="Chris Carlson" userId="0497548f-195c-466b-bc4e-a210643fe104" providerId="ADAL" clId="{4203FDDB-A082-4CC6-8FA9-DD7B580AA29E}" dt="2023-03-14T21:39:49.365" v="1039" actId="1076"/>
          <ac:picMkLst>
            <pc:docMk/>
            <pc:sldMk cId="1475195878" sldId="272"/>
            <ac:picMk id="5" creationId="{00000000-0000-0000-0000-000000000000}"/>
          </ac:picMkLst>
        </pc:picChg>
      </pc:sldChg>
      <pc:sldChg chg="del">
        <pc:chgData name="Chris Carlson" userId="0497548f-195c-466b-bc4e-a210643fe104" providerId="ADAL" clId="{4203FDDB-A082-4CC6-8FA9-DD7B580AA29E}" dt="2023-03-14T22:07:45.442" v="1087" actId="47"/>
        <pc:sldMkLst>
          <pc:docMk/>
          <pc:sldMk cId="475766690" sldId="276"/>
        </pc:sldMkLst>
      </pc:sldChg>
      <pc:sldChg chg="del">
        <pc:chgData name="Chris Carlson" userId="0497548f-195c-466b-bc4e-a210643fe104" providerId="ADAL" clId="{4203FDDB-A082-4CC6-8FA9-DD7B580AA29E}" dt="2023-03-14T22:07:45.442" v="1087" actId="47"/>
        <pc:sldMkLst>
          <pc:docMk/>
          <pc:sldMk cId="3884412301" sldId="279"/>
        </pc:sldMkLst>
      </pc:sldChg>
      <pc:sldChg chg="modSp mod">
        <pc:chgData name="Chris Carlson" userId="0497548f-195c-466b-bc4e-a210643fe104" providerId="ADAL" clId="{4203FDDB-A082-4CC6-8FA9-DD7B580AA29E}" dt="2023-03-14T21:45:23.148" v="1041" actId="1076"/>
        <pc:sldMkLst>
          <pc:docMk/>
          <pc:sldMk cId="1768106082" sldId="281"/>
        </pc:sldMkLst>
        <pc:spChg chg="mod">
          <ac:chgData name="Chris Carlson" userId="0497548f-195c-466b-bc4e-a210643fe104" providerId="ADAL" clId="{4203FDDB-A082-4CC6-8FA9-DD7B580AA29E}" dt="2023-03-14T21:05:02.117" v="615" actId="20577"/>
          <ac:spMkLst>
            <pc:docMk/>
            <pc:sldMk cId="1768106082" sldId="281"/>
            <ac:spMk id="2" creationId="{00000000-0000-0000-0000-000000000000}"/>
          </ac:spMkLst>
        </pc:spChg>
        <pc:spChg chg="mod">
          <ac:chgData name="Chris Carlson" userId="0497548f-195c-466b-bc4e-a210643fe104" providerId="ADAL" clId="{4203FDDB-A082-4CC6-8FA9-DD7B580AA29E}" dt="2023-03-14T21:43:55.024" v="1040" actId="313"/>
          <ac:spMkLst>
            <pc:docMk/>
            <pc:sldMk cId="1768106082" sldId="281"/>
            <ac:spMk id="5" creationId="{5B140399-EB79-44C2-BEA3-4B34C6A9A307}"/>
          </ac:spMkLst>
        </pc:spChg>
        <pc:picChg chg="mod">
          <ac:chgData name="Chris Carlson" userId="0497548f-195c-466b-bc4e-a210643fe104" providerId="ADAL" clId="{4203FDDB-A082-4CC6-8FA9-DD7B580AA29E}" dt="2023-03-14T21:45:23.148" v="1041" actId="1076"/>
          <ac:picMkLst>
            <pc:docMk/>
            <pc:sldMk cId="1768106082" sldId="281"/>
            <ac:picMk id="4" creationId="{3590BB73-0535-4199-9F76-83D57472F4C6}"/>
          </ac:picMkLst>
        </pc:picChg>
      </pc:sldChg>
      <pc:sldChg chg="modSp del mod">
        <pc:chgData name="Chris Carlson" userId="0497548f-195c-466b-bc4e-a210643fe104" providerId="ADAL" clId="{4203FDDB-A082-4CC6-8FA9-DD7B580AA29E}" dt="2023-03-14T22:08:34.864" v="1088" actId="2696"/>
        <pc:sldMkLst>
          <pc:docMk/>
          <pc:sldMk cId="3833494594" sldId="284"/>
        </pc:sldMkLst>
        <pc:spChg chg="mod">
          <ac:chgData name="Chris Carlson" userId="0497548f-195c-466b-bc4e-a210643fe104" providerId="ADAL" clId="{4203FDDB-A082-4CC6-8FA9-DD7B580AA29E}" dt="2023-03-14T21:33:01.013" v="1030" actId="6549"/>
          <ac:spMkLst>
            <pc:docMk/>
            <pc:sldMk cId="3833494594" sldId="284"/>
            <ac:spMk id="2" creationId="{00000000-0000-0000-0000-000000000000}"/>
          </ac:spMkLst>
        </pc:spChg>
        <pc:spChg chg="mod">
          <ac:chgData name="Chris Carlson" userId="0497548f-195c-466b-bc4e-a210643fe104" providerId="ADAL" clId="{4203FDDB-A082-4CC6-8FA9-DD7B580AA29E}" dt="2023-03-14T21:31:55.828" v="1029" actId="14100"/>
          <ac:spMkLst>
            <pc:docMk/>
            <pc:sldMk cId="3833494594" sldId="284"/>
            <ac:spMk id="5" creationId="{00000000-0000-0000-0000-000000000000}"/>
          </ac:spMkLst>
        </pc:spChg>
        <pc:picChg chg="mod">
          <ac:chgData name="Chris Carlson" userId="0497548f-195c-466b-bc4e-a210643fe104" providerId="ADAL" clId="{4203FDDB-A082-4CC6-8FA9-DD7B580AA29E}" dt="2023-03-14T21:22:01.315" v="909" actId="1076"/>
          <ac:picMkLst>
            <pc:docMk/>
            <pc:sldMk cId="3833494594" sldId="284"/>
            <ac:picMk id="4" creationId="{00000000-0000-0000-0000-000000000000}"/>
          </ac:picMkLst>
        </pc:picChg>
        <pc:picChg chg="mod">
          <ac:chgData name="Chris Carlson" userId="0497548f-195c-466b-bc4e-a210643fe104" providerId="ADAL" clId="{4203FDDB-A082-4CC6-8FA9-DD7B580AA29E}" dt="2023-03-14T21:22:09.707" v="910" actId="1076"/>
          <ac:picMkLst>
            <pc:docMk/>
            <pc:sldMk cId="3833494594" sldId="284"/>
            <ac:picMk id="6" creationId="{00000000-0000-0000-0000-000000000000}"/>
          </ac:picMkLst>
        </pc:picChg>
      </pc:sldChg>
      <pc:sldChg chg="modSp mod">
        <pc:chgData name="Chris Carlson" userId="0497548f-195c-466b-bc4e-a210643fe104" providerId="ADAL" clId="{4203FDDB-A082-4CC6-8FA9-DD7B580AA29E}" dt="2023-03-14T21:35:51.101" v="1037" actId="1076"/>
        <pc:sldMkLst>
          <pc:docMk/>
          <pc:sldMk cId="3944727269" sldId="285"/>
        </pc:sldMkLst>
        <pc:picChg chg="mod">
          <ac:chgData name="Chris Carlson" userId="0497548f-195c-466b-bc4e-a210643fe104" providerId="ADAL" clId="{4203FDDB-A082-4CC6-8FA9-DD7B580AA29E}" dt="2023-03-14T21:35:51.101" v="1037" actId="1076"/>
          <ac:picMkLst>
            <pc:docMk/>
            <pc:sldMk cId="3944727269" sldId="285"/>
            <ac:picMk id="5" creationId="{B1DB2265-ADD5-CF45-B3C0-DEAC886720B3}"/>
          </ac:picMkLst>
        </pc:picChg>
      </pc:sldChg>
      <pc:sldChg chg="addSp modSp mod">
        <pc:chgData name="Chris Carlson" userId="0497548f-195c-466b-bc4e-a210643fe104" providerId="ADAL" clId="{4203FDDB-A082-4CC6-8FA9-DD7B580AA29E}" dt="2023-03-14T22:10:52.029" v="1093" actId="692"/>
        <pc:sldMkLst>
          <pc:docMk/>
          <pc:sldMk cId="2336150071" sldId="286"/>
        </pc:sldMkLst>
        <pc:spChg chg="mod">
          <ac:chgData name="Chris Carlson" userId="0497548f-195c-466b-bc4e-a210643fe104" providerId="ADAL" clId="{4203FDDB-A082-4CC6-8FA9-DD7B580AA29E}" dt="2023-03-14T21:52:03.802" v="1048" actId="1076"/>
          <ac:spMkLst>
            <pc:docMk/>
            <pc:sldMk cId="2336150071" sldId="286"/>
            <ac:spMk id="5" creationId="{00000000-0000-0000-0000-000000000000}"/>
          </ac:spMkLst>
        </pc:spChg>
        <pc:picChg chg="add mod">
          <ac:chgData name="Chris Carlson" userId="0497548f-195c-466b-bc4e-a210643fe104" providerId="ADAL" clId="{4203FDDB-A082-4CC6-8FA9-DD7B580AA29E}" dt="2023-03-14T22:10:29.452" v="1091" actId="1076"/>
          <ac:picMkLst>
            <pc:docMk/>
            <pc:sldMk cId="2336150071" sldId="286"/>
            <ac:picMk id="3" creationId="{0A02AE42-7A68-D06D-842C-8E51247595AC}"/>
          </ac:picMkLst>
        </pc:picChg>
        <pc:picChg chg="mod">
          <ac:chgData name="Chris Carlson" userId="0497548f-195c-466b-bc4e-a210643fe104" providerId="ADAL" clId="{4203FDDB-A082-4CC6-8FA9-DD7B580AA29E}" dt="2023-03-14T22:10:52.029" v="1093" actId="692"/>
          <ac:picMkLst>
            <pc:docMk/>
            <pc:sldMk cId="2336150071" sldId="286"/>
            <ac:picMk id="7" creationId="{92771D7B-D51F-4E0E-A752-CAFDD604DEE3}"/>
          </ac:picMkLst>
        </pc:picChg>
      </pc:sldChg>
      <pc:sldChg chg="modSp mod modAnim">
        <pc:chgData name="Chris Carlson" userId="0497548f-195c-466b-bc4e-a210643fe104" providerId="ADAL" clId="{4203FDDB-A082-4CC6-8FA9-DD7B580AA29E}" dt="2023-03-14T18:54:49.341" v="105" actId="5793"/>
        <pc:sldMkLst>
          <pc:docMk/>
          <pc:sldMk cId="1235811045" sldId="287"/>
        </pc:sldMkLst>
        <pc:spChg chg="mod">
          <ac:chgData name="Chris Carlson" userId="0497548f-195c-466b-bc4e-a210643fe104" providerId="ADAL" clId="{4203FDDB-A082-4CC6-8FA9-DD7B580AA29E}" dt="2023-03-14T18:48:02.935" v="15" actId="20577"/>
          <ac:spMkLst>
            <pc:docMk/>
            <pc:sldMk cId="1235811045" sldId="287"/>
            <ac:spMk id="2" creationId="{00000000-0000-0000-0000-000000000000}"/>
          </ac:spMkLst>
        </pc:spChg>
        <pc:spChg chg="mod">
          <ac:chgData name="Chris Carlson" userId="0497548f-195c-466b-bc4e-a210643fe104" providerId="ADAL" clId="{4203FDDB-A082-4CC6-8FA9-DD7B580AA29E}" dt="2023-03-14T18:54:49.341" v="105" actId="5793"/>
          <ac:spMkLst>
            <pc:docMk/>
            <pc:sldMk cId="1235811045" sldId="287"/>
            <ac:spMk id="3" creationId="{00000000-0000-0000-0000-000000000000}"/>
          </ac:spMkLst>
        </pc:spChg>
      </pc:sldChg>
      <pc:sldChg chg="ord">
        <pc:chgData name="Chris Carlson" userId="0497548f-195c-466b-bc4e-a210643fe104" providerId="ADAL" clId="{4203FDDB-A082-4CC6-8FA9-DD7B580AA29E}" dt="2023-03-14T22:11:21.981" v="1095"/>
        <pc:sldMkLst>
          <pc:docMk/>
          <pc:sldMk cId="4080944016" sldId="360"/>
        </pc:sldMkLst>
      </pc:sldChg>
      <pc:sldChg chg="del">
        <pc:chgData name="Chris Carlson" userId="0497548f-195c-466b-bc4e-a210643fe104" providerId="ADAL" clId="{4203FDDB-A082-4CC6-8FA9-DD7B580AA29E}" dt="2023-03-14T18:56:18.001" v="106" actId="2696"/>
        <pc:sldMkLst>
          <pc:docMk/>
          <pc:sldMk cId="1848884129" sldId="368"/>
        </pc:sldMkLst>
      </pc:sldChg>
      <pc:sldChg chg="modSp mod">
        <pc:chgData name="Chris Carlson" userId="0497548f-195c-466b-bc4e-a210643fe104" providerId="ADAL" clId="{4203FDDB-A082-4CC6-8FA9-DD7B580AA29E}" dt="2023-03-14T20:26:13.273" v="121" actId="6549"/>
        <pc:sldMkLst>
          <pc:docMk/>
          <pc:sldMk cId="2736697814" sldId="369"/>
        </pc:sldMkLst>
        <pc:spChg chg="mod">
          <ac:chgData name="Chris Carlson" userId="0497548f-195c-466b-bc4e-a210643fe104" providerId="ADAL" clId="{4203FDDB-A082-4CC6-8FA9-DD7B580AA29E}" dt="2023-03-14T20:26:13.273" v="121" actId="6549"/>
          <ac:spMkLst>
            <pc:docMk/>
            <pc:sldMk cId="2736697814" sldId="369"/>
            <ac:spMk id="6" creationId="{1D72B462-1AC3-47E8-AE08-F663C7D606F5}"/>
          </ac:spMkLst>
        </pc:spChg>
      </pc:sldChg>
      <pc:sldChg chg="ord">
        <pc:chgData name="Chris Carlson" userId="0497548f-195c-466b-bc4e-a210643fe104" providerId="ADAL" clId="{4203FDDB-A082-4CC6-8FA9-DD7B580AA29E}" dt="2023-03-14T22:11:38.869" v="1097"/>
        <pc:sldMkLst>
          <pc:docMk/>
          <pc:sldMk cId="1167622594" sldId="370"/>
        </pc:sldMkLst>
      </pc:sldChg>
      <pc:sldChg chg="addSp modSp mod ord">
        <pc:chgData name="Chris Carlson" userId="0497548f-195c-466b-bc4e-a210643fe104" providerId="ADAL" clId="{4203FDDB-A082-4CC6-8FA9-DD7B580AA29E}" dt="2023-03-14T22:32:42.396" v="1125" actId="14100"/>
        <pc:sldMkLst>
          <pc:docMk/>
          <pc:sldMk cId="3637991718" sldId="371"/>
        </pc:sldMkLst>
        <pc:picChg chg="add mod">
          <ac:chgData name="Chris Carlson" userId="0497548f-195c-466b-bc4e-a210643fe104" providerId="ADAL" clId="{4203FDDB-A082-4CC6-8FA9-DD7B580AA29E}" dt="2023-03-14T22:32:42.396" v="1125" actId="14100"/>
          <ac:picMkLst>
            <pc:docMk/>
            <pc:sldMk cId="3637991718" sldId="371"/>
            <ac:picMk id="3" creationId="{7945195C-2637-C04C-43C8-4327EFA98205}"/>
          </ac:picMkLst>
        </pc:picChg>
        <pc:picChg chg="ord">
          <ac:chgData name="Chris Carlson" userId="0497548f-195c-466b-bc4e-a210643fe104" providerId="ADAL" clId="{4203FDDB-A082-4CC6-8FA9-DD7B580AA29E}" dt="2023-03-14T22:32:30.070" v="1123" actId="166"/>
          <ac:picMkLst>
            <pc:docMk/>
            <pc:sldMk cId="3637991718" sldId="371"/>
            <ac:picMk id="15" creationId="{D63384B7-43D6-4B98-8C0C-39071F1431FD}"/>
          </ac:picMkLst>
        </pc:picChg>
      </pc:sldChg>
      <pc:sldChg chg="addSp delSp modSp add mod">
        <pc:chgData name="Chris Carlson" userId="0497548f-195c-466b-bc4e-a210643fe104" providerId="ADAL" clId="{4203FDDB-A082-4CC6-8FA9-DD7B580AA29E}" dt="2023-03-14T22:24:53.384" v="1118" actId="20577"/>
        <pc:sldMkLst>
          <pc:docMk/>
          <pc:sldMk cId="1222172726" sldId="372"/>
        </pc:sldMkLst>
        <pc:spChg chg="mod">
          <ac:chgData name="Chris Carlson" userId="0497548f-195c-466b-bc4e-a210643fe104" providerId="ADAL" clId="{4203FDDB-A082-4CC6-8FA9-DD7B580AA29E}" dt="2023-03-14T22:07:18.521" v="1086" actId="1076"/>
          <ac:spMkLst>
            <pc:docMk/>
            <pc:sldMk cId="1222172726" sldId="372"/>
            <ac:spMk id="2" creationId="{00000000-0000-0000-0000-000000000000}"/>
          </ac:spMkLst>
        </pc:spChg>
        <pc:spChg chg="mod">
          <ac:chgData name="Chris Carlson" userId="0497548f-195c-466b-bc4e-a210643fe104" providerId="ADAL" clId="{4203FDDB-A082-4CC6-8FA9-DD7B580AA29E}" dt="2023-03-14T22:24:53.384" v="1118" actId="20577"/>
          <ac:spMkLst>
            <pc:docMk/>
            <pc:sldMk cId="1222172726" sldId="372"/>
            <ac:spMk id="5" creationId="{5B140399-EB79-44C2-BEA3-4B34C6A9A307}"/>
          </ac:spMkLst>
        </pc:spChg>
        <pc:picChg chg="add del mod">
          <ac:chgData name="Chris Carlson" userId="0497548f-195c-466b-bc4e-a210643fe104" providerId="ADAL" clId="{4203FDDB-A082-4CC6-8FA9-DD7B580AA29E}" dt="2023-03-14T21:56:36.045" v="1073" actId="478"/>
          <ac:picMkLst>
            <pc:docMk/>
            <pc:sldMk cId="1222172726" sldId="372"/>
            <ac:picMk id="3" creationId="{2C6B23A0-B00E-55FD-7FDF-81253442FD8A}"/>
          </ac:picMkLst>
        </pc:picChg>
        <pc:picChg chg="del">
          <ac:chgData name="Chris Carlson" userId="0497548f-195c-466b-bc4e-a210643fe104" providerId="ADAL" clId="{4203FDDB-A082-4CC6-8FA9-DD7B580AA29E}" dt="2023-03-14T21:53:05.040" v="1054" actId="478"/>
          <ac:picMkLst>
            <pc:docMk/>
            <pc:sldMk cId="1222172726" sldId="372"/>
            <ac:picMk id="4" creationId="{3590BB73-0535-4199-9F76-83D57472F4C6}"/>
          </ac:picMkLst>
        </pc:picChg>
        <pc:picChg chg="add mod">
          <ac:chgData name="Chris Carlson" userId="0497548f-195c-466b-bc4e-a210643fe104" providerId="ADAL" clId="{4203FDDB-A082-4CC6-8FA9-DD7B580AA29E}" dt="2023-03-14T22:06:32.879" v="1074" actId="1076"/>
          <ac:picMkLst>
            <pc:docMk/>
            <pc:sldMk cId="1222172726" sldId="372"/>
            <ac:picMk id="7" creationId="{BA3871A6-B49D-0DEC-0665-723681D644D7}"/>
          </ac:picMkLst>
        </pc:picChg>
        <pc:picChg chg="add mod">
          <ac:chgData name="Chris Carlson" userId="0497548f-195c-466b-bc4e-a210643fe104" providerId="ADAL" clId="{4203FDDB-A082-4CC6-8FA9-DD7B580AA29E}" dt="2023-03-14T22:06:45.700" v="1077" actId="1076"/>
          <ac:picMkLst>
            <pc:docMk/>
            <pc:sldMk cId="1222172726" sldId="372"/>
            <ac:picMk id="9" creationId="{F8887B66-8287-26EF-FD0B-AA7D60AA6B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17F6-BC3D-4AB8-BE1D-A0523F0A4116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F41FA-C8AC-4FE8-A5A7-B0FCE16E3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6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Capture a long term vision for the river corridor</a:t>
            </a:r>
          </a:p>
          <a:p>
            <a:pPr marL="228600" indent="-228600">
              <a:buAutoNum type="arabicPeriod"/>
            </a:pPr>
            <a:r>
              <a:rPr lang="en-US" dirty="0"/>
              <a:t>Recommend projects that mitigate</a:t>
            </a:r>
            <a:r>
              <a:rPr lang="en-US" baseline="0" dirty="0"/>
              <a:t> flood hazards, restore the river’s ecology, and meet multiple objectives</a:t>
            </a:r>
          </a:p>
          <a:p>
            <a:pPr marL="228600" indent="-228600">
              <a:buAutoNum type="arabicPeriod"/>
            </a:pPr>
            <a:r>
              <a:rPr lang="en-US" baseline="0" dirty="0"/>
              <a:t>Improve resiliency of the corridor</a:t>
            </a:r>
          </a:p>
          <a:p>
            <a:pPr marL="228600" indent="-228600">
              <a:buAutoNum type="arabicPeriod"/>
            </a:pPr>
            <a:r>
              <a:rPr lang="en-US" baseline="0" dirty="0"/>
              <a:t>Restore natural river and floodplain functions</a:t>
            </a:r>
          </a:p>
          <a:p>
            <a:pPr marL="228600" indent="-228600">
              <a:buAutoNum type="arabicPeriod"/>
            </a:pPr>
            <a:r>
              <a:rPr lang="en-US" baseline="0" dirty="0"/>
              <a:t>Recommend how the City can better capitalize on its river – recreation, trails, wildlife viewing, tourism, redevelopment, etc.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Improve opportunities for public-nature interaction : get people out into nature</a:t>
            </a:r>
          </a:p>
          <a:p>
            <a:pPr marL="228600" lvl="0" indent="-228600">
              <a:buAutoNum type="arabicPeriod"/>
            </a:pPr>
            <a:r>
              <a:rPr lang="en-US" baseline="0" dirty="0"/>
              <a:t>Recommend how to manage &amp; maintain the river corridor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0899B-17BB-4124-B427-11974398A2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Reach</a:t>
            </a:r>
            <a:r>
              <a:rPr lang="en-US" baseline="0" dirty="0"/>
              <a:t> “Fact Sheets”</a:t>
            </a:r>
          </a:p>
          <a:p>
            <a:pPr marL="228600" indent="-228600">
              <a:buAutoNum type="arabicPeriod"/>
            </a:pPr>
            <a:r>
              <a:rPr lang="en-US" baseline="0" dirty="0"/>
              <a:t>Baseline resiliency score cards</a:t>
            </a:r>
          </a:p>
          <a:p>
            <a:pPr marL="228600" indent="-228600">
              <a:buAutoNum type="arabicPeriod"/>
            </a:pPr>
            <a:r>
              <a:rPr lang="en-US" baseline="0" dirty="0"/>
              <a:t>Field investigations by experts</a:t>
            </a:r>
          </a:p>
          <a:p>
            <a:pPr marL="228600" indent="-228600">
              <a:buAutoNum type="arabicPeriod"/>
            </a:pPr>
            <a:r>
              <a:rPr lang="en-US" baseline="0" dirty="0"/>
              <a:t>Gap analysis</a:t>
            </a:r>
          </a:p>
          <a:p>
            <a:pPr marL="228600" indent="-228600">
              <a:buAutoNum type="arabicPeriod"/>
            </a:pPr>
            <a:r>
              <a:rPr lang="en-US" baseline="0" dirty="0"/>
              <a:t>Engineering &amp; Planning: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H&amp;H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Fish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Vegetation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Wildlife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Water quality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Irrigation diversions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Parks &amp; recreation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Trails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Natural areas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Roads &amp; bridges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Utilities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Buildings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Private property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0899B-17BB-4124-B427-11974398A2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762" name="Group 18"/>
          <p:cNvGrpSpPr>
            <a:grpSpLocks/>
          </p:cNvGrpSpPr>
          <p:nvPr/>
        </p:nvGrpSpPr>
        <p:grpSpPr bwMode="auto">
          <a:xfrm>
            <a:off x="2" y="4"/>
            <a:ext cx="9140825" cy="6850063"/>
            <a:chOff x="0" y="0"/>
            <a:chExt cx="5758" cy="4315"/>
          </a:xfrm>
        </p:grpSpPr>
        <p:grpSp>
          <p:nvGrpSpPr>
            <p:cNvPr id="415763" name="Group 19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5764" name="Freeform 20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65" name="Freeform 21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66" name="Freeform 22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67" name="Freeform 23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68" name="Freeform 24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415769" name="Freeform 25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5770" name="Freeform 26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15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9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5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575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1575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575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1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65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3203090" y="0"/>
            <a:ext cx="5940911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9BB6A-10CA-2A42-944F-38E7B3031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0962"/>
          <a:stretch/>
        </p:blipFill>
        <p:spPr>
          <a:xfrm>
            <a:off x="160934" y="6296400"/>
            <a:ext cx="418395" cy="5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6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7886701" y="0"/>
            <a:ext cx="12572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-1"/>
            <a:ext cx="320309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013" b="0" i="0" dirty="0">
              <a:latin typeface="Muli Regular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57950" y="629640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DC81A2-AB56-EB4E-AD65-45C666CDE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3300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5D6F4-56DF-EB4A-8F04-51954D680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" t="-1" r="-6441" b="-18987"/>
          <a:stretch/>
        </p:blipFill>
        <p:spPr>
          <a:xfrm>
            <a:off x="160735" y="6296400"/>
            <a:ext cx="467915" cy="56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4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Hi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1" y="3210473"/>
            <a:ext cx="4724549" cy="2684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8829675" y="3194955"/>
            <a:ext cx="314325" cy="2684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628649" y="853717"/>
            <a:ext cx="3780000" cy="5040906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24667E-D50C-8C4D-BDD9-C1901BF03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7805"/>
          <a:stretch/>
        </p:blipFill>
        <p:spPr>
          <a:xfrm>
            <a:off x="160934" y="6296400"/>
            <a:ext cx="418395" cy="4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92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4572001" y="0"/>
            <a:ext cx="3314702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3169D7-ECF5-0040-B548-7D985EDFE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9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042637" y="0"/>
            <a:ext cx="6101363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 </a:t>
            </a:r>
            <a:r>
              <a:rPr lang="mr-IN" dirty="0"/>
              <a:t>–</a:t>
            </a:r>
            <a:r>
              <a:rPr lang="en-US" dirty="0"/>
              <a:t> SEND TO BACK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-1"/>
            <a:ext cx="30456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9AA468-849C-F946-A06A-8EE3C0818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90C11-BAE1-D446-A105-E9E162CCD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4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" y="0"/>
            <a:ext cx="9143999" cy="3322056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675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2AC535-92D3-9149-8D9D-D05D5C102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DEABD-8B58-D343-8F71-6B1D66CF4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02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783" y="0"/>
            <a:ext cx="3995855" cy="6858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5EC76-FD43-3D42-91BB-9391C8FBD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82E18-1D7B-1D46-95A7-D882EAC3B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6DE6D9D-313A-6E47-9D0B-6BCB8653F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64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28650" y="3025642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28651" y="2694293"/>
            <a:ext cx="78867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628651" y="4534382"/>
            <a:ext cx="78867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3208867" y="3025648"/>
            <a:ext cx="0" cy="300121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V="1">
            <a:off x="5943600" y="3025648"/>
            <a:ext cx="0" cy="300121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8650" y="4691926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52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3380316" y="3025642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53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3380316" y="4691926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54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6087532" y="3025642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55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087532" y="4691926"/>
            <a:ext cx="2427818" cy="1334936"/>
          </a:xfrm>
          <a:solidFill>
            <a:schemeClr val="accent1"/>
          </a:solidFill>
          <a:ln>
            <a:noFill/>
          </a:ln>
        </p:spPr>
        <p:txBody>
          <a:bodyPr lIns="180000" tIns="180000" rIns="180000" bIns="18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E9AE8B-C2A2-874C-8972-CC54B43C6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E6185C6-825D-9546-A51D-996A2135E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BE8343D-E1FC-EE47-B66C-EBF2F9F74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6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0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8651" y="0"/>
            <a:ext cx="7886700" cy="1618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6110534" y="1670194"/>
            <a:ext cx="908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200" b="1" i="0" dirty="0">
                <a:solidFill>
                  <a:schemeClr val="accent1"/>
                </a:solidFill>
                <a:latin typeface="Muli Black" charset="0"/>
                <a:ea typeface="Muli Black" charset="0"/>
                <a:cs typeface="Muli Black" charset="0"/>
              </a:rPr>
              <a:t>“</a:t>
            </a:r>
            <a:endParaRPr lang="en-US" sz="7200" b="0" i="0" dirty="0">
              <a:solidFill>
                <a:schemeClr val="accent1"/>
              </a:solidFill>
              <a:latin typeface="Muli Regular" charset="0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2146019" y="1670194"/>
            <a:ext cx="908613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200" b="1" i="0" dirty="0">
                <a:solidFill>
                  <a:schemeClr val="accent1"/>
                </a:solidFill>
                <a:latin typeface="Muli Black" charset="0"/>
                <a:ea typeface="Muli Black" charset="0"/>
                <a:cs typeface="Muli Black" charset="0"/>
              </a:rPr>
              <a:t>“</a:t>
            </a:r>
            <a:endParaRPr lang="en-US" sz="7200" b="0" i="0" dirty="0">
              <a:solidFill>
                <a:schemeClr val="accent1"/>
              </a:solidFill>
              <a:latin typeface="Muli Regular" charset="0"/>
            </a:endParaRPr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628652" y="4165601"/>
            <a:ext cx="788669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572000" y="4165601"/>
            <a:ext cx="0" cy="180300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H="1">
            <a:off x="4437000" y="718665"/>
            <a:ext cx="270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1940984" y="2595165"/>
            <a:ext cx="1318683" cy="1758244"/>
          </a:xfrm>
          <a:solidFill>
            <a:schemeClr val="accent1"/>
          </a:solidFill>
          <a:ln>
            <a:noFill/>
          </a:ln>
        </p:spPr>
        <p:txBody>
          <a:bodyPr lIns="108000" tIns="108000" rIns="108000" bIns="108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5905499" y="2595165"/>
            <a:ext cx="1318683" cy="1758244"/>
          </a:xfrm>
          <a:solidFill>
            <a:schemeClr val="accent1"/>
          </a:solidFill>
          <a:ln>
            <a:noFill/>
          </a:ln>
        </p:spPr>
        <p:txBody>
          <a:bodyPr lIns="108000" tIns="108000" rIns="108000" bIns="108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46A7AE-3C72-054D-9158-863A4018B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51153B2-C511-234A-B4D3-35F679153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233A3F8-C286-9D41-988B-A8BB03BCD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8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/>
          </p:cNvSpPr>
          <p:nvPr userDrawn="1"/>
        </p:nvSpPr>
        <p:spPr>
          <a:xfrm>
            <a:off x="0" y="1"/>
            <a:ext cx="3945746" cy="69006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4258717" y="4395985"/>
            <a:ext cx="4256635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258715" y="892381"/>
            <a:ext cx="0" cy="5115884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4571687" y="892381"/>
            <a:ext cx="999923" cy="1333230"/>
          </a:xfrm>
          <a:solidFill>
            <a:schemeClr val="accent1"/>
          </a:solidFill>
          <a:ln>
            <a:noFill/>
          </a:ln>
        </p:spPr>
        <p:txBody>
          <a:bodyPr lIns="108000" tIns="108000" rIns="108000" bIns="108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571687" y="4675034"/>
            <a:ext cx="999923" cy="1333230"/>
          </a:xfrm>
          <a:solidFill>
            <a:schemeClr val="accent1"/>
          </a:solidFill>
          <a:ln>
            <a:noFill/>
          </a:ln>
        </p:spPr>
        <p:txBody>
          <a:bodyPr lIns="108000" tIns="108000" rIns="108000" bIns="108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4571687" y="2774728"/>
            <a:ext cx="999923" cy="1333230"/>
          </a:xfrm>
          <a:solidFill>
            <a:schemeClr val="accent1"/>
          </a:solidFill>
          <a:ln>
            <a:noFill/>
          </a:ln>
        </p:spPr>
        <p:txBody>
          <a:bodyPr lIns="108000" tIns="108000" rIns="108000" bIns="108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flipH="1">
            <a:off x="4258717" y="2504659"/>
            <a:ext cx="4256635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 userDrawn="1"/>
        </p:nvSpPr>
        <p:spPr>
          <a:xfrm>
            <a:off x="461278" y="867999"/>
            <a:ext cx="908613" cy="24006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1251" b="1" i="0" dirty="0">
                <a:solidFill>
                  <a:schemeClr val="bg1"/>
                </a:solidFill>
                <a:latin typeface="Muli Black" charset="0"/>
                <a:ea typeface="Muli Black" charset="0"/>
                <a:cs typeface="Muli Black" charset="0"/>
              </a:rPr>
              <a:t>“</a:t>
            </a:r>
            <a:endParaRPr lang="en-US" sz="11251" b="0" i="0" dirty="0">
              <a:solidFill>
                <a:schemeClr val="bg1"/>
              </a:solidFill>
              <a:latin typeface="Muli Regular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A79235-46EB-024E-9657-6EF432696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B2CA494-B541-A541-8C5E-D57ABE06A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27ADF10-A74B-9044-9972-745802AE6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96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 / Numbers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28651" y="2808848"/>
            <a:ext cx="2209801" cy="29448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467102" y="2808848"/>
            <a:ext cx="2209801" cy="29448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305551" y="2808848"/>
            <a:ext cx="2209801" cy="29448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28651" y="834797"/>
            <a:ext cx="78867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91A969-5765-564F-9D26-EADA9D23F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F17B62-1F80-B94F-B4F2-39B8A09E2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D7BA419-81EA-6549-8C47-11E4DE585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24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 / Number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 userDrawn="1"/>
        </p:nvCxnSpPr>
        <p:spPr>
          <a:xfrm flipV="1">
            <a:off x="4095751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V="1">
            <a:off x="6605943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 flipV="1">
            <a:off x="4095751" y="3403388"/>
            <a:ext cx="5048250" cy="515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8F9277-976C-E443-B171-4B5323D17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969B4C-E008-2A41-B468-C57AFF864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DAAC3-E484-4F4C-8809-88F5BB3DC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5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117694" y="322605"/>
            <a:ext cx="908613" cy="24006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1251" b="1" i="0" dirty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rPr>
              <a:t>“</a:t>
            </a:r>
            <a:endParaRPr lang="en-US" sz="11251" b="0" i="0" dirty="0">
              <a:latin typeface="Muli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C66B-F778-D14C-9EB5-0BAA2265F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9414B6-DEA9-E049-8074-9233C86D7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6843C8-5D23-E34F-AE00-A27A15BE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13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49681" y="4"/>
            <a:ext cx="5894319" cy="6857999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D5987-09C0-0949-9E07-45DCD066E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18F47D-62E6-4941-930A-1E1C1979E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4E0AF33-494C-FD41-BCDE-07843B45A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6901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4630051" y="838203"/>
            <a:ext cx="3885300" cy="5181601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/>
              <a:t>Drag picture to placeholder or click to add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8F1AD-6247-E242-8A9B-9463E512F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F6F5A3-D8A2-AD43-BCBC-858644BF6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C8AB411-396A-DB4F-9ADA-97DC43D50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0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/>
          </p:cNvSpPr>
          <p:nvPr userDrawn="1"/>
        </p:nvSpPr>
        <p:spPr>
          <a:xfrm>
            <a:off x="0" y="-1"/>
            <a:ext cx="457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838198"/>
            <a:ext cx="3314702" cy="3429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28649" y="5975680"/>
            <a:ext cx="270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200650" y="838198"/>
            <a:ext cx="3314702" cy="3429000"/>
          </a:xfrm>
          <a:solidFill>
            <a:schemeClr val="accent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86E54-C59F-AA41-BBF8-4001CEB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27AC45-FA8A-F54C-B6CC-F0352C179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991255A-8002-BD41-8772-679AA7CB1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85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3203090" y="-1"/>
            <a:ext cx="5940911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013" b="0" i="0" dirty="0">
              <a:latin typeface="Muli Regular" charset="0"/>
            </a:endParaRPr>
          </a:p>
        </p:txBody>
      </p:sp>
      <p:sp>
        <p:nvSpPr>
          <p:cNvPr id="15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779498" y="936889"/>
            <a:ext cx="1782000" cy="2376000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779498" y="3570651"/>
            <a:ext cx="1782000" cy="2376000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7" name="Picture Placeholder 6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5762325" y="936889"/>
            <a:ext cx="2753025" cy="5009762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464896-7BB6-2A4C-8187-0B3F2375F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7464CF-DD8C-ED46-BEF7-B14420546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B5CEDFA-9D79-2F40-ADE8-FFDD519E4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6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4396154"/>
            <a:ext cx="9143999" cy="24618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2827245"/>
            <a:ext cx="2837400" cy="3192557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153300" y="2827245"/>
            <a:ext cx="2837400" cy="3192557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6306600" y="2827245"/>
            <a:ext cx="2837400" cy="3192557"/>
          </a:xfrm>
          <a:solidFill>
            <a:schemeClr val="accent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751" b="1" i="0" cap="none" spc="0" baseline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096F6F-9EFF-9D42-98D9-40B62BF52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8CA852-88BC-4349-AE6A-1DE73A652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2946713-D487-5640-8722-3F55FDD9C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64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H="1">
            <a:off x="4436999" y="2174452"/>
            <a:ext cx="27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 userDrawn="1"/>
        </p:nvSpPr>
        <p:spPr>
          <a:xfrm>
            <a:off x="1" y="6033052"/>
            <a:ext cx="9143999" cy="8249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latin typeface="Muli Regular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714F6-9A2B-D045-8290-903ACC001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18992"/>
          <a:stretch/>
        </p:blipFill>
        <p:spPr>
          <a:xfrm>
            <a:off x="160934" y="6296400"/>
            <a:ext cx="467715" cy="5616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9FD878-F8E8-F84C-81AD-B3D0F8D90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CB54DB4-D74D-5F4D-AEEB-CD4CFF5F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13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628650" y="2174452"/>
            <a:ext cx="27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8917A61-F46F-064B-B97F-AB63C4A25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38EC2-32C1-7C41-A8DB-D34211DB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D7D244-BF20-1B4A-B0DB-E67698220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53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/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628651" y="4748871"/>
            <a:ext cx="78867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itle 3"/>
          <p:cNvSpPr txBox="1">
            <a:spLocks/>
          </p:cNvSpPr>
          <p:nvPr userDrawn="1"/>
        </p:nvSpPr>
        <p:spPr>
          <a:xfrm>
            <a:off x="2845256" y="5"/>
            <a:ext cx="3453493" cy="4778181"/>
          </a:xfrm>
          <a:prstGeom prst="rect">
            <a:avLst/>
          </a:prstGeom>
          <a:solidFill>
            <a:schemeClr val="bg1"/>
          </a:solidFill>
        </p:spPr>
        <p:txBody>
          <a:bodyPr lIns="270000" tIns="270000" rIns="270000" bIns="945000"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pPr lvl="0" algn="ctr"/>
            <a:endParaRPr lang="en-US" sz="405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90A08-90EC-FF46-9E6E-ABE3695C8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-1" r="-6442" b="-4640"/>
          <a:stretch/>
        </p:blipFill>
        <p:spPr>
          <a:xfrm>
            <a:off x="160934" y="6296401"/>
            <a:ext cx="467715" cy="49386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97E95E4-BC63-644A-87E8-A9B8969E9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78544D1-2A20-134D-9B55-C2D2BADBE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bg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69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1" name="Straight Connector 420"/>
          <p:cNvCxnSpPr/>
          <p:nvPr userDrawn="1"/>
        </p:nvCxnSpPr>
        <p:spPr>
          <a:xfrm flipH="1">
            <a:off x="4437000" y="1695987"/>
            <a:ext cx="27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5163C53-07AB-F142-83EC-6311CCD70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6036"/>
          <a:stretch/>
        </p:blipFill>
        <p:spPr>
          <a:xfrm>
            <a:off x="160934" y="6296400"/>
            <a:ext cx="418395" cy="48472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B8330A-4225-F540-92B3-65FCDBF21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296401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 b="1" i="0" cap="all" spc="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EF2D72-1241-E14F-B5B3-A21A86F4B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296401"/>
            <a:ext cx="20574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75" b="1" i="0" cap="all" spc="450" baseline="0">
                <a:solidFill>
                  <a:schemeClr val="tx1"/>
                </a:solidFill>
                <a:latin typeface="+mn-lt"/>
                <a:ea typeface="Muli Black" charset="0"/>
                <a:cs typeface="Muli Black" charset="0"/>
              </a:defRPr>
            </a:lvl1pPr>
          </a:lstStyle>
          <a:p>
            <a:r>
              <a:rPr lang="en-US"/>
              <a:t>Co-Branding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94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219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2F4A-5E69-4655-BF16-99775B6DBE7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2CA193-CC90-B242-99B0-9EB848E3D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349539"/>
            <a:ext cx="340415" cy="3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4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4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8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3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1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3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fld id="{EDF421A8-EC08-4904-B475-E1DDB020FF4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147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F09C0C8E-6C99-45EF-A508-5C559E8218A0}" type="slidenum">
              <a:rPr lang="en-US" smtClean="0"/>
              <a:t>‹#›</a:t>
            </a:fld>
            <a:endParaRPr lang="en-US"/>
          </a:p>
        </p:txBody>
      </p:sp>
      <p:grpSp>
        <p:nvGrpSpPr>
          <p:cNvPr id="414739" name="Group 19"/>
          <p:cNvGrpSpPr>
            <a:grpSpLocks/>
          </p:cNvGrpSpPr>
          <p:nvPr/>
        </p:nvGrpSpPr>
        <p:grpSpPr bwMode="auto">
          <a:xfrm>
            <a:off x="2" y="4"/>
            <a:ext cx="9140825" cy="6850063"/>
            <a:chOff x="0" y="0"/>
            <a:chExt cx="5758" cy="4315"/>
          </a:xfrm>
        </p:grpSpPr>
        <p:grpSp>
          <p:nvGrpSpPr>
            <p:cNvPr id="414738" name="Group 18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4725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26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27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28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29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414730" name="Freeform 10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4723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14731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47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4740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903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8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0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CF1522-3B61-C84A-B67B-40195876BE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7241"/>
            <a:ext cx="2776987" cy="2082740"/>
          </a:xfrm>
          <a:ln w="12700">
            <a:solidFill>
              <a:schemeClr val="accent1"/>
            </a:solidFill>
          </a:ln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F5D1D1E-E8B2-C24D-A3B9-F5C0EF8A9C8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83" y="1168883"/>
            <a:ext cx="3387162" cy="2260117"/>
          </a:xfrm>
          <a:ln w="12700">
            <a:solidFill>
              <a:schemeClr val="accent1"/>
            </a:solidFill>
          </a:ln>
        </p:spPr>
      </p:pic>
      <p:sp>
        <p:nvSpPr>
          <p:cNvPr id="8" name="Text Placeholder 38"/>
          <p:cNvSpPr txBox="1">
            <a:spLocks/>
          </p:cNvSpPr>
          <p:nvPr/>
        </p:nvSpPr>
        <p:spPr>
          <a:xfrm>
            <a:off x="220696" y="3510868"/>
            <a:ext cx="2335592" cy="17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Franklin Gothic Book" panose="020B0503020102020204"/>
              </a:rPr>
              <a:t>Concrete Rubble &amp; Debris Lined Banks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7D2F0AC-B51D-F847-BE8D-C4248698D1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40" y="4843461"/>
            <a:ext cx="3019123" cy="2014539"/>
          </a:xfrm>
          <a:ln w="127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2340B-699C-4B15-B834-9A103FB4D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97" y="3777240"/>
            <a:ext cx="3121336" cy="208274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D23FD93D-5699-434A-9215-48802348440E}"/>
              </a:ext>
            </a:extLst>
          </p:cNvPr>
          <p:cNvSpPr txBox="1">
            <a:spLocks/>
          </p:cNvSpPr>
          <p:nvPr/>
        </p:nvSpPr>
        <p:spPr>
          <a:xfrm>
            <a:off x="2981470" y="4585911"/>
            <a:ext cx="2837399" cy="17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050" dirty="0">
                <a:solidFill>
                  <a:schemeClr val="bg1"/>
                </a:solidFill>
                <a:latin typeface="Franklin Gothic Book" panose="020B0503020102020204"/>
              </a:rPr>
              <a:t>Bridge Opening Plugged With Sediment &amp; Trees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02EDB797-4B8F-41EB-B753-AC012047C510}"/>
              </a:ext>
            </a:extLst>
          </p:cNvPr>
          <p:cNvSpPr txBox="1">
            <a:spLocks/>
          </p:cNvSpPr>
          <p:nvPr/>
        </p:nvSpPr>
        <p:spPr>
          <a:xfrm>
            <a:off x="5423068" y="929994"/>
            <a:ext cx="2335592" cy="17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Franklin Gothic Book" panose="020B0503020102020204"/>
              </a:rPr>
              <a:t>Bank Erosion &amp; Downed Trees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6357F8B6-E2C4-40AE-A3A9-EA6A71AF1F02}"/>
              </a:ext>
            </a:extLst>
          </p:cNvPr>
          <p:cNvSpPr txBox="1">
            <a:spLocks/>
          </p:cNvSpPr>
          <p:nvPr/>
        </p:nvSpPr>
        <p:spPr>
          <a:xfrm>
            <a:off x="6463178" y="3545133"/>
            <a:ext cx="2335592" cy="17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Franklin Gothic Book" panose="020B0503020102020204"/>
              </a:rPr>
              <a:t>Trees Blocking Bridge Opening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31D9F-930F-4D14-B4E4-969B0C649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1" y="1103750"/>
            <a:ext cx="3063085" cy="22973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38AA29A-AC70-46FA-83EC-D49EC045A75E}"/>
              </a:ext>
            </a:extLst>
          </p:cNvPr>
          <p:cNvSpPr txBox="1">
            <a:spLocks/>
          </p:cNvSpPr>
          <p:nvPr/>
        </p:nvSpPr>
        <p:spPr bwMode="auto">
          <a:xfrm>
            <a:off x="457200" y="44963"/>
            <a:ext cx="8229600" cy="8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River Maintenance &amp; Safety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AF28DDF0-B50F-4E5F-9BB3-8FE7FC0127DD}"/>
              </a:ext>
            </a:extLst>
          </p:cNvPr>
          <p:cNvSpPr txBox="1">
            <a:spLocks/>
          </p:cNvSpPr>
          <p:nvPr/>
        </p:nvSpPr>
        <p:spPr>
          <a:xfrm>
            <a:off x="1253313" y="903096"/>
            <a:ext cx="2335592" cy="17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3600" b="1" i="0" kern="1200" cap="all" spc="15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800" b="1" i="0" kern="1200" cap="all" spc="600" baseline="0" dirty="0" smtClean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lang="en-US" sz="1400" b="0" i="0" kern="1200" cap="all" spc="400" baseline="0" dirty="0" smtClean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 i="0" kern="1200" spc="100" baseline="0">
                <a:solidFill>
                  <a:schemeClr val="tx1"/>
                </a:solidFill>
                <a:latin typeface="Muli ExtraBold" charset="0"/>
                <a:ea typeface="Muli ExtraBold" charset="0"/>
                <a:cs typeface="Muli ExtraBold" charset="0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/>
              <a:buNone/>
              <a:defRPr lang="en-US" sz="1000" b="0" i="0" kern="1200" dirty="0">
                <a:solidFill>
                  <a:schemeClr val="accent4"/>
                </a:solidFill>
                <a:latin typeface="Muli" charset="0"/>
                <a:ea typeface="Muli" charset="0"/>
                <a:cs typeface="Mul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 defTabSz="685800" fontAlgn="auto">
              <a:spcBef>
                <a:spcPts val="375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Franklin Gothic Book" panose="020B0503020102020204"/>
              </a:rPr>
              <a:t>Concrete Rubble &amp; Debris Lined Banks</a:t>
            </a:r>
          </a:p>
        </p:txBody>
      </p:sp>
    </p:spTree>
    <p:extLst>
      <p:ext uri="{BB962C8B-B14F-4D97-AF65-F5344CB8AC3E}">
        <p14:creationId xmlns:p14="http://schemas.microsoft.com/office/powerpoint/2010/main" val="408094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0" y="883404"/>
            <a:ext cx="9194740" cy="597459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FEA6-0C41-1998-4B3F-C194320C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37" y="-36800"/>
            <a:ext cx="8421154" cy="8837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Hwy. 287 Flood Mitigation Project</a:t>
            </a:r>
          </a:p>
        </p:txBody>
      </p:sp>
    </p:spTree>
    <p:extLst>
      <p:ext uri="{BB962C8B-B14F-4D97-AF65-F5344CB8AC3E}">
        <p14:creationId xmlns:p14="http://schemas.microsoft.com/office/powerpoint/2010/main" val="147519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0892" y="2689219"/>
            <a:ext cx="2478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Lincoln Avenue Bridge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437" y="82726"/>
            <a:ext cx="329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Businesses Flooded on </a:t>
            </a:r>
            <a:br>
              <a:rPr lang="en-US" sz="2000" dirty="0"/>
            </a:br>
            <a:r>
              <a:rPr lang="en-US" sz="2000" dirty="0"/>
              <a:t>S. Lincoln Avenue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7" y="0"/>
            <a:ext cx="5350663" cy="35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329"/>
            <a:ext cx="5689954" cy="3768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79CB6-82B9-490C-9B2A-4C1B0571E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4199734"/>
            <a:ext cx="1944456" cy="2592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91055-2D4C-4B5D-8B74-8BD9BD6E59AB}"/>
              </a:ext>
            </a:extLst>
          </p:cNvPr>
          <p:cNvSpPr txBox="1"/>
          <p:nvPr/>
        </p:nvSpPr>
        <p:spPr>
          <a:xfrm>
            <a:off x="6005042" y="3825495"/>
            <a:ext cx="3213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Failed BNSF Railroad Embankment</a:t>
            </a:r>
          </a:p>
        </p:txBody>
      </p:sp>
    </p:spTree>
    <p:extLst>
      <p:ext uri="{BB962C8B-B14F-4D97-AF65-F5344CB8AC3E}">
        <p14:creationId xmlns:p14="http://schemas.microsoft.com/office/powerpoint/2010/main" val="646504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185" y="622442"/>
            <a:ext cx="9882436" cy="63945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037" y="-36800"/>
            <a:ext cx="8421154" cy="8837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Hwy. 287 Flood Mitigation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4C7CD-BAD8-4F2B-8B7F-E84C613C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82" y="1828800"/>
            <a:ext cx="2187552" cy="163391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CC480B-F020-4966-B239-AF7317C64A1D}"/>
              </a:ext>
            </a:extLst>
          </p:cNvPr>
          <p:cNvCxnSpPr>
            <a:cxnSpLocks/>
          </p:cNvCxnSpPr>
          <p:nvPr/>
        </p:nvCxnSpPr>
        <p:spPr>
          <a:xfrm flipH="1">
            <a:off x="3787712" y="3462713"/>
            <a:ext cx="664971" cy="910504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66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2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Nature Based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0BB73-0535-4199-9F76-83D57472F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26584" b="-1"/>
          <a:stretch/>
        </p:blipFill>
        <p:spPr>
          <a:xfrm>
            <a:off x="196875" y="1653404"/>
            <a:ext cx="3684706" cy="4129363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140399-EB79-44C2-BEA3-4B34C6A9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171" y="1221085"/>
            <a:ext cx="5159829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Incorporating cost effective nature-based solutions:</a:t>
            </a:r>
          </a:p>
          <a:p>
            <a:r>
              <a:rPr lang="en-US" dirty="0"/>
              <a:t>Restore channel-floodplain connectivity</a:t>
            </a:r>
          </a:p>
          <a:p>
            <a:r>
              <a:rPr lang="en-US" dirty="0"/>
              <a:t>Restore riparian vegetation</a:t>
            </a:r>
          </a:p>
          <a:p>
            <a:r>
              <a:rPr lang="en-US" dirty="0"/>
              <a:t>Instream channel variability</a:t>
            </a:r>
          </a:p>
          <a:p>
            <a:r>
              <a:rPr lang="en-US" dirty="0"/>
              <a:t>Sediment transport &amp; erosion</a:t>
            </a:r>
          </a:p>
          <a:p>
            <a:r>
              <a:rPr lang="en-US" dirty="0"/>
              <a:t>Stormwater quality treatment</a:t>
            </a:r>
          </a:p>
          <a:p>
            <a:r>
              <a:rPr lang="en-US" dirty="0"/>
              <a:t>Wetlands</a:t>
            </a:r>
          </a:p>
          <a:p>
            <a:r>
              <a:rPr lang="en-US" dirty="0"/>
              <a:t>Linking habitats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0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40"/>
            <a:ext cx="8229600" cy="8192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Hwy. 287 Project Benefits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140399-EB79-44C2-BEA3-4B34C6A9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21085"/>
            <a:ext cx="4572000" cy="54403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1.   </a:t>
            </a:r>
            <a:r>
              <a:rPr lang="en-US" sz="3400" b="1" dirty="0"/>
              <a:t>Resilience</a:t>
            </a:r>
            <a:endParaRPr lang="en-US" b="1" dirty="0"/>
          </a:p>
          <a:p>
            <a:pPr lvl="1"/>
            <a:r>
              <a:rPr lang="en-US" dirty="0"/>
              <a:t>Flood hazard mitigation</a:t>
            </a:r>
          </a:p>
          <a:p>
            <a:pPr lvl="1"/>
            <a:r>
              <a:rPr lang="en-US" dirty="0"/>
              <a:t>Protect infrastructure &amp; businesses</a:t>
            </a:r>
          </a:p>
          <a:p>
            <a:pPr marL="0" indent="0">
              <a:buNone/>
            </a:pPr>
            <a:r>
              <a:rPr lang="en-US" dirty="0"/>
              <a:t>2.   </a:t>
            </a:r>
            <a:r>
              <a:rPr lang="en-US" sz="3400" b="1" dirty="0"/>
              <a:t>Economic</a:t>
            </a:r>
            <a:endParaRPr lang="en-US" b="1" dirty="0"/>
          </a:p>
          <a:p>
            <a:pPr lvl="1"/>
            <a:r>
              <a:rPr lang="en-US" dirty="0"/>
              <a:t>Reduce future flood impacts &amp; recovery costs </a:t>
            </a:r>
          </a:p>
          <a:p>
            <a:pPr lvl="1"/>
            <a:r>
              <a:rPr lang="en-US" dirty="0"/>
              <a:t>Opportunities for new or redevelopment</a:t>
            </a:r>
          </a:p>
          <a:p>
            <a:pPr lvl="1"/>
            <a:r>
              <a:rPr lang="en-US" dirty="0"/>
              <a:t>Southern gateway into Loveland</a:t>
            </a:r>
          </a:p>
          <a:p>
            <a:pPr marL="0" indent="0">
              <a:buNone/>
            </a:pPr>
            <a:r>
              <a:rPr lang="en-US" dirty="0"/>
              <a:t>3.   </a:t>
            </a:r>
            <a:r>
              <a:rPr lang="en-US" sz="3400" b="1" dirty="0"/>
              <a:t>Environmental</a:t>
            </a:r>
            <a:endParaRPr lang="en-US" b="1" dirty="0"/>
          </a:p>
          <a:p>
            <a:pPr lvl="1"/>
            <a:r>
              <a:rPr lang="en-US" dirty="0"/>
              <a:t>Natural floodplain functions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River &amp; riparian health</a:t>
            </a:r>
          </a:p>
          <a:p>
            <a:pPr lvl="1"/>
            <a:r>
              <a:rPr lang="en-US" dirty="0"/>
              <a:t>Fishery</a:t>
            </a:r>
          </a:p>
          <a:p>
            <a:pPr lvl="1"/>
            <a:r>
              <a:rPr lang="en-US" dirty="0"/>
              <a:t>Quality of life</a:t>
            </a:r>
          </a:p>
          <a:p>
            <a:pPr marL="0" indent="0">
              <a:buNone/>
            </a:pPr>
            <a:r>
              <a:rPr lang="en-US" dirty="0"/>
              <a:t>4.   </a:t>
            </a:r>
            <a:r>
              <a:rPr lang="en-US" sz="3400" b="1" dirty="0"/>
              <a:t>Recreation</a:t>
            </a:r>
            <a:endParaRPr lang="en-US" b="1" dirty="0"/>
          </a:p>
          <a:p>
            <a:pPr lvl="1"/>
            <a:r>
              <a:rPr lang="en-US" dirty="0"/>
              <a:t>Trails, water recreation, public safety</a:t>
            </a:r>
          </a:p>
        </p:txBody>
      </p:sp>
      <p:pic>
        <p:nvPicPr>
          <p:cNvPr id="7" name="Picture 6" descr="A picture containing tree, outdoor, sky, river&#10;&#10;Description automatically generated">
            <a:extLst>
              <a:ext uri="{FF2B5EF4-FFF2-40B4-BE49-F238E27FC236}">
                <a16:creationId xmlns:a16="http://schemas.microsoft.com/office/drawing/2014/main" id="{BA3871A6-B49D-0DEC-0665-723681D6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1" y="1194949"/>
            <a:ext cx="3214863" cy="4018578"/>
          </a:xfrm>
          <a:prstGeom prst="rect">
            <a:avLst/>
          </a:prstGeom>
        </p:spPr>
      </p:pic>
      <p:pic>
        <p:nvPicPr>
          <p:cNvPr id="9" name="Picture 8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F8887B66-8287-26EF-FD0B-AA7D60AA6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7" y="4425625"/>
            <a:ext cx="3231122" cy="24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6259" y="165315"/>
            <a:ext cx="4854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25132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5"/>
            <a:ext cx="8229600" cy="1276683"/>
          </a:xfrm>
        </p:spPr>
        <p:txBody>
          <a:bodyPr/>
          <a:lstStyle/>
          <a:p>
            <a:r>
              <a:rPr lang="en-US" dirty="0"/>
              <a:t>Water &amp; The Environment</a:t>
            </a:r>
            <a:br>
              <a:rPr lang="en-US" dirty="0"/>
            </a:br>
            <a:r>
              <a:rPr lang="en-US" dirty="0"/>
              <a:t>A Starting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89" y="1836589"/>
            <a:ext cx="8672422" cy="487808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A healthy river system: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Resilient – takes care of itself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Supports life, health, &amp; safety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Is diverse &amp; natural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Beautiful &amp; essential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 public amenity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Promotes economic vitality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Saves money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10F6A-5DBF-4DF7-B0ED-2A00C9F27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44" y="4275633"/>
            <a:ext cx="3443155" cy="25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273"/>
            <a:ext cx="8229600" cy="801673"/>
          </a:xfrm>
        </p:spPr>
        <p:txBody>
          <a:bodyPr/>
          <a:lstStyle/>
          <a:p>
            <a:r>
              <a:rPr lang="en-US" dirty="0"/>
              <a:t>Are we resilient?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AFF40-846A-422A-B09D-6BB0B283E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10" y="4872157"/>
            <a:ext cx="2120580" cy="15904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EFBD6ABF-6D1F-44A5-8353-9119A1221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" y="1101430"/>
            <a:ext cx="3063144" cy="22973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F712B6D0-29E5-4F5A-95ED-93488C9FD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80" y="4453628"/>
            <a:ext cx="3630132" cy="24043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434DEB-795B-48B6-92C4-7D8B349A0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8" y="4352335"/>
            <a:ext cx="3353938" cy="250566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47EF1-28C0-43D5-A62A-ED52A60EB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03" y="1093685"/>
            <a:ext cx="3143072" cy="235730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5195C-2637-C04C-43C8-4327EFA98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112" y="1071695"/>
            <a:ext cx="3554265" cy="23792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3384B7-43D6-4B98-8C0C-39071F1431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56" y="1947963"/>
            <a:ext cx="3783065" cy="25056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799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273"/>
            <a:ext cx="8229600" cy="1143000"/>
          </a:xfrm>
        </p:spPr>
        <p:txBody>
          <a:bodyPr/>
          <a:lstStyle/>
          <a:p>
            <a:r>
              <a:rPr lang="en-US" dirty="0"/>
              <a:t>Why a Big Thompson River Master Plan?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539"/>
            <a:ext cx="3784853" cy="2506851"/>
          </a:xfr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1149"/>
            <a:ext cx="3784853" cy="25068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47" y="1548538"/>
            <a:ext cx="3784853" cy="25068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46" y="4351148"/>
            <a:ext cx="3784853" cy="25068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679" y="1731104"/>
            <a:ext cx="2866874" cy="21520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9679" y="4512030"/>
            <a:ext cx="2866875" cy="215206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9118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56" y="80513"/>
            <a:ext cx="4350589" cy="1293962"/>
          </a:xfrm>
        </p:spPr>
        <p:txBody>
          <a:bodyPr/>
          <a:lstStyle/>
          <a:p>
            <a:r>
              <a:rPr lang="en-US" dirty="0"/>
              <a:t>Master Plan’s</a:t>
            </a:r>
            <a:br>
              <a:rPr lang="en-US" dirty="0"/>
            </a:br>
            <a:r>
              <a:rPr lang="en-US" dirty="0"/>
              <a:t>Purpose: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DB2265-ADD5-CF45-B3C0-DEAC88672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3311"/>
            <a:ext cx="5083834" cy="4749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35" y="1357250"/>
            <a:ext cx="4060166" cy="2288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34" y="3646069"/>
            <a:ext cx="4060165" cy="30451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472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River Master Planning Approach:</a:t>
            </a:r>
            <a:br>
              <a:rPr lang="en-US" dirty="0"/>
            </a:br>
            <a:r>
              <a:rPr lang="en-US" dirty="0"/>
              <a:t>“Science Based, Community Driven”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8957" y="2136743"/>
            <a:ext cx="4825042" cy="2833466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Science + Engineering + </a:t>
            </a:r>
          </a:p>
          <a:p>
            <a:pPr marL="0" indent="0" algn="ctr">
              <a:buNone/>
            </a:pPr>
            <a:r>
              <a:rPr lang="en-US" sz="3600" dirty="0"/>
              <a:t>Planning + Outreach</a:t>
            </a:r>
          </a:p>
          <a:p>
            <a:pPr marL="0" indent="0" algn="ctr">
              <a:buNone/>
            </a:pPr>
            <a:r>
              <a:rPr lang="en-US" sz="3600" dirty="0"/>
              <a:t>=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VISION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7115"/>
            <a:ext cx="4370717" cy="327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71D7B-D51F-4E0E-A752-CAFDD604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7115"/>
            <a:ext cx="4376820" cy="327803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2AE42-7A68-D06D-842C-8E5124759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220" y="5307496"/>
            <a:ext cx="4158003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A7DD-E96D-4AE9-BF99-558EEEAD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297"/>
            <a:ext cx="8229600" cy="597641"/>
          </a:xfrm>
        </p:spPr>
        <p:txBody>
          <a:bodyPr/>
          <a:lstStyle/>
          <a:p>
            <a:r>
              <a:rPr lang="en-US" dirty="0"/>
              <a:t>River Health Assessment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28F1EB-9C7B-4560-BB0B-DD9BF97A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11" y="1092768"/>
            <a:ext cx="4084890" cy="52863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ADDA1-309A-4AD9-96B8-B14C065AF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" y="3299834"/>
            <a:ext cx="5173724" cy="3355768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D72B462-1AC3-47E8-AE08-F663C7D606F5}"/>
              </a:ext>
            </a:extLst>
          </p:cNvPr>
          <p:cNvSpPr txBox="1">
            <a:spLocks/>
          </p:cNvSpPr>
          <p:nvPr/>
        </p:nvSpPr>
        <p:spPr bwMode="auto">
          <a:xfrm>
            <a:off x="110184" y="1092768"/>
            <a:ext cx="4825042" cy="191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600" kern="0" dirty="0"/>
              <a:t>Average grade through central Loveland = D+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3600" kern="0" dirty="0"/>
              <a:t>We have work to do!</a:t>
            </a:r>
          </a:p>
        </p:txBody>
      </p:sp>
    </p:spTree>
    <p:extLst>
      <p:ext uri="{BB962C8B-B14F-4D97-AF65-F5344CB8AC3E}">
        <p14:creationId xmlns:p14="http://schemas.microsoft.com/office/powerpoint/2010/main" val="273669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10" y="-81508"/>
            <a:ext cx="9290910" cy="6939508"/>
          </a:xfrm>
        </p:spPr>
      </p:pic>
    </p:spTree>
    <p:extLst>
      <p:ext uri="{BB962C8B-B14F-4D97-AF65-F5344CB8AC3E}">
        <p14:creationId xmlns:p14="http://schemas.microsoft.com/office/powerpoint/2010/main" val="245868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A7DD-E96D-4AE9-BF99-558EEEAD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297"/>
            <a:ext cx="9144000" cy="666008"/>
          </a:xfrm>
        </p:spPr>
        <p:txBody>
          <a:bodyPr/>
          <a:lstStyle/>
          <a:p>
            <a:r>
              <a:rPr lang="en-US" sz="3600" dirty="0"/>
              <a:t>17 Open Lands, Natural Areas, &amp; Parks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28F63-482A-4C1E-A575-DE1F5B77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40" y="956795"/>
            <a:ext cx="8438319" cy="5772005"/>
          </a:xfrm>
          <a:prstGeom prst="rect">
            <a:avLst/>
          </a:prstGeom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8AB9DF5A-6BFA-4936-908D-34279840C285}"/>
              </a:ext>
            </a:extLst>
          </p:cNvPr>
          <p:cNvSpPr/>
          <p:nvPr/>
        </p:nvSpPr>
        <p:spPr>
          <a:xfrm>
            <a:off x="779477" y="4101533"/>
            <a:ext cx="6238430" cy="1312863"/>
          </a:xfrm>
          <a:custGeom>
            <a:avLst/>
            <a:gdLst>
              <a:gd name="connsiteX0" fmla="*/ 0 w 7496499"/>
              <a:gd name="connsiteY0" fmla="*/ 0 h 1515300"/>
              <a:gd name="connsiteX1" fmla="*/ 690113 w 7496499"/>
              <a:gd name="connsiteY1" fmla="*/ 120769 h 1515300"/>
              <a:gd name="connsiteX2" fmla="*/ 871268 w 7496499"/>
              <a:gd name="connsiteY2" fmla="*/ 379562 h 1515300"/>
              <a:gd name="connsiteX3" fmla="*/ 1138687 w 7496499"/>
              <a:gd name="connsiteY3" fmla="*/ 215660 h 1515300"/>
              <a:gd name="connsiteX4" fmla="*/ 1500996 w 7496499"/>
              <a:gd name="connsiteY4" fmla="*/ 431320 h 1515300"/>
              <a:gd name="connsiteX5" fmla="*/ 1742536 w 7496499"/>
              <a:gd name="connsiteY5" fmla="*/ 319177 h 1515300"/>
              <a:gd name="connsiteX6" fmla="*/ 2355011 w 7496499"/>
              <a:gd name="connsiteY6" fmla="*/ 577969 h 1515300"/>
              <a:gd name="connsiteX7" fmla="*/ 3398807 w 7496499"/>
              <a:gd name="connsiteY7" fmla="*/ 810883 h 1515300"/>
              <a:gd name="connsiteX8" fmla="*/ 3459192 w 7496499"/>
              <a:gd name="connsiteY8" fmla="*/ 914400 h 1515300"/>
              <a:gd name="connsiteX9" fmla="*/ 3623094 w 7496499"/>
              <a:gd name="connsiteY9" fmla="*/ 845388 h 1515300"/>
              <a:gd name="connsiteX10" fmla="*/ 3881887 w 7496499"/>
              <a:gd name="connsiteY10" fmla="*/ 1017917 h 1515300"/>
              <a:gd name="connsiteX11" fmla="*/ 3726611 w 7496499"/>
              <a:gd name="connsiteY11" fmla="*/ 1259456 h 1515300"/>
              <a:gd name="connsiteX12" fmla="*/ 4175185 w 7496499"/>
              <a:gd name="connsiteY12" fmla="*/ 1302588 h 1515300"/>
              <a:gd name="connsiteX13" fmla="*/ 4192438 w 7496499"/>
              <a:gd name="connsiteY13" fmla="*/ 1397479 h 1515300"/>
              <a:gd name="connsiteX14" fmla="*/ 4710022 w 7496499"/>
              <a:gd name="connsiteY14" fmla="*/ 1509622 h 1515300"/>
              <a:gd name="connsiteX15" fmla="*/ 4632385 w 7496499"/>
              <a:gd name="connsiteY15" fmla="*/ 1207698 h 1515300"/>
              <a:gd name="connsiteX16" fmla="*/ 4848045 w 7496499"/>
              <a:gd name="connsiteY16" fmla="*/ 1293962 h 1515300"/>
              <a:gd name="connsiteX17" fmla="*/ 5029200 w 7496499"/>
              <a:gd name="connsiteY17" fmla="*/ 1138686 h 1515300"/>
              <a:gd name="connsiteX18" fmla="*/ 5400136 w 7496499"/>
              <a:gd name="connsiteY18" fmla="*/ 1078301 h 1515300"/>
              <a:gd name="connsiteX19" fmla="*/ 5451894 w 7496499"/>
              <a:gd name="connsiteY19" fmla="*/ 1250830 h 1515300"/>
              <a:gd name="connsiteX20" fmla="*/ 6167887 w 7496499"/>
              <a:gd name="connsiteY20" fmla="*/ 1293962 h 1515300"/>
              <a:gd name="connsiteX21" fmla="*/ 6461185 w 7496499"/>
              <a:gd name="connsiteY21" fmla="*/ 1216324 h 1515300"/>
              <a:gd name="connsiteX22" fmla="*/ 6512943 w 7496499"/>
              <a:gd name="connsiteY22" fmla="*/ 1078301 h 1515300"/>
              <a:gd name="connsiteX23" fmla="*/ 6892505 w 7496499"/>
              <a:gd name="connsiteY23" fmla="*/ 845388 h 1515300"/>
              <a:gd name="connsiteX24" fmla="*/ 7116792 w 7496499"/>
              <a:gd name="connsiteY24" fmla="*/ 802256 h 1515300"/>
              <a:gd name="connsiteX25" fmla="*/ 7177177 w 7496499"/>
              <a:gd name="connsiteY25" fmla="*/ 698739 h 1515300"/>
              <a:gd name="connsiteX26" fmla="*/ 7496355 w 7496499"/>
              <a:gd name="connsiteY26" fmla="*/ 526211 h 151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96499" h="1515300">
                <a:moveTo>
                  <a:pt x="0" y="0"/>
                </a:moveTo>
                <a:cubicBezTo>
                  <a:pt x="272451" y="28754"/>
                  <a:pt x="544902" y="57509"/>
                  <a:pt x="690113" y="120769"/>
                </a:cubicBezTo>
                <a:cubicBezTo>
                  <a:pt x="835324" y="184029"/>
                  <a:pt x="796506" y="363747"/>
                  <a:pt x="871268" y="379562"/>
                </a:cubicBezTo>
                <a:cubicBezTo>
                  <a:pt x="946030" y="395377"/>
                  <a:pt x="1033732" y="207034"/>
                  <a:pt x="1138687" y="215660"/>
                </a:cubicBezTo>
                <a:cubicBezTo>
                  <a:pt x="1243642" y="224286"/>
                  <a:pt x="1400355" y="414067"/>
                  <a:pt x="1500996" y="431320"/>
                </a:cubicBezTo>
                <a:cubicBezTo>
                  <a:pt x="1601637" y="448573"/>
                  <a:pt x="1600200" y="294736"/>
                  <a:pt x="1742536" y="319177"/>
                </a:cubicBezTo>
                <a:cubicBezTo>
                  <a:pt x="1884872" y="343618"/>
                  <a:pt x="2078966" y="496018"/>
                  <a:pt x="2355011" y="577969"/>
                </a:cubicBezTo>
                <a:cubicBezTo>
                  <a:pt x="2631056" y="659920"/>
                  <a:pt x="3214777" y="754811"/>
                  <a:pt x="3398807" y="810883"/>
                </a:cubicBezTo>
                <a:cubicBezTo>
                  <a:pt x="3582837" y="866955"/>
                  <a:pt x="3421811" y="908649"/>
                  <a:pt x="3459192" y="914400"/>
                </a:cubicBezTo>
                <a:cubicBezTo>
                  <a:pt x="3496573" y="920151"/>
                  <a:pt x="3552645" y="828135"/>
                  <a:pt x="3623094" y="845388"/>
                </a:cubicBezTo>
                <a:cubicBezTo>
                  <a:pt x="3693543" y="862641"/>
                  <a:pt x="3864634" y="948906"/>
                  <a:pt x="3881887" y="1017917"/>
                </a:cubicBezTo>
                <a:cubicBezTo>
                  <a:pt x="3899140" y="1086928"/>
                  <a:pt x="3677728" y="1212011"/>
                  <a:pt x="3726611" y="1259456"/>
                </a:cubicBezTo>
                <a:cubicBezTo>
                  <a:pt x="3775494" y="1306901"/>
                  <a:pt x="4097547" y="1279584"/>
                  <a:pt x="4175185" y="1302588"/>
                </a:cubicBezTo>
                <a:cubicBezTo>
                  <a:pt x="4252823" y="1325592"/>
                  <a:pt x="4103299" y="1362973"/>
                  <a:pt x="4192438" y="1397479"/>
                </a:cubicBezTo>
                <a:cubicBezTo>
                  <a:pt x="4281577" y="1431985"/>
                  <a:pt x="4636698" y="1541252"/>
                  <a:pt x="4710022" y="1509622"/>
                </a:cubicBezTo>
                <a:cubicBezTo>
                  <a:pt x="4783346" y="1477992"/>
                  <a:pt x="4609381" y="1243641"/>
                  <a:pt x="4632385" y="1207698"/>
                </a:cubicBezTo>
                <a:cubicBezTo>
                  <a:pt x="4655389" y="1171755"/>
                  <a:pt x="4781909" y="1305464"/>
                  <a:pt x="4848045" y="1293962"/>
                </a:cubicBezTo>
                <a:cubicBezTo>
                  <a:pt x="4914181" y="1282460"/>
                  <a:pt x="4937185" y="1174629"/>
                  <a:pt x="5029200" y="1138686"/>
                </a:cubicBezTo>
                <a:cubicBezTo>
                  <a:pt x="5121215" y="1102743"/>
                  <a:pt x="5329687" y="1059610"/>
                  <a:pt x="5400136" y="1078301"/>
                </a:cubicBezTo>
                <a:cubicBezTo>
                  <a:pt x="5470585" y="1096992"/>
                  <a:pt x="5323936" y="1214887"/>
                  <a:pt x="5451894" y="1250830"/>
                </a:cubicBezTo>
                <a:cubicBezTo>
                  <a:pt x="5579852" y="1286773"/>
                  <a:pt x="5999672" y="1299713"/>
                  <a:pt x="6167887" y="1293962"/>
                </a:cubicBezTo>
                <a:cubicBezTo>
                  <a:pt x="6336102" y="1288211"/>
                  <a:pt x="6403676" y="1252268"/>
                  <a:pt x="6461185" y="1216324"/>
                </a:cubicBezTo>
                <a:cubicBezTo>
                  <a:pt x="6518694" y="1180381"/>
                  <a:pt x="6441056" y="1140124"/>
                  <a:pt x="6512943" y="1078301"/>
                </a:cubicBezTo>
                <a:cubicBezTo>
                  <a:pt x="6584830" y="1016478"/>
                  <a:pt x="6791864" y="891396"/>
                  <a:pt x="6892505" y="845388"/>
                </a:cubicBezTo>
                <a:cubicBezTo>
                  <a:pt x="6993147" y="799381"/>
                  <a:pt x="7069347" y="826697"/>
                  <a:pt x="7116792" y="802256"/>
                </a:cubicBezTo>
                <a:cubicBezTo>
                  <a:pt x="7164237" y="777815"/>
                  <a:pt x="7113917" y="744746"/>
                  <a:pt x="7177177" y="698739"/>
                </a:cubicBezTo>
                <a:cubicBezTo>
                  <a:pt x="7240437" y="652732"/>
                  <a:pt x="7503544" y="570781"/>
                  <a:pt x="7496355" y="526211"/>
                </a:cubicBezTo>
              </a:path>
            </a:pathLst>
          </a:custGeom>
          <a:noFill/>
          <a:effectLst>
            <a:glow rad="228600">
              <a:schemeClr val="accent2">
                <a:lumMod val="60000"/>
                <a:lumOff val="40000"/>
                <a:alpha val="7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22594"/>
      </p:ext>
    </p:extLst>
  </p:cSld>
  <p:clrMapOvr>
    <a:masterClrMapping/>
  </p:clrMapOvr>
</p:sld>
</file>

<file path=ppt/theme/theme1.xml><?xml version="1.0" encoding="utf-8"?>
<a:theme xmlns:a="http://schemas.openxmlformats.org/drawingml/2006/main" name="Blue Stream Slide Theme">
  <a:themeElements>
    <a:clrScheme name="Office Them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Office Them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oveland Theme">
  <a:themeElements>
    <a:clrScheme name="Custom 6">
      <a:dk1>
        <a:srgbClr val="4061AC"/>
      </a:dk1>
      <a:lt1>
        <a:srgbClr val="FFFFFF"/>
      </a:lt1>
      <a:dk2>
        <a:srgbClr val="1E3053"/>
      </a:dk2>
      <a:lt2>
        <a:srgbClr val="E7E6E6"/>
      </a:lt2>
      <a:accent1>
        <a:srgbClr val="1D2F53"/>
      </a:accent1>
      <a:accent2>
        <a:srgbClr val="357F74"/>
      </a:accent2>
      <a:accent3>
        <a:srgbClr val="A5A5A5"/>
      </a:accent3>
      <a:accent4>
        <a:srgbClr val="FFC000"/>
      </a:accent4>
      <a:accent5>
        <a:srgbClr val="578BF3"/>
      </a:accent5>
      <a:accent6>
        <a:srgbClr val="50C4B3"/>
      </a:accent6>
      <a:hlink>
        <a:srgbClr val="FFC000"/>
      </a:hlink>
      <a:folHlink>
        <a:srgbClr val="578AF3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veland Theme" id="{FE134FC4-A462-CD4F-B54B-EF024726D2E9}" vid="{E1C676F3-B734-CE4E-8973-0D3BF97B19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3" ma:contentTypeDescription="Create a new document." ma:contentTypeScope="" ma:versionID="1cde21146b7019af230c1922064b678f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ea920656b4b924b5f7b35d005ccdfee5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fdfdc2e-6562-4bca-b382-866d00cabfb3">2TD5W6UAR6Y6-443690059-201210</_dlc_DocId>
    <_dlc_DocIdUrl xmlns="dfdfdc2e-6562-4bca-b382-866d00cabfb3">
      <Url>https://colostate.sharepoint.com/sites/OEE-Resources/CoWC/_layouts/15/DocIdRedir.aspx?ID=2TD5W6UAR6Y6-443690059-201210</Url>
      <Description>2TD5W6UAR6Y6-443690059-201210</Description>
    </_dlc_DocIdUrl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</documentManagement>
</p:properties>
</file>

<file path=customXml/itemProps1.xml><?xml version="1.0" encoding="utf-8"?>
<ds:datastoreItem xmlns:ds="http://schemas.openxmlformats.org/officeDocument/2006/customXml" ds:itemID="{93A8C3FE-99BF-4B62-B4A6-BE39D247DA1C}"/>
</file>

<file path=customXml/itemProps2.xml><?xml version="1.0" encoding="utf-8"?>
<ds:datastoreItem xmlns:ds="http://schemas.openxmlformats.org/officeDocument/2006/customXml" ds:itemID="{757902EE-2F4F-48B2-9AC3-05B4CF1084C3}"/>
</file>

<file path=customXml/itemProps3.xml><?xml version="1.0" encoding="utf-8"?>
<ds:datastoreItem xmlns:ds="http://schemas.openxmlformats.org/officeDocument/2006/customXml" ds:itemID="{CAE22C81-2D7F-4B85-AAD6-0824899F99C3}"/>
</file>

<file path=customXml/itemProps4.xml><?xml version="1.0" encoding="utf-8"?>
<ds:datastoreItem xmlns:ds="http://schemas.openxmlformats.org/officeDocument/2006/customXml" ds:itemID="{46686C2B-02AA-4853-B3F1-457880226E01}"/>
</file>

<file path=docProps/app.xml><?xml version="1.0" encoding="utf-8"?>
<Properties xmlns="http://schemas.openxmlformats.org/officeDocument/2006/extended-properties" xmlns:vt="http://schemas.openxmlformats.org/officeDocument/2006/docPropsVTypes">
  <Template>Blue Stream Slide Theme</Template>
  <TotalTime>1343</TotalTime>
  <Words>381</Words>
  <Application>Microsoft Office PowerPoint</Application>
  <PresentationFormat>On-screen Show (4:3)</PresentationFormat>
  <Paragraphs>85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Garamond</vt:lpstr>
      <vt:lpstr>Muli</vt:lpstr>
      <vt:lpstr>Muli Black</vt:lpstr>
      <vt:lpstr>Muli Regular</vt:lpstr>
      <vt:lpstr>Wingdings</vt:lpstr>
      <vt:lpstr>Blue Stream Slide Theme</vt:lpstr>
      <vt:lpstr>1_Loveland Theme</vt:lpstr>
      <vt:lpstr>PowerPoint Presentation</vt:lpstr>
      <vt:lpstr>Water &amp; The Environment A Starting Point</vt:lpstr>
      <vt:lpstr>Are we resilient?</vt:lpstr>
      <vt:lpstr>Why a Big Thompson River Master Plan?</vt:lpstr>
      <vt:lpstr>Master Plan’s Purpose:</vt:lpstr>
      <vt:lpstr>River Master Planning Approach: “Science Based, Community Driven”</vt:lpstr>
      <vt:lpstr>River Health Assessment</vt:lpstr>
      <vt:lpstr>PowerPoint Presentation</vt:lpstr>
      <vt:lpstr>17 Open Lands, Natural Areas, &amp; Parks</vt:lpstr>
      <vt:lpstr>PowerPoint Presentation</vt:lpstr>
      <vt:lpstr>Hwy. 287 Flood Mitigation Project</vt:lpstr>
      <vt:lpstr>PowerPoint Presentation</vt:lpstr>
      <vt:lpstr>Hwy. 287 Flood Mitigation Project</vt:lpstr>
      <vt:lpstr>Nature Based Solutions</vt:lpstr>
      <vt:lpstr>Hwy. 287 Project Benefits</vt:lpstr>
      <vt:lpstr>PowerPoint Presentation</vt:lpstr>
    </vt:vector>
  </TitlesOfParts>
  <Company>City of Loveland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Carlson</dc:creator>
  <cp:lastModifiedBy>Chris Carlson</cp:lastModifiedBy>
  <cp:revision>56</cp:revision>
  <dcterms:created xsi:type="dcterms:W3CDTF">2018-02-07T18:51:44Z</dcterms:created>
  <dcterms:modified xsi:type="dcterms:W3CDTF">2023-03-14T22:32:46Z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0x01010037A8D8D3CCF8024B8480588293B8CA66</vt:lpwstr>
  </property>
  <property fmtid="{D5CDD505-2E9C-101B-9397-08002B2CF9AE}" pid="3" name="_dlc_DocIdItemGuid">
    <vt:lpwstr>95f2fa5f-ef82-45dd-9a58-1ac6a9e20cd5</vt:lpwstr>
  </property>
</Properties>
</file>