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sldIdLst>
    <p:sldId id="256" r:id="rId6"/>
    <p:sldId id="257" r:id="rId7"/>
    <p:sldId id="258" r:id="rId8"/>
    <p:sldId id="264" r:id="rId9"/>
    <p:sldId id="260" r:id="rId10"/>
    <p:sldId id="262" r:id="rId11"/>
    <p:sldId id="261" r:id="rId12"/>
    <p:sldId id="259" r:id="rId13"/>
    <p:sldId id="26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5B6CDF-DFBE-DECB-AB3D-3AAEBC2773DD}" v="2" dt="2023-03-15T15:03:03.6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31"/>
    <p:restoredTop sz="95721"/>
  </p:normalViewPr>
  <p:slideViewPr>
    <p:cSldViewPr snapToGrid="0">
      <p:cViewPr>
        <p:scale>
          <a:sx n="82" d="100"/>
          <a:sy n="82" d="100"/>
        </p:scale>
        <p:origin x="-40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esler,Benton" userId="S::broesler@colostate.edu::8a97f0fe-e688-4f60-8222-9226089460cc" providerId="AD" clId="Web-{585B6CDF-DFBE-DECB-AB3D-3AAEBC2773DD}"/>
    <pc:docChg chg="modSld">
      <pc:chgData name="Roesler,Benton" userId="S::broesler@colostate.edu::8a97f0fe-e688-4f60-8222-9226089460cc" providerId="AD" clId="Web-{585B6CDF-DFBE-DECB-AB3D-3AAEBC2773DD}" dt="2023-03-15T15:03:03.638" v="1"/>
      <pc:docMkLst>
        <pc:docMk/>
      </pc:docMkLst>
      <pc:sldChg chg="delSp">
        <pc:chgData name="Roesler,Benton" userId="S::broesler@colostate.edu::8a97f0fe-e688-4f60-8222-9226089460cc" providerId="AD" clId="Web-{585B6CDF-DFBE-DECB-AB3D-3AAEBC2773DD}" dt="2023-03-15T15:03:03.638" v="1"/>
        <pc:sldMkLst>
          <pc:docMk/>
          <pc:sldMk cId="2619407113" sldId="256"/>
        </pc:sldMkLst>
        <pc:spChg chg="del">
          <ac:chgData name="Roesler,Benton" userId="S::broesler@colostate.edu::8a97f0fe-e688-4f60-8222-9226089460cc" providerId="AD" clId="Web-{585B6CDF-DFBE-DECB-AB3D-3AAEBC2773DD}" dt="2023-03-15T15:03:02.107" v="0"/>
          <ac:spMkLst>
            <pc:docMk/>
            <pc:sldMk cId="2619407113" sldId="256"/>
            <ac:spMk id="2" creationId="{004F3836-8A3E-43F1-B672-A8029AF73968}"/>
          </ac:spMkLst>
        </pc:spChg>
        <pc:spChg chg="del">
          <ac:chgData name="Roesler,Benton" userId="S::broesler@colostate.edu::8a97f0fe-e688-4f60-8222-9226089460cc" providerId="AD" clId="Web-{585B6CDF-DFBE-DECB-AB3D-3AAEBC2773DD}" dt="2023-03-15T15:03:03.638" v="1"/>
          <ac:spMkLst>
            <pc:docMk/>
            <pc:sldMk cId="2619407113" sldId="256"/>
            <ac:spMk id="3" creationId="{7EACFAF9-0A2A-B426-0D66-0B8780C6C234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7663B-3E1C-A625-B7CA-5E6CD994F9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9782D3-F80B-3C8B-5FE5-9F444DD123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2EE69-0648-8CD5-01D5-0146E3AEC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91B04-7CF1-8F41-951B-3A91813CC9B0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F76DDB-309A-D144-857F-457835E12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F25E0-D002-037D-1CC2-4DE93F4FF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178D-44C9-924F-A61F-42B4EDC53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488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B58E8-3479-7552-B81F-7304A2FB3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0BB717-83DF-4208-5359-CE4C573FB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E3665-DD55-FABF-6EEC-A29E9A373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91B04-7CF1-8F41-951B-3A91813CC9B0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CA092-AEBA-99A1-7958-33E2CB013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43E413-1685-3C7E-766D-F0995B4C6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178D-44C9-924F-A61F-42B4EDC53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55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489184-AB9A-C4F5-C432-E87C2FF6B8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C0AD0B-A058-C2B8-DAEB-53A0B91DA5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3EC37-68E1-6C6E-D678-CD6489D8E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91B04-7CF1-8F41-951B-3A91813CC9B0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93E71-3422-1C09-D293-ACB3E46F5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E3F41-0F21-CF15-9C28-F557D1604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178D-44C9-924F-A61F-42B4EDC53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1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B59B-C134-88C5-99C5-E6479BEB3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E5B9F-B490-FC21-30AD-D37D140E27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D7C31-82CC-9548-8B1C-DF520E0D6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91B04-7CF1-8F41-951B-3A91813CC9B0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15168-D773-9959-3B25-82C13A0F2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148DE-DFC7-3ADB-EF35-B40F72466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178D-44C9-924F-A61F-42B4EDC53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28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0BF2B-D7B8-F90A-312F-2BD2BB59A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E80256-ED89-22EE-62AC-B67179E6E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2C8DCB-445E-7023-10EE-14B21427F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91B04-7CF1-8F41-951B-3A91813CC9B0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41AED-A725-C06C-2155-393982D7D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E8060-06A7-E7C1-61FC-3BF69CDC2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178D-44C9-924F-A61F-42B4EDC53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366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BC4C4-49BA-2CEE-50A9-747647927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38684-3829-4C9D-F7DB-A2C4737206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6505E0-1B3D-7CAC-C468-96BFEE7098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9C3698-17DD-CE33-7D47-DBA23E60F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91B04-7CF1-8F41-951B-3A91813CC9B0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037779-E897-274F-DBBC-EF01E23CE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C38CAE-5FBC-94A3-AF06-7C1DC611E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178D-44C9-924F-A61F-42B4EDC53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81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5E97A-1B92-8DB6-36B1-B59602EF6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B878D-703E-28B9-6B73-45D4D47E2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AB3F14-26CA-C83C-CC58-8C21B919EB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936D85-485F-CFC0-8931-1F2970612E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5D0792-2E89-4F1B-727B-6B29B0BAF0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F8C7E9-2E6D-83D5-DAE6-5EFC99021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91B04-7CF1-8F41-951B-3A91813CC9B0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C5D15-1D39-41F4-C0EB-1B3A0A4D7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2ABB6A-FAE3-BC63-FEB1-A7291D00C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178D-44C9-924F-A61F-42B4EDC53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062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EEBDD-0D9C-CA4B-7221-643CE0F07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A4211E-E67F-CE23-1110-46E89FAC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91B04-7CF1-8F41-951B-3A91813CC9B0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B2D5AB-1808-EC50-6F39-EC6DF428B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A63AEC-9770-5377-5C14-B2ABB1667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178D-44C9-924F-A61F-42B4EDC53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799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33034E-8799-F114-9DBB-3E77675C6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91B04-7CF1-8F41-951B-3A91813CC9B0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C57EE7-9EF3-75D6-D463-065A92DE0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F55A0-E655-7338-A26F-D15FEFA9A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178D-44C9-924F-A61F-42B4EDC53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58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0C0F1-C7DB-1ECF-0BB4-1F14F0392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52707-869B-4A13-0262-422C852A5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DDF27F-B7A1-2703-5E3A-D65826CCC7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B9F554-8C5C-833C-6943-D942B5196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91B04-7CF1-8F41-951B-3A91813CC9B0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5E3FDA-DC68-74A7-D340-AFB21BDFF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D07AE0-07B0-2852-73E7-55D0A5903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178D-44C9-924F-A61F-42B4EDC53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339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79BB8-9804-E005-D26B-49E34351B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595A41-56FD-A528-953E-A06935A673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EAFBD1-BB64-BCB6-6512-0B4E5C3DF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DA1066-94DD-08C6-F60C-EBE0F1C57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91B04-7CF1-8F41-951B-3A91813CC9B0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54BD3F-AFE7-AF80-2B34-621430AE5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FEFBD8-F7F0-7B6E-8978-DA9536A26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178D-44C9-924F-A61F-42B4EDC53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532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73B9F4-48EC-F597-D068-3B553C93E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B3DD5F-1FC3-3734-FA77-4EB1D3D6F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8680D-551E-E319-3B18-016FBADB39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91B04-7CF1-8F41-951B-3A91813CC9B0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C9FFEC-7E8B-FE43-47F7-3A153D5817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157E7-ADCF-0B9B-44EA-7CDF34703D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D178D-44C9-924F-A61F-42B4EDC53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538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DBC42DA-A60E-D67A-5E17-9BB1DD398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888" y="0"/>
            <a:ext cx="4302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07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73AB2-13CC-A71C-710A-14E3274B4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Edited by Gary </a:t>
            </a:r>
            <a:r>
              <a:rPr lang="en-US" dirty="0" err="1"/>
              <a:t>Wockner</a:t>
            </a:r>
            <a:r>
              <a:rPr lang="en-US" dirty="0"/>
              <a:t> &amp; Laura Pritchett</a:t>
            </a:r>
          </a:p>
        </p:txBody>
      </p:sp>
      <p:pic>
        <p:nvPicPr>
          <p:cNvPr id="5" name="Content Placeholder 4" descr="A person with his arms crossed&#10;&#10;Description automatically generated with low confidence">
            <a:extLst>
              <a:ext uri="{FF2B5EF4-FFF2-40B4-BE49-F238E27FC236}">
                <a16:creationId xmlns:a16="http://schemas.microsoft.com/office/drawing/2014/main" id="{63031169-4330-25F4-4E9A-33E50A1EFA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6409" y="1876425"/>
            <a:ext cx="4084248" cy="4351338"/>
          </a:xfrm>
        </p:spPr>
      </p:pic>
      <p:pic>
        <p:nvPicPr>
          <p:cNvPr id="7" name="Picture 6" descr="A picture containing person, outdoor, plant, tree&#10;&#10;Description automatically generated">
            <a:extLst>
              <a:ext uri="{FF2B5EF4-FFF2-40B4-BE49-F238E27FC236}">
                <a16:creationId xmlns:a16="http://schemas.microsoft.com/office/drawing/2014/main" id="{805BEDA3-0569-1F9C-5F46-9506CD8DB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591" y="1876423"/>
            <a:ext cx="5801785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930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50267-802A-60ED-D174-EEEBF7586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Dedication: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5A99-FB39-C959-ED19-8E8D776EC8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all those who have loved this river, those who do, and those who will</a:t>
            </a:r>
          </a:p>
          <a:p>
            <a:pPr marL="0" indent="0">
              <a:buNone/>
            </a:pPr>
            <a:endParaRPr lang="en-US" sz="3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the river itself, in the hopes it will always run well and wild</a:t>
            </a:r>
          </a:p>
          <a:p>
            <a:pPr marL="0" indent="0">
              <a:buNone/>
            </a:pPr>
            <a:endParaRPr lang="en-US" sz="3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And to David Lauer, a true friend of the Poudre. He will be missed</a:t>
            </a:r>
          </a:p>
          <a:p>
            <a:pPr marL="0" indent="0">
              <a:buNone/>
            </a:pPr>
            <a:endParaRPr lang="en-US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822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89BCD-7B60-4093-8196-4A16B11B0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conceived after announcement of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0AD2E-5B81-C250-89CB-1447E74710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Glade Reservoir</a:t>
            </a:r>
          </a:p>
          <a:p>
            <a:endParaRPr lang="en-US" sz="3600" dirty="0"/>
          </a:p>
          <a:p>
            <a:r>
              <a:rPr lang="en-US" sz="3600" dirty="0"/>
              <a:t>Halligan Dam Expansion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sz="3600" dirty="0"/>
              <a:t>Seaman Dam Expansion</a:t>
            </a:r>
          </a:p>
        </p:txBody>
      </p:sp>
    </p:spTree>
    <p:extLst>
      <p:ext uri="{BB962C8B-B14F-4D97-AF65-F5344CB8AC3E}">
        <p14:creationId xmlns:p14="http://schemas.microsoft.com/office/powerpoint/2010/main" val="124855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4F601-A27F-DEA9-7115-10030E120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Organized into four parts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8222D-44BE-F286-2E4F-BA2752F27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Part 1: “Maybe I’m in Love”</a:t>
            </a:r>
          </a:p>
          <a:p>
            <a:pPr marL="0" indent="0">
              <a:buNone/>
            </a:pPr>
            <a:endParaRPr lang="en-US" sz="3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Part 2: “A kind of Vertigo”</a:t>
            </a:r>
          </a:p>
          <a:p>
            <a:pPr marL="0" indent="0">
              <a:buNone/>
            </a:pPr>
            <a:endParaRPr lang="en-US" sz="3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Part 3: “Spiral of Our Life”</a:t>
            </a:r>
          </a:p>
          <a:p>
            <a:pPr marL="0" indent="0">
              <a:buNone/>
            </a:pPr>
            <a:endParaRPr lang="en-US" sz="3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Part 4: “Our bodies are Rivers”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03707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B465C-82FA-1504-F81C-AFE2EEB54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8" descr="A map of a city&#10;&#10;Description automatically generated with medium confidence">
            <a:extLst>
              <a:ext uri="{FF2B5EF4-FFF2-40B4-BE49-F238E27FC236}">
                <a16:creationId xmlns:a16="http://schemas.microsoft.com/office/drawing/2014/main" id="{6B2A718F-6FD0-0522-4253-BC67D9AED7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66" y="529872"/>
            <a:ext cx="12137531" cy="5921736"/>
          </a:xfrm>
        </p:spPr>
      </p:pic>
    </p:spTree>
    <p:extLst>
      <p:ext uri="{BB962C8B-B14F-4D97-AF65-F5344CB8AC3E}">
        <p14:creationId xmlns:p14="http://schemas.microsoft.com/office/powerpoint/2010/main" val="2892033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903F7-61EB-F062-C7B8-BC0615E1C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bird, outdoor&#10;&#10;Description automatically generated">
            <a:extLst>
              <a:ext uri="{FF2B5EF4-FFF2-40B4-BE49-F238E27FC236}">
                <a16:creationId xmlns:a16="http://schemas.microsoft.com/office/drawing/2014/main" id="{135BB4F2-77DB-84C5-FB1E-2975B04032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0311" y="0"/>
            <a:ext cx="9818618" cy="6887873"/>
          </a:xfrm>
        </p:spPr>
      </p:pic>
    </p:spTree>
    <p:extLst>
      <p:ext uri="{BB962C8B-B14F-4D97-AF65-F5344CB8AC3E}">
        <p14:creationId xmlns:p14="http://schemas.microsoft.com/office/powerpoint/2010/main" val="1088089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E90B3-FD3E-415E-80BC-79C099353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120B7F64-9F62-340C-C39E-3C77D18F8D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7733" y="57708"/>
            <a:ext cx="3809999" cy="6773333"/>
          </a:xfrm>
        </p:spPr>
      </p:pic>
    </p:spTree>
    <p:extLst>
      <p:ext uri="{BB962C8B-B14F-4D97-AF65-F5344CB8AC3E}">
        <p14:creationId xmlns:p14="http://schemas.microsoft.com/office/powerpoint/2010/main" val="3948751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E8FB8-6BAF-3FD9-5FA1-3823E8A8B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outdoor, tree, sky, nature&#10;&#10;Description automatically generated">
            <a:extLst>
              <a:ext uri="{FF2B5EF4-FFF2-40B4-BE49-F238E27FC236}">
                <a16:creationId xmlns:a16="http://schemas.microsoft.com/office/drawing/2014/main" id="{C62D4CFF-2E51-23E1-0C2F-63A197AF07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95" y="0"/>
            <a:ext cx="12191998" cy="6857999"/>
          </a:xfrm>
        </p:spPr>
      </p:pic>
    </p:spTree>
    <p:extLst>
      <p:ext uri="{BB962C8B-B14F-4D97-AF65-F5344CB8AC3E}">
        <p14:creationId xmlns:p14="http://schemas.microsoft.com/office/powerpoint/2010/main" val="4050147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A8D8D3CCF8024B8480588293B8CA66" ma:contentTypeVersion="13" ma:contentTypeDescription="Create a new document." ma:contentTypeScope="" ma:versionID="1cde21146b7019af230c1922064b678f">
  <xsd:schema xmlns:xsd="http://www.w3.org/2001/XMLSchema" xmlns:xs="http://www.w3.org/2001/XMLSchema" xmlns:p="http://schemas.microsoft.com/office/2006/metadata/properties" xmlns:ns2="dfdfdc2e-6562-4bca-b382-866d00cabfb3" xmlns:ns3="http://schemas.microsoft.com/sharepoint.v3" xmlns:ns4="89d2adfb-4844-4394-af2c-788461211bf0" targetNamespace="http://schemas.microsoft.com/office/2006/metadata/properties" ma:root="true" ma:fieldsID="ea920656b4b924b5f7b35d005ccdfee5" ns2:_="" ns3:_="" ns4:_="">
    <xsd:import namespace="dfdfdc2e-6562-4bca-b382-866d00cabfb3"/>
    <xsd:import namespace="http://schemas.microsoft.com/sharepoint.v3"/>
    <xsd:import namespace="89d2adfb-4844-4394-af2c-788461211bf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CategoryDescription" minOccurs="0"/>
                <xsd:element ref="ns2:Tags" minOccurs="0"/>
                <xsd:element ref="ns4:MediaServiceMetadata" minOccurs="0"/>
                <xsd:element ref="ns4:MediaServiceFastMetadata" minOccurs="0"/>
                <xsd:element ref="ns2:SharedWithUsers" minOccurs="0"/>
                <xsd:element ref="ns2:SharedWithDetails" minOccurs="0"/>
                <xsd:element ref="ns4:lcf76f155ced4ddcb4097134ff3c332f" minOccurs="0"/>
                <xsd:element ref="ns2:TaxCatchAll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ServiceOCR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dfdc2e-6562-4bca-b382-866d00cabfb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gs" ma:index="12" nillable="true" ma:displayName="Tags" ma:internalName="Tags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Vendor Provided"/>
                        <xsd:enumeration value="Linked to Other Documents"/>
                        <xsd:enumeration value="Archived"/>
                        <xsd:enumeration value="Audio Asset"/>
                        <xsd:enumeration value="Video Asset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debf9269-b98a-4f1c-81e3-ce52d651c105}" ma:internalName="TaxCatchAll" ma:showField="CatchAllData" ma:web="dfdfdc2e-6562-4bca-b382-866d00cabf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11" nillable="true" ma:displayName="Description" ma:internalName="CategoryDescrip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d2adfb-4844-4394-af2c-788461211b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5809afe7-41e7-411a-ade2-84efccde1b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9d2adfb-4844-4394-af2c-788461211bf0">
      <Terms xmlns="http://schemas.microsoft.com/office/infopath/2007/PartnerControls"/>
    </lcf76f155ced4ddcb4097134ff3c332f>
    <Tags xmlns="dfdfdc2e-6562-4bca-b382-866d00cabfb3" xsi:nil="true"/>
    <TaxCatchAll xmlns="dfdfdc2e-6562-4bca-b382-866d00cabfb3" xsi:nil="true"/>
    <CategoryDescription xmlns="http://schemas.microsoft.com/sharepoint.v3" xsi:nil="true"/>
    <_dlc_DocId xmlns="dfdfdc2e-6562-4bca-b382-866d00cabfb3">2TD5W6UAR6Y6-443690059-201207</_dlc_DocId>
    <_dlc_DocIdUrl xmlns="dfdfdc2e-6562-4bca-b382-866d00cabfb3">
      <Url>https://colostate.sharepoint.com/sites/OEE-Resources/CoWC/_layouts/15/DocIdRedir.aspx?ID=2TD5W6UAR6Y6-443690059-201207</Url>
      <Description>2TD5W6UAR6Y6-443690059-201207</Description>
    </_dlc_DocIdUrl>
  </documentManagement>
</p:properties>
</file>

<file path=customXml/itemProps1.xml><?xml version="1.0" encoding="utf-8"?>
<ds:datastoreItem xmlns:ds="http://schemas.openxmlformats.org/officeDocument/2006/customXml" ds:itemID="{DEF95F27-2DC6-482D-BEBD-F6A83AA6A49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EACD5CF-76A0-49C6-BB97-9D3636F61E07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2A23662A-39BB-4D58-ABB5-64A7362F8B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dfdc2e-6562-4bca-b382-866d00cabfb3"/>
    <ds:schemaRef ds:uri="http://schemas.microsoft.com/sharepoint.v3"/>
    <ds:schemaRef ds:uri="89d2adfb-4844-4394-af2c-788461211bf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AD571906-DD0A-4476-8766-F1B0757CA1D9}">
  <ds:schemaRefs>
    <ds:schemaRef ds:uri="http://schemas.microsoft.com/office/2006/metadata/properties"/>
    <ds:schemaRef ds:uri="http://schemas.microsoft.com/office/infopath/2007/PartnerControls"/>
    <ds:schemaRef ds:uri="89d2adfb-4844-4394-af2c-788461211bf0"/>
    <ds:schemaRef ds:uri="dfdfdc2e-6562-4bca-b382-866d00cabfb3"/>
    <ds:schemaRef ds:uri="http://schemas.microsoft.com/sharepoint.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2881</TotalTime>
  <Words>110</Words>
  <Application>Microsoft Office PowerPoint</Application>
  <PresentationFormat>Widescreen</PresentationFormat>
  <Paragraphs>21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Edited by Gary Wockner &amp; Laura Pritchett</vt:lpstr>
      <vt:lpstr>Dedication:</vt:lpstr>
      <vt:lpstr>Project conceived after announcement of</vt:lpstr>
      <vt:lpstr>Organized into four parts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Baily,Scott</dc:creator>
  <cp:lastModifiedBy>Baily,Scott</cp:lastModifiedBy>
  <cp:revision>5</cp:revision>
  <dcterms:created xsi:type="dcterms:W3CDTF">2023-03-13T13:44:59Z</dcterms:created>
  <dcterms:modified xsi:type="dcterms:W3CDTF">2023-03-15T15:03:12Z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0x01010037A8D8D3CCF8024B8480588293B8CA66</vt:lpwstr>
  </property>
  <property fmtid="{D5CDD505-2E9C-101B-9397-08002B2CF9AE}" pid="3" name="_dlc_DocIdItemGuid">
    <vt:lpwstr>4f825d1e-a79c-4751-8025-cce55032a784</vt:lpwstr>
  </property>
  <property fmtid="{D5CDD505-2E9C-101B-9397-08002B2CF9AE}" pid="4" name="MediaServiceImageTags">
    <vt:lpwstr/>
  </property>
</Properties>
</file>