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 id="2147483692" r:id="rId5"/>
    <p:sldMasterId id="2147483688" r:id="rId6"/>
    <p:sldMasterId id="2147483696" r:id="rId7"/>
    <p:sldMasterId id="2147483741" r:id="rId8"/>
    <p:sldMasterId id="2147483743" r:id="rId9"/>
    <p:sldMasterId id="2147483739" r:id="rId10"/>
    <p:sldMasterId id="2147483704" r:id="rId11"/>
    <p:sldMasterId id="2147483758" r:id="rId12"/>
    <p:sldMasterId id="2147483756" r:id="rId13"/>
    <p:sldMasterId id="2147483668" r:id="rId14"/>
    <p:sldMasterId id="2147483770" r:id="rId15"/>
  </p:sldMasterIdLst>
  <p:notesMasterIdLst>
    <p:notesMasterId r:id="rId33"/>
  </p:notesMasterIdLst>
  <p:handoutMasterIdLst>
    <p:handoutMasterId r:id="rId34"/>
  </p:handoutMasterIdLst>
  <p:sldIdLst>
    <p:sldId id="325" r:id="rId16"/>
    <p:sldId id="274" r:id="rId17"/>
    <p:sldId id="310" r:id="rId18"/>
    <p:sldId id="332" r:id="rId19"/>
    <p:sldId id="333" r:id="rId20"/>
    <p:sldId id="334" r:id="rId21"/>
    <p:sldId id="338" r:id="rId22"/>
    <p:sldId id="329" r:id="rId23"/>
    <p:sldId id="328" r:id="rId24"/>
    <p:sldId id="335" r:id="rId25"/>
    <p:sldId id="330" r:id="rId26"/>
    <p:sldId id="336" r:id="rId27"/>
    <p:sldId id="340" r:id="rId28"/>
    <p:sldId id="323" r:id="rId29"/>
    <p:sldId id="339" r:id="rId30"/>
    <p:sldId id="311" r:id="rId31"/>
    <p:sldId id="312"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lvl1pPr>
    <a:lvl2pPr marL="0" marR="0" indent="22860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lvl2pPr>
    <a:lvl3pPr marL="0" marR="0" indent="45720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lvl3pPr>
    <a:lvl4pPr marL="0" marR="0" indent="68580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lvl4pPr>
    <a:lvl5pPr marL="0" marR="0" indent="91440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lvl5pPr>
    <a:lvl6pPr marL="0" marR="0" indent="114300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lvl6pPr>
    <a:lvl7pPr marL="0" marR="0" indent="137160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lvl7pPr>
    <a:lvl8pPr marL="0" marR="0" indent="160020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lvl8pPr>
    <a:lvl9pPr marL="0" marR="0" indent="182880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453A"/>
    <a:srgbClr val="F1EFF0"/>
    <a:srgbClr val="00D8B4"/>
    <a:srgbClr val="99F0E1"/>
    <a:srgbClr val="76232F"/>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78F88-A288-4F57-80F3-AC256FB0B491}" v="3" dt="2023-04-11T22:39:36.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04" autoAdjust="0"/>
    <p:restoredTop sz="71380" autoAdjust="0"/>
  </p:normalViewPr>
  <p:slideViewPr>
    <p:cSldViewPr snapToGrid="0">
      <p:cViewPr varScale="1">
        <p:scale>
          <a:sx n="71" d="100"/>
          <a:sy n="71" d="100"/>
        </p:scale>
        <p:origin x="54" y="9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82"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microsoft.com/office/2016/11/relationships/changesInfo" Target="changesInfos/changesInfo1.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Rogers" userId="aa1cf972-cb23-404e-a0ba-8e53cc76f37c" providerId="ADAL" clId="{90278F88-A288-4F57-80F3-AC256FB0B491}"/>
    <pc:docChg chg="undo custSel delSld modSld sldOrd delMainMaster">
      <pc:chgData name="Lindsay Rogers" userId="aa1cf972-cb23-404e-a0ba-8e53cc76f37c" providerId="ADAL" clId="{90278F88-A288-4F57-80F3-AC256FB0B491}" dt="2023-04-11T22:49:42.522" v="27940" actId="20577"/>
      <pc:docMkLst>
        <pc:docMk/>
      </pc:docMkLst>
      <pc:sldChg chg="del">
        <pc:chgData name="Lindsay Rogers" userId="aa1cf972-cb23-404e-a0ba-8e53cc76f37c" providerId="ADAL" clId="{90278F88-A288-4F57-80F3-AC256FB0B491}" dt="2023-04-10T21:42:01.360" v="0" actId="47"/>
        <pc:sldMkLst>
          <pc:docMk/>
          <pc:sldMk cId="705546896" sldId="257"/>
        </pc:sldMkLst>
      </pc:sldChg>
      <pc:sldChg chg="del">
        <pc:chgData name="Lindsay Rogers" userId="aa1cf972-cb23-404e-a0ba-8e53cc76f37c" providerId="ADAL" clId="{90278F88-A288-4F57-80F3-AC256FB0B491}" dt="2023-04-10T21:42:02.535" v="1" actId="47"/>
        <pc:sldMkLst>
          <pc:docMk/>
          <pc:sldMk cId="3310869798" sldId="259"/>
        </pc:sldMkLst>
      </pc:sldChg>
      <pc:sldChg chg="del">
        <pc:chgData name="Lindsay Rogers" userId="aa1cf972-cb23-404e-a0ba-8e53cc76f37c" providerId="ADAL" clId="{90278F88-A288-4F57-80F3-AC256FB0B491}" dt="2023-04-10T21:42:04.161" v="2" actId="47"/>
        <pc:sldMkLst>
          <pc:docMk/>
          <pc:sldMk cId="2731811037" sldId="261"/>
        </pc:sldMkLst>
      </pc:sldChg>
      <pc:sldChg chg="del">
        <pc:chgData name="Lindsay Rogers" userId="aa1cf972-cb23-404e-a0ba-8e53cc76f37c" providerId="ADAL" clId="{90278F88-A288-4F57-80F3-AC256FB0B491}" dt="2023-04-10T21:42:05.286" v="3" actId="47"/>
        <pc:sldMkLst>
          <pc:docMk/>
          <pc:sldMk cId="1012443369" sldId="262"/>
        </pc:sldMkLst>
      </pc:sldChg>
      <pc:sldChg chg="del">
        <pc:chgData name="Lindsay Rogers" userId="aa1cf972-cb23-404e-a0ba-8e53cc76f37c" providerId="ADAL" clId="{90278F88-A288-4F57-80F3-AC256FB0B491}" dt="2023-04-10T21:42:11.103" v="8" actId="47"/>
        <pc:sldMkLst>
          <pc:docMk/>
          <pc:sldMk cId="0" sldId="270"/>
        </pc:sldMkLst>
      </pc:sldChg>
      <pc:sldChg chg="modNotesTx">
        <pc:chgData name="Lindsay Rogers" userId="aa1cf972-cb23-404e-a0ba-8e53cc76f37c" providerId="ADAL" clId="{90278F88-A288-4F57-80F3-AC256FB0B491}" dt="2023-04-11T22:49:42.522" v="27940" actId="20577"/>
        <pc:sldMkLst>
          <pc:docMk/>
          <pc:sldMk cId="0" sldId="274"/>
        </pc:sldMkLst>
      </pc:sldChg>
      <pc:sldChg chg="del">
        <pc:chgData name="Lindsay Rogers" userId="aa1cf972-cb23-404e-a0ba-8e53cc76f37c" providerId="ADAL" clId="{90278F88-A288-4F57-80F3-AC256FB0B491}" dt="2023-04-10T21:42:09.741" v="7" actId="47"/>
        <pc:sldMkLst>
          <pc:docMk/>
          <pc:sldMk cId="0" sldId="309"/>
        </pc:sldMkLst>
      </pc:sldChg>
      <pc:sldChg chg="modSp mod modNotesTx">
        <pc:chgData name="Lindsay Rogers" userId="aa1cf972-cb23-404e-a0ba-8e53cc76f37c" providerId="ADAL" clId="{90278F88-A288-4F57-80F3-AC256FB0B491}" dt="2023-04-10T21:56:55.683" v="2045" actId="20577"/>
        <pc:sldMkLst>
          <pc:docMk/>
          <pc:sldMk cId="1503438079" sldId="310"/>
        </pc:sldMkLst>
        <pc:spChg chg="mod">
          <ac:chgData name="Lindsay Rogers" userId="aa1cf972-cb23-404e-a0ba-8e53cc76f37c" providerId="ADAL" clId="{90278F88-A288-4F57-80F3-AC256FB0B491}" dt="2023-04-10T21:55:51.994" v="1786" actId="20577"/>
          <ac:spMkLst>
            <pc:docMk/>
            <pc:sldMk cId="1503438079" sldId="310"/>
            <ac:spMk id="5" creationId="{530032C3-25AC-A020-7BBD-FAC0B6DD4C38}"/>
          </ac:spMkLst>
        </pc:spChg>
      </pc:sldChg>
      <pc:sldChg chg="modNotesTx">
        <pc:chgData name="Lindsay Rogers" userId="aa1cf972-cb23-404e-a0ba-8e53cc76f37c" providerId="ADAL" clId="{90278F88-A288-4F57-80F3-AC256FB0B491}" dt="2023-04-11T22:49:06.133" v="27939" actId="20577"/>
        <pc:sldMkLst>
          <pc:docMk/>
          <pc:sldMk cId="2485071577" sldId="311"/>
        </pc:sldMkLst>
      </pc:sldChg>
      <pc:sldChg chg="del">
        <pc:chgData name="Lindsay Rogers" userId="aa1cf972-cb23-404e-a0ba-8e53cc76f37c" providerId="ADAL" clId="{90278F88-A288-4F57-80F3-AC256FB0B491}" dt="2023-04-10T21:42:12.004" v="9" actId="47"/>
        <pc:sldMkLst>
          <pc:docMk/>
          <pc:sldMk cId="3361710455" sldId="313"/>
        </pc:sldMkLst>
      </pc:sldChg>
      <pc:sldChg chg="del">
        <pc:chgData name="Lindsay Rogers" userId="aa1cf972-cb23-404e-a0ba-8e53cc76f37c" providerId="ADAL" clId="{90278F88-A288-4F57-80F3-AC256FB0B491}" dt="2023-04-10T21:42:13.288" v="10" actId="47"/>
        <pc:sldMkLst>
          <pc:docMk/>
          <pc:sldMk cId="2996606525" sldId="314"/>
        </pc:sldMkLst>
      </pc:sldChg>
      <pc:sldChg chg="del">
        <pc:chgData name="Lindsay Rogers" userId="aa1cf972-cb23-404e-a0ba-8e53cc76f37c" providerId="ADAL" clId="{90278F88-A288-4F57-80F3-AC256FB0B491}" dt="2023-04-10T21:42:14.656" v="11" actId="47"/>
        <pc:sldMkLst>
          <pc:docMk/>
          <pc:sldMk cId="100142136" sldId="315"/>
        </pc:sldMkLst>
      </pc:sldChg>
      <pc:sldChg chg="del">
        <pc:chgData name="Lindsay Rogers" userId="aa1cf972-cb23-404e-a0ba-8e53cc76f37c" providerId="ADAL" clId="{90278F88-A288-4F57-80F3-AC256FB0B491}" dt="2023-04-10T21:42:17.073" v="12" actId="47"/>
        <pc:sldMkLst>
          <pc:docMk/>
          <pc:sldMk cId="152527950" sldId="316"/>
        </pc:sldMkLst>
      </pc:sldChg>
      <pc:sldChg chg="del">
        <pc:chgData name="Lindsay Rogers" userId="aa1cf972-cb23-404e-a0ba-8e53cc76f37c" providerId="ADAL" clId="{90278F88-A288-4F57-80F3-AC256FB0B491}" dt="2023-04-10T21:42:18.532" v="13" actId="47"/>
        <pc:sldMkLst>
          <pc:docMk/>
          <pc:sldMk cId="3493390080" sldId="317"/>
        </pc:sldMkLst>
      </pc:sldChg>
      <pc:sldChg chg="del">
        <pc:chgData name="Lindsay Rogers" userId="aa1cf972-cb23-404e-a0ba-8e53cc76f37c" providerId="ADAL" clId="{90278F88-A288-4F57-80F3-AC256FB0B491}" dt="2023-04-10T21:42:19.767" v="14" actId="47"/>
        <pc:sldMkLst>
          <pc:docMk/>
          <pc:sldMk cId="2716653546" sldId="318"/>
        </pc:sldMkLst>
      </pc:sldChg>
      <pc:sldChg chg="del">
        <pc:chgData name="Lindsay Rogers" userId="aa1cf972-cb23-404e-a0ba-8e53cc76f37c" providerId="ADAL" clId="{90278F88-A288-4F57-80F3-AC256FB0B491}" dt="2023-04-10T21:42:21.121" v="15" actId="47"/>
        <pc:sldMkLst>
          <pc:docMk/>
          <pc:sldMk cId="1410272122" sldId="319"/>
        </pc:sldMkLst>
      </pc:sldChg>
      <pc:sldChg chg="del">
        <pc:chgData name="Lindsay Rogers" userId="aa1cf972-cb23-404e-a0ba-8e53cc76f37c" providerId="ADAL" clId="{90278F88-A288-4F57-80F3-AC256FB0B491}" dt="2023-04-10T21:42:22.212" v="16" actId="47"/>
        <pc:sldMkLst>
          <pc:docMk/>
          <pc:sldMk cId="424098674" sldId="320"/>
        </pc:sldMkLst>
      </pc:sldChg>
      <pc:sldChg chg="del">
        <pc:chgData name="Lindsay Rogers" userId="aa1cf972-cb23-404e-a0ba-8e53cc76f37c" providerId="ADAL" clId="{90278F88-A288-4F57-80F3-AC256FB0B491}" dt="2023-04-10T21:42:06.461" v="4" actId="47"/>
        <pc:sldMkLst>
          <pc:docMk/>
          <pc:sldMk cId="4160777329" sldId="321"/>
        </pc:sldMkLst>
      </pc:sldChg>
      <pc:sldChg chg="del">
        <pc:chgData name="Lindsay Rogers" userId="aa1cf972-cb23-404e-a0ba-8e53cc76f37c" providerId="ADAL" clId="{90278F88-A288-4F57-80F3-AC256FB0B491}" dt="2023-04-10T21:42:07.421" v="5" actId="47"/>
        <pc:sldMkLst>
          <pc:docMk/>
          <pc:sldMk cId="2460045063" sldId="322"/>
        </pc:sldMkLst>
      </pc:sldChg>
      <pc:sldChg chg="modNotesTx">
        <pc:chgData name="Lindsay Rogers" userId="aa1cf972-cb23-404e-a0ba-8e53cc76f37c" providerId="ADAL" clId="{90278F88-A288-4F57-80F3-AC256FB0B491}" dt="2023-04-11T22:41:19.141" v="25957" actId="20577"/>
        <pc:sldMkLst>
          <pc:docMk/>
          <pc:sldMk cId="1967468972" sldId="323"/>
        </pc:sldMkLst>
      </pc:sldChg>
      <pc:sldChg chg="del">
        <pc:chgData name="Lindsay Rogers" userId="aa1cf972-cb23-404e-a0ba-8e53cc76f37c" providerId="ADAL" clId="{90278F88-A288-4F57-80F3-AC256FB0B491}" dt="2023-04-10T21:42:08.394" v="6" actId="47"/>
        <pc:sldMkLst>
          <pc:docMk/>
          <pc:sldMk cId="2341399551" sldId="324"/>
        </pc:sldMkLst>
      </pc:sldChg>
      <pc:sldChg chg="modNotesTx">
        <pc:chgData name="Lindsay Rogers" userId="aa1cf972-cb23-404e-a0ba-8e53cc76f37c" providerId="ADAL" clId="{90278F88-A288-4F57-80F3-AC256FB0B491}" dt="2023-04-10T21:42:36.862" v="26" actId="20577"/>
        <pc:sldMkLst>
          <pc:docMk/>
          <pc:sldMk cId="244283054" sldId="325"/>
        </pc:sldMkLst>
      </pc:sldChg>
      <pc:sldChg chg="modSp mod modNotesTx">
        <pc:chgData name="Lindsay Rogers" userId="aa1cf972-cb23-404e-a0ba-8e53cc76f37c" providerId="ADAL" clId="{90278F88-A288-4F57-80F3-AC256FB0B491}" dt="2023-04-11T20:02:25.846" v="15321" actId="113"/>
        <pc:sldMkLst>
          <pc:docMk/>
          <pc:sldMk cId="0" sldId="328"/>
        </pc:sldMkLst>
        <pc:spChg chg="mod">
          <ac:chgData name="Lindsay Rogers" userId="aa1cf972-cb23-404e-a0ba-8e53cc76f37c" providerId="ADAL" clId="{90278F88-A288-4F57-80F3-AC256FB0B491}" dt="2023-04-11T20:02:01.208" v="15316" actId="113"/>
          <ac:spMkLst>
            <pc:docMk/>
            <pc:sldMk cId="0" sldId="328"/>
            <ac:spMk id="192" creationId="{00000000-0000-0000-0000-000000000000}"/>
          </ac:spMkLst>
        </pc:spChg>
        <pc:spChg chg="mod">
          <ac:chgData name="Lindsay Rogers" userId="aa1cf972-cb23-404e-a0ba-8e53cc76f37c" providerId="ADAL" clId="{90278F88-A288-4F57-80F3-AC256FB0B491}" dt="2023-04-11T20:02:04.289" v="15317" actId="113"/>
          <ac:spMkLst>
            <pc:docMk/>
            <pc:sldMk cId="0" sldId="328"/>
            <ac:spMk id="196" creationId="{00000000-0000-0000-0000-000000000000}"/>
          </ac:spMkLst>
        </pc:spChg>
        <pc:spChg chg="mod">
          <ac:chgData name="Lindsay Rogers" userId="aa1cf972-cb23-404e-a0ba-8e53cc76f37c" providerId="ADAL" clId="{90278F88-A288-4F57-80F3-AC256FB0B491}" dt="2023-04-11T20:02:09.228" v="15318" actId="113"/>
          <ac:spMkLst>
            <pc:docMk/>
            <pc:sldMk cId="0" sldId="328"/>
            <ac:spMk id="200" creationId="{00000000-0000-0000-0000-000000000000}"/>
          </ac:spMkLst>
        </pc:spChg>
        <pc:spChg chg="mod">
          <ac:chgData name="Lindsay Rogers" userId="aa1cf972-cb23-404e-a0ba-8e53cc76f37c" providerId="ADAL" clId="{90278F88-A288-4F57-80F3-AC256FB0B491}" dt="2023-04-11T20:02:19.623" v="15320" actId="113"/>
          <ac:spMkLst>
            <pc:docMk/>
            <pc:sldMk cId="0" sldId="328"/>
            <ac:spMk id="204" creationId="{00000000-0000-0000-0000-000000000000}"/>
          </ac:spMkLst>
        </pc:spChg>
        <pc:spChg chg="mod">
          <ac:chgData name="Lindsay Rogers" userId="aa1cf972-cb23-404e-a0ba-8e53cc76f37c" providerId="ADAL" clId="{90278F88-A288-4F57-80F3-AC256FB0B491}" dt="2023-04-11T20:02:25.846" v="15321" actId="113"/>
          <ac:spMkLst>
            <pc:docMk/>
            <pc:sldMk cId="0" sldId="328"/>
            <ac:spMk id="208" creationId="{00000000-0000-0000-0000-000000000000}"/>
          </ac:spMkLst>
        </pc:spChg>
        <pc:cxnChg chg="mod">
          <ac:chgData name="Lindsay Rogers" userId="aa1cf972-cb23-404e-a0ba-8e53cc76f37c" providerId="ADAL" clId="{90278F88-A288-4F57-80F3-AC256FB0B491}" dt="2023-04-11T20:02:16.219" v="15319" actId="1076"/>
          <ac:cxnSpMkLst>
            <pc:docMk/>
            <pc:sldMk cId="0" sldId="328"/>
            <ac:cxnSpMk id="202" creationId="{00000000-0000-0000-0000-000000000000}"/>
          </ac:cxnSpMkLst>
        </pc:cxnChg>
      </pc:sldChg>
      <pc:sldChg chg="addSp modSp mod modNotesTx">
        <pc:chgData name="Lindsay Rogers" userId="aa1cf972-cb23-404e-a0ba-8e53cc76f37c" providerId="ADAL" clId="{90278F88-A288-4F57-80F3-AC256FB0B491}" dt="2023-04-11T19:19:26.312" v="9006" actId="20577"/>
        <pc:sldMkLst>
          <pc:docMk/>
          <pc:sldMk cId="2293995813" sldId="329"/>
        </pc:sldMkLst>
        <pc:spChg chg="add mod">
          <ac:chgData name="Lindsay Rogers" userId="aa1cf972-cb23-404e-a0ba-8e53cc76f37c" providerId="ADAL" clId="{90278F88-A288-4F57-80F3-AC256FB0B491}" dt="2023-04-11T19:12:45.030" v="8006" actId="1076"/>
          <ac:spMkLst>
            <pc:docMk/>
            <pc:sldMk cId="2293995813" sldId="329"/>
            <ac:spMk id="2" creationId="{34D74DCD-0B7C-1428-92D2-DE660D2CF9E0}"/>
          </ac:spMkLst>
        </pc:spChg>
        <pc:spChg chg="mod">
          <ac:chgData name="Lindsay Rogers" userId="aa1cf972-cb23-404e-a0ba-8e53cc76f37c" providerId="ADAL" clId="{90278F88-A288-4F57-80F3-AC256FB0B491}" dt="2023-04-11T19:11:11.938" v="7957" actId="1076"/>
          <ac:spMkLst>
            <pc:docMk/>
            <pc:sldMk cId="2293995813" sldId="329"/>
            <ac:spMk id="4" creationId="{1C6D1D03-423B-A6FE-A4F2-ECF57321FB52}"/>
          </ac:spMkLst>
        </pc:spChg>
      </pc:sldChg>
      <pc:sldChg chg="modNotesTx">
        <pc:chgData name="Lindsay Rogers" userId="aa1cf972-cb23-404e-a0ba-8e53cc76f37c" providerId="ADAL" clId="{90278F88-A288-4F57-80F3-AC256FB0B491}" dt="2023-04-11T22:02:19.447" v="19422" actId="20577"/>
        <pc:sldMkLst>
          <pc:docMk/>
          <pc:sldMk cId="169282339" sldId="330"/>
        </pc:sldMkLst>
      </pc:sldChg>
      <pc:sldChg chg="modSp mod ord modNotesTx">
        <pc:chgData name="Lindsay Rogers" userId="aa1cf972-cb23-404e-a0ba-8e53cc76f37c" providerId="ADAL" clId="{90278F88-A288-4F57-80F3-AC256FB0B491}" dt="2023-04-11T18:42:52.200" v="4291"/>
        <pc:sldMkLst>
          <pc:docMk/>
          <pc:sldMk cId="3014437464" sldId="332"/>
        </pc:sldMkLst>
        <pc:spChg chg="mod">
          <ac:chgData name="Lindsay Rogers" userId="aa1cf972-cb23-404e-a0ba-8e53cc76f37c" providerId="ADAL" clId="{90278F88-A288-4F57-80F3-AC256FB0B491}" dt="2023-04-10T22:09:07.408" v="2912" actId="20577"/>
          <ac:spMkLst>
            <pc:docMk/>
            <pc:sldMk cId="3014437464" sldId="332"/>
            <ac:spMk id="4" creationId="{BBA2DE75-6FA2-91D6-201D-A051F3614B32}"/>
          </ac:spMkLst>
        </pc:spChg>
      </pc:sldChg>
      <pc:sldChg chg="addSp delSp modSp mod modClrScheme chgLayout modNotesTx">
        <pc:chgData name="Lindsay Rogers" userId="aa1cf972-cb23-404e-a0ba-8e53cc76f37c" providerId="ADAL" clId="{90278F88-A288-4F57-80F3-AC256FB0B491}" dt="2023-04-11T19:04:52.934" v="7641" actId="20577"/>
        <pc:sldMkLst>
          <pc:docMk/>
          <pc:sldMk cId="3628396453" sldId="333"/>
        </pc:sldMkLst>
        <pc:spChg chg="mod ord">
          <ac:chgData name="Lindsay Rogers" userId="aa1cf972-cb23-404e-a0ba-8e53cc76f37c" providerId="ADAL" clId="{90278F88-A288-4F57-80F3-AC256FB0B491}" dt="2023-04-10T22:50:56.921" v="4149" actId="1076"/>
          <ac:spMkLst>
            <pc:docMk/>
            <pc:sldMk cId="3628396453" sldId="333"/>
            <ac:spMk id="2" creationId="{327E9901-CBFD-FBC9-83E2-1912A5C8C57B}"/>
          </ac:spMkLst>
        </pc:spChg>
        <pc:spChg chg="add del mod ord">
          <ac:chgData name="Lindsay Rogers" userId="aa1cf972-cb23-404e-a0ba-8e53cc76f37c" providerId="ADAL" clId="{90278F88-A288-4F57-80F3-AC256FB0B491}" dt="2023-04-10T22:50:59.893" v="4150" actId="478"/>
          <ac:spMkLst>
            <pc:docMk/>
            <pc:sldMk cId="3628396453" sldId="333"/>
            <ac:spMk id="3" creationId="{673F82E7-E55D-1847-AEE5-E9FB922AEA53}"/>
          </ac:spMkLst>
        </pc:spChg>
        <pc:spChg chg="mod">
          <ac:chgData name="Lindsay Rogers" userId="aa1cf972-cb23-404e-a0ba-8e53cc76f37c" providerId="ADAL" clId="{90278F88-A288-4F57-80F3-AC256FB0B491}" dt="2023-04-10T22:51:02.721" v="4151" actId="1076"/>
          <ac:spMkLst>
            <pc:docMk/>
            <pc:sldMk cId="3628396453" sldId="333"/>
            <ac:spMk id="4" creationId="{BBA2DE75-6FA2-91D6-201D-A051F3614B32}"/>
          </ac:spMkLst>
        </pc:spChg>
      </pc:sldChg>
      <pc:sldChg chg="addSp delSp modSp mod modClrScheme chgLayout modNotesTx">
        <pc:chgData name="Lindsay Rogers" userId="aa1cf972-cb23-404e-a0ba-8e53cc76f37c" providerId="ADAL" clId="{90278F88-A288-4F57-80F3-AC256FB0B491}" dt="2023-04-10T22:52:18.115" v="4177" actId="20577"/>
        <pc:sldMkLst>
          <pc:docMk/>
          <pc:sldMk cId="3867953032" sldId="334"/>
        </pc:sldMkLst>
        <pc:spChg chg="mod ord">
          <ac:chgData name="Lindsay Rogers" userId="aa1cf972-cb23-404e-a0ba-8e53cc76f37c" providerId="ADAL" clId="{90278F88-A288-4F57-80F3-AC256FB0B491}" dt="2023-04-10T22:51:14.071" v="4152" actId="700"/>
          <ac:spMkLst>
            <pc:docMk/>
            <pc:sldMk cId="3867953032" sldId="334"/>
            <ac:spMk id="2" creationId="{327E9901-CBFD-FBC9-83E2-1912A5C8C57B}"/>
          </ac:spMkLst>
        </pc:spChg>
        <pc:spChg chg="add del mod ord">
          <ac:chgData name="Lindsay Rogers" userId="aa1cf972-cb23-404e-a0ba-8e53cc76f37c" providerId="ADAL" clId="{90278F88-A288-4F57-80F3-AC256FB0B491}" dt="2023-04-10T22:51:21.298" v="4154" actId="478"/>
          <ac:spMkLst>
            <pc:docMk/>
            <pc:sldMk cId="3867953032" sldId="334"/>
            <ac:spMk id="3" creationId="{4557A20D-E0E2-9579-2D7E-15808FDD4F63}"/>
          </ac:spMkLst>
        </pc:spChg>
        <pc:spChg chg="mod">
          <ac:chgData name="Lindsay Rogers" userId="aa1cf972-cb23-404e-a0ba-8e53cc76f37c" providerId="ADAL" clId="{90278F88-A288-4F57-80F3-AC256FB0B491}" dt="2023-04-10T22:52:18.115" v="4177" actId="20577"/>
          <ac:spMkLst>
            <pc:docMk/>
            <pc:sldMk cId="3867953032" sldId="334"/>
            <ac:spMk id="4" creationId="{FF85FB17-F392-0985-7B67-F5CA39628B21}"/>
          </ac:spMkLst>
        </pc:spChg>
      </pc:sldChg>
      <pc:sldChg chg="delSp modSp mod modNotesTx">
        <pc:chgData name="Lindsay Rogers" userId="aa1cf972-cb23-404e-a0ba-8e53cc76f37c" providerId="ADAL" clId="{90278F88-A288-4F57-80F3-AC256FB0B491}" dt="2023-04-11T20:30:04.099" v="17303" actId="20577"/>
        <pc:sldMkLst>
          <pc:docMk/>
          <pc:sldMk cId="3198950322" sldId="335"/>
        </pc:sldMkLst>
        <pc:spChg chg="del mod">
          <ac:chgData name="Lindsay Rogers" userId="aa1cf972-cb23-404e-a0ba-8e53cc76f37c" providerId="ADAL" clId="{90278F88-A288-4F57-80F3-AC256FB0B491}" dt="2023-04-10T22:56:53.925" v="4203" actId="478"/>
          <ac:spMkLst>
            <pc:docMk/>
            <pc:sldMk cId="3198950322" sldId="335"/>
            <ac:spMk id="8" creationId="{53404060-7B96-1BFB-0692-A3CD5EE49009}"/>
          </ac:spMkLst>
        </pc:spChg>
        <pc:spChg chg="mod">
          <ac:chgData name="Lindsay Rogers" userId="aa1cf972-cb23-404e-a0ba-8e53cc76f37c" providerId="ADAL" clId="{90278F88-A288-4F57-80F3-AC256FB0B491}" dt="2023-04-11T20:03:48.840" v="15380" actId="1035"/>
          <ac:spMkLst>
            <pc:docMk/>
            <pc:sldMk cId="3198950322" sldId="335"/>
            <ac:spMk id="9" creationId="{E8C4D97D-3D96-75A5-75E3-54657BE9027A}"/>
          </ac:spMkLst>
        </pc:spChg>
        <pc:spChg chg="mod">
          <ac:chgData name="Lindsay Rogers" userId="aa1cf972-cb23-404e-a0ba-8e53cc76f37c" providerId="ADAL" clId="{90278F88-A288-4F57-80F3-AC256FB0B491}" dt="2023-04-11T20:04:58.692" v="15392" actId="14100"/>
          <ac:spMkLst>
            <pc:docMk/>
            <pc:sldMk cId="3198950322" sldId="335"/>
            <ac:spMk id="10" creationId="{E09C6FE2-ED22-7547-05FC-12861A9D43DA}"/>
          </ac:spMkLst>
        </pc:spChg>
        <pc:picChg chg="mod">
          <ac:chgData name="Lindsay Rogers" userId="aa1cf972-cb23-404e-a0ba-8e53cc76f37c" providerId="ADAL" clId="{90278F88-A288-4F57-80F3-AC256FB0B491}" dt="2023-04-11T20:03:43.720" v="15369" actId="14100"/>
          <ac:picMkLst>
            <pc:docMk/>
            <pc:sldMk cId="3198950322" sldId="335"/>
            <ac:picMk id="3" creationId="{6D55BC57-70C7-D14F-E272-B9B9107ABCEC}"/>
          </ac:picMkLst>
        </pc:picChg>
      </pc:sldChg>
      <pc:sldChg chg="addSp delSp modSp mod modClrScheme chgLayout modNotesTx">
        <pc:chgData name="Lindsay Rogers" userId="aa1cf972-cb23-404e-a0ba-8e53cc76f37c" providerId="ADAL" clId="{90278F88-A288-4F57-80F3-AC256FB0B491}" dt="2023-04-11T18:52:29.770" v="6035" actId="20577"/>
        <pc:sldMkLst>
          <pc:docMk/>
          <pc:sldMk cId="660668280" sldId="338"/>
        </pc:sldMkLst>
        <pc:spChg chg="add del mod ord">
          <ac:chgData name="Lindsay Rogers" userId="aa1cf972-cb23-404e-a0ba-8e53cc76f37c" providerId="ADAL" clId="{90278F88-A288-4F57-80F3-AC256FB0B491}" dt="2023-04-10T22:53:28.046" v="4181" actId="700"/>
          <ac:spMkLst>
            <pc:docMk/>
            <pc:sldMk cId="660668280" sldId="338"/>
            <ac:spMk id="2" creationId="{8DF44766-80E2-44F0-36D0-4F9B1B3BC433}"/>
          </ac:spMkLst>
        </pc:spChg>
        <pc:spChg chg="mod ord">
          <ac:chgData name="Lindsay Rogers" userId="aa1cf972-cb23-404e-a0ba-8e53cc76f37c" providerId="ADAL" clId="{90278F88-A288-4F57-80F3-AC256FB0B491}" dt="2023-04-10T22:54:10.872" v="4192" actId="1076"/>
          <ac:spMkLst>
            <pc:docMk/>
            <pc:sldMk cId="660668280" sldId="338"/>
            <ac:spMk id="6" creationId="{ED7F78B4-55D6-540E-8445-8A9A579D42EE}"/>
          </ac:spMkLst>
        </pc:spChg>
        <pc:spChg chg="mod ord">
          <ac:chgData name="Lindsay Rogers" userId="aa1cf972-cb23-404e-a0ba-8e53cc76f37c" providerId="ADAL" clId="{90278F88-A288-4F57-80F3-AC256FB0B491}" dt="2023-04-10T22:54:16.700" v="4194" actId="1076"/>
          <ac:spMkLst>
            <pc:docMk/>
            <pc:sldMk cId="660668280" sldId="338"/>
            <ac:spMk id="7" creationId="{D74F3FA6-0852-C55C-69F1-8C07D9A886F5}"/>
          </ac:spMkLst>
        </pc:spChg>
        <pc:picChg chg="mod ord modCrop">
          <ac:chgData name="Lindsay Rogers" userId="aa1cf972-cb23-404e-a0ba-8e53cc76f37c" providerId="ADAL" clId="{90278F88-A288-4F57-80F3-AC256FB0B491}" dt="2023-04-10T22:53:56.924" v="4188" actId="700"/>
          <ac:picMkLst>
            <pc:docMk/>
            <pc:sldMk cId="660668280" sldId="338"/>
            <ac:picMk id="3" creationId="{A4BFC08D-20B1-274A-0F05-E1813A8FDB9D}"/>
          </ac:picMkLst>
        </pc:picChg>
        <pc:picChg chg="add del mod">
          <ac:chgData name="Lindsay Rogers" userId="aa1cf972-cb23-404e-a0ba-8e53cc76f37c" providerId="ADAL" clId="{90278F88-A288-4F57-80F3-AC256FB0B491}" dt="2023-04-10T22:54:06.507" v="4190" actId="478"/>
          <ac:picMkLst>
            <pc:docMk/>
            <pc:sldMk cId="660668280" sldId="338"/>
            <ac:picMk id="4" creationId="{E07C53BA-1D67-73A7-2403-F167E45F7438}"/>
          </ac:picMkLst>
        </pc:picChg>
      </pc:sldChg>
      <pc:sldChg chg="modNotesTx">
        <pc:chgData name="Lindsay Rogers" userId="aa1cf972-cb23-404e-a0ba-8e53cc76f37c" providerId="ADAL" clId="{90278F88-A288-4F57-80F3-AC256FB0B491}" dt="2023-04-11T22:48:44.069" v="27919" actId="20577"/>
        <pc:sldMkLst>
          <pc:docMk/>
          <pc:sldMk cId="2486855197" sldId="339"/>
        </pc:sldMkLst>
      </pc:sldChg>
      <pc:sldChg chg="delSp modSp mod modNotesTx">
        <pc:chgData name="Lindsay Rogers" userId="aa1cf972-cb23-404e-a0ba-8e53cc76f37c" providerId="ADAL" clId="{90278F88-A288-4F57-80F3-AC256FB0B491}" dt="2023-04-11T22:13:16.582" v="22002" actId="20577"/>
        <pc:sldMkLst>
          <pc:docMk/>
          <pc:sldMk cId="286266006" sldId="340"/>
        </pc:sldMkLst>
        <pc:spChg chg="del mod">
          <ac:chgData name="Lindsay Rogers" userId="aa1cf972-cb23-404e-a0ba-8e53cc76f37c" providerId="ADAL" clId="{90278F88-A288-4F57-80F3-AC256FB0B491}" dt="2023-04-10T22:57:25.345" v="4208" actId="478"/>
          <ac:spMkLst>
            <pc:docMk/>
            <pc:sldMk cId="286266006" sldId="340"/>
            <ac:spMk id="5" creationId="{FCCAAA16-F3F7-8698-C307-B5494D71E4AF}"/>
          </ac:spMkLst>
        </pc:spChg>
        <pc:picChg chg="del">
          <ac:chgData name="Lindsay Rogers" userId="aa1cf972-cb23-404e-a0ba-8e53cc76f37c" providerId="ADAL" clId="{90278F88-A288-4F57-80F3-AC256FB0B491}" dt="2023-04-10T22:57:19.615" v="4206" actId="478"/>
          <ac:picMkLst>
            <pc:docMk/>
            <pc:sldMk cId="286266006" sldId="340"/>
            <ac:picMk id="9" creationId="{B75CADEA-9059-5AB9-8811-088C5BA9209F}"/>
          </ac:picMkLst>
        </pc:picChg>
        <pc:picChg chg="mod">
          <ac:chgData name="Lindsay Rogers" userId="aa1cf972-cb23-404e-a0ba-8e53cc76f37c" providerId="ADAL" clId="{90278F88-A288-4F57-80F3-AC256FB0B491}" dt="2023-04-10T22:57:27.531" v="4209" actId="1076"/>
          <ac:picMkLst>
            <pc:docMk/>
            <pc:sldMk cId="286266006" sldId="340"/>
            <ac:picMk id="11" creationId="{EF0886D0-3BDD-EB2E-590B-ECB307EE2919}"/>
          </ac:picMkLst>
        </pc:picChg>
      </pc:sldChg>
      <pc:sldMasterChg chg="del delSldLayout">
        <pc:chgData name="Lindsay Rogers" userId="aa1cf972-cb23-404e-a0ba-8e53cc76f37c" providerId="ADAL" clId="{90278F88-A288-4F57-80F3-AC256FB0B491}" dt="2023-04-11T18:45:48.200" v="4293" actId="2696"/>
        <pc:sldMasterMkLst>
          <pc:docMk/>
          <pc:sldMasterMk cId="2671470720" sldId="2147483686"/>
        </pc:sldMasterMkLst>
        <pc:sldLayoutChg chg="del">
          <pc:chgData name="Lindsay Rogers" userId="aa1cf972-cb23-404e-a0ba-8e53cc76f37c" providerId="ADAL" clId="{90278F88-A288-4F57-80F3-AC256FB0B491}" dt="2023-04-11T18:45:48.198" v="4292" actId="2696"/>
          <pc:sldLayoutMkLst>
            <pc:docMk/>
            <pc:sldMasterMk cId="2671470720" sldId="2147483686"/>
            <pc:sldLayoutMk cId="4007591737" sldId="2147483687"/>
          </pc:sldLayoutMkLst>
        </pc:sldLayoutChg>
      </pc:sldMasterChg>
      <pc:sldMasterChg chg="del delSldLayout">
        <pc:chgData name="Lindsay Rogers" userId="aa1cf972-cb23-404e-a0ba-8e53cc76f37c" providerId="ADAL" clId="{90278F88-A288-4F57-80F3-AC256FB0B491}" dt="2023-04-11T18:45:48.215" v="4306" actId="2696"/>
        <pc:sldMasterMkLst>
          <pc:docMk/>
          <pc:sldMasterMk cId="3514773486" sldId="2147483690"/>
        </pc:sldMasterMkLst>
        <pc:sldLayoutChg chg="del">
          <pc:chgData name="Lindsay Rogers" userId="aa1cf972-cb23-404e-a0ba-8e53cc76f37c" providerId="ADAL" clId="{90278F88-A288-4F57-80F3-AC256FB0B491}" dt="2023-04-11T18:45:48.213" v="4305" actId="2696"/>
          <pc:sldLayoutMkLst>
            <pc:docMk/>
            <pc:sldMasterMk cId="3514773486" sldId="2147483690"/>
            <pc:sldLayoutMk cId="3008898242" sldId="2147483691"/>
          </pc:sldLayoutMkLst>
        </pc:sldLayoutChg>
      </pc:sldMasterChg>
      <pc:sldMasterChg chg="del delSldLayout">
        <pc:chgData name="Lindsay Rogers" userId="aa1cf972-cb23-404e-a0ba-8e53cc76f37c" providerId="ADAL" clId="{90278F88-A288-4F57-80F3-AC256FB0B491}" dt="2023-04-11T18:45:48.219" v="4308" actId="2696"/>
        <pc:sldMasterMkLst>
          <pc:docMk/>
          <pc:sldMasterMk cId="137422816" sldId="2147483694"/>
        </pc:sldMasterMkLst>
        <pc:sldLayoutChg chg="del">
          <pc:chgData name="Lindsay Rogers" userId="aa1cf972-cb23-404e-a0ba-8e53cc76f37c" providerId="ADAL" clId="{90278F88-A288-4F57-80F3-AC256FB0B491}" dt="2023-04-11T18:45:48.217" v="4307" actId="2696"/>
          <pc:sldLayoutMkLst>
            <pc:docMk/>
            <pc:sldMasterMk cId="137422816" sldId="2147483694"/>
            <pc:sldLayoutMk cId="1915536019" sldId="2147483695"/>
          </pc:sldLayoutMkLst>
        </pc:sldLayoutChg>
      </pc:sldMasterChg>
      <pc:sldMasterChg chg="del delSldLayout">
        <pc:chgData name="Lindsay Rogers" userId="aa1cf972-cb23-404e-a0ba-8e53cc76f37c" providerId="ADAL" clId="{90278F88-A288-4F57-80F3-AC256FB0B491}" dt="2023-04-11T18:45:48.225" v="4312" actId="2696"/>
        <pc:sldMasterMkLst>
          <pc:docMk/>
          <pc:sldMasterMk cId="2414397521" sldId="2147483698"/>
        </pc:sldMasterMkLst>
        <pc:sldLayoutChg chg="del">
          <pc:chgData name="Lindsay Rogers" userId="aa1cf972-cb23-404e-a0ba-8e53cc76f37c" providerId="ADAL" clId="{90278F88-A288-4F57-80F3-AC256FB0B491}" dt="2023-04-11T18:45:48.223" v="4311" actId="2696"/>
          <pc:sldLayoutMkLst>
            <pc:docMk/>
            <pc:sldMasterMk cId="2414397521" sldId="2147483698"/>
            <pc:sldLayoutMk cId="722949500" sldId="2147483763"/>
          </pc:sldLayoutMkLst>
        </pc:sldLayoutChg>
      </pc:sldMasterChg>
      <pc:sldMasterChg chg="del delSldLayout">
        <pc:chgData name="Lindsay Rogers" userId="aa1cf972-cb23-404e-a0ba-8e53cc76f37c" providerId="ADAL" clId="{90278F88-A288-4F57-80F3-AC256FB0B491}" dt="2023-04-11T18:45:48.227" v="4314" actId="2696"/>
        <pc:sldMasterMkLst>
          <pc:docMk/>
          <pc:sldMasterMk cId="3743985908" sldId="2147483700"/>
        </pc:sldMasterMkLst>
        <pc:sldLayoutChg chg="del">
          <pc:chgData name="Lindsay Rogers" userId="aa1cf972-cb23-404e-a0ba-8e53cc76f37c" providerId="ADAL" clId="{90278F88-A288-4F57-80F3-AC256FB0B491}" dt="2023-04-11T18:45:48.225" v="4313" actId="2696"/>
          <pc:sldLayoutMkLst>
            <pc:docMk/>
            <pc:sldMasterMk cId="3743985908" sldId="2147483700"/>
            <pc:sldLayoutMk cId="804844202" sldId="2147483701"/>
          </pc:sldLayoutMkLst>
        </pc:sldLayoutChg>
      </pc:sldMasterChg>
      <pc:sldMasterChg chg="del delSldLayout">
        <pc:chgData name="Lindsay Rogers" userId="aa1cf972-cb23-404e-a0ba-8e53cc76f37c" providerId="ADAL" clId="{90278F88-A288-4F57-80F3-AC256FB0B491}" dt="2023-04-11T18:45:48.230" v="4316" actId="2696"/>
        <pc:sldMasterMkLst>
          <pc:docMk/>
          <pc:sldMasterMk cId="165190647" sldId="2147483702"/>
        </pc:sldMasterMkLst>
        <pc:sldLayoutChg chg="del">
          <pc:chgData name="Lindsay Rogers" userId="aa1cf972-cb23-404e-a0ba-8e53cc76f37c" providerId="ADAL" clId="{90278F88-A288-4F57-80F3-AC256FB0B491}" dt="2023-04-11T18:45:48.228" v="4315" actId="2696"/>
          <pc:sldLayoutMkLst>
            <pc:docMk/>
            <pc:sldMasterMk cId="165190647" sldId="2147483702"/>
            <pc:sldLayoutMk cId="3527570465" sldId="2147483703"/>
          </pc:sldLayoutMkLst>
        </pc:sldLayoutChg>
      </pc:sldMasterChg>
      <pc:sldMasterChg chg="del delSldLayout">
        <pc:chgData name="Lindsay Rogers" userId="aa1cf972-cb23-404e-a0ba-8e53cc76f37c" providerId="ADAL" clId="{90278F88-A288-4F57-80F3-AC256FB0B491}" dt="2023-04-11T18:45:48.231" v="4318" actId="2696"/>
        <pc:sldMasterMkLst>
          <pc:docMk/>
          <pc:sldMasterMk cId="2023321899" sldId="2147483706"/>
        </pc:sldMasterMkLst>
        <pc:sldLayoutChg chg="del">
          <pc:chgData name="Lindsay Rogers" userId="aa1cf972-cb23-404e-a0ba-8e53cc76f37c" providerId="ADAL" clId="{90278F88-A288-4F57-80F3-AC256FB0B491}" dt="2023-04-11T18:45:48.230" v="4317" actId="2696"/>
          <pc:sldLayoutMkLst>
            <pc:docMk/>
            <pc:sldMasterMk cId="2023321899" sldId="2147483706"/>
            <pc:sldLayoutMk cId="4270926854" sldId="2147483760"/>
          </pc:sldLayoutMkLst>
        </pc:sldLayoutChg>
      </pc:sldMasterChg>
      <pc:sldMasterChg chg="del delSldLayout">
        <pc:chgData name="Lindsay Rogers" userId="aa1cf972-cb23-404e-a0ba-8e53cc76f37c" providerId="ADAL" clId="{90278F88-A288-4F57-80F3-AC256FB0B491}" dt="2023-04-11T18:45:48.210" v="4302" actId="2696"/>
        <pc:sldMasterMkLst>
          <pc:docMk/>
          <pc:sldMasterMk cId="1135627017" sldId="2147483729"/>
        </pc:sldMasterMkLst>
        <pc:sldLayoutChg chg="del">
          <pc:chgData name="Lindsay Rogers" userId="aa1cf972-cb23-404e-a0ba-8e53cc76f37c" providerId="ADAL" clId="{90278F88-A288-4F57-80F3-AC256FB0B491}" dt="2023-04-11T18:45:48.202" v="4294" actId="2696"/>
          <pc:sldLayoutMkLst>
            <pc:docMk/>
            <pc:sldMasterMk cId="1135627017" sldId="2147483729"/>
            <pc:sldLayoutMk cId="3308819687" sldId="2147483730"/>
          </pc:sldLayoutMkLst>
        </pc:sldLayoutChg>
        <pc:sldLayoutChg chg="del">
          <pc:chgData name="Lindsay Rogers" userId="aa1cf972-cb23-404e-a0ba-8e53cc76f37c" providerId="ADAL" clId="{90278F88-A288-4F57-80F3-AC256FB0B491}" dt="2023-04-11T18:45:48.203" v="4295" actId="2696"/>
          <pc:sldLayoutMkLst>
            <pc:docMk/>
            <pc:sldMasterMk cId="1135627017" sldId="2147483729"/>
            <pc:sldLayoutMk cId="3622575850" sldId="2147483731"/>
          </pc:sldLayoutMkLst>
        </pc:sldLayoutChg>
        <pc:sldLayoutChg chg="del">
          <pc:chgData name="Lindsay Rogers" userId="aa1cf972-cb23-404e-a0ba-8e53cc76f37c" providerId="ADAL" clId="{90278F88-A288-4F57-80F3-AC256FB0B491}" dt="2023-04-11T18:45:48.204" v="4296" actId="2696"/>
          <pc:sldLayoutMkLst>
            <pc:docMk/>
            <pc:sldMasterMk cId="1135627017" sldId="2147483729"/>
            <pc:sldLayoutMk cId="3793391100" sldId="2147483732"/>
          </pc:sldLayoutMkLst>
        </pc:sldLayoutChg>
        <pc:sldLayoutChg chg="del">
          <pc:chgData name="Lindsay Rogers" userId="aa1cf972-cb23-404e-a0ba-8e53cc76f37c" providerId="ADAL" clId="{90278F88-A288-4F57-80F3-AC256FB0B491}" dt="2023-04-11T18:45:48.205" v="4297" actId="2696"/>
          <pc:sldLayoutMkLst>
            <pc:docMk/>
            <pc:sldMasterMk cId="1135627017" sldId="2147483729"/>
            <pc:sldLayoutMk cId="1012614900" sldId="2147483733"/>
          </pc:sldLayoutMkLst>
        </pc:sldLayoutChg>
        <pc:sldLayoutChg chg="del">
          <pc:chgData name="Lindsay Rogers" userId="aa1cf972-cb23-404e-a0ba-8e53cc76f37c" providerId="ADAL" clId="{90278F88-A288-4F57-80F3-AC256FB0B491}" dt="2023-04-11T18:45:48.206" v="4298" actId="2696"/>
          <pc:sldLayoutMkLst>
            <pc:docMk/>
            <pc:sldMasterMk cId="1135627017" sldId="2147483729"/>
            <pc:sldLayoutMk cId="894664258" sldId="2147483734"/>
          </pc:sldLayoutMkLst>
        </pc:sldLayoutChg>
        <pc:sldLayoutChg chg="del">
          <pc:chgData name="Lindsay Rogers" userId="aa1cf972-cb23-404e-a0ba-8e53cc76f37c" providerId="ADAL" clId="{90278F88-A288-4F57-80F3-AC256FB0B491}" dt="2023-04-11T18:45:48.207" v="4299" actId="2696"/>
          <pc:sldLayoutMkLst>
            <pc:docMk/>
            <pc:sldMasterMk cId="1135627017" sldId="2147483729"/>
            <pc:sldLayoutMk cId="3370430264" sldId="2147483735"/>
          </pc:sldLayoutMkLst>
        </pc:sldLayoutChg>
        <pc:sldLayoutChg chg="del">
          <pc:chgData name="Lindsay Rogers" userId="aa1cf972-cb23-404e-a0ba-8e53cc76f37c" providerId="ADAL" clId="{90278F88-A288-4F57-80F3-AC256FB0B491}" dt="2023-04-11T18:45:48.207" v="4300" actId="2696"/>
          <pc:sldLayoutMkLst>
            <pc:docMk/>
            <pc:sldMasterMk cId="1135627017" sldId="2147483729"/>
            <pc:sldLayoutMk cId="745763449" sldId="2147483736"/>
          </pc:sldLayoutMkLst>
        </pc:sldLayoutChg>
        <pc:sldLayoutChg chg="del">
          <pc:chgData name="Lindsay Rogers" userId="aa1cf972-cb23-404e-a0ba-8e53cc76f37c" providerId="ADAL" clId="{90278F88-A288-4F57-80F3-AC256FB0B491}" dt="2023-04-11T18:45:48.208" v="4301" actId="2696"/>
          <pc:sldLayoutMkLst>
            <pc:docMk/>
            <pc:sldMasterMk cId="1135627017" sldId="2147483729"/>
            <pc:sldLayoutMk cId="2049415251" sldId="2147483737"/>
          </pc:sldLayoutMkLst>
        </pc:sldLayoutChg>
      </pc:sldMasterChg>
      <pc:sldMasterChg chg="del delSldLayout">
        <pc:chgData name="Lindsay Rogers" userId="aa1cf972-cb23-404e-a0ba-8e53cc76f37c" providerId="ADAL" clId="{90278F88-A288-4F57-80F3-AC256FB0B491}" dt="2023-04-11T18:45:48.222" v="4310" actId="2696"/>
        <pc:sldMasterMkLst>
          <pc:docMk/>
          <pc:sldMasterMk cId="3054476845" sldId="2147483738"/>
        </pc:sldMasterMkLst>
        <pc:sldLayoutChg chg="del">
          <pc:chgData name="Lindsay Rogers" userId="aa1cf972-cb23-404e-a0ba-8e53cc76f37c" providerId="ADAL" clId="{90278F88-A288-4F57-80F3-AC256FB0B491}" dt="2023-04-11T18:45:48.220" v="4309" actId="2696"/>
          <pc:sldLayoutMkLst>
            <pc:docMk/>
            <pc:sldMasterMk cId="3054476845" sldId="2147483738"/>
            <pc:sldLayoutMk cId="4123055406" sldId="2147483648"/>
          </pc:sldLayoutMkLst>
        </pc:sldLayoutChg>
      </pc:sldMasterChg>
      <pc:sldMasterChg chg="del delSldLayout">
        <pc:chgData name="Lindsay Rogers" userId="aa1cf972-cb23-404e-a0ba-8e53cc76f37c" providerId="ADAL" clId="{90278F88-A288-4F57-80F3-AC256FB0B491}" dt="2023-04-11T18:45:48.235" v="4320" actId="2696"/>
        <pc:sldMasterMkLst>
          <pc:docMk/>
          <pc:sldMasterMk cId="2825946831" sldId="2147483754"/>
        </pc:sldMasterMkLst>
        <pc:sldLayoutChg chg="del">
          <pc:chgData name="Lindsay Rogers" userId="aa1cf972-cb23-404e-a0ba-8e53cc76f37c" providerId="ADAL" clId="{90278F88-A288-4F57-80F3-AC256FB0B491}" dt="2023-04-11T18:45:48.232" v="4319" actId="2696"/>
          <pc:sldLayoutMkLst>
            <pc:docMk/>
            <pc:sldMasterMk cId="2825946831" sldId="2147483754"/>
            <pc:sldLayoutMk cId="2653570159" sldId="2147483755"/>
          </pc:sldLayoutMkLst>
        </pc:sldLayoutChg>
      </pc:sldMasterChg>
      <pc:sldMasterChg chg="del delSldLayout">
        <pc:chgData name="Lindsay Rogers" userId="aa1cf972-cb23-404e-a0ba-8e53cc76f37c" providerId="ADAL" clId="{90278F88-A288-4F57-80F3-AC256FB0B491}" dt="2023-04-11T18:45:48.238" v="4322" actId="2696"/>
        <pc:sldMasterMkLst>
          <pc:docMk/>
          <pc:sldMasterMk cId="1122911439" sldId="2147483764"/>
        </pc:sldMasterMkLst>
        <pc:sldLayoutChg chg="del">
          <pc:chgData name="Lindsay Rogers" userId="aa1cf972-cb23-404e-a0ba-8e53cc76f37c" providerId="ADAL" clId="{90278F88-A288-4F57-80F3-AC256FB0B491}" dt="2023-04-11T18:45:48.236" v="4321" actId="2696"/>
          <pc:sldLayoutMkLst>
            <pc:docMk/>
            <pc:sldMasterMk cId="1122911439" sldId="2147483764"/>
            <pc:sldLayoutMk cId="3731967799" sldId="2147483765"/>
          </pc:sldLayoutMkLst>
        </pc:sldLayoutChg>
      </pc:sldMasterChg>
      <pc:sldMasterChg chg="del delSldLayout">
        <pc:chgData name="Lindsay Rogers" userId="aa1cf972-cb23-404e-a0ba-8e53cc76f37c" providerId="ADAL" clId="{90278F88-A288-4F57-80F3-AC256FB0B491}" dt="2023-04-11T18:45:48.240" v="4324" actId="2696"/>
        <pc:sldMasterMkLst>
          <pc:docMk/>
          <pc:sldMasterMk cId="809874788" sldId="2147483766"/>
        </pc:sldMasterMkLst>
        <pc:sldLayoutChg chg="del">
          <pc:chgData name="Lindsay Rogers" userId="aa1cf972-cb23-404e-a0ba-8e53cc76f37c" providerId="ADAL" clId="{90278F88-A288-4F57-80F3-AC256FB0B491}" dt="2023-04-11T18:45:48.239" v="4323" actId="2696"/>
          <pc:sldLayoutMkLst>
            <pc:docMk/>
            <pc:sldMasterMk cId="809874788" sldId="2147483766"/>
            <pc:sldLayoutMk cId="1655948466" sldId="2147483767"/>
          </pc:sldLayoutMkLst>
        </pc:sldLayoutChg>
      </pc:sldMasterChg>
      <pc:sldMasterChg chg="del delSldLayout">
        <pc:chgData name="Lindsay Rogers" userId="aa1cf972-cb23-404e-a0ba-8e53cc76f37c" providerId="ADAL" clId="{90278F88-A288-4F57-80F3-AC256FB0B491}" dt="2023-04-11T18:45:48.242" v="4326" actId="2696"/>
        <pc:sldMasterMkLst>
          <pc:docMk/>
          <pc:sldMasterMk cId="3221015160" sldId="2147483768"/>
        </pc:sldMasterMkLst>
        <pc:sldLayoutChg chg="del">
          <pc:chgData name="Lindsay Rogers" userId="aa1cf972-cb23-404e-a0ba-8e53cc76f37c" providerId="ADAL" clId="{90278F88-A288-4F57-80F3-AC256FB0B491}" dt="2023-04-11T18:45:48.241" v="4325" actId="2696"/>
          <pc:sldLayoutMkLst>
            <pc:docMk/>
            <pc:sldMasterMk cId="3221015160" sldId="2147483768"/>
            <pc:sldLayoutMk cId="3700715108" sldId="2147483769"/>
          </pc:sldLayoutMkLst>
        </pc:sldLayoutChg>
      </pc:sldMasterChg>
      <pc:sldMasterChg chg="del delSldLayout">
        <pc:chgData name="Lindsay Rogers" userId="aa1cf972-cb23-404e-a0ba-8e53cc76f37c" providerId="ADAL" clId="{90278F88-A288-4F57-80F3-AC256FB0B491}" dt="2023-04-11T18:45:48.212" v="4304" actId="2696"/>
        <pc:sldMasterMkLst>
          <pc:docMk/>
          <pc:sldMasterMk cId="2060741697" sldId="2147483775"/>
        </pc:sldMasterMkLst>
        <pc:sldLayoutChg chg="del">
          <pc:chgData name="Lindsay Rogers" userId="aa1cf972-cb23-404e-a0ba-8e53cc76f37c" providerId="ADAL" clId="{90278F88-A288-4F57-80F3-AC256FB0B491}" dt="2023-04-11T18:45:48.210" v="4303" actId="2696"/>
          <pc:sldLayoutMkLst>
            <pc:docMk/>
            <pc:sldMasterMk cId="2060741697" sldId="2147483775"/>
            <pc:sldLayoutMk cId="2138566147" sldId="214748377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AEC912-471E-2B8C-1A5E-CA471D9BBB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3181B-5452-54F5-C19A-BBE4B74C65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69E07A-806A-4B22-8CB1-9FD170EE9FAA}" type="datetimeFigureOut">
              <a:rPr lang="en-US" smtClean="0"/>
              <a:t>4/11/2023</a:t>
            </a:fld>
            <a:endParaRPr lang="en-US"/>
          </a:p>
        </p:txBody>
      </p:sp>
      <p:sp>
        <p:nvSpPr>
          <p:cNvPr id="4" name="Footer Placeholder 3">
            <a:extLst>
              <a:ext uri="{FF2B5EF4-FFF2-40B4-BE49-F238E27FC236}">
                <a16:creationId xmlns:a16="http://schemas.microsoft.com/office/drawing/2014/main" id="{101E48D3-5787-3CE2-2B93-8202810BD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0724C5-6D3B-8749-356C-EF2EB5F17F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37932-8569-4064-9BA6-E315C326C779}" type="slidenum">
              <a:rPr lang="en-US" smtClean="0"/>
              <a:t>‹#›</a:t>
            </a:fld>
            <a:endParaRPr lang="en-US"/>
          </a:p>
        </p:txBody>
      </p:sp>
    </p:spTree>
    <p:extLst>
      <p:ext uri="{BB962C8B-B14F-4D97-AF65-F5344CB8AC3E}">
        <p14:creationId xmlns:p14="http://schemas.microsoft.com/office/powerpoint/2010/main" val="117911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7242-A081-4642-8C75-EEA4A6DEF173}"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44452-C085-43ED-BA9B-1454B7470858}" type="slidenum">
              <a:rPr lang="en-US" smtClean="0"/>
              <a:t>‹#›</a:t>
            </a:fld>
            <a:endParaRPr lang="en-US"/>
          </a:p>
        </p:txBody>
      </p:sp>
    </p:spTree>
    <p:extLst>
      <p:ext uri="{BB962C8B-B14F-4D97-AF65-F5344CB8AC3E}">
        <p14:creationId xmlns:p14="http://schemas.microsoft.com/office/powerpoint/2010/main" val="4152809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t>
            </a:r>
          </a:p>
        </p:txBody>
      </p:sp>
      <p:sp>
        <p:nvSpPr>
          <p:cNvPr id="4" name="Slide Number Placeholder 3"/>
          <p:cNvSpPr>
            <a:spLocks noGrp="1"/>
          </p:cNvSpPr>
          <p:nvPr>
            <p:ph type="sldNum" sz="quarter" idx="5"/>
          </p:nvPr>
        </p:nvSpPr>
        <p:spPr/>
        <p:txBody>
          <a:bodyPr/>
          <a:lstStyle/>
          <a:p>
            <a:fld id="{AC544452-C085-43ED-BA9B-1454B7470858}" type="slidenum">
              <a:rPr lang="en-US" smtClean="0"/>
              <a:t>1</a:t>
            </a:fld>
            <a:endParaRPr lang="en-US"/>
          </a:p>
        </p:txBody>
      </p:sp>
    </p:spTree>
    <p:extLst>
      <p:ext uri="{BB962C8B-B14F-4D97-AF65-F5344CB8AC3E}">
        <p14:creationId xmlns:p14="http://schemas.microsoft.com/office/powerpoint/2010/main" val="360432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t>WRA worked with Severance on their Comp Plan update back in 2020 and at least at the time Severance was the fastest growing community by % in Colorado. And this was interesting timing – first because they were doing this at the start of COVID – and because the state had just passed HB20-1095, which was a piece of legislation that WRA supported, that said that IF a city or county was going to include water in their Comp Plan then they had consider water conservation elements and CO Water Plan objectives.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t>So we were tasked with helping Severance develop that water and water conservation element of their Plan and we worked with their land use Planners, their public works director and then their planning commission, city council and other interested community members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Garamond" panose="02020404030301010803" pitchFamily="18" charset="0"/>
                <a:ea typeface="Calibri" panose="020F0502020204030204" pitchFamily="34" charset="0"/>
              </a:rPr>
              <a:t>And we worked with them to develop stand-alone chapters to outline their water system and utilities and then to think through how to incorporate water throughout – in their future land use categories, their guiding principles and in their implementation sections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i="1" dirty="0"/>
              <a:t>“Any proposal for changing land uses in or around Severance will be evaluated based on… Water resource availability and commitment to water efficient development practices.”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i="0" dirty="0"/>
              <a:t>Recently checked in with them and they’re implementing policies identified in their plan so they update their MF standards to include water wise landscape provisions and density standards and they’re on schedule this year to update their commercial development code and their open space code both with emphasis on water conservation standards.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sz="1800" dirty="0">
              <a:effectLst/>
              <a:latin typeface="Garamond" panose="02020404030301010803"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C544452-C085-43ED-BA9B-1454B7470858}" type="slidenum">
              <a:rPr lang="en-US" smtClean="0"/>
              <a:t>10</a:t>
            </a:fld>
            <a:endParaRPr lang="en-US"/>
          </a:p>
        </p:txBody>
      </p:sp>
    </p:spTree>
    <p:extLst>
      <p:ext uri="{BB962C8B-B14F-4D97-AF65-F5344CB8AC3E}">
        <p14:creationId xmlns:p14="http://schemas.microsoft.com/office/powerpoint/2010/main" val="1290027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Conservation-oriented tap fees are an opportunity in the predevelopment phase that incentivizes conservation by actually trying to more closely tie tap fee costs to actual water use. So traditionally, tap fees or system development charges, have been based on meter size. So for a single-family development that uses a 5/8 or ¾ inch meter you’ll pay the same water resources fee and a plant investment fee. But more and more, Colorado utilities are developing their tap fees based on factors like lot size and </a:t>
            </a:r>
            <a:r>
              <a:rPr lang="en-US" dirty="0" err="1"/>
              <a:t>landscapable</a:t>
            </a:r>
            <a:r>
              <a:rPr lang="en-US" dirty="0"/>
              <a:t> area and the number of bedrooms or bathrooms – so that a smaller home on a smaller lot with more water wise landscaping will pay a lot less for their tap fee than a mansion on 3-acre parcel.</a:t>
            </a:r>
          </a:p>
          <a:p>
            <a:endParaRPr lang="en-US" dirty="0"/>
          </a:p>
          <a:p>
            <a:r>
              <a:rPr lang="en-US" dirty="0"/>
              <a:t>As an example, WRA developed a guidebook on conservation-oriented tap fees in 2018 and we highlighted Little Thompson Water District, which services about 8,000 residential connections in Northern CO.  And recently, they’ve noticed that new residential development was becoming a lot denser and more typical of urban areas so in 2016 they revised their tap fee structure to create an Urban tap option for smaller lots. So as you can see, for the urban tap the water rights dedication and the plant investment fee are both significantly lower than under the “standard” tap. BUT - Urban tap customers are on the hook to stay within their 114,000 gallon annual water budget and if they exceed that then they’ll pay a surcharge.</a:t>
            </a:r>
          </a:p>
          <a:p>
            <a:endParaRPr lang="en-US" dirty="0"/>
          </a:p>
          <a:p>
            <a:r>
              <a:rPr lang="en-US" dirty="0"/>
              <a:t>WRA is updating this guidebook this year and add new case studies this year. </a:t>
            </a:r>
          </a:p>
        </p:txBody>
      </p:sp>
      <p:sp>
        <p:nvSpPr>
          <p:cNvPr id="4" name="Slide Number Placeholder 3"/>
          <p:cNvSpPr>
            <a:spLocks noGrp="1"/>
          </p:cNvSpPr>
          <p:nvPr>
            <p:ph type="sldNum" sz="quarter" idx="5"/>
          </p:nvPr>
        </p:nvSpPr>
        <p:spPr/>
        <p:txBody>
          <a:bodyPr/>
          <a:lstStyle/>
          <a:p>
            <a:fld id="{AC544452-C085-43ED-BA9B-1454B7470858}" type="slidenum">
              <a:rPr lang="en-US" smtClean="0"/>
              <a:t>11</a:t>
            </a:fld>
            <a:endParaRPr lang="en-US"/>
          </a:p>
        </p:txBody>
      </p:sp>
    </p:spTree>
    <p:extLst>
      <p:ext uri="{BB962C8B-B14F-4D97-AF65-F5344CB8AC3E}">
        <p14:creationId xmlns:p14="http://schemas.microsoft.com/office/powerpoint/2010/main" val="183547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Compact infill development reduces water demand and infrastructure costs through shorter pipes that reduce losses, less 15 landscaped space per unit, and better use of existing infrastructure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Compared to a single-unit detached dwelling, accessory 17 dwelling units use twenty-two percent less water, small multifamily homes sixty-three percent less, and larger multifamily homes eighty-six percent less, based on data from Denver and Aurora water users analyzed 20 for the Colorado water and growth dialogue Final Report in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https://www.keystone.org/wp-content/uploads/2018/06/Colorado-Water-and-Growth-Dialogue-Final-Report_June-2018.pdf</a:t>
            </a:r>
          </a:p>
        </p:txBody>
      </p:sp>
      <p:sp>
        <p:nvSpPr>
          <p:cNvPr id="4" name="Slide Number Placeholder 3"/>
          <p:cNvSpPr>
            <a:spLocks noGrp="1"/>
          </p:cNvSpPr>
          <p:nvPr>
            <p:ph type="sldNum" sz="quarter" idx="5"/>
          </p:nvPr>
        </p:nvSpPr>
        <p:spPr/>
        <p:txBody>
          <a:bodyPr/>
          <a:lstStyle/>
          <a:p>
            <a:pPr marL="0" marR="0" lvl="0" indent="0" algn="r" defTabSz="821531" rtl="0" eaLnBrk="1" fontAlgn="auto" latinLnBrk="0" hangingPunct="0">
              <a:lnSpc>
                <a:spcPct val="140000"/>
              </a:lnSpc>
              <a:spcBef>
                <a:spcPts val="0"/>
              </a:spcBef>
              <a:spcAft>
                <a:spcPts val="0"/>
              </a:spcAft>
              <a:buClrTx/>
              <a:buSzTx/>
              <a:buFontTx/>
              <a:buNone/>
              <a:tabLst/>
              <a:defRPr/>
            </a:pPr>
            <a:fld id="{AC544452-C085-43ED-BA9B-1454B7470858}" type="slidenum">
              <a:rPr kumimoji="0" lang="en-US" sz="1200" b="0" i="0" u="none" strike="noStrike" kern="0" cap="none" spc="0" normalizeH="0" baseline="0" noProof="0" smtClean="0">
                <a:ln>
                  <a:noFill/>
                </a:ln>
                <a:solidFill>
                  <a:srgbClr val="03221D"/>
                </a:solidFill>
                <a:effectLst/>
                <a:uLnTx/>
                <a:uFillTx/>
                <a:latin typeface="Neue Haas Grotesk Display Pro 55 Roman"/>
                <a:sym typeface="Neue Haas Grotesk Display Pro 55 Roman"/>
              </a:rPr>
              <a:pPr marL="0" marR="0" lvl="0" indent="0" algn="r" defTabSz="821531" rtl="0" eaLnBrk="1" fontAlgn="auto" latinLnBrk="0" hangingPunct="0">
                <a:lnSpc>
                  <a:spcPct val="14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rgbClr val="03221D"/>
              </a:solidFill>
              <a:effectLst/>
              <a:uLnTx/>
              <a:uFillTx/>
              <a:latin typeface="Neue Haas Grotesk Display Pro 55 Roman"/>
              <a:sym typeface="Neue Haas Grotesk Display Pro 55 Roman"/>
            </a:endParaRPr>
          </a:p>
        </p:txBody>
      </p:sp>
    </p:spTree>
    <p:extLst>
      <p:ext uri="{BB962C8B-B14F-4D97-AF65-F5344CB8AC3E}">
        <p14:creationId xmlns:p14="http://schemas.microsoft.com/office/powerpoint/2010/main" val="280739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Landscape regulations, and landscape regulations are an important opportunity to significantly limit the water demand of new landscaping. And limiting water demand in new development is going to be a lot more efficient and cost-effective than retrofitting existing properties which we’ll talk about next. </a:t>
            </a:r>
          </a:p>
          <a:p>
            <a:endParaRPr lang="en-US" dirty="0"/>
          </a:p>
          <a:p>
            <a:r>
              <a:rPr lang="en-US" dirty="0"/>
              <a:t>Water wise landscaping codes have been in the news a bit recently because both Aurora and Castle Rock recently passed some of the strongest landscape codes in CO that significantly limit the installation of new high-water use turfgrass. And other cities, like Greeley, have also passed some strong landscape codes recently. </a:t>
            </a:r>
          </a:p>
          <a:p>
            <a:endParaRPr lang="en-US" dirty="0"/>
          </a:p>
          <a:p>
            <a:r>
              <a:rPr lang="en-US" dirty="0"/>
              <a:t>Castle Rock’s code prohibits lawns in front yards and it limits lawns in backyards to 500 sq ft and then their code also includes a lot of other best practices for water wise landscaping including an approved plant list with native and drought- tolerant species, requirements around applying soil amendments like compost and mulch like gravel or wood chips which help retain water and reduce demand, their code includes standards around how to design, install and maintain an irrigation system to be as water wise as possible</a:t>
            </a:r>
          </a:p>
          <a:p>
            <a:endParaRPr lang="en-US" dirty="0"/>
          </a:p>
          <a:p>
            <a:r>
              <a:rPr lang="en-US" dirty="0"/>
              <a:t>And then CR’s codes also requires that people who are designing and installing landscaping and irrigation must be trained and certified in water wise best management practices a program called QWEL (the Qualified Water Efficient Landscaper program). And this is important because unlike other skilled trades like plumbers and electricians, the State of CO doesn’t have any kind of license or certification requirements for the landscaping industry currently and so it’s up to local jurisdictions to implement those requirements and to ensure that the professionals working on these projects are able to comply with the landscaping code and install a water wise landscape. </a:t>
            </a:r>
          </a:p>
        </p:txBody>
      </p:sp>
      <p:sp>
        <p:nvSpPr>
          <p:cNvPr id="4" name="Slide Number Placeholder 3"/>
          <p:cNvSpPr>
            <a:spLocks noGrp="1"/>
          </p:cNvSpPr>
          <p:nvPr>
            <p:ph type="sldNum" sz="quarter" idx="5"/>
          </p:nvPr>
        </p:nvSpPr>
        <p:spPr/>
        <p:txBody>
          <a:bodyPr/>
          <a:lstStyle/>
          <a:p>
            <a:pPr marL="0" marR="0" lvl="0" indent="0" algn="r" defTabSz="821531" rtl="0" eaLnBrk="1" fontAlgn="auto" latinLnBrk="0" hangingPunct="0">
              <a:lnSpc>
                <a:spcPct val="140000"/>
              </a:lnSpc>
              <a:spcBef>
                <a:spcPts val="0"/>
              </a:spcBef>
              <a:spcAft>
                <a:spcPts val="0"/>
              </a:spcAft>
              <a:buClrTx/>
              <a:buSzTx/>
              <a:buFontTx/>
              <a:buNone/>
              <a:tabLst/>
              <a:defRPr/>
            </a:pPr>
            <a:fld id="{AC544452-C085-43ED-BA9B-1454B7470858}" type="slidenum">
              <a:rPr kumimoji="0" lang="en-US" sz="1200" b="0" i="0" u="none" strike="noStrike" kern="0" cap="none" spc="0" normalizeH="0" baseline="0" noProof="0" smtClean="0">
                <a:ln>
                  <a:noFill/>
                </a:ln>
                <a:solidFill>
                  <a:srgbClr val="03221D"/>
                </a:solidFill>
                <a:effectLst/>
                <a:uLnTx/>
                <a:uFillTx/>
                <a:latin typeface="Neue Haas Grotesk Display Pro 55 Roman"/>
                <a:sym typeface="Neue Haas Grotesk Display Pro 55 Roman"/>
              </a:rPr>
              <a:pPr marL="0" marR="0" lvl="0" indent="0" algn="r" defTabSz="821531" rtl="0" eaLnBrk="1" fontAlgn="auto" latinLnBrk="0" hangingPunct="0">
                <a:lnSpc>
                  <a:spcPct val="14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srgbClr val="03221D"/>
              </a:solidFill>
              <a:effectLst/>
              <a:uLnTx/>
              <a:uFillTx/>
              <a:latin typeface="Neue Haas Grotesk Display Pro 55 Roman"/>
              <a:sym typeface="Neue Haas Grotesk Display Pro 55 Roman"/>
            </a:endParaRPr>
          </a:p>
        </p:txBody>
      </p:sp>
    </p:spTree>
    <p:extLst>
      <p:ext uri="{BB962C8B-B14F-4D97-AF65-F5344CB8AC3E}">
        <p14:creationId xmlns:p14="http://schemas.microsoft.com/office/powerpoint/2010/main" val="2434269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I’ll talk about the other side of the equation which is what cities and water providers can do to reduce landscape water demand in existing properties. </a:t>
            </a:r>
          </a:p>
          <a:p>
            <a:endParaRPr lang="en-US" dirty="0"/>
          </a:p>
          <a:p>
            <a:r>
              <a:rPr lang="en-US" dirty="0"/>
              <a:t>So turf replacement projects incentivize homeowners or business owners to replace their non-functional turfgrass with drought-tolerant, native plants and grasses that in addition to saving water, have many other benefits like creating pollinator habitat and reducing air pollution from lawn mowing and drought-proofing our landscape investments. And this is some detail on the current state of turf replacement programs in CO:</a:t>
            </a:r>
          </a:p>
          <a:p>
            <a:r>
              <a:rPr lang="en-US" dirty="0"/>
              <a:t>To our knowledge, there are currently 29 cities and water providers that will be offering turf replacement incentives this coming summer.  Northern CO: Greeley, Fort Collins, Longmont, Northern Water, Berthoud, Evans, Frederick, Loveland Water &amp; Power… </a:t>
            </a:r>
          </a:p>
          <a:p>
            <a:pPr marL="171450" indent="-171450">
              <a:buFontTx/>
              <a:buChar char="-"/>
            </a:pPr>
            <a:r>
              <a:rPr lang="en-US" dirty="0"/>
              <a:t>And some of these programs are geared towards residential customers whereas others are geared towards larger commercial or institutional customers, like Northern Waters programs</a:t>
            </a:r>
          </a:p>
          <a:p>
            <a:pPr marL="171450" indent="-171450">
              <a:buFontTx/>
              <a:buChar char="-"/>
            </a:pPr>
            <a:r>
              <a:rPr lang="en-US" dirty="0"/>
              <a:t>Most programs offer a rebate amount that’s in the ballpark of $1-2 per square foot</a:t>
            </a:r>
          </a:p>
          <a:p>
            <a:pPr marL="171450" indent="-171450">
              <a:buFontTx/>
              <a:buChar char="-"/>
            </a:pPr>
            <a:r>
              <a:rPr lang="en-US" dirty="0"/>
              <a:t>And based on data from those that are measuring their savings, they’re seeing savings of about 1-2 AF/acre/ </a:t>
            </a:r>
            <a:r>
              <a:rPr lang="en-US" dirty="0" err="1"/>
              <a:t>yr</a:t>
            </a:r>
            <a:r>
              <a:rPr lang="en-US" dirty="0"/>
              <a:t> so as you can imagine – at scale – these programs can result in significant savings</a:t>
            </a:r>
          </a:p>
          <a:p>
            <a:pPr marL="171450" indent="-171450">
              <a:buFontTx/>
              <a:buChar char="-"/>
            </a:pPr>
            <a:r>
              <a:rPr lang="en-US" dirty="0"/>
              <a:t>And then a number of providers on the Front Range partner with Resource Central, a Boulder-based non-profit to administer their landscape programs through their turf removal and Garden in a Box programs. Anyone ever used Resource Central? </a:t>
            </a:r>
          </a:p>
          <a:p>
            <a:pPr marL="171450" indent="-171450">
              <a:buFontTx/>
              <a:buChar char="-"/>
            </a:pPr>
            <a:r>
              <a:rPr lang="en-US" dirty="0"/>
              <a:t>This topic is really timely because last year the legislature passed HB22-1151 which created the first statewide turf replacement funding program with an initial allocation of $2M and they actually just closed the first round of applications for those funds on March 31</a:t>
            </a:r>
            <a:r>
              <a:rPr lang="en-US" baseline="30000" dirty="0"/>
              <a:t>st</a:t>
            </a:r>
            <a:r>
              <a:rPr lang="en-US" dirty="0"/>
              <a:t>. So we don’t know how many communities applied yet but are anticipating a lot of interest in the funds, and even just given the media attention that the bill got last session many of our municipal partners reported that they saw unprecedented demand for their turf replacement program funds. This is actually a bill that WRA got to work on and help draft and we’ll also be working to secure additional funding for the program moving forward.</a:t>
            </a:r>
          </a:p>
          <a:p>
            <a:endParaRPr lang="en-US" dirty="0"/>
          </a:p>
          <a:p>
            <a:r>
              <a:rPr lang="en-US" dirty="0"/>
              <a:t>And then  another thing that’s really helping to accelerate investment in turf replacement is last summer with the ongoing supply shortages on the CO River, a number of water providers came together and signed an MOU that committed them to a number of different water conservation actions and one of the most concrete actions was their commitment to introduce a program to reduce the quantity of NF-turf grass in their communities by 30%. So far there are 30 signatories including Aurora, Denver, Pueblo and Castle Rock. So that’s a huge and potentially very impactful commitment these communities have made and there’s still opportunities for other communities to sign 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C544452-C085-43ED-BA9B-1454B7470858}" type="slidenum">
              <a:rPr lang="en-US" smtClean="0"/>
              <a:t>14</a:t>
            </a:fld>
            <a:endParaRPr lang="en-US"/>
          </a:p>
        </p:txBody>
      </p:sp>
    </p:spTree>
    <p:extLst>
      <p:ext uri="{BB962C8B-B14F-4D97-AF65-F5344CB8AC3E}">
        <p14:creationId xmlns:p14="http://schemas.microsoft.com/office/powerpoint/2010/main" val="572797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a lot of information in a short amount of time and if this topic is of interest to you, I would strongly encourage you to check out the Growing Water Smart Program. And this is an image of the Guidebook that’s publicly available online and covers many of the topics we walked through today but many more examples and useful resources. </a:t>
            </a:r>
          </a:p>
          <a:p>
            <a:endParaRPr lang="en-US" dirty="0"/>
          </a:p>
          <a:p>
            <a:r>
              <a:rPr lang="en-US" dirty="0"/>
              <a:t>Anyone had a chance to participate in GWS? </a:t>
            </a:r>
          </a:p>
          <a:p>
            <a:endParaRPr lang="en-US" dirty="0"/>
          </a:p>
          <a:p>
            <a:r>
              <a:rPr lang="en-US" dirty="0"/>
              <a:t>So this is a program that was developed by the Babbitt Center and the Sonoran Institute and WRA has been involved with it in CO since 2017 and we actually launched Growing Water Smart in Utah just last year. It’s a 3-day highly interactive and intensive workshop that brings together community teams of 5-7 planners and water managers and local electeds and other community leaders to develop a 12-month action plan for how they want to start or further the integration of water and land use planning in their communities. And then, after the workshops, communities are eligible to take advantage of follow-up technical assistance to implement their Plan. </a:t>
            </a:r>
          </a:p>
          <a:p>
            <a:endParaRPr lang="en-US" dirty="0"/>
          </a:p>
          <a:p>
            <a:r>
              <a:rPr lang="en-US" dirty="0"/>
              <a:t>So this is a really incredible resource for communities that are starting to undertake integrated water and land use planning and actually, Sonoran estimates that 62% of Coloradoans live in communities that have participated in GWS.</a:t>
            </a:r>
          </a:p>
        </p:txBody>
      </p:sp>
      <p:sp>
        <p:nvSpPr>
          <p:cNvPr id="4" name="Slide Number Placeholder 3"/>
          <p:cNvSpPr>
            <a:spLocks noGrp="1"/>
          </p:cNvSpPr>
          <p:nvPr>
            <p:ph type="sldNum" sz="quarter" idx="5"/>
          </p:nvPr>
        </p:nvSpPr>
        <p:spPr/>
        <p:txBody>
          <a:bodyPr/>
          <a:lstStyle/>
          <a:p>
            <a:fld id="{AC544452-C085-43ED-BA9B-1454B7470858}" type="slidenum">
              <a:rPr lang="en-US" smtClean="0"/>
              <a:t>15</a:t>
            </a:fld>
            <a:endParaRPr lang="en-US"/>
          </a:p>
        </p:txBody>
      </p:sp>
    </p:spTree>
    <p:extLst>
      <p:ext uri="{BB962C8B-B14F-4D97-AF65-F5344CB8AC3E}">
        <p14:creationId xmlns:p14="http://schemas.microsoft.com/office/powerpoint/2010/main" val="428659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44452-C085-43ED-BA9B-1454B7470858}" type="slidenum">
              <a:rPr lang="en-US" smtClean="0"/>
              <a:t>16</a:t>
            </a:fld>
            <a:endParaRPr lang="en-US"/>
          </a:p>
        </p:txBody>
      </p:sp>
    </p:spTree>
    <p:extLst>
      <p:ext uri="{BB962C8B-B14F-4D97-AF65-F5344CB8AC3E}">
        <p14:creationId xmlns:p14="http://schemas.microsoft.com/office/powerpoint/2010/main" val="133582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Neue Haas Grotesk Display Pro 45 Light"/>
                <a:ea typeface="Neue Haas Grotesk Display Pro 45 Light"/>
                <a:cs typeface="Neue Haas Grotesk Display Pro 45 Light"/>
                <a:sym typeface="Neue Haas Grotesk Display Pro 45 Light"/>
              </a:rPr>
              <a:t>WRA is an environmental nonprofit and we work across seven states in the Interior West to protect our climate, land, air, and water. </a:t>
            </a:r>
          </a:p>
          <a:p>
            <a:r>
              <a:rPr lang="en-US" sz="1200" dirty="0">
                <a:effectLst/>
                <a:latin typeface="Neue Haas Grotesk Display Pro 45 Light"/>
                <a:ea typeface="Neue Haas Grotesk Display Pro 45 Light"/>
                <a:cs typeface="Neue Haas Grotesk Display Pro 45 Light"/>
                <a:sym typeface="Neue Haas Grotesk Display Pro 45 Light"/>
              </a:rPr>
              <a:t> </a:t>
            </a:r>
          </a:p>
          <a:p>
            <a:r>
              <a:rPr lang="en-US" sz="1200" dirty="0">
                <a:effectLst/>
                <a:latin typeface="Neue Haas Grotesk Display Pro 45 Light"/>
                <a:ea typeface="Neue Haas Grotesk Display Pro 45 Light"/>
                <a:cs typeface="Neue Haas Grotesk Display Pro 45 Light"/>
                <a:sym typeface="Neue Haas Grotesk Display Pro 45 Light"/>
              </a:rPr>
              <a:t>And we do that by developing policy solutions and then working with decision-makers like state legislatures and commissions and local governments to help implement those solutions. </a:t>
            </a:r>
          </a:p>
          <a:p>
            <a:r>
              <a:rPr lang="en-US" sz="1200" dirty="0">
                <a:effectLst/>
                <a:latin typeface="Neue Haas Grotesk Display Pro 45 Light"/>
                <a:ea typeface="Neue Haas Grotesk Display Pro 45 Light"/>
                <a:cs typeface="Neue Haas Grotesk Display Pro 45 Light"/>
                <a:sym typeface="Neue Haas Grotesk Display Pro 45 Light"/>
              </a:rPr>
              <a:t> </a:t>
            </a:r>
          </a:p>
          <a:p>
            <a:r>
              <a:rPr lang="en-US" dirty="0"/>
              <a:t>I’m based in Denver and my work on our Healthy Rivers Program team is really focused on advancing municipal water conservation and integrated water and land use planning programs and policies so that we can build more climate resilient communities while reducing the strain on our limited water resources.</a:t>
            </a:r>
          </a:p>
          <a:p>
            <a:endParaRPr lang="en-US" dirty="0"/>
          </a:p>
        </p:txBody>
      </p:sp>
      <p:sp>
        <p:nvSpPr>
          <p:cNvPr id="4" name="Slide Number Placeholder 3"/>
          <p:cNvSpPr>
            <a:spLocks noGrp="1"/>
          </p:cNvSpPr>
          <p:nvPr>
            <p:ph type="sldNum" sz="quarter" idx="5"/>
          </p:nvPr>
        </p:nvSpPr>
        <p:spPr/>
        <p:txBody>
          <a:bodyPr/>
          <a:lstStyle/>
          <a:p>
            <a:fld id="{AC544452-C085-43ED-BA9B-1454B7470858}" type="slidenum">
              <a:rPr lang="en-US" smtClean="0"/>
              <a:t>2</a:t>
            </a:fld>
            <a:endParaRPr lang="en-US"/>
          </a:p>
        </p:txBody>
      </p:sp>
    </p:spTree>
    <p:extLst>
      <p:ext uri="{BB962C8B-B14F-4D97-AF65-F5344CB8AC3E}">
        <p14:creationId xmlns:p14="http://schemas.microsoft.com/office/powerpoint/2010/main" val="171254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Integration of Water &amp; Land Use Planning </a:t>
            </a:r>
          </a:p>
          <a:p>
            <a:pPr marL="171450" indent="-171450">
              <a:buFontTx/>
              <a:buChar char="-"/>
            </a:pPr>
            <a:r>
              <a:rPr lang="en-US" dirty="0"/>
              <a:t>Introduce the topic, define some of the terms you’ll be hearing and some of the trends we’re seeing recently in the water &amp; land use planning space </a:t>
            </a:r>
          </a:p>
          <a:p>
            <a:pPr marL="171450" indent="-171450">
              <a:buFontTx/>
              <a:buChar char="-"/>
            </a:pPr>
            <a:r>
              <a:rPr lang="en-US" dirty="0"/>
              <a:t>Quick overview of the various opportunities and tools we have throughout the planning and development process to consider water and demand management strategies</a:t>
            </a:r>
          </a:p>
          <a:p>
            <a:pPr marL="171450" indent="-171450">
              <a:buFontTx/>
              <a:buChar char="-"/>
            </a:pPr>
            <a:r>
              <a:rPr lang="en-US" dirty="0"/>
              <a:t>Then I’m going to spend most of my time walking through some examples from throughout the development process of some specific tools we can leverage that I think are particularly impactful when it comes to reducing our water demand</a:t>
            </a:r>
          </a:p>
          <a:p>
            <a:pPr marL="171450" indent="-171450">
              <a:buFontTx/>
              <a:buChar char="-"/>
            </a:pPr>
            <a:r>
              <a:rPr lang="en-US" dirty="0"/>
              <a:t>And then I’ll leave plenty of time for questions at the end</a:t>
            </a:r>
          </a:p>
        </p:txBody>
      </p:sp>
      <p:sp>
        <p:nvSpPr>
          <p:cNvPr id="4" name="Slide Number Placeholder 3"/>
          <p:cNvSpPr>
            <a:spLocks noGrp="1"/>
          </p:cNvSpPr>
          <p:nvPr>
            <p:ph type="sldNum" sz="quarter" idx="5"/>
          </p:nvPr>
        </p:nvSpPr>
        <p:spPr/>
        <p:txBody>
          <a:bodyPr/>
          <a:lstStyle/>
          <a:p>
            <a:fld id="{AC544452-C085-43ED-BA9B-1454B7470858}" type="slidenum">
              <a:rPr lang="en-US" smtClean="0"/>
              <a:t>3</a:t>
            </a:fld>
            <a:endParaRPr lang="en-US"/>
          </a:p>
        </p:txBody>
      </p:sp>
    </p:spTree>
    <p:extLst>
      <p:ext uri="{BB962C8B-B14F-4D97-AF65-F5344CB8AC3E}">
        <p14:creationId xmlns:p14="http://schemas.microsoft.com/office/powerpoint/2010/main" val="316654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cs typeface="Times New Roman" panose="02020603050405020304" pitchFamily="18" charset="0"/>
              </a:rPr>
              <a:t>Muni sector is small – it makes up about 7% of total water use in Colorado with the rest going to ag and industrial users - BUT we’re facing some pretty serious challenges in the municipal sector</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cs typeface="Times New Roman" panose="02020603050405020304" pitchFamily="18" charset="0"/>
              </a:rPr>
              <a:t>By 2050, the CWP estimates that our Municipal and Industrial sector will face a 360,000 AF supply and demand gap. To put that in perspective in 1 AF/year is about enough water for 2 CO households, so that’s about the equivalent of what 720,000 CO households use in a year.  </a:t>
            </a:r>
          </a:p>
          <a:p>
            <a:pPr marL="742950" lvl="1" indent="-285750">
              <a:buFontTx/>
              <a:buChar char="-"/>
            </a:pPr>
            <a:r>
              <a:rPr lang="en-US" sz="1800" dirty="0">
                <a:effectLst/>
                <a:latin typeface="Calibri" panose="020F0502020204030204" pitchFamily="34" charset="0"/>
                <a:cs typeface="Times New Roman" panose="02020603050405020304" pitchFamily="18" charset="0"/>
              </a:rPr>
              <a:t>And this projected gap is largely because our population is growing so by 2050, Colorado is projected to grow by over 1.5M people AND because climate change and our prolonged drought conditions – or aridification in the region – are straining our limited water resources AND increased temperatures are leading to higher demands.  </a:t>
            </a:r>
          </a:p>
          <a:p>
            <a:pPr marL="742950" lvl="1" indent="-285750">
              <a:buFontTx/>
              <a:buChar char="-"/>
            </a:pPr>
            <a:r>
              <a:rPr lang="en-US" sz="1800" dirty="0">
                <a:effectLst/>
                <a:latin typeface="Calibri" panose="020F0502020204030204" pitchFamily="34" charset="0"/>
                <a:cs typeface="Times New Roman" panose="02020603050405020304" pitchFamily="18" charset="0"/>
              </a:rPr>
              <a:t>And that’s coupled with climate change and prolonged drought – or aridification in the region – straining our limited water resources</a:t>
            </a:r>
          </a:p>
          <a:p>
            <a:pPr marL="285750" indent="-285750">
              <a:buFontTx/>
              <a:buChar char="-"/>
            </a:pPr>
            <a:endParaRPr lang="en-US" sz="1800" dirty="0">
              <a:effectLst/>
              <a:latin typeface="Calibri" panose="020F0502020204030204" pitchFamily="34" charset="0"/>
              <a:cs typeface="Times New Roman" panose="02020603050405020304" pitchFamily="18" charset="0"/>
            </a:endParaRPr>
          </a:p>
          <a:p>
            <a:pPr marL="285750" indent="-285750">
              <a:buFontTx/>
              <a:buChar char="-"/>
            </a:pPr>
            <a:r>
              <a:rPr lang="en-US" sz="1800" dirty="0">
                <a:effectLst/>
                <a:latin typeface="Calibri" panose="020F0502020204030204" pitchFamily="34" charset="0"/>
                <a:cs typeface="Times New Roman" panose="02020603050405020304" pitchFamily="18" charset="0"/>
              </a:rPr>
              <a:t>And this increased demand on limited supplies means the price of securing new supply is accelerating and only expected to go up, here in Northern CO we often look to the CO Big Thompson project managed by Northern Water to get a sense of water prices and – the current price to secure 1 AF of C-BT water is nearly $100,000 </a:t>
            </a:r>
          </a:p>
          <a:p>
            <a:pPr marL="285750" indent="-285750">
              <a:buFontTx/>
              <a:buChar char="-"/>
            </a:pPr>
            <a:r>
              <a:rPr lang="en-US" sz="1800" dirty="0">
                <a:effectLst/>
                <a:latin typeface="Calibri" panose="020F0502020204030204" pitchFamily="34" charset="0"/>
                <a:cs typeface="Times New Roman" panose="02020603050405020304" pitchFamily="18" charset="0"/>
              </a:rPr>
              <a:t>And this increased demand also means or municipal demands can impact other water users in the state like our farmers and ranchers through “buy and dry” water transactions and through increased pressure on our rivers and the wildlife that depend on them</a:t>
            </a:r>
          </a:p>
          <a:p>
            <a:pPr marL="0" indent="0">
              <a:buFontTx/>
              <a:buNone/>
            </a:pPr>
            <a:endParaRPr lang="en-US" dirty="0"/>
          </a:p>
          <a:p>
            <a:pPr marL="0" indent="0">
              <a:buFontTx/>
              <a:buNone/>
            </a:pPr>
            <a:r>
              <a:rPr lang="en-US" dirty="0"/>
              <a:t>And I’ll add that as we all know we have a really good water year a strong snowpack right now but unfortunately, it’s not going to be nearly enough to negate these long-term trends</a:t>
            </a:r>
          </a:p>
          <a:p>
            <a:pPr marL="0" indent="0">
              <a:buFontTx/>
              <a:buNone/>
            </a:pPr>
            <a:endParaRPr lang="en-US" dirty="0"/>
          </a:p>
        </p:txBody>
      </p:sp>
      <p:sp>
        <p:nvSpPr>
          <p:cNvPr id="4" name="Slide Number Placeholder 3"/>
          <p:cNvSpPr>
            <a:spLocks noGrp="1"/>
          </p:cNvSpPr>
          <p:nvPr>
            <p:ph type="sldNum" sz="quarter" idx="5"/>
          </p:nvPr>
        </p:nvSpPr>
        <p:spPr/>
        <p:txBody>
          <a:bodyPr/>
          <a:lstStyle/>
          <a:p>
            <a:fld id="{AC544452-C085-43ED-BA9B-1454B7470858}" type="slidenum">
              <a:rPr lang="en-US" smtClean="0"/>
              <a:t>4</a:t>
            </a:fld>
            <a:endParaRPr lang="en-US"/>
          </a:p>
        </p:txBody>
      </p:sp>
    </p:spTree>
    <p:extLst>
      <p:ext uri="{BB962C8B-B14F-4D97-AF65-F5344CB8AC3E}">
        <p14:creationId xmlns:p14="http://schemas.microsoft.com/office/powerpoint/2010/main" val="35115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So all of these challenges are why, more and more of our communities are shifting from a supply-side to a demand-side water management approach where they’re investing in demand reduction strategies instead of a more traditional focus on acquiring new supplies. </a:t>
            </a:r>
          </a:p>
          <a:p>
            <a:pPr marL="0" indent="0">
              <a:buFontTx/>
              <a:buNone/>
            </a:pPr>
            <a:endParaRPr lang="en-US" dirty="0"/>
          </a:p>
          <a:p>
            <a:pPr marL="0" indent="0">
              <a:buFontTx/>
              <a:buNone/>
            </a:pPr>
            <a:r>
              <a:rPr lang="en-US" dirty="0"/>
              <a:t>3 main types of demand-side water management strategies – </a:t>
            </a:r>
          </a:p>
          <a:p>
            <a:pPr marL="171450" indent="-171450">
              <a:buFontTx/>
              <a:buChar char="-"/>
            </a:pPr>
            <a:r>
              <a:rPr lang="en-US" dirty="0"/>
              <a:t>Water conservation: Encouraging water users to reduce how much water they use</a:t>
            </a:r>
          </a:p>
          <a:p>
            <a:pPr marL="171450" indent="-171450">
              <a:buFontTx/>
              <a:buChar char="-"/>
            </a:pPr>
            <a:r>
              <a:rPr lang="en-US" dirty="0"/>
              <a:t>Water Efficiency: is when we require or encourage the use of technology, building or site design that uses less water</a:t>
            </a:r>
          </a:p>
          <a:p>
            <a:pPr marL="171450" indent="-171450">
              <a:buFontTx/>
              <a:buChar char="-"/>
            </a:pPr>
            <a:r>
              <a:rPr lang="en-US" dirty="0"/>
              <a:t>And Water reuse is when we treat or convert gray and black water to replace or augment water supplies </a:t>
            </a:r>
          </a:p>
          <a:p>
            <a:pPr marL="0" indent="0">
              <a:buFontTx/>
              <a:buNone/>
            </a:pPr>
            <a:endParaRPr lang="en-US" dirty="0"/>
          </a:p>
          <a:p>
            <a:pPr marL="0" indent="0">
              <a:buFontTx/>
              <a:buNone/>
            </a:pPr>
            <a:r>
              <a:rPr lang="en-US" dirty="0"/>
              <a:t>When we talk about integrated water and land use planning, we’re really talking about how we can integrate water conservation, efficiency and reuse strategies into all stages of land use planning</a:t>
            </a:r>
          </a:p>
        </p:txBody>
      </p:sp>
      <p:sp>
        <p:nvSpPr>
          <p:cNvPr id="4" name="Slide Number Placeholder 3"/>
          <p:cNvSpPr>
            <a:spLocks noGrp="1"/>
          </p:cNvSpPr>
          <p:nvPr>
            <p:ph type="sldNum" sz="quarter" idx="5"/>
          </p:nvPr>
        </p:nvSpPr>
        <p:spPr/>
        <p:txBody>
          <a:bodyPr/>
          <a:lstStyle/>
          <a:p>
            <a:fld id="{AC544452-C085-43ED-BA9B-1454B7470858}" type="slidenum">
              <a:rPr lang="en-US" smtClean="0"/>
              <a:t>5</a:t>
            </a:fld>
            <a:endParaRPr lang="en-US"/>
          </a:p>
        </p:txBody>
      </p:sp>
    </p:spTree>
    <p:extLst>
      <p:ext uri="{BB962C8B-B14F-4D97-AF65-F5344CB8AC3E}">
        <p14:creationId xmlns:p14="http://schemas.microsoft.com/office/powerpoint/2010/main" val="362744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SzPts val="1100"/>
              <a:buFont typeface="+mj-lt"/>
              <a:buNone/>
            </a:pPr>
            <a:r>
              <a:rPr lang="en-US" sz="1800" dirty="0">
                <a:effectLst/>
                <a:latin typeface="Calibri" panose="020F0502020204030204" pitchFamily="34" charset="0"/>
                <a:ea typeface="Times New Roman" panose="02020603050405020304" pitchFamily="18" charset="0"/>
              </a:rPr>
              <a:t>When we shift to implementing these demand side solutions at-scale, we can actually start to decouple our population growth from our water demand meaning that even in the face of population growth and climate change, we can reduce our overall system demand and avoid or seriously downsize the need for new supplies</a:t>
            </a:r>
          </a:p>
          <a:p>
            <a:pPr marL="22860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544452-C085-43ED-BA9B-1454B7470858}" type="slidenum">
              <a:rPr lang="en-US" smtClean="0"/>
              <a:t>6</a:t>
            </a:fld>
            <a:endParaRPr lang="en-US"/>
          </a:p>
        </p:txBody>
      </p:sp>
    </p:spTree>
    <p:extLst>
      <p:ext uri="{BB962C8B-B14F-4D97-AF65-F5344CB8AC3E}">
        <p14:creationId xmlns:p14="http://schemas.microsoft.com/office/powerpoint/2010/main" val="254550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one of the main themes you’ll notice in our discussion is a real emphasis on outdoor water use in Colorado, so just a little context for why that’s the case</a:t>
            </a:r>
          </a:p>
          <a:p>
            <a:pPr marL="171450" indent="-171450">
              <a:buFontTx/>
              <a:buChar char="-"/>
            </a:pPr>
            <a:r>
              <a:rPr lang="en-US" dirty="0"/>
              <a:t>Almost 50% of our municipal water supplies in Colorado are used outdoors, and most of that water is going to high water use, cool season grasses like Kentucky Bluegrass – which has been a very, very common feature of our landscapes in Colorado for a long time</a:t>
            </a:r>
          </a:p>
          <a:p>
            <a:pPr marL="171450" indent="-171450">
              <a:buFontTx/>
              <a:buChar char="-"/>
            </a:pPr>
            <a:r>
              <a:rPr lang="en-US" dirty="0"/>
              <a:t>And the water that we apply outdoors is especially critical because it’s almost entirely consumptive, meaning the water we apply to our landscapes either evaporates or gets used by the plant and unlike indoor water use – it doesn’t get treated and reused somewhere down the line. </a:t>
            </a:r>
          </a:p>
          <a:p>
            <a:pPr marL="171450" indent="-171450">
              <a:buFontTx/>
              <a:buChar char="-"/>
            </a:pPr>
            <a:r>
              <a:rPr lang="en-US" dirty="0"/>
              <a:t>A term that’s being used more and more in the West is non-functional turfgrass – and to put that simply this is the type of turf where the only person walking on it, is the person mowing it. This could be tree lawns, median strips, sloped areas, parts of office parks, our front yards. And it differs from functional turf which serves an important recreational value or purpose so soccer fields, picnic areas, maybe backyards that our kids and dogs use.</a:t>
            </a:r>
          </a:p>
          <a:p>
            <a:pPr marL="171450" indent="-171450">
              <a:buFontTx/>
              <a:buChar char="-"/>
            </a:pPr>
            <a:r>
              <a:rPr lang="en-US" dirty="0"/>
              <a:t>And we know that limiting the amount of non-functional turfgrass and thus the amount of water we apply to our landscapes – while still protecting our street trees and all of the important benefits of our urban landscapes is a really impactful demand management opportunity</a:t>
            </a:r>
          </a:p>
          <a:p>
            <a:endParaRPr lang="en-US" dirty="0"/>
          </a:p>
        </p:txBody>
      </p:sp>
      <p:sp>
        <p:nvSpPr>
          <p:cNvPr id="4" name="Slide Number Placeholder 3"/>
          <p:cNvSpPr>
            <a:spLocks noGrp="1"/>
          </p:cNvSpPr>
          <p:nvPr>
            <p:ph type="sldNum" sz="quarter" idx="5"/>
          </p:nvPr>
        </p:nvSpPr>
        <p:spPr/>
        <p:txBody>
          <a:bodyPr/>
          <a:lstStyle/>
          <a:p>
            <a:fld id="{AC544452-C085-43ED-BA9B-1454B7470858}" type="slidenum">
              <a:rPr lang="en-US" smtClean="0"/>
              <a:t>7</a:t>
            </a:fld>
            <a:endParaRPr lang="en-US"/>
          </a:p>
        </p:txBody>
      </p:sp>
    </p:spTree>
    <p:extLst>
      <p:ext uri="{BB962C8B-B14F-4D97-AF65-F5344CB8AC3E}">
        <p14:creationId xmlns:p14="http://schemas.microsoft.com/office/powerpoint/2010/main" val="231851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US" sz="1200" b="0" i="0" u="none" strike="noStrike" dirty="0">
                <a:solidFill>
                  <a:srgbClr val="434343"/>
                </a:solidFill>
                <a:effectLst/>
                <a:latin typeface="Arial" panose="020B0604020202020204" pitchFamily="34" charset="0"/>
              </a:rPr>
              <a:t>Why integrate water and land use planning? Why is this important to reaching our demand management goals?</a:t>
            </a:r>
          </a:p>
          <a:p>
            <a:pPr marL="171450" indent="-171450" fontAlgn="base">
              <a:buFont typeface="Arial" panose="020B0604020202020204" pitchFamily="34" charset="0"/>
              <a:buChar char="•"/>
            </a:pPr>
            <a:r>
              <a:rPr lang="en-US" sz="1200" b="0" i="0" u="none" strike="noStrike" dirty="0">
                <a:solidFill>
                  <a:srgbClr val="434343"/>
                </a:solidFill>
                <a:effectLst/>
                <a:latin typeface="Arial" panose="020B0604020202020204" pitchFamily="34" charset="0"/>
              </a:rPr>
              <a:t>Historically the fields of water management and land use planning have been siloed, so the long-range planners and community development folks would determine how and where the community develops and then the water resource managers and public works directors (who may be in a separate dept or even a separate agency) would figure out how to supply safe and sufficient water for the growing community. But in recent years there’s been a growing recognition that that siloed approach often leads to inefficiencies and a lot missed opportunities to grow water smart throughout the development process.</a:t>
            </a:r>
          </a:p>
          <a:p>
            <a:pPr marL="114300" rtl="0" fontAlgn="base">
              <a:spcBef>
                <a:spcPts val="0"/>
              </a:spcBef>
              <a:spcAft>
                <a:spcPts val="0"/>
              </a:spcAft>
              <a:buFont typeface="Arial" panose="020B0604020202020204" pitchFamily="34" charset="0"/>
              <a:buChar char="•"/>
            </a:pPr>
            <a:r>
              <a:rPr lang="en-US" sz="1200" b="0" i="0" u="none" strike="noStrike" dirty="0">
                <a:solidFill>
                  <a:srgbClr val="434343"/>
                </a:solidFill>
                <a:effectLst/>
                <a:latin typeface="Arial" panose="020B0604020202020204" pitchFamily="34" charset="0"/>
              </a:rPr>
              <a:t> When we integrate our water management into land use planning we can significantly reduce the water demand of our new development and our redevelopment, bolstering our water security</a:t>
            </a:r>
          </a:p>
          <a:p>
            <a:pPr marL="114300" rtl="0" fontAlgn="base">
              <a:spcBef>
                <a:spcPts val="0"/>
              </a:spcBef>
              <a:spcAft>
                <a:spcPts val="0"/>
              </a:spcAft>
              <a:buFont typeface="Arial" panose="020B0604020202020204" pitchFamily="34" charset="0"/>
              <a:buChar char="•"/>
            </a:pPr>
            <a:r>
              <a:rPr lang="en-US" sz="1200" b="0" i="0" u="none" strike="noStrike" dirty="0">
                <a:solidFill>
                  <a:srgbClr val="434343"/>
                </a:solidFill>
                <a:effectLst/>
                <a:latin typeface="Arial" panose="020B0604020202020204" pitchFamily="34" charset="0"/>
              </a:rPr>
              <a:t> Empowers communities to improve water efficiency within their own context, so it recognizes that everyone community is different and it allows communities to include their own values and aesthetics and priorities in the process </a:t>
            </a:r>
          </a:p>
          <a:p>
            <a:pPr marL="114300" rtl="0" fontAlgn="base">
              <a:spcBef>
                <a:spcPts val="0"/>
              </a:spcBef>
              <a:spcAft>
                <a:spcPts val="0"/>
              </a:spcAft>
              <a:buFont typeface="Arial" panose="020B0604020202020204" pitchFamily="34" charset="0"/>
              <a:buChar char="•"/>
            </a:pPr>
            <a:r>
              <a:rPr lang="en-US" sz="1200" b="0" i="0" u="none" strike="noStrike" dirty="0">
                <a:solidFill>
                  <a:srgbClr val="434343"/>
                </a:solidFill>
                <a:effectLst/>
                <a:latin typeface="Arial" panose="020B0604020202020204" pitchFamily="34" charset="0"/>
              </a:rPr>
              <a:t> And as we talked about, this helps us to increase our resiliency to ongoing and future droughts</a:t>
            </a:r>
          </a:p>
          <a:p>
            <a:pPr marL="114300" rtl="0" fontAlgn="base">
              <a:spcBef>
                <a:spcPts val="0"/>
              </a:spcBef>
              <a:spcAft>
                <a:spcPts val="0"/>
              </a:spcAft>
              <a:buFont typeface="Arial" panose="020B0604020202020204" pitchFamily="34" charset="0"/>
              <a:buChar char="•"/>
            </a:pPr>
            <a:r>
              <a:rPr lang="en-US" sz="1200" b="0" i="0" u="none" strike="noStrike" dirty="0">
                <a:solidFill>
                  <a:srgbClr val="434343"/>
                </a:solidFill>
                <a:effectLst/>
                <a:latin typeface="Arial" panose="020B0604020202020204" pitchFamily="34" charset="0"/>
              </a:rPr>
              <a:t>Helps to align water supply and demands, even with population growth and declining supplies</a:t>
            </a:r>
          </a:p>
          <a:p>
            <a:pPr marL="114300" rtl="0" fontAlgn="base">
              <a:spcBef>
                <a:spcPts val="0"/>
              </a:spcBef>
              <a:spcAft>
                <a:spcPts val="0"/>
              </a:spcAft>
              <a:buFont typeface="Arial" panose="020B0604020202020204" pitchFamily="34" charset="0"/>
              <a:buNone/>
            </a:pPr>
            <a:endParaRPr lang="en-US" sz="1200" b="0" i="0" u="none" strike="noStrike" dirty="0">
              <a:solidFill>
                <a:srgbClr val="434343"/>
              </a:solidFill>
              <a:effectLst/>
              <a:latin typeface="Arial" panose="020B0604020202020204" pitchFamily="34" charset="0"/>
            </a:endParaRPr>
          </a:p>
          <a:p>
            <a:pPr marL="114300" rtl="0" fontAlgn="base">
              <a:spcBef>
                <a:spcPts val="0"/>
              </a:spcBef>
              <a:spcAft>
                <a:spcPts val="0"/>
              </a:spcAft>
              <a:buFont typeface="Arial" panose="020B0604020202020204" pitchFamily="34" charset="0"/>
              <a:buNone/>
            </a:pPr>
            <a:r>
              <a:rPr lang="en-US" sz="1200" b="0" i="0" u="none" strike="noStrike" dirty="0">
                <a:solidFill>
                  <a:srgbClr val="434343"/>
                </a:solidFill>
                <a:effectLst/>
                <a:latin typeface="Arial" panose="020B0604020202020204" pitchFamily="34" charset="0"/>
              </a:rPr>
              <a:t>And fortunately, just in the last 10 years or so there’s been more and more emphasis in CO around the value of this integrated approach and one of the original CWP measurable objectives developed in 2015 was that by 2025, 75% of Coloradoans would live in communities that have incorporated water saving actions into land use planning </a:t>
            </a:r>
          </a:p>
          <a:p>
            <a:pPr marL="114300" rtl="0" fontAlgn="base">
              <a:spcBef>
                <a:spcPts val="0"/>
              </a:spcBef>
              <a:spcAft>
                <a:spcPts val="0"/>
              </a:spcAft>
              <a:buFont typeface="Arial" panose="020B0604020202020204" pitchFamily="34" charset="0"/>
              <a:buNone/>
            </a:pPr>
            <a:r>
              <a:rPr lang="en-US" sz="1200" b="0" i="0" u="none" strike="noStrike" dirty="0">
                <a:solidFill>
                  <a:srgbClr val="434343"/>
                </a:solidFill>
                <a:effectLst/>
                <a:latin typeface="Arial" panose="020B0604020202020204" pitchFamily="34" charset="0"/>
              </a:rPr>
              <a:t>- And I know a few organizations have tried to measure success on that objective and we’re currently somewhere in the ballpark of 60-80% of Coloradoans living in communities that have taken some action. Which is really encouraging and we’re going to talk about some examples of communities doing this.</a:t>
            </a:r>
          </a:p>
          <a:p>
            <a:pPr marL="114300" rtl="0" fontAlgn="base">
              <a:spcBef>
                <a:spcPts val="0"/>
              </a:spcBef>
              <a:spcAft>
                <a:spcPts val="0"/>
              </a:spcAft>
              <a:buFont typeface="Arial" panose="020B0604020202020204" pitchFamily="34" charset="0"/>
              <a:buNone/>
            </a:pPr>
            <a:endParaRPr lang="en-US" sz="1200" b="0" i="0" u="none" strike="noStrike" dirty="0">
              <a:solidFill>
                <a:srgbClr val="434343"/>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C544452-C085-43ED-BA9B-1454B7470858}" type="slidenum">
              <a:rPr lang="en-US" smtClean="0"/>
              <a:t>8</a:t>
            </a:fld>
            <a:endParaRPr lang="en-US"/>
          </a:p>
        </p:txBody>
      </p:sp>
    </p:spTree>
    <p:extLst>
      <p:ext uri="{BB962C8B-B14F-4D97-AF65-F5344CB8AC3E}">
        <p14:creationId xmlns:p14="http://schemas.microsoft.com/office/powerpoint/2010/main" val="418469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So now I’ll walk through some of the specific tools available to us to integrate our water into land use planning, that happen at different intervention points throughout the development process. And this isn’t an exhaustive list but just some examples.</a:t>
            </a:r>
          </a:p>
          <a:p>
            <a:pPr marL="228600" lvl="0" indent="-228600" algn="l" rtl="0">
              <a:lnSpc>
                <a:spcPct val="100000"/>
              </a:lnSpc>
              <a:spcBef>
                <a:spcPts val="0"/>
              </a:spcBef>
              <a:spcAft>
                <a:spcPts val="0"/>
              </a:spcAft>
              <a:buSzPts val="1100"/>
              <a:buAutoNum type="arabicPeriod"/>
            </a:pPr>
            <a:r>
              <a:rPr lang="en-US" dirty="0"/>
              <a:t>Planning &amp; Policy Making Phase – This is when we’re setting the goals and vision for our community and they’ll influence our policy priorities for years to come. </a:t>
            </a:r>
          </a:p>
          <a:p>
            <a:pPr marL="685800" lvl="1" indent="-228600" algn="l" rtl="0">
              <a:lnSpc>
                <a:spcPct val="100000"/>
              </a:lnSpc>
              <a:spcBef>
                <a:spcPts val="0"/>
              </a:spcBef>
              <a:spcAft>
                <a:spcPts val="0"/>
              </a:spcAft>
              <a:buSzPts val="1100"/>
              <a:buAutoNum type="arabicPeriod"/>
            </a:pPr>
            <a:r>
              <a:rPr lang="en-US" dirty="0"/>
              <a:t>This includes Comprehensive Plans which guides how communities will manage future land use and its implications for a lot of different community functions like transportation, parks and open space, housing affordability, economic development and, of course, water resources.  </a:t>
            </a:r>
          </a:p>
          <a:p>
            <a:pPr marL="685800" lvl="1" indent="-228600" algn="l" rtl="0">
              <a:lnSpc>
                <a:spcPct val="100000"/>
              </a:lnSpc>
              <a:spcBef>
                <a:spcPts val="0"/>
              </a:spcBef>
              <a:spcAft>
                <a:spcPts val="0"/>
              </a:spcAft>
              <a:buSzPts val="1100"/>
              <a:buAutoNum type="arabicPeriod"/>
            </a:pPr>
            <a:r>
              <a:rPr lang="en-US" dirty="0"/>
              <a:t>Capital Improvement Plans where we forecast and match our communities’ projected revenues to our capital project needs and will help ensure that our water infrastructure priorities are resilient to climate change and accounting for demand-side water management. </a:t>
            </a:r>
          </a:p>
          <a:p>
            <a:pPr marL="685800" lvl="1" indent="-228600" algn="l" rtl="0">
              <a:lnSpc>
                <a:spcPct val="100000"/>
              </a:lnSpc>
              <a:spcBef>
                <a:spcPts val="0"/>
              </a:spcBef>
              <a:spcAft>
                <a:spcPts val="0"/>
              </a:spcAft>
              <a:buSzPts val="1100"/>
              <a:buAutoNum type="arabicPeriod"/>
            </a:pPr>
            <a:r>
              <a:rPr lang="en-US" dirty="0"/>
              <a:t>And then WEP – are a state requirement for water providers that sell 2,000 AF/</a:t>
            </a:r>
            <a:r>
              <a:rPr lang="en-US" dirty="0" err="1"/>
              <a:t>yr</a:t>
            </a:r>
            <a:r>
              <a:rPr lang="en-US" dirty="0"/>
              <a:t> of water in Colorado and our WEP outline our goals for water demand reduction, the strategies we’re going to implement to reach those goals and they present an opportunity to think through tools available throughout the land use planning process to reduce demand</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2. Pre-Development Phase – which we use to link new development to water supply planning</a:t>
            </a:r>
          </a:p>
          <a:p>
            <a:pPr marL="0" lvl="0" indent="0" algn="l" rtl="0">
              <a:lnSpc>
                <a:spcPct val="100000"/>
              </a:lnSpc>
              <a:spcBef>
                <a:spcPts val="0"/>
              </a:spcBef>
              <a:spcAft>
                <a:spcPts val="0"/>
              </a:spcAft>
              <a:buSzPts val="1100"/>
              <a:buNone/>
            </a:pPr>
            <a:r>
              <a:rPr lang="en-US" dirty="0"/>
              <a:t> - Water Adequacy requirements are a state requirement that requires local governments to determine that a proposed development will have an adequate and sustainable water supply for build out, and this will include demand projections for the new development and presents and opportunity to include pre-development requirements or incentives to reduce that projected water demand through conservation or efficiency practices.</a:t>
            </a:r>
          </a:p>
          <a:p>
            <a:pPr marL="171450" lvl="0" indent="-171450" algn="l" rtl="0">
              <a:lnSpc>
                <a:spcPct val="100000"/>
              </a:lnSpc>
              <a:spcBef>
                <a:spcPts val="0"/>
              </a:spcBef>
              <a:spcAft>
                <a:spcPts val="0"/>
              </a:spcAft>
              <a:buSzPts val="1100"/>
              <a:buFontTx/>
              <a:buChar char="-"/>
            </a:pPr>
            <a:r>
              <a:rPr lang="en-US" dirty="0"/>
              <a:t>Conservation-oriented tap fees: Water provider sets the fee schedule for how much a new development will need to pay for new water resources and infrastructure costs and this is another opportunity to incentivize more conservation activities. </a:t>
            </a:r>
          </a:p>
          <a:p>
            <a:pPr marL="0" lvl="0" indent="0" algn="l" rtl="0">
              <a:lnSpc>
                <a:spcPct val="100000"/>
              </a:lnSpc>
              <a:spcBef>
                <a:spcPts val="0"/>
              </a:spcBef>
              <a:spcAft>
                <a:spcPts val="0"/>
              </a:spcAft>
              <a:buSzPts val="1100"/>
              <a:buFontTx/>
              <a:buNone/>
            </a:pPr>
            <a:endParaRPr lang="en-US" dirty="0"/>
          </a:p>
          <a:p>
            <a:pPr marL="0" lvl="0" indent="0" algn="l" rtl="0">
              <a:lnSpc>
                <a:spcPct val="100000"/>
              </a:lnSpc>
              <a:spcBef>
                <a:spcPts val="0"/>
              </a:spcBef>
              <a:spcAft>
                <a:spcPts val="0"/>
              </a:spcAft>
              <a:buSzPts val="1100"/>
              <a:buFontTx/>
              <a:buNone/>
            </a:pPr>
            <a:r>
              <a:rPr lang="en-US" dirty="0"/>
              <a:t>3. Development Review Process – which can be used to determine what conservation and efficiency requirements or incentives are applied to new development.</a:t>
            </a:r>
          </a:p>
          <a:p>
            <a:pPr marL="171450" lvl="0" indent="-171450" algn="l" rtl="0">
              <a:lnSpc>
                <a:spcPct val="100000"/>
              </a:lnSpc>
              <a:spcBef>
                <a:spcPts val="0"/>
              </a:spcBef>
              <a:spcAft>
                <a:spcPts val="0"/>
              </a:spcAft>
              <a:buSzPts val="1100"/>
              <a:buFontTx/>
              <a:buChar char="-"/>
            </a:pPr>
            <a:r>
              <a:rPr lang="en-US" dirty="0"/>
              <a:t>Zoning and Subdivision regulations: which can encourage efficiency by allowing or encouraging certain forms of new development</a:t>
            </a:r>
          </a:p>
          <a:p>
            <a:pPr marL="171450" lvl="0" indent="-171450" algn="l" rtl="0">
              <a:lnSpc>
                <a:spcPct val="100000"/>
              </a:lnSpc>
              <a:spcBef>
                <a:spcPts val="0"/>
              </a:spcBef>
              <a:spcAft>
                <a:spcPts val="0"/>
              </a:spcAft>
              <a:buSzPts val="1100"/>
              <a:buFontTx/>
              <a:buChar char="-"/>
            </a:pPr>
            <a:r>
              <a:rPr lang="en-US" dirty="0"/>
              <a:t>PUDs and Annexation applications: When a community is reviewing annexation applications and Planned Unit Developments (PUDs) they can make approval conditional on meeting water conservation standards.</a:t>
            </a:r>
          </a:p>
          <a:p>
            <a:pPr marL="171450" lvl="0" indent="-171450" algn="l" rtl="0">
              <a:lnSpc>
                <a:spcPct val="100000"/>
              </a:lnSpc>
              <a:spcBef>
                <a:spcPts val="0"/>
              </a:spcBef>
              <a:spcAft>
                <a:spcPts val="0"/>
              </a:spcAft>
              <a:buSzPts val="1100"/>
              <a:buFontTx/>
              <a:buChar char="-"/>
            </a:pPr>
            <a:r>
              <a:rPr lang="en-US" dirty="0"/>
              <a:t>And they can also provide Process Incentives – so a faster review time or potentially leniency on certain measures to incentivize efficiency</a:t>
            </a:r>
          </a:p>
          <a:p>
            <a:pPr marL="171450" lvl="0" indent="-171450" algn="l" rtl="0">
              <a:lnSpc>
                <a:spcPct val="100000"/>
              </a:lnSpc>
              <a:spcBef>
                <a:spcPts val="0"/>
              </a:spcBef>
              <a:spcAft>
                <a:spcPts val="0"/>
              </a:spcAft>
              <a:buSzPts val="1100"/>
              <a:buFontTx/>
              <a:buChar char="-"/>
            </a:pPr>
            <a:endParaRPr lang="en-US" dirty="0"/>
          </a:p>
          <a:p>
            <a:pPr marL="0" lvl="0" indent="0" algn="l" rtl="0">
              <a:lnSpc>
                <a:spcPct val="100000"/>
              </a:lnSpc>
              <a:spcBef>
                <a:spcPts val="0"/>
              </a:spcBef>
              <a:spcAft>
                <a:spcPts val="0"/>
              </a:spcAft>
              <a:buSzPts val="1100"/>
              <a:buFontTx/>
              <a:buNone/>
            </a:pPr>
            <a:r>
              <a:rPr lang="en-US" dirty="0"/>
              <a:t>4. Building and construction – This is where we can implement water efficiency tools and best practices into our building, plumbing and landscaping codes.  So for example adopting the green plumbing code, adopting a graywater reuse ordinance, requiring submetering for MF-housing, and then we’ll talk about some of the specific strategies for reducing water demand in the landscape later on. </a:t>
            </a:r>
          </a:p>
          <a:p>
            <a:pPr marL="0" lvl="0" indent="0" algn="l" rtl="0">
              <a:lnSpc>
                <a:spcPct val="100000"/>
              </a:lnSpc>
              <a:spcBef>
                <a:spcPts val="0"/>
              </a:spcBef>
              <a:spcAft>
                <a:spcPts val="0"/>
              </a:spcAft>
              <a:buSzPts val="1100"/>
              <a:buFontTx/>
              <a:buNone/>
            </a:pPr>
            <a:endParaRPr lang="en-US" dirty="0"/>
          </a:p>
          <a:p>
            <a:pPr marL="0" lvl="0" indent="0" algn="l" rtl="0">
              <a:lnSpc>
                <a:spcPct val="100000"/>
              </a:lnSpc>
              <a:spcBef>
                <a:spcPts val="0"/>
              </a:spcBef>
              <a:spcAft>
                <a:spcPts val="0"/>
              </a:spcAft>
              <a:buSzPts val="1100"/>
              <a:buFontTx/>
              <a:buNone/>
            </a:pPr>
            <a:r>
              <a:rPr lang="en-US" dirty="0"/>
              <a:t>5. And finally, Post-Occupancy – these are the strategies that typically come to mind when we think about traditional water conservation programs. </a:t>
            </a:r>
          </a:p>
          <a:p>
            <a:pPr marL="171450" lvl="0" indent="-171450" algn="l" rtl="0">
              <a:lnSpc>
                <a:spcPct val="100000"/>
              </a:lnSpc>
              <a:spcBef>
                <a:spcPts val="0"/>
              </a:spcBef>
              <a:spcAft>
                <a:spcPts val="0"/>
              </a:spcAft>
              <a:buSzPts val="1100"/>
              <a:buFontTx/>
              <a:buChar char="-"/>
            </a:pPr>
            <a:r>
              <a:rPr lang="en-US" dirty="0"/>
              <a:t>Setting our water rates to encourage conservation by driving up the price of water when we hit certain tiers of usage or tying or water rates  to a personalized household water budget where we’ll pay a premium for exceeding. </a:t>
            </a:r>
          </a:p>
          <a:p>
            <a:pPr marL="171450" lvl="0" indent="-171450" algn="l" rtl="0">
              <a:lnSpc>
                <a:spcPct val="100000"/>
              </a:lnSpc>
              <a:spcBef>
                <a:spcPts val="0"/>
              </a:spcBef>
              <a:spcAft>
                <a:spcPts val="0"/>
              </a:spcAft>
              <a:buSzPts val="1100"/>
              <a:buFontTx/>
              <a:buChar char="-"/>
            </a:pPr>
            <a:r>
              <a:rPr lang="en-US" dirty="0"/>
              <a:t>This is the conservation and education activities and programming our communities invest in so maybe they participate in “The Mayor’s Water Challenge” or they have a water wise demonstration garden or providing rebates or financial incentives for water conservation tools.</a:t>
            </a:r>
          </a:p>
          <a:p>
            <a:pPr marL="171450" lvl="0" indent="-171450" algn="l" rtl="0">
              <a:lnSpc>
                <a:spcPct val="100000"/>
              </a:lnSpc>
              <a:spcBef>
                <a:spcPts val="0"/>
              </a:spcBef>
              <a:spcAft>
                <a:spcPts val="0"/>
              </a:spcAft>
              <a:buSzPts val="1100"/>
              <a:buFontTx/>
              <a:buChar char="-"/>
            </a:pPr>
            <a:r>
              <a:rPr lang="en-US" dirty="0"/>
              <a:t>It could certainly be summer watering restrictions or water waste ordinance that limit the number of days and time of day you are able to apply water to your landscape </a:t>
            </a:r>
          </a:p>
          <a:p>
            <a:pPr marL="171450" lvl="0" indent="-171450" algn="l" rtl="0">
              <a:lnSpc>
                <a:spcPct val="100000"/>
              </a:lnSpc>
              <a:spcBef>
                <a:spcPts val="0"/>
              </a:spcBef>
              <a:spcAft>
                <a:spcPts val="0"/>
              </a:spcAft>
              <a:buSzPts val="1100"/>
              <a:buFontTx/>
              <a:buChar char="-"/>
            </a:pPr>
            <a:r>
              <a:rPr lang="en-US" dirty="0"/>
              <a:t>Assistance with conducting water audits on large properties to see how they could become more efficient.</a:t>
            </a:r>
          </a:p>
          <a:p>
            <a:pPr marL="171450" lvl="0" indent="-171450" algn="l" rtl="0">
              <a:lnSpc>
                <a:spcPct val="100000"/>
              </a:lnSpc>
              <a:spcBef>
                <a:spcPts val="0"/>
              </a:spcBef>
              <a:spcAft>
                <a:spcPts val="0"/>
              </a:spcAft>
              <a:buSzPts val="1100"/>
              <a:buFontTx/>
              <a:buChar cha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itle Here"/>
          <p:cNvSpPr txBox="1">
            <a:spLocks noGrp="1"/>
          </p:cNvSpPr>
          <p:nvPr>
            <p:ph type="body" sz="quarter" idx="22" hasCustomPrompt="1"/>
          </p:nvPr>
        </p:nvSpPr>
        <p:spPr>
          <a:xfrm>
            <a:off x="2408493" y="2569074"/>
            <a:ext cx="7216719" cy="1414617"/>
          </a:xfrm>
          <a:prstGeom prst="rect">
            <a:avLst/>
          </a:prstGeom>
        </p:spPr>
        <p:txBody>
          <a:bodyPr wrap="none">
            <a:spAutoFit/>
          </a:bodyPr>
          <a:lstStyle>
            <a:lvl1pPr marL="0" indent="0" algn="ctr">
              <a:buSzTx/>
              <a:buNone/>
              <a:defRPr sz="6500" b="1">
                <a:solidFill>
                  <a:srgbClr val="F1EFF0"/>
                </a:solidFill>
                <a:latin typeface="+mj-lt"/>
                <a:ea typeface="+mj-ea"/>
                <a:cs typeface="+mj-cs"/>
                <a:sym typeface="Neue Haas Grotesk Display Pro 75 Bold"/>
              </a:defRPr>
            </a:lvl1pPr>
          </a:lstStyle>
          <a:p>
            <a:pPr lvl="0"/>
            <a:r>
              <a:rPr lang="en-US" dirty="0"/>
              <a:t>Title of Presentation</a:t>
            </a:r>
          </a:p>
        </p:txBody>
      </p:sp>
      <p:sp>
        <p:nvSpPr>
          <p:cNvPr id="21" name="Name Surname"/>
          <p:cNvSpPr txBox="1">
            <a:spLocks noGrp="1"/>
          </p:cNvSpPr>
          <p:nvPr>
            <p:ph type="body" sz="quarter" idx="24" hasCustomPrompt="1"/>
          </p:nvPr>
        </p:nvSpPr>
        <p:spPr>
          <a:xfrm>
            <a:off x="4554785" y="4158932"/>
            <a:ext cx="3175000" cy="535145"/>
          </a:xfrm>
          <a:prstGeom prst="rect">
            <a:avLst/>
          </a:prstGeom>
        </p:spPr>
        <p:txBody>
          <a:bodyPr>
            <a:spAutoFit/>
          </a:bodyPr>
          <a:lstStyle>
            <a:lvl1pPr marL="0" indent="0" algn="ctr">
              <a:buSzTx/>
              <a:buNone/>
              <a:defRPr sz="2000">
                <a:solidFill>
                  <a:srgbClr val="F1EFF0"/>
                </a:solidFill>
                <a:latin typeface="+mn-lt"/>
                <a:ea typeface="+mn-ea"/>
                <a:cs typeface="+mn-cs"/>
                <a:sym typeface="Neue Haas Grotesk Display Pro 65 Medium"/>
              </a:defRPr>
            </a:lvl1pPr>
          </a:lstStyle>
          <a:p>
            <a:pPr lvl="0"/>
            <a:r>
              <a:rPr lang="en-US" dirty="0"/>
              <a:t>Presented By: Name</a:t>
            </a:r>
          </a:p>
        </p:txBody>
      </p:sp>
      <p:sp>
        <p:nvSpPr>
          <p:cNvPr id="23" name="westernresourceadvocates.org"/>
          <p:cNvSpPr txBox="1">
            <a:spLocks noGrp="1"/>
          </p:cNvSpPr>
          <p:nvPr>
            <p:ph type="body" sz="quarter" idx="26" hasCustomPrompt="1"/>
          </p:nvPr>
        </p:nvSpPr>
        <p:spPr>
          <a:xfrm>
            <a:off x="256712" y="5972607"/>
            <a:ext cx="3800285" cy="535145"/>
          </a:xfrm>
          <a:prstGeom prst="rect">
            <a:avLst/>
          </a:prstGeom>
        </p:spPr>
        <p:txBody>
          <a:bodyPr>
            <a:spAutoFit/>
          </a:bodyPr>
          <a:lstStyle>
            <a:lvl1pPr marL="0" indent="0" algn="ctr">
              <a:buSzTx/>
              <a:buNone/>
              <a:defRPr sz="2000">
                <a:solidFill>
                  <a:srgbClr val="FFFFFF"/>
                </a:solidFill>
              </a:defRPr>
            </a:lvl1pPr>
          </a:lstStyle>
          <a:p>
            <a:pPr lvl="0"/>
            <a:r>
              <a:rPr lang="en-US" dirty="0"/>
              <a:t>WesternResourceAdvocates.org</a:t>
            </a:r>
          </a:p>
        </p:txBody>
      </p:sp>
      <p:pic>
        <p:nvPicPr>
          <p:cNvPr id="3" name="Picture 2" descr="Icon&#10;&#10;Description automatically generated">
            <a:extLst>
              <a:ext uri="{FF2B5EF4-FFF2-40B4-BE49-F238E27FC236}">
                <a16:creationId xmlns:a16="http://schemas.microsoft.com/office/drawing/2014/main" id="{8F6CB32B-8B72-CD51-CDD3-8DC3B48833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40248" y="5912115"/>
            <a:ext cx="3495040" cy="651916"/>
          </a:xfrm>
          <a:prstGeom prst="rect">
            <a:avLst/>
          </a:prstGeom>
        </p:spPr>
      </p:pic>
    </p:spTree>
    <p:extLst>
      <p:ext uri="{BB962C8B-B14F-4D97-AF65-F5344CB8AC3E}">
        <p14:creationId xmlns:p14="http://schemas.microsoft.com/office/powerpoint/2010/main" val="358630153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021175-3898-F258-002D-1C1BEB6EC551}"/>
              </a:ext>
            </a:extLst>
          </p:cNvPr>
          <p:cNvSpPr>
            <a:spLocks noGrp="1"/>
          </p:cNvSpPr>
          <p:nvPr>
            <p:ph type="sldNum" sz="quarter" idx="10"/>
          </p:nvPr>
        </p:nvSpPr>
        <p:spPr/>
        <p:txBody>
          <a:bodyPr/>
          <a:lstStyle/>
          <a:p>
            <a:fld id="{86CB4B4D-7CA3-9044-876B-883B54F8677D}" type="slidenum">
              <a:rPr lang="en-US" smtClean="0"/>
              <a:t>‹#›</a:t>
            </a:fld>
            <a:endParaRPr lang="en-US"/>
          </a:p>
        </p:txBody>
      </p:sp>
      <p:sp>
        <p:nvSpPr>
          <p:cNvPr id="6" name="Text Placeholder 5">
            <a:extLst>
              <a:ext uri="{FF2B5EF4-FFF2-40B4-BE49-F238E27FC236}">
                <a16:creationId xmlns:a16="http://schemas.microsoft.com/office/drawing/2014/main" id="{20C2417E-E8D8-CAD0-00EA-545501D2BBF3}"/>
              </a:ext>
            </a:extLst>
          </p:cNvPr>
          <p:cNvSpPr>
            <a:spLocks noGrp="1"/>
          </p:cNvSpPr>
          <p:nvPr>
            <p:ph type="body" sz="quarter" idx="11" hasCustomPrompt="1"/>
          </p:nvPr>
        </p:nvSpPr>
        <p:spPr>
          <a:xfrm>
            <a:off x="0" y="879676"/>
            <a:ext cx="12060820" cy="1331089"/>
          </a:xfrm>
          <a:prstGeom prst="rect">
            <a:avLst/>
          </a:prstGeom>
        </p:spPr>
        <p:txBody>
          <a:bodyPr/>
          <a:lstStyle>
            <a:lvl1pPr marL="0" indent="0" algn="ctr">
              <a:buNone/>
              <a:defRPr sz="8000" b="1">
                <a:solidFill>
                  <a:schemeClr val="accent1"/>
                </a:solidFill>
                <a:latin typeface="Neue Haas Grotesk Display Pro 25 Thin"/>
              </a:defRPr>
            </a:lvl1pPr>
          </a:lstStyle>
          <a:p>
            <a:pPr lvl="0"/>
            <a:r>
              <a:rPr lang="en-US" dirty="0"/>
              <a:t>Section Header</a:t>
            </a:r>
          </a:p>
        </p:txBody>
      </p:sp>
      <p:sp>
        <p:nvSpPr>
          <p:cNvPr id="7" name="SmartArt Placeholder 10">
            <a:extLst>
              <a:ext uri="{FF2B5EF4-FFF2-40B4-BE49-F238E27FC236}">
                <a16:creationId xmlns:a16="http://schemas.microsoft.com/office/drawing/2014/main" id="{8CA34E80-6034-C81A-E250-C7C0DD0EF866}"/>
              </a:ext>
            </a:extLst>
          </p:cNvPr>
          <p:cNvSpPr>
            <a:spLocks noGrp="1"/>
          </p:cNvSpPr>
          <p:nvPr>
            <p:ph type="dgm" sz="quarter" idx="15" hasCustomPrompt="1"/>
          </p:nvPr>
        </p:nvSpPr>
        <p:spPr>
          <a:xfrm>
            <a:off x="4495800" y="2210765"/>
            <a:ext cx="3200400" cy="3200400"/>
          </a:xfrm>
          <a:prstGeom prst="rect">
            <a:avLst/>
          </a:prstGeom>
        </p:spPr>
        <p:txBody>
          <a:bodyPr/>
          <a:lstStyle>
            <a:lvl1pPr marL="0" indent="0" algn="ctr">
              <a:buNone/>
              <a:defRPr sz="2200" b="1">
                <a:solidFill>
                  <a:schemeClr val="accent1"/>
                </a:solidFill>
              </a:defRPr>
            </a:lvl1pPr>
          </a:lstStyle>
          <a:p>
            <a:r>
              <a:rPr lang="en-US" dirty="0"/>
              <a:t>ADD ICON</a:t>
            </a:r>
          </a:p>
        </p:txBody>
      </p:sp>
    </p:spTree>
    <p:extLst>
      <p:ext uri="{BB962C8B-B14F-4D97-AF65-F5344CB8AC3E}">
        <p14:creationId xmlns:p14="http://schemas.microsoft.com/office/powerpoint/2010/main" val="78819506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_Left_Content_With_Image_option2">
    <p:bg>
      <p:bgPr>
        <a:solidFill>
          <a:srgbClr val="F1EFF0"/>
        </a:solidFill>
        <a:effectLst/>
      </p:bgPr>
    </p:bg>
    <p:spTree>
      <p:nvGrpSpPr>
        <p:cNvPr id="1" name=""/>
        <p:cNvGrpSpPr/>
        <p:nvPr/>
      </p:nvGrpSpPr>
      <p:grpSpPr>
        <a:xfrm>
          <a:off x="0" y="0"/>
          <a:ext cx="0" cy="0"/>
          <a:chOff x="0" y="0"/>
          <a:chExt cx="0" cy="0"/>
        </a:xfrm>
      </p:grpSpPr>
      <p:sp>
        <p:nvSpPr>
          <p:cNvPr id="89" name="Text"/>
          <p:cNvSpPr txBox="1"/>
          <p:nvPr/>
        </p:nvSpPr>
        <p:spPr>
          <a:xfrm>
            <a:off x="5824376" y="393883"/>
            <a:ext cx="91372" cy="164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90" name="Text"/>
          <p:cNvSpPr txBox="1"/>
          <p:nvPr/>
        </p:nvSpPr>
        <p:spPr>
          <a:xfrm>
            <a:off x="5204864" y="372717"/>
            <a:ext cx="91372" cy="164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5" name="Picture Placeholder 4">
            <a:extLst>
              <a:ext uri="{FF2B5EF4-FFF2-40B4-BE49-F238E27FC236}">
                <a16:creationId xmlns:a16="http://schemas.microsoft.com/office/drawing/2014/main" id="{940C107C-3C02-1164-6A0F-955025D3F93A}"/>
              </a:ext>
            </a:extLst>
          </p:cNvPr>
          <p:cNvSpPr>
            <a:spLocks noGrp="1"/>
          </p:cNvSpPr>
          <p:nvPr>
            <p:ph type="pic" sz="quarter" idx="10"/>
          </p:nvPr>
        </p:nvSpPr>
        <p:spPr>
          <a:xfrm>
            <a:off x="6669213" y="0"/>
            <a:ext cx="5522787" cy="6858000"/>
          </a:xfrm>
          <a:prstGeom prst="rect">
            <a:avLst/>
          </a:prstGeom>
        </p:spPr>
        <p:txBody>
          <a:bodyPr/>
          <a:lstStyle>
            <a:lvl1pPr algn="ctr">
              <a:defRPr/>
            </a:lvl1pPr>
          </a:lstStyle>
          <a:p>
            <a:endParaRPr lang="en-US" dirty="0"/>
          </a:p>
          <a:p>
            <a:endParaRPr lang="en-US" dirty="0"/>
          </a:p>
          <a:p>
            <a:r>
              <a:rPr lang="en-US" dirty="0"/>
              <a:t>Click Icon to Insert Picture</a:t>
            </a:r>
          </a:p>
        </p:txBody>
      </p:sp>
      <p:sp>
        <p:nvSpPr>
          <p:cNvPr id="2" name="Text Placeholder 9">
            <a:extLst>
              <a:ext uri="{FF2B5EF4-FFF2-40B4-BE49-F238E27FC236}">
                <a16:creationId xmlns:a16="http://schemas.microsoft.com/office/drawing/2014/main" id="{3BCD36BF-2793-13B5-9550-F9C7C95B7F11}"/>
              </a:ext>
            </a:extLst>
          </p:cNvPr>
          <p:cNvSpPr>
            <a:spLocks noGrp="1"/>
          </p:cNvSpPr>
          <p:nvPr>
            <p:ph type="body" sz="quarter" idx="11" hasCustomPrompt="1"/>
          </p:nvPr>
        </p:nvSpPr>
        <p:spPr>
          <a:xfrm>
            <a:off x="364260" y="372717"/>
            <a:ext cx="5953125" cy="1374775"/>
          </a:xfrm>
          <a:prstGeom prst="rect">
            <a:avLst/>
          </a:prstGeom>
        </p:spPr>
        <p:txBody>
          <a:bodyPr/>
          <a:lstStyle>
            <a:lvl1pPr algn="ctr">
              <a:defRPr sz="7000" b="1">
                <a:solidFill>
                  <a:schemeClr val="bg1"/>
                </a:solidFill>
                <a:latin typeface="Neue Haas Grotesk Display Pro 65 Medium"/>
              </a:defRPr>
            </a:lvl1pPr>
          </a:lstStyle>
          <a:p>
            <a:pPr lvl="0"/>
            <a:r>
              <a:rPr lang="en-US" dirty="0"/>
              <a:t>Header</a:t>
            </a:r>
          </a:p>
        </p:txBody>
      </p:sp>
      <p:sp>
        <p:nvSpPr>
          <p:cNvPr id="3" name="Text Placeholder 11">
            <a:extLst>
              <a:ext uri="{FF2B5EF4-FFF2-40B4-BE49-F238E27FC236}">
                <a16:creationId xmlns:a16="http://schemas.microsoft.com/office/drawing/2014/main" id="{D586C448-0E15-B1C8-05FA-73EEF3EC661A}"/>
              </a:ext>
            </a:extLst>
          </p:cNvPr>
          <p:cNvSpPr>
            <a:spLocks noGrp="1"/>
          </p:cNvSpPr>
          <p:nvPr>
            <p:ph type="body" sz="quarter" idx="12" hasCustomPrompt="1"/>
          </p:nvPr>
        </p:nvSpPr>
        <p:spPr>
          <a:xfrm>
            <a:off x="624749" y="1993804"/>
            <a:ext cx="5149850" cy="4237037"/>
          </a:xfrm>
          <a:prstGeom prst="rect">
            <a:avLst/>
          </a:prstGeom>
        </p:spPr>
        <p:txBody>
          <a:bodyPr/>
          <a:lstStyle>
            <a:lvl1pPr marL="457200" indent="-457200">
              <a:lnSpc>
                <a:spcPct val="100000"/>
              </a:lnSpc>
              <a:buFont typeface="Arial" panose="020B0604020202020204" pitchFamily="34" charset="0"/>
              <a:buChar char="•"/>
              <a:defRPr sz="3800">
                <a:solidFill>
                  <a:schemeClr val="bg1"/>
                </a:solidFill>
                <a:latin typeface="Neue Haas Grotesk Display Pro 25 Thin"/>
              </a:defRPr>
            </a:lvl1pPr>
            <a:lvl2pPr>
              <a:defRPr sz="3200">
                <a:solidFill>
                  <a:schemeClr val="bg1"/>
                </a:solidFill>
                <a:latin typeface="Neue Haas Grotesk Display Pro 65 Medium"/>
              </a:defRPr>
            </a:lvl2pPr>
            <a:lvl3pPr>
              <a:defRPr sz="3200">
                <a:solidFill>
                  <a:schemeClr val="bg1"/>
                </a:solidFill>
                <a:latin typeface="Neue Haas Grotesk Display Pro 65 Medium"/>
              </a:defRPr>
            </a:lvl3pPr>
            <a:lvl4pPr>
              <a:defRPr sz="3200">
                <a:solidFill>
                  <a:schemeClr val="bg1"/>
                </a:solidFill>
                <a:latin typeface="Neue Haas Grotesk Display Pro 65 Medium"/>
              </a:defRPr>
            </a:lvl4pPr>
            <a:lvl5pPr>
              <a:defRPr sz="3200">
                <a:solidFill>
                  <a:schemeClr val="bg1"/>
                </a:solidFill>
                <a:latin typeface="Neue Haas Grotesk Display Pro 65 Medium"/>
              </a:defRPr>
            </a:lvl5pPr>
          </a:lstStyle>
          <a:p>
            <a:pPr lvl="0"/>
            <a:r>
              <a:rPr lang="en-US" dirty="0"/>
              <a:t>Topic </a:t>
            </a:r>
          </a:p>
          <a:p>
            <a:pPr lvl="0"/>
            <a:r>
              <a:rPr lang="en-US" dirty="0"/>
              <a:t>Topic</a:t>
            </a:r>
          </a:p>
          <a:p>
            <a:pPr lvl="0"/>
            <a:r>
              <a:rPr lang="en-US" dirty="0"/>
              <a:t>Topic </a:t>
            </a:r>
          </a:p>
          <a:p>
            <a:pPr lvl="0"/>
            <a:r>
              <a:rPr lang="en-US" dirty="0"/>
              <a:t>Topic</a:t>
            </a:r>
          </a:p>
          <a:p>
            <a:pPr lvl="0"/>
            <a:r>
              <a:rPr lang="en-US" dirty="0"/>
              <a:t>Topic </a:t>
            </a:r>
          </a:p>
          <a:p>
            <a:pPr lvl="0"/>
            <a:r>
              <a:rPr lang="en-US" dirty="0"/>
              <a:t>Topic</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95645038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7054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_with_image">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E6401C9C-84D1-AD92-8AA3-F3036CAADB87}"/>
              </a:ext>
            </a:extLst>
          </p:cNvPr>
          <p:cNvSpPr/>
          <p:nvPr userDrawn="1"/>
        </p:nvSpPr>
        <p:spPr>
          <a:xfrm>
            <a:off x="-1152577" y="10392577"/>
            <a:ext cx="25208698" cy="2254391"/>
          </a:xfrm>
          <a:prstGeom prst="rect">
            <a:avLst/>
          </a:prstGeom>
          <a:solidFill>
            <a:srgbClr val="03221D">
              <a:alpha val="80062"/>
            </a:srgbClr>
          </a:solidFill>
          <a:ln w="12700">
            <a:miter lim="400000"/>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kumimoji="0" sz="3200" b="0" i="0" u="none" strike="noStrike" kern="0" cap="none" spc="0" normalizeH="0" baseline="0" noProof="0" dirty="0">
              <a:ln>
                <a:noFill/>
              </a:ln>
              <a:solidFill>
                <a:srgbClr val="FFFFFF"/>
              </a:solidFill>
              <a:effectLst/>
              <a:uLnTx/>
              <a:uFillTx/>
              <a:latin typeface="Neue Haas Grotesk Display Pro 15 Ultra Thin"/>
              <a:sym typeface="Neue Haas Grotesk Display Pro 15 Ultra Thin"/>
            </a:endParaRPr>
          </a:p>
        </p:txBody>
      </p:sp>
      <p:sp>
        <p:nvSpPr>
          <p:cNvPr id="11" name="Text Placeholder 10">
            <a:extLst>
              <a:ext uri="{FF2B5EF4-FFF2-40B4-BE49-F238E27FC236}">
                <a16:creationId xmlns:a16="http://schemas.microsoft.com/office/drawing/2014/main" id="{B6C3D640-14EC-318B-BB1C-64D56BB5CA35}"/>
              </a:ext>
            </a:extLst>
          </p:cNvPr>
          <p:cNvSpPr>
            <a:spLocks noGrp="1"/>
          </p:cNvSpPr>
          <p:nvPr>
            <p:ph type="body" sz="quarter" idx="11" hasCustomPrompt="1"/>
          </p:nvPr>
        </p:nvSpPr>
        <p:spPr>
          <a:xfrm>
            <a:off x="4206240" y="4907280"/>
            <a:ext cx="8092440" cy="541020"/>
          </a:xfrm>
          <a:prstGeom prst="rect">
            <a:avLst/>
          </a:prstGeom>
        </p:spPr>
        <p:txBody>
          <a:bodyPr/>
          <a:lstStyle>
            <a:lvl1pPr algn="l">
              <a:defRPr sz="2200" b="0">
                <a:solidFill>
                  <a:schemeClr val="bg1"/>
                </a:solidFill>
                <a:latin typeface="Neue Haas Grotesk Display Pro 55 Roman"/>
              </a:defRPr>
            </a:lvl1pPr>
          </a:lstStyle>
          <a:p>
            <a:pPr lvl="0"/>
            <a:r>
              <a:rPr lang="en-US" dirty="0"/>
              <a:t>INFO@WESTERNRESOURCES.ORG</a:t>
            </a:r>
          </a:p>
        </p:txBody>
      </p:sp>
    </p:spTree>
    <p:extLst>
      <p:ext uri="{BB962C8B-B14F-4D97-AF65-F5344CB8AC3E}">
        <p14:creationId xmlns:p14="http://schemas.microsoft.com/office/powerpoint/2010/main" val="264000335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ayout option - Dark">
    <p:bg>
      <p:bgPr>
        <a:solidFill>
          <a:schemeClr val="tx1"/>
        </a:solidFill>
        <a:effectLst/>
      </p:bgPr>
    </p:bg>
    <p:spTree>
      <p:nvGrpSpPr>
        <p:cNvPr id="1" name=""/>
        <p:cNvGrpSpPr/>
        <p:nvPr/>
      </p:nvGrpSpPr>
      <p:grpSpPr>
        <a:xfrm>
          <a:off x="0" y="0"/>
          <a:ext cx="0" cy="0"/>
          <a:chOff x="0" y="0"/>
          <a:chExt cx="0" cy="0"/>
        </a:xfrm>
      </p:grpSpPr>
      <p:sp>
        <p:nvSpPr>
          <p:cNvPr id="89" name="Text"/>
          <p:cNvSpPr txBox="1"/>
          <p:nvPr/>
        </p:nvSpPr>
        <p:spPr>
          <a:xfrm>
            <a:off x="5824376" y="393883"/>
            <a:ext cx="91372" cy="16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90" name="Text"/>
          <p:cNvSpPr txBox="1"/>
          <p:nvPr/>
        </p:nvSpPr>
        <p:spPr>
          <a:xfrm>
            <a:off x="5204864" y="372717"/>
            <a:ext cx="91372" cy="16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5" name="Body Level One…">
            <a:extLst>
              <a:ext uri="{FF2B5EF4-FFF2-40B4-BE49-F238E27FC236}">
                <a16:creationId xmlns:a16="http://schemas.microsoft.com/office/drawing/2014/main" id="{4BF901CC-8F83-93F2-81D5-C85ED9842033}"/>
              </a:ext>
            </a:extLst>
          </p:cNvPr>
          <p:cNvSpPr txBox="1">
            <a:spLocks noGrp="1"/>
          </p:cNvSpPr>
          <p:nvPr>
            <p:ph idx="1" hasCustomPrompt="1"/>
          </p:nvPr>
        </p:nvSpPr>
        <p:spPr>
          <a:xfrm>
            <a:off x="1021080" y="2150626"/>
            <a:ext cx="10540999" cy="4313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buClr>
                <a:schemeClr val="accent3"/>
              </a:buClr>
              <a:buFontTx/>
              <a:buNone/>
              <a:defRPr sz="3800">
                <a:solidFill>
                  <a:schemeClr val="bg1"/>
                </a:solidFill>
              </a:defRPr>
            </a:lvl1pPr>
            <a:lvl2pPr marL="222250" indent="0">
              <a:buClr>
                <a:schemeClr val="accent3"/>
              </a:buClr>
              <a:buFontTx/>
              <a:buNone/>
              <a:defRPr sz="3200"/>
            </a:lvl2pPr>
            <a:lvl3pPr marL="444500" indent="0">
              <a:buClr>
                <a:schemeClr val="accent3"/>
              </a:buClr>
              <a:buFontTx/>
              <a:buNone/>
              <a:defRPr sz="2800">
                <a:solidFill>
                  <a:schemeClr val="bg1"/>
                </a:solidFill>
              </a:defRPr>
            </a:lvl3pPr>
            <a:lvl4pPr marL="814917" indent="-148167">
              <a:buClr>
                <a:schemeClr val="accent3"/>
              </a:buClr>
              <a:buFont typeface="Courier New" panose="02070309020205020404" pitchFamily="49" charset="0"/>
              <a:buChar char="o"/>
              <a:defRPr sz="2400"/>
            </a:lvl4pPr>
            <a:lvl5pPr marL="1037167" indent="-148167">
              <a:buClr>
                <a:schemeClr val="accent3"/>
              </a:buClr>
              <a:buFont typeface="Courier New" panose="02070309020205020404" pitchFamily="49" charset="0"/>
              <a:buChar char="o"/>
              <a:defRPr sz="2400"/>
            </a:lvl5pPr>
          </a:lstStyle>
          <a:p>
            <a:r>
              <a:rPr dirty="0"/>
              <a:t>Body </a:t>
            </a:r>
            <a:r>
              <a:rPr lang="en-US" dirty="0"/>
              <a:t>Copy Line 1</a:t>
            </a:r>
          </a:p>
          <a:p>
            <a:r>
              <a:rPr lang="en-US" dirty="0"/>
              <a:t>Body Copy Line 2</a:t>
            </a:r>
          </a:p>
          <a:p>
            <a:r>
              <a:rPr lang="en-US" dirty="0"/>
              <a:t>Body Copy Line 3</a:t>
            </a:r>
          </a:p>
          <a:p>
            <a:r>
              <a:rPr lang="en-US" dirty="0"/>
              <a:t>Body Copy Line 4</a:t>
            </a:r>
          </a:p>
          <a:p>
            <a:pPr lvl="2"/>
            <a:endParaRPr lang="en-US" dirty="0"/>
          </a:p>
          <a:p>
            <a:pPr lvl="2"/>
            <a:endParaRPr lang="en-US" dirty="0"/>
          </a:p>
          <a:p>
            <a:pPr lvl="2"/>
            <a:endParaRPr lang="en-US" dirty="0"/>
          </a:p>
          <a:p>
            <a:pPr lvl="2"/>
            <a:endParaRPr dirty="0"/>
          </a:p>
        </p:txBody>
      </p:sp>
      <p:sp>
        <p:nvSpPr>
          <p:cNvPr id="6" name="Title Text">
            <a:extLst>
              <a:ext uri="{FF2B5EF4-FFF2-40B4-BE49-F238E27FC236}">
                <a16:creationId xmlns:a16="http://schemas.microsoft.com/office/drawing/2014/main" id="{B4848A67-86C6-02FF-8FE1-B4E759BA7F19}"/>
              </a:ext>
            </a:extLst>
          </p:cNvPr>
          <p:cNvSpPr txBox="1">
            <a:spLocks noGrp="1"/>
          </p:cNvSpPr>
          <p:nvPr>
            <p:ph type="title" hasCustomPrompt="1"/>
          </p:nvPr>
        </p:nvSpPr>
        <p:spPr>
          <a:xfrm>
            <a:off x="1021080" y="312539"/>
            <a:ext cx="9697719"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b="0">
                <a:solidFill>
                  <a:schemeClr val="bg1"/>
                </a:solidFill>
              </a:defRPr>
            </a:lvl1pPr>
          </a:lstStyle>
          <a:p>
            <a:r>
              <a:rPr lang="en-US" dirty="0"/>
              <a:t>Slide Header</a:t>
            </a:r>
            <a:endParaRPr dirty="0"/>
          </a:p>
        </p:txBody>
      </p:sp>
    </p:spTree>
    <p:extLst>
      <p:ext uri="{BB962C8B-B14F-4D97-AF65-F5344CB8AC3E}">
        <p14:creationId xmlns:p14="http://schemas.microsoft.com/office/powerpoint/2010/main" val="204709672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bullets_Dark">
    <p:bg>
      <p:bgPr>
        <a:solidFill>
          <a:schemeClr val="tx1"/>
        </a:solidFill>
        <a:effectLst/>
      </p:bgPr>
    </p:bg>
    <p:spTree>
      <p:nvGrpSpPr>
        <p:cNvPr id="1" name=""/>
        <p:cNvGrpSpPr/>
        <p:nvPr/>
      </p:nvGrpSpPr>
      <p:grpSpPr>
        <a:xfrm>
          <a:off x="0" y="0"/>
          <a:ext cx="0" cy="0"/>
          <a:chOff x="0" y="0"/>
          <a:chExt cx="0" cy="0"/>
        </a:xfrm>
      </p:grpSpPr>
      <p:sp>
        <p:nvSpPr>
          <p:cNvPr id="89" name="Text"/>
          <p:cNvSpPr txBox="1"/>
          <p:nvPr/>
        </p:nvSpPr>
        <p:spPr>
          <a:xfrm>
            <a:off x="5824376" y="393883"/>
            <a:ext cx="91372" cy="16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90" name="Text"/>
          <p:cNvSpPr txBox="1"/>
          <p:nvPr/>
        </p:nvSpPr>
        <p:spPr>
          <a:xfrm>
            <a:off x="5204864" y="372717"/>
            <a:ext cx="91372" cy="16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5" name="Body Level One…">
            <a:extLst>
              <a:ext uri="{FF2B5EF4-FFF2-40B4-BE49-F238E27FC236}">
                <a16:creationId xmlns:a16="http://schemas.microsoft.com/office/drawing/2014/main" id="{4BF901CC-8F83-93F2-81D5-C85ED9842033}"/>
              </a:ext>
            </a:extLst>
          </p:cNvPr>
          <p:cNvSpPr txBox="1">
            <a:spLocks noGrp="1"/>
          </p:cNvSpPr>
          <p:nvPr>
            <p:ph idx="1"/>
          </p:nvPr>
        </p:nvSpPr>
        <p:spPr>
          <a:xfrm>
            <a:off x="1034151" y="1852920"/>
            <a:ext cx="9697718" cy="411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marL="346075" indent="-346075" defTabSz="315913">
              <a:buClr>
                <a:schemeClr val="accent3"/>
              </a:buClr>
              <a:buSzPct val="100000"/>
              <a:buFont typeface="Arial" panose="020B0604020202020204" pitchFamily="34" charset="0"/>
              <a:buChar char="•"/>
              <a:tabLst>
                <a:tab pos="803275" algn="l"/>
              </a:tabLst>
              <a:defRPr sz="3800">
                <a:solidFill>
                  <a:schemeClr val="bg1"/>
                </a:solidFill>
              </a:defRPr>
            </a:lvl1pPr>
            <a:lvl2pPr marL="574675" indent="-352425">
              <a:buClr>
                <a:schemeClr val="accent3"/>
              </a:buClr>
              <a:buSzPct val="100000"/>
              <a:buFont typeface="Courier New" panose="02070309020205020404" pitchFamily="49" charset="0"/>
              <a:buChar char="o"/>
              <a:defRPr sz="3200">
                <a:solidFill>
                  <a:schemeClr val="bg1"/>
                </a:solidFill>
              </a:defRPr>
            </a:lvl2pPr>
            <a:lvl3pPr marL="803275" indent="-358775">
              <a:buClr>
                <a:schemeClr val="accent3"/>
              </a:buClr>
              <a:buSzPct val="100000"/>
              <a:buFont typeface="Wingdings" panose="05000000000000000000" pitchFamily="2" charset="2"/>
              <a:buChar char="§"/>
              <a:defRPr sz="2800">
                <a:solidFill>
                  <a:schemeClr val="bg1"/>
                </a:solidFill>
              </a:defRPr>
            </a:lvl3pPr>
            <a:lvl4pPr marL="814917" indent="-148167">
              <a:buClr>
                <a:schemeClr val="accent3"/>
              </a:buClr>
              <a:buFont typeface="Courier New" panose="02070309020205020404" pitchFamily="49" charset="0"/>
              <a:buChar char="o"/>
              <a:defRPr sz="2400"/>
            </a:lvl4pPr>
            <a:lvl5pPr marL="1037167" indent="-148167">
              <a:buClr>
                <a:schemeClr val="accent3"/>
              </a:buClr>
              <a:buFont typeface="Courier New" panose="02070309020205020404" pitchFamily="49" charset="0"/>
              <a:buChar char="o"/>
              <a:defRPr sz="2400"/>
            </a:lvl5pPr>
          </a:lstStyle>
          <a:p>
            <a:endParaRPr lang="en-US" dirty="0"/>
          </a:p>
          <a:p>
            <a:endParaRPr lang="en-US" dirty="0"/>
          </a:p>
          <a:p>
            <a:r>
              <a:rPr lang="en-US" dirty="0"/>
              <a:t>Bullet Level 1</a:t>
            </a:r>
          </a:p>
          <a:p>
            <a:pPr lvl="1"/>
            <a:r>
              <a:rPr lang="en-US" dirty="0"/>
              <a:t>Bullet Level 2</a:t>
            </a:r>
          </a:p>
          <a:p>
            <a:pPr lvl="2"/>
            <a:r>
              <a:rPr lang="en-US" dirty="0"/>
              <a:t>Bullet Level 3</a:t>
            </a:r>
          </a:p>
          <a:p>
            <a:pPr lvl="2"/>
            <a:endParaRPr lang="en-US" dirty="0"/>
          </a:p>
          <a:p>
            <a:pPr lvl="2"/>
            <a:endParaRPr lang="en-US" dirty="0"/>
          </a:p>
          <a:p>
            <a:pPr lvl="2"/>
            <a:endParaRPr lang="en-US" dirty="0"/>
          </a:p>
          <a:p>
            <a:pPr lvl="2"/>
            <a:endParaRPr lang="en-US" dirty="0"/>
          </a:p>
          <a:p>
            <a:pPr lvl="2"/>
            <a:endParaRPr lang="en-US" dirty="0"/>
          </a:p>
          <a:p>
            <a:pPr lvl="2"/>
            <a:endParaRPr dirty="0"/>
          </a:p>
        </p:txBody>
      </p:sp>
      <p:sp>
        <p:nvSpPr>
          <p:cNvPr id="6" name="Title Text">
            <a:extLst>
              <a:ext uri="{FF2B5EF4-FFF2-40B4-BE49-F238E27FC236}">
                <a16:creationId xmlns:a16="http://schemas.microsoft.com/office/drawing/2014/main" id="{B4848A67-86C6-02FF-8FE1-B4E759BA7F19}"/>
              </a:ext>
            </a:extLst>
          </p:cNvPr>
          <p:cNvSpPr txBox="1">
            <a:spLocks noGrp="1"/>
          </p:cNvSpPr>
          <p:nvPr>
            <p:ph type="title" hasCustomPrompt="1"/>
          </p:nvPr>
        </p:nvSpPr>
        <p:spPr>
          <a:xfrm>
            <a:off x="1021080" y="312539"/>
            <a:ext cx="9697719"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b="0">
                <a:solidFill>
                  <a:schemeClr val="bg1"/>
                </a:solidFill>
              </a:defRPr>
            </a:lvl1pPr>
          </a:lstStyle>
          <a:p>
            <a:r>
              <a:rPr lang="en-US" dirty="0"/>
              <a:t>Slide Header</a:t>
            </a:r>
            <a:endParaRPr dirty="0"/>
          </a:p>
        </p:txBody>
      </p:sp>
    </p:spTree>
    <p:extLst>
      <p:ext uri="{BB962C8B-B14F-4D97-AF65-F5344CB8AC3E}">
        <p14:creationId xmlns:p14="http://schemas.microsoft.com/office/powerpoint/2010/main" val="112545776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_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39A9-0E71-14EE-242F-792EFE3553F0}"/>
              </a:ext>
            </a:extLst>
          </p:cNvPr>
          <p:cNvSpPr>
            <a:spLocks noGrp="1"/>
          </p:cNvSpPr>
          <p:nvPr>
            <p:ph type="title" hasCustomPrompt="1"/>
          </p:nvPr>
        </p:nvSpPr>
        <p:spPr/>
        <p:txBody>
          <a:bodyPr/>
          <a:lstStyle>
            <a:lvl1pPr>
              <a:defRPr/>
            </a:lvl1pPr>
          </a:lstStyle>
          <a:p>
            <a:r>
              <a:rPr lang="en-US" dirty="0"/>
              <a:t>Slide Header</a:t>
            </a:r>
          </a:p>
        </p:txBody>
      </p:sp>
      <p:sp>
        <p:nvSpPr>
          <p:cNvPr id="3" name="Content Placeholder 2">
            <a:extLst>
              <a:ext uri="{FF2B5EF4-FFF2-40B4-BE49-F238E27FC236}">
                <a16:creationId xmlns:a16="http://schemas.microsoft.com/office/drawing/2014/main" id="{881FE314-BAB4-3FED-8C05-9DDEFE40C766}"/>
              </a:ext>
            </a:extLst>
          </p:cNvPr>
          <p:cNvSpPr>
            <a:spLocks noGrp="1"/>
          </p:cNvSpPr>
          <p:nvPr>
            <p:ph idx="1"/>
          </p:nvPr>
        </p:nvSpPr>
        <p:spPr>
          <a:xfrm>
            <a:off x="838200" y="1825625"/>
            <a:ext cx="10734040" cy="4631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206175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_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D973-48C2-AA7C-3B8E-6D6C6D58BDE7}"/>
              </a:ext>
            </a:extLst>
          </p:cNvPr>
          <p:cNvSpPr>
            <a:spLocks noGrp="1"/>
          </p:cNvSpPr>
          <p:nvPr>
            <p:ph type="title" hasCustomPrompt="1"/>
          </p:nvPr>
        </p:nvSpPr>
        <p:spPr/>
        <p:txBody>
          <a:bodyPr/>
          <a:lstStyle>
            <a:lvl1pPr>
              <a:defRPr/>
            </a:lvl1pPr>
          </a:lstStyle>
          <a:p>
            <a:r>
              <a:rPr lang="en-US" dirty="0"/>
              <a:t>Slide Header</a:t>
            </a:r>
          </a:p>
        </p:txBody>
      </p:sp>
      <p:sp>
        <p:nvSpPr>
          <p:cNvPr id="3" name="Content Placeholder 2">
            <a:extLst>
              <a:ext uri="{FF2B5EF4-FFF2-40B4-BE49-F238E27FC236}">
                <a16:creationId xmlns:a16="http://schemas.microsoft.com/office/drawing/2014/main" id="{02DDE9FF-1D7B-14FF-E4ED-6E78115B97D8}"/>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3B2F94-CFC8-C7B4-E04E-DD51F83D319D}"/>
              </a:ext>
            </a:extLst>
          </p:cNvPr>
          <p:cNvSpPr>
            <a:spLocks noGrp="1"/>
          </p:cNvSpPr>
          <p:nvPr>
            <p:ph sz="half" idx="2"/>
          </p:nvPr>
        </p:nvSpPr>
        <p:spPr>
          <a:xfrm>
            <a:off x="6172200" y="1825624"/>
            <a:ext cx="5181600" cy="466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563477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EB65-64BD-0DAA-0019-94D1005877EC}"/>
              </a:ext>
            </a:extLst>
          </p:cNvPr>
          <p:cNvSpPr>
            <a:spLocks noGrp="1"/>
          </p:cNvSpPr>
          <p:nvPr>
            <p:ph type="title" hasCustomPrompt="1"/>
          </p:nvPr>
        </p:nvSpPr>
        <p:spPr>
          <a:xfrm>
            <a:off x="839788" y="365125"/>
            <a:ext cx="10515600" cy="1325563"/>
          </a:xfrm>
        </p:spPr>
        <p:txBody>
          <a:bodyPr/>
          <a:lstStyle>
            <a:lvl1pPr>
              <a:defRPr/>
            </a:lvl1pPr>
          </a:lstStyle>
          <a:p>
            <a:r>
              <a:rPr lang="en-US" dirty="0"/>
              <a:t>Slide Header</a:t>
            </a:r>
          </a:p>
        </p:txBody>
      </p:sp>
      <p:sp>
        <p:nvSpPr>
          <p:cNvPr id="3" name="Text Placeholder 2">
            <a:extLst>
              <a:ext uri="{FF2B5EF4-FFF2-40B4-BE49-F238E27FC236}">
                <a16:creationId xmlns:a16="http://schemas.microsoft.com/office/drawing/2014/main" id="{F31F07AD-343A-2B60-7DD9-A477FFAF26DB}"/>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er text styles</a:t>
            </a:r>
          </a:p>
        </p:txBody>
      </p:sp>
      <p:sp>
        <p:nvSpPr>
          <p:cNvPr id="4" name="Content Placeholder 3">
            <a:extLst>
              <a:ext uri="{FF2B5EF4-FFF2-40B4-BE49-F238E27FC236}">
                <a16:creationId xmlns:a16="http://schemas.microsoft.com/office/drawing/2014/main" id="{7C3637FB-134A-692E-6CAE-649CE81F0780}"/>
              </a:ext>
            </a:extLst>
          </p:cNvPr>
          <p:cNvSpPr>
            <a:spLocks noGrp="1"/>
          </p:cNvSpPr>
          <p:nvPr>
            <p:ph sz="half" idx="2" hasCustomPrompt="1"/>
          </p:nvPr>
        </p:nvSpPr>
        <p:spPr>
          <a:xfrm>
            <a:off x="839788" y="2505074"/>
            <a:ext cx="5157787" cy="3987801"/>
          </a:xfrm>
        </p:spPr>
        <p:txBody>
          <a:bodyPr/>
          <a:lstStyle>
            <a:lvl1pPr marL="0" indent="0">
              <a:buNone/>
              <a:defRPr/>
            </a:lvl1pPr>
          </a:lstStyle>
          <a:p>
            <a:pPr lvl="0"/>
            <a:r>
              <a:rPr lang="en-US" dirty="0"/>
              <a:t>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F4469B8-AC1B-C72B-75B5-36B14A910E38}"/>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 text styles</a:t>
            </a:r>
          </a:p>
        </p:txBody>
      </p:sp>
      <p:sp>
        <p:nvSpPr>
          <p:cNvPr id="6" name="Content Placeholder 5">
            <a:extLst>
              <a:ext uri="{FF2B5EF4-FFF2-40B4-BE49-F238E27FC236}">
                <a16:creationId xmlns:a16="http://schemas.microsoft.com/office/drawing/2014/main" id="{A4E12C09-35DC-FF2A-22D4-1E80D3F06776}"/>
              </a:ext>
            </a:extLst>
          </p:cNvPr>
          <p:cNvSpPr>
            <a:spLocks noGrp="1"/>
          </p:cNvSpPr>
          <p:nvPr>
            <p:ph sz="quarter" idx="4"/>
          </p:nvPr>
        </p:nvSpPr>
        <p:spPr>
          <a:xfrm>
            <a:off x="6172200" y="2505075"/>
            <a:ext cx="5183188" cy="398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890454ED-D13D-0FFF-810D-E213AA18591C}"/>
              </a:ext>
            </a:extLst>
          </p:cNvPr>
          <p:cNvSpPr>
            <a:spLocks noGrp="1"/>
          </p:cNvSpPr>
          <p:nvPr>
            <p:ph type="body" sz="quarter" idx="10" hasCustomPrompt="1"/>
          </p:nvPr>
        </p:nvSpPr>
        <p:spPr>
          <a:xfrm>
            <a:off x="827087" y="1860868"/>
            <a:ext cx="5157787" cy="474026"/>
          </a:xfrm>
        </p:spPr>
        <p:txBody>
          <a:bodyPr>
            <a:noAutofit/>
          </a:bodyPr>
          <a:lstStyle>
            <a:lvl1pPr marL="0" indent="0" algn="ctr">
              <a:buNone/>
              <a:defRPr sz="3200" b="0">
                <a:solidFill>
                  <a:schemeClr val="accent4"/>
                </a:solidFill>
              </a:defRPr>
            </a:lvl1pPr>
            <a:lvl2pPr marL="4572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SUBHEADER</a:t>
            </a:r>
          </a:p>
        </p:txBody>
      </p:sp>
      <p:sp>
        <p:nvSpPr>
          <p:cNvPr id="15" name="Text Placeholder 12">
            <a:extLst>
              <a:ext uri="{FF2B5EF4-FFF2-40B4-BE49-F238E27FC236}">
                <a16:creationId xmlns:a16="http://schemas.microsoft.com/office/drawing/2014/main" id="{E41EEA87-F751-9B4A-E91E-7B419B7DD561}"/>
              </a:ext>
            </a:extLst>
          </p:cNvPr>
          <p:cNvSpPr>
            <a:spLocks noGrp="1"/>
          </p:cNvSpPr>
          <p:nvPr>
            <p:ph type="body" sz="quarter" idx="11" hasCustomPrompt="1"/>
          </p:nvPr>
        </p:nvSpPr>
        <p:spPr>
          <a:xfrm>
            <a:off x="6207126" y="1856106"/>
            <a:ext cx="5157787" cy="474026"/>
          </a:xfrm>
        </p:spPr>
        <p:txBody>
          <a:bodyPr>
            <a:noAutofit/>
          </a:bodyPr>
          <a:lstStyle>
            <a:lvl1pPr marL="0" indent="0" algn="ctr">
              <a:buNone/>
              <a:defRPr sz="3200" b="0">
                <a:solidFill>
                  <a:schemeClr val="accent4"/>
                </a:solidFill>
              </a:defRPr>
            </a:lvl1pPr>
            <a:lvl2pPr marL="4572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SUBHEADER</a:t>
            </a:r>
          </a:p>
        </p:txBody>
      </p:sp>
    </p:spTree>
    <p:extLst>
      <p:ext uri="{BB962C8B-B14F-4D97-AF65-F5344CB8AC3E}">
        <p14:creationId xmlns:p14="http://schemas.microsoft.com/office/powerpoint/2010/main" val="194591181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_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2314C-656B-369B-07B1-82110EF53F1C}"/>
              </a:ext>
            </a:extLst>
          </p:cNvPr>
          <p:cNvSpPr>
            <a:spLocks noGrp="1"/>
          </p:cNvSpPr>
          <p:nvPr>
            <p:ph type="title" hasCustomPrompt="1"/>
          </p:nvPr>
        </p:nvSpPr>
        <p:spPr>
          <a:xfrm>
            <a:off x="839788" y="987424"/>
            <a:ext cx="3932237" cy="1069975"/>
          </a:xfrm>
        </p:spPr>
        <p:txBody>
          <a:bodyPr anchor="b"/>
          <a:lstStyle>
            <a:lvl1pPr>
              <a:defRPr sz="3800"/>
            </a:lvl1pPr>
          </a:lstStyle>
          <a:p>
            <a:r>
              <a:rPr lang="en-US" dirty="0"/>
              <a:t>Slide Title</a:t>
            </a:r>
            <a:br>
              <a:rPr lang="en-US" dirty="0"/>
            </a:br>
            <a:endParaRPr lang="en-US" dirty="0"/>
          </a:p>
        </p:txBody>
      </p:sp>
      <p:sp>
        <p:nvSpPr>
          <p:cNvPr id="3" name="Content Placeholder 2">
            <a:extLst>
              <a:ext uri="{FF2B5EF4-FFF2-40B4-BE49-F238E27FC236}">
                <a16:creationId xmlns:a16="http://schemas.microsoft.com/office/drawing/2014/main" id="{052AFC55-715A-E1ED-40B3-E0CAD6AF6E10}"/>
              </a:ext>
            </a:extLst>
          </p:cNvPr>
          <p:cNvSpPr>
            <a:spLocks noGrp="1"/>
          </p:cNvSpPr>
          <p:nvPr>
            <p:ph idx="1"/>
          </p:nvPr>
        </p:nvSpPr>
        <p:spPr>
          <a:xfrm>
            <a:off x="5183188" y="987425"/>
            <a:ext cx="6172200" cy="5489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C3052A-648D-75B7-EE08-9F71CCB810AB}"/>
              </a:ext>
            </a:extLst>
          </p:cNvPr>
          <p:cNvSpPr>
            <a:spLocks noGrp="1"/>
          </p:cNvSpPr>
          <p:nvPr>
            <p:ph type="body" sz="half" idx="2"/>
          </p:nvPr>
        </p:nvSpPr>
        <p:spPr>
          <a:xfrm>
            <a:off x="839788" y="2057400"/>
            <a:ext cx="3932237" cy="4419600"/>
          </a:xfrm>
        </p:spPr>
        <p:txBody>
          <a:bodyPr>
            <a:normAutofit/>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a:p>
            <a:pPr lvl="0"/>
            <a:r>
              <a:rPr lang="en-US" dirty="0"/>
              <a:t>Content and bullets</a:t>
            </a:r>
          </a:p>
        </p:txBody>
      </p:sp>
    </p:spTree>
    <p:extLst>
      <p:ext uri="{BB962C8B-B14F-4D97-AF65-F5344CB8AC3E}">
        <p14:creationId xmlns:p14="http://schemas.microsoft.com/office/powerpoint/2010/main" val="221475598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Light">
    <p:bg>
      <p:bgPr>
        <a:solidFill>
          <a:schemeClr val="bg1"/>
        </a:solidFill>
        <a:effectLst/>
      </p:bgPr>
    </p:bg>
    <p:spTree>
      <p:nvGrpSpPr>
        <p:cNvPr id="1" name=""/>
        <p:cNvGrpSpPr/>
        <p:nvPr/>
      </p:nvGrpSpPr>
      <p:grpSpPr>
        <a:xfrm>
          <a:off x="0" y="0"/>
          <a:ext cx="0" cy="0"/>
          <a:chOff x="0" y="0"/>
          <a:chExt cx="0" cy="0"/>
        </a:xfrm>
      </p:grpSpPr>
      <p:sp>
        <p:nvSpPr>
          <p:cNvPr id="67" name="Text"/>
          <p:cNvSpPr txBox="1"/>
          <p:nvPr/>
        </p:nvSpPr>
        <p:spPr>
          <a:xfrm>
            <a:off x="5824376" y="393883"/>
            <a:ext cx="91372" cy="16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68" name="Text"/>
          <p:cNvSpPr txBox="1"/>
          <p:nvPr/>
        </p:nvSpPr>
        <p:spPr>
          <a:xfrm>
            <a:off x="5204864" y="372717"/>
            <a:ext cx="91372" cy="16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6" name="Rectangle 5">
            <a:extLst>
              <a:ext uri="{FF2B5EF4-FFF2-40B4-BE49-F238E27FC236}">
                <a16:creationId xmlns:a16="http://schemas.microsoft.com/office/drawing/2014/main" id="{78FBEDD4-F26F-E65D-926D-B36D40DCC0C7}"/>
              </a:ext>
            </a:extLst>
          </p:cNvPr>
          <p:cNvSpPr/>
          <p:nvPr userDrawn="1"/>
        </p:nvSpPr>
        <p:spPr>
          <a:xfrm>
            <a:off x="0" y="6589339"/>
            <a:ext cx="12192000" cy="268662"/>
          </a:xfrm>
          <a:prstGeom prst="rect">
            <a:avLst/>
          </a:prstGeom>
          <a:solidFill>
            <a:srgbClr val="064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232F"/>
              </a:solidFill>
            </a:endParaRPr>
          </a:p>
        </p:txBody>
      </p:sp>
      <p:pic>
        <p:nvPicPr>
          <p:cNvPr id="8" name="Picture 7" descr="A screenshot of a video game&#10;&#10;Description automatically generated with medium confidence">
            <a:extLst>
              <a:ext uri="{FF2B5EF4-FFF2-40B4-BE49-F238E27FC236}">
                <a16:creationId xmlns:a16="http://schemas.microsoft.com/office/drawing/2014/main" id="{958D8D4B-10AB-B2AC-78EA-DB78EF01E0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71739" y="372717"/>
            <a:ext cx="5291579" cy="988286"/>
          </a:xfrm>
          <a:prstGeom prst="rect">
            <a:avLst/>
          </a:prstGeom>
        </p:spPr>
      </p:pic>
      <p:sp>
        <p:nvSpPr>
          <p:cNvPr id="9" name="Title 1">
            <a:extLst>
              <a:ext uri="{FF2B5EF4-FFF2-40B4-BE49-F238E27FC236}">
                <a16:creationId xmlns:a16="http://schemas.microsoft.com/office/drawing/2014/main" id="{51A1A080-A496-8FE2-3427-7E6ED19B2546}"/>
              </a:ext>
            </a:extLst>
          </p:cNvPr>
          <p:cNvSpPr>
            <a:spLocks noGrp="1"/>
          </p:cNvSpPr>
          <p:nvPr>
            <p:ph type="ctrTitle" hasCustomPrompt="1"/>
          </p:nvPr>
        </p:nvSpPr>
        <p:spPr>
          <a:xfrm>
            <a:off x="1524000" y="2086189"/>
            <a:ext cx="9144000" cy="1134806"/>
          </a:xfrm>
        </p:spPr>
        <p:txBody>
          <a:bodyPr anchor="b">
            <a:noAutofit/>
          </a:bodyPr>
          <a:lstStyle>
            <a:lvl1pPr algn="ctr">
              <a:defRPr sz="6500" b="1" i="0">
                <a:solidFill>
                  <a:srgbClr val="06453A"/>
                </a:solidFill>
                <a:latin typeface="+mj-lt"/>
              </a:defRPr>
            </a:lvl1pPr>
          </a:lstStyle>
          <a:p>
            <a:r>
              <a:rPr lang="en-US" dirty="0"/>
              <a:t>Title of Presentation</a:t>
            </a:r>
          </a:p>
        </p:txBody>
      </p:sp>
      <p:sp>
        <p:nvSpPr>
          <p:cNvPr id="10" name="Subtitle 2">
            <a:extLst>
              <a:ext uri="{FF2B5EF4-FFF2-40B4-BE49-F238E27FC236}">
                <a16:creationId xmlns:a16="http://schemas.microsoft.com/office/drawing/2014/main" id="{8612252A-C580-D257-C7FD-C95168061C19}"/>
              </a:ext>
            </a:extLst>
          </p:cNvPr>
          <p:cNvSpPr>
            <a:spLocks noGrp="1"/>
          </p:cNvSpPr>
          <p:nvPr>
            <p:ph type="subTitle" idx="1" hasCustomPrompt="1"/>
          </p:nvPr>
        </p:nvSpPr>
        <p:spPr>
          <a:xfrm>
            <a:off x="1524000" y="5016842"/>
            <a:ext cx="9144000" cy="1023551"/>
          </a:xfrm>
        </p:spPr>
        <p:txBody>
          <a:bodyPr>
            <a:normAutofit/>
          </a:bodyPr>
          <a:lstStyle>
            <a:lvl1pPr marL="0" indent="0" algn="ctr">
              <a:buNone/>
              <a:defRPr sz="22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and Date</a:t>
            </a:r>
          </a:p>
        </p:txBody>
      </p:sp>
    </p:spTree>
    <p:extLst>
      <p:ext uri="{BB962C8B-B14F-4D97-AF65-F5344CB8AC3E}">
        <p14:creationId xmlns:p14="http://schemas.microsoft.com/office/powerpoint/2010/main" val="54589276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_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2191-DC61-F6F1-B6C9-3F998111639B}"/>
              </a:ext>
            </a:extLst>
          </p:cNvPr>
          <p:cNvSpPr>
            <a:spLocks noGrp="1"/>
          </p:cNvSpPr>
          <p:nvPr>
            <p:ph type="title" hasCustomPrompt="1"/>
          </p:nvPr>
        </p:nvSpPr>
        <p:spPr>
          <a:xfrm>
            <a:off x="839788" y="987425"/>
            <a:ext cx="3932237" cy="1069975"/>
          </a:xfrm>
        </p:spPr>
        <p:txBody>
          <a:bodyPr anchor="b"/>
          <a:lstStyle>
            <a:lvl1pPr>
              <a:defRPr sz="3800"/>
            </a:lvl1pPr>
          </a:lstStyle>
          <a:p>
            <a:r>
              <a:rPr lang="en-US" dirty="0"/>
              <a:t>Slide Title</a:t>
            </a:r>
            <a:br>
              <a:rPr lang="en-US" dirty="0"/>
            </a:br>
            <a:endParaRPr lang="en-US" dirty="0"/>
          </a:p>
        </p:txBody>
      </p:sp>
      <p:sp>
        <p:nvSpPr>
          <p:cNvPr id="3" name="Picture Placeholder 2">
            <a:extLst>
              <a:ext uri="{FF2B5EF4-FFF2-40B4-BE49-F238E27FC236}">
                <a16:creationId xmlns:a16="http://schemas.microsoft.com/office/drawing/2014/main" id="{987EFA8D-1790-34DD-77A9-8593114B5FDF}"/>
              </a:ext>
            </a:extLst>
          </p:cNvPr>
          <p:cNvSpPr>
            <a:spLocks noGrp="1"/>
          </p:cNvSpPr>
          <p:nvPr>
            <p:ph type="pic" idx="1"/>
          </p:nvPr>
        </p:nvSpPr>
        <p:spPr>
          <a:xfrm>
            <a:off x="5183188" y="987425"/>
            <a:ext cx="6172200" cy="5489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Text Placeholder 3">
            <a:extLst>
              <a:ext uri="{FF2B5EF4-FFF2-40B4-BE49-F238E27FC236}">
                <a16:creationId xmlns:a16="http://schemas.microsoft.com/office/drawing/2014/main" id="{43A69C05-E8E2-4B92-1EFB-28B276EBDC13}"/>
              </a:ext>
            </a:extLst>
          </p:cNvPr>
          <p:cNvSpPr>
            <a:spLocks noGrp="1"/>
          </p:cNvSpPr>
          <p:nvPr>
            <p:ph type="body" sz="half" idx="10" hasCustomPrompt="1"/>
          </p:nvPr>
        </p:nvSpPr>
        <p:spPr>
          <a:xfrm>
            <a:off x="839788" y="2057400"/>
            <a:ext cx="3932237" cy="4419600"/>
          </a:xfrm>
        </p:spPr>
        <p:txBody>
          <a:bodyPr>
            <a:normAutofit/>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and bullets</a:t>
            </a:r>
          </a:p>
        </p:txBody>
      </p:sp>
    </p:spTree>
    <p:extLst>
      <p:ext uri="{BB962C8B-B14F-4D97-AF65-F5344CB8AC3E}">
        <p14:creationId xmlns:p14="http://schemas.microsoft.com/office/powerpoint/2010/main" val="385337021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_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00956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lt2"/>
        </a:solidFill>
        <a:effectLst/>
      </p:bgPr>
    </p:bg>
    <p:spTree>
      <p:nvGrpSpPr>
        <p:cNvPr id="1" name="Shape 91"/>
        <p:cNvGrpSpPr/>
        <p:nvPr/>
      </p:nvGrpSpPr>
      <p:grpSpPr>
        <a:xfrm>
          <a:off x="0" y="0"/>
          <a:ext cx="0" cy="0"/>
          <a:chOff x="0" y="0"/>
          <a:chExt cx="0" cy="0"/>
        </a:xfrm>
      </p:grpSpPr>
      <p:sp>
        <p:nvSpPr>
          <p:cNvPr id="93" name="Google Shape;93;p41"/>
          <p:cNvSpPr txBox="1">
            <a:spLocks noGrp="1"/>
          </p:cNvSpPr>
          <p:nvPr>
            <p:ph type="sldNum" idx="12"/>
          </p:nvPr>
        </p:nvSpPr>
        <p:spPr>
          <a:xfrm>
            <a:off x="11381736" y="6333135"/>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accent1"/>
                </a:solidFill>
                <a:latin typeface="Lato"/>
                <a:ea typeface="Lato"/>
                <a:cs typeface="Lato"/>
                <a:sym typeface="Lato"/>
              </a:defRPr>
            </a:lvl1pPr>
            <a:lvl2pPr marL="0" lvl="1" indent="0" algn="r">
              <a:lnSpc>
                <a:spcPct val="100000"/>
              </a:lnSpc>
              <a:spcBef>
                <a:spcPts val="0"/>
              </a:spcBef>
              <a:spcAft>
                <a:spcPts val="0"/>
              </a:spcAft>
              <a:buSzPts val="1000"/>
              <a:buNone/>
              <a:defRPr sz="1333" b="0" i="0" u="none" strike="noStrike" cap="none">
                <a:solidFill>
                  <a:schemeClr val="accent1"/>
                </a:solidFill>
                <a:latin typeface="Lato"/>
                <a:ea typeface="Lato"/>
                <a:cs typeface="Lato"/>
                <a:sym typeface="Lato"/>
              </a:defRPr>
            </a:lvl2pPr>
            <a:lvl3pPr marL="0" lvl="2" indent="0" algn="r">
              <a:lnSpc>
                <a:spcPct val="100000"/>
              </a:lnSpc>
              <a:spcBef>
                <a:spcPts val="0"/>
              </a:spcBef>
              <a:spcAft>
                <a:spcPts val="0"/>
              </a:spcAft>
              <a:buSzPts val="1000"/>
              <a:buNone/>
              <a:defRPr sz="1333" b="0" i="0" u="none" strike="noStrike" cap="none">
                <a:solidFill>
                  <a:schemeClr val="accent1"/>
                </a:solidFill>
                <a:latin typeface="Lato"/>
                <a:ea typeface="Lato"/>
                <a:cs typeface="Lato"/>
                <a:sym typeface="Lato"/>
              </a:defRPr>
            </a:lvl3pPr>
            <a:lvl4pPr marL="0" lvl="3" indent="0" algn="r">
              <a:lnSpc>
                <a:spcPct val="100000"/>
              </a:lnSpc>
              <a:spcBef>
                <a:spcPts val="0"/>
              </a:spcBef>
              <a:spcAft>
                <a:spcPts val="0"/>
              </a:spcAft>
              <a:buSzPts val="1000"/>
              <a:buNone/>
              <a:defRPr sz="1333" b="0" i="0" u="none" strike="noStrike" cap="none">
                <a:solidFill>
                  <a:schemeClr val="accent1"/>
                </a:solidFill>
                <a:latin typeface="Lato"/>
                <a:ea typeface="Lato"/>
                <a:cs typeface="Lato"/>
                <a:sym typeface="Lato"/>
              </a:defRPr>
            </a:lvl4pPr>
            <a:lvl5pPr marL="0" lvl="4" indent="0" algn="r">
              <a:lnSpc>
                <a:spcPct val="100000"/>
              </a:lnSpc>
              <a:spcBef>
                <a:spcPts val="0"/>
              </a:spcBef>
              <a:spcAft>
                <a:spcPts val="0"/>
              </a:spcAft>
              <a:buSzPts val="1000"/>
              <a:buNone/>
              <a:defRPr sz="1333" b="0" i="0" u="none" strike="noStrike" cap="none">
                <a:solidFill>
                  <a:schemeClr val="accent1"/>
                </a:solidFill>
                <a:latin typeface="Lato"/>
                <a:ea typeface="Lato"/>
                <a:cs typeface="Lato"/>
                <a:sym typeface="Lato"/>
              </a:defRPr>
            </a:lvl5pPr>
            <a:lvl6pPr marL="0" lvl="5" indent="0" algn="r">
              <a:lnSpc>
                <a:spcPct val="100000"/>
              </a:lnSpc>
              <a:spcBef>
                <a:spcPts val="0"/>
              </a:spcBef>
              <a:spcAft>
                <a:spcPts val="0"/>
              </a:spcAft>
              <a:buSzPts val="1000"/>
              <a:buNone/>
              <a:defRPr sz="1333" b="0" i="0" u="none" strike="noStrike" cap="none">
                <a:solidFill>
                  <a:schemeClr val="accent1"/>
                </a:solidFill>
                <a:latin typeface="Lato"/>
                <a:ea typeface="Lato"/>
                <a:cs typeface="Lato"/>
                <a:sym typeface="Lato"/>
              </a:defRPr>
            </a:lvl6pPr>
            <a:lvl7pPr marL="0" lvl="6" indent="0" algn="r">
              <a:lnSpc>
                <a:spcPct val="100000"/>
              </a:lnSpc>
              <a:spcBef>
                <a:spcPts val="0"/>
              </a:spcBef>
              <a:spcAft>
                <a:spcPts val="0"/>
              </a:spcAft>
              <a:buSzPts val="1000"/>
              <a:buNone/>
              <a:defRPr sz="1333" b="0" i="0" u="none" strike="noStrike" cap="none">
                <a:solidFill>
                  <a:schemeClr val="accent1"/>
                </a:solidFill>
                <a:latin typeface="Lato"/>
                <a:ea typeface="Lato"/>
                <a:cs typeface="Lato"/>
                <a:sym typeface="Lato"/>
              </a:defRPr>
            </a:lvl7pPr>
            <a:lvl8pPr marL="0" lvl="7" indent="0" algn="r">
              <a:lnSpc>
                <a:spcPct val="100000"/>
              </a:lnSpc>
              <a:spcBef>
                <a:spcPts val="0"/>
              </a:spcBef>
              <a:spcAft>
                <a:spcPts val="0"/>
              </a:spcAft>
              <a:buSzPts val="1000"/>
              <a:buNone/>
              <a:defRPr sz="1333" b="0" i="0" u="none" strike="noStrike" cap="none">
                <a:solidFill>
                  <a:schemeClr val="accent1"/>
                </a:solidFill>
                <a:latin typeface="Lato"/>
                <a:ea typeface="Lato"/>
                <a:cs typeface="Lato"/>
                <a:sym typeface="Lato"/>
              </a:defRPr>
            </a:lvl8pPr>
            <a:lvl9pPr marL="0" lvl="8" indent="0" algn="r">
              <a:lnSpc>
                <a:spcPct val="100000"/>
              </a:lnSpc>
              <a:spcBef>
                <a:spcPts val="0"/>
              </a:spcBef>
              <a:spcAft>
                <a:spcPts val="0"/>
              </a:spcAft>
              <a:buSzPts val="1000"/>
              <a:buNone/>
              <a:defRPr sz="1333" b="0" i="0" u="none" strike="noStrike" cap="none">
                <a:solidFill>
                  <a:schemeClr val="accent1"/>
                </a:solidFill>
                <a:latin typeface="Lato"/>
                <a:ea typeface="Lato"/>
                <a:cs typeface="Lato"/>
                <a:sym typeface="Lato"/>
              </a:defRPr>
            </a:lvl9pPr>
          </a:lstStyle>
          <a:p>
            <a:fld id="{00000000-1234-1234-1234-123412341234}" type="slidenum">
              <a:rPr lang="en" smtClean="0"/>
              <a:pPr/>
              <a:t>‹#›</a:t>
            </a:fld>
            <a:endParaRPr lang="en"/>
          </a:p>
        </p:txBody>
      </p:sp>
      <p:sp>
        <p:nvSpPr>
          <p:cNvPr id="94" name="Google Shape;94;p41"/>
          <p:cNvSpPr txBox="1">
            <a:spLocks noGrp="1"/>
          </p:cNvSpPr>
          <p:nvPr>
            <p:ph type="body" idx="1"/>
          </p:nvPr>
        </p:nvSpPr>
        <p:spPr>
          <a:xfrm>
            <a:off x="831333" y="2559700"/>
            <a:ext cx="10550400" cy="3773200"/>
          </a:xfrm>
          <a:prstGeom prst="rect">
            <a:avLst/>
          </a:prstGeom>
          <a:noFill/>
          <a:ln>
            <a:noFill/>
          </a:ln>
        </p:spPr>
        <p:txBody>
          <a:bodyPr spcFirstLastPara="1" wrap="square" lIns="91425" tIns="91425" rIns="91425" bIns="91425" anchor="t" anchorCtr="0">
            <a:normAutofit/>
          </a:bodyPr>
          <a:lstStyle>
            <a:lvl1pPr marL="609585" lvl="0" indent="-491054" algn="l">
              <a:lnSpc>
                <a:spcPct val="115000"/>
              </a:lnSpc>
              <a:spcBef>
                <a:spcPts val="0"/>
              </a:spcBef>
              <a:spcAft>
                <a:spcPts val="0"/>
              </a:spcAft>
              <a:buSzPts val="2200"/>
              <a:buFont typeface="Arial"/>
              <a:buChar char="●"/>
              <a:defRPr sz="2933">
                <a:latin typeface="Arial"/>
                <a:ea typeface="Arial"/>
                <a:cs typeface="Arial"/>
                <a:sym typeface="Arial"/>
              </a:defRPr>
            </a:lvl1pPr>
            <a:lvl2pPr marL="1219170" lvl="1" indent="-457189" algn="l">
              <a:lnSpc>
                <a:spcPct val="115000"/>
              </a:lnSpc>
              <a:spcBef>
                <a:spcPts val="0"/>
              </a:spcBef>
              <a:spcAft>
                <a:spcPts val="0"/>
              </a:spcAft>
              <a:buSzPts val="1800"/>
              <a:buFont typeface="Arial"/>
              <a:buChar char="○"/>
              <a:defRPr sz="2400">
                <a:latin typeface="Arial"/>
                <a:ea typeface="Arial"/>
                <a:cs typeface="Arial"/>
                <a:sym typeface="Arial"/>
              </a:defRPr>
            </a:lvl2pPr>
            <a:lvl3pPr marL="1828754" lvl="2" indent="-440256" algn="l">
              <a:lnSpc>
                <a:spcPct val="115000"/>
              </a:lnSpc>
              <a:spcBef>
                <a:spcPts val="0"/>
              </a:spcBef>
              <a:spcAft>
                <a:spcPts val="0"/>
              </a:spcAft>
              <a:buSzPts val="1600"/>
              <a:buFont typeface="Arial"/>
              <a:buChar char="■"/>
              <a:defRPr sz="2133">
                <a:latin typeface="Arial"/>
                <a:ea typeface="Arial"/>
                <a:cs typeface="Arial"/>
                <a:sym typeface="Arial"/>
              </a:defRPr>
            </a:lvl3pPr>
            <a:lvl4pPr marL="2438339" lvl="3" indent="-440256" algn="l">
              <a:lnSpc>
                <a:spcPct val="115000"/>
              </a:lnSpc>
              <a:spcBef>
                <a:spcPts val="0"/>
              </a:spcBef>
              <a:spcAft>
                <a:spcPts val="0"/>
              </a:spcAft>
              <a:buSzPts val="1600"/>
              <a:buFont typeface="Arial"/>
              <a:buChar char="●"/>
              <a:defRPr sz="2133">
                <a:latin typeface="Arial"/>
                <a:ea typeface="Arial"/>
                <a:cs typeface="Arial"/>
                <a:sym typeface="Arial"/>
              </a:defRPr>
            </a:lvl4pPr>
            <a:lvl5pPr marL="3047924" lvl="4" indent="-440256" algn="l">
              <a:lnSpc>
                <a:spcPct val="115000"/>
              </a:lnSpc>
              <a:spcBef>
                <a:spcPts val="0"/>
              </a:spcBef>
              <a:spcAft>
                <a:spcPts val="0"/>
              </a:spcAft>
              <a:buSzPts val="1600"/>
              <a:buFont typeface="Arial"/>
              <a:buChar char="○"/>
              <a:defRPr sz="2133">
                <a:latin typeface="Arial"/>
                <a:ea typeface="Arial"/>
                <a:cs typeface="Arial"/>
                <a:sym typeface="Arial"/>
              </a:defRPr>
            </a:lvl5pPr>
            <a:lvl6pPr marL="3657509" lvl="5" indent="-440256" algn="l">
              <a:lnSpc>
                <a:spcPct val="115000"/>
              </a:lnSpc>
              <a:spcBef>
                <a:spcPts val="0"/>
              </a:spcBef>
              <a:spcAft>
                <a:spcPts val="0"/>
              </a:spcAft>
              <a:buSzPts val="1600"/>
              <a:buFont typeface="Arial"/>
              <a:buChar char="■"/>
              <a:defRPr sz="2133">
                <a:latin typeface="Arial"/>
                <a:ea typeface="Arial"/>
                <a:cs typeface="Arial"/>
                <a:sym typeface="Arial"/>
              </a:defRPr>
            </a:lvl6pPr>
            <a:lvl7pPr marL="4267093" lvl="6" indent="-440256" algn="l">
              <a:lnSpc>
                <a:spcPct val="115000"/>
              </a:lnSpc>
              <a:spcBef>
                <a:spcPts val="0"/>
              </a:spcBef>
              <a:spcAft>
                <a:spcPts val="0"/>
              </a:spcAft>
              <a:buSzPts val="1600"/>
              <a:buFont typeface="Arial"/>
              <a:buChar char="●"/>
              <a:defRPr sz="2133">
                <a:latin typeface="Arial"/>
                <a:ea typeface="Arial"/>
                <a:cs typeface="Arial"/>
                <a:sym typeface="Arial"/>
              </a:defRPr>
            </a:lvl7pPr>
            <a:lvl8pPr marL="4876678" lvl="7" indent="-440256" algn="l">
              <a:lnSpc>
                <a:spcPct val="115000"/>
              </a:lnSpc>
              <a:spcBef>
                <a:spcPts val="0"/>
              </a:spcBef>
              <a:spcAft>
                <a:spcPts val="0"/>
              </a:spcAft>
              <a:buSzPts val="1600"/>
              <a:buFont typeface="Arial"/>
              <a:buChar char="○"/>
              <a:defRPr sz="2133">
                <a:latin typeface="Arial"/>
                <a:ea typeface="Arial"/>
                <a:cs typeface="Arial"/>
                <a:sym typeface="Arial"/>
              </a:defRPr>
            </a:lvl8pPr>
            <a:lvl9pPr marL="5486263" lvl="8" indent="-440256" algn="l">
              <a:lnSpc>
                <a:spcPct val="115000"/>
              </a:lnSpc>
              <a:spcBef>
                <a:spcPts val="0"/>
              </a:spcBef>
              <a:spcAft>
                <a:spcPts val="0"/>
              </a:spcAft>
              <a:buSzPts val="1600"/>
              <a:buFont typeface="Arial"/>
              <a:buChar char="■"/>
              <a:defRPr sz="2133">
                <a:latin typeface="Arial"/>
                <a:ea typeface="Arial"/>
                <a:cs typeface="Arial"/>
                <a:sym typeface="Arial"/>
              </a:defRPr>
            </a:lvl9pPr>
          </a:lstStyle>
          <a:p>
            <a:endParaRPr/>
          </a:p>
        </p:txBody>
      </p:sp>
      <p:sp>
        <p:nvSpPr>
          <p:cNvPr id="95" name="Google Shape;95;p41"/>
          <p:cNvSpPr txBox="1">
            <a:spLocks noGrp="1"/>
          </p:cNvSpPr>
          <p:nvPr>
            <p:ph type="title"/>
          </p:nvPr>
        </p:nvSpPr>
        <p:spPr>
          <a:xfrm>
            <a:off x="972600" y="1758200"/>
            <a:ext cx="10251600" cy="71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Font typeface="Arial"/>
              <a:buNone/>
              <a:defRPr sz="3467">
                <a:latin typeface="Arial"/>
                <a:ea typeface="Arial"/>
                <a:cs typeface="Arial"/>
                <a:sym typeface="Arial"/>
              </a:defRPr>
            </a:lvl1pPr>
            <a:lvl2pPr lvl="1" algn="l">
              <a:lnSpc>
                <a:spcPct val="100000"/>
              </a:lnSpc>
              <a:spcBef>
                <a:spcPts val="0"/>
              </a:spcBef>
              <a:spcAft>
                <a:spcPts val="0"/>
              </a:spcAft>
              <a:buSzPts val="2600"/>
              <a:buNone/>
              <a:defRPr sz="3467"/>
            </a:lvl2pPr>
            <a:lvl3pPr lvl="2" algn="l">
              <a:lnSpc>
                <a:spcPct val="100000"/>
              </a:lnSpc>
              <a:spcBef>
                <a:spcPts val="0"/>
              </a:spcBef>
              <a:spcAft>
                <a:spcPts val="0"/>
              </a:spcAft>
              <a:buSzPts val="2600"/>
              <a:buNone/>
              <a:defRPr sz="3467"/>
            </a:lvl3pPr>
            <a:lvl4pPr lvl="3" algn="l">
              <a:lnSpc>
                <a:spcPct val="100000"/>
              </a:lnSpc>
              <a:spcBef>
                <a:spcPts val="0"/>
              </a:spcBef>
              <a:spcAft>
                <a:spcPts val="0"/>
              </a:spcAft>
              <a:buSzPts val="2600"/>
              <a:buNone/>
              <a:defRPr sz="3467"/>
            </a:lvl4pPr>
            <a:lvl5pPr lvl="4" algn="l">
              <a:lnSpc>
                <a:spcPct val="100000"/>
              </a:lnSpc>
              <a:spcBef>
                <a:spcPts val="0"/>
              </a:spcBef>
              <a:spcAft>
                <a:spcPts val="0"/>
              </a:spcAft>
              <a:buSzPts val="2600"/>
              <a:buNone/>
              <a:defRPr sz="3467"/>
            </a:lvl5pPr>
            <a:lvl6pPr lvl="5" algn="l">
              <a:lnSpc>
                <a:spcPct val="100000"/>
              </a:lnSpc>
              <a:spcBef>
                <a:spcPts val="0"/>
              </a:spcBef>
              <a:spcAft>
                <a:spcPts val="0"/>
              </a:spcAft>
              <a:buSzPts val="2600"/>
              <a:buNone/>
              <a:defRPr sz="3467"/>
            </a:lvl6pPr>
            <a:lvl7pPr lvl="6" algn="l">
              <a:lnSpc>
                <a:spcPct val="100000"/>
              </a:lnSpc>
              <a:spcBef>
                <a:spcPts val="0"/>
              </a:spcBef>
              <a:spcAft>
                <a:spcPts val="0"/>
              </a:spcAft>
              <a:buSzPts val="2600"/>
              <a:buNone/>
              <a:defRPr sz="3467"/>
            </a:lvl7pPr>
            <a:lvl8pPr lvl="7" algn="l">
              <a:lnSpc>
                <a:spcPct val="100000"/>
              </a:lnSpc>
              <a:spcBef>
                <a:spcPts val="0"/>
              </a:spcBef>
              <a:spcAft>
                <a:spcPts val="0"/>
              </a:spcAft>
              <a:buSzPts val="2600"/>
              <a:buNone/>
              <a:defRPr sz="3467"/>
            </a:lvl8pPr>
            <a:lvl9pPr lvl="8" algn="l">
              <a:lnSpc>
                <a:spcPct val="100000"/>
              </a:lnSpc>
              <a:spcBef>
                <a:spcPts val="0"/>
              </a:spcBef>
              <a:spcAft>
                <a:spcPts val="0"/>
              </a:spcAft>
              <a:buSzPts val="2600"/>
              <a:buNone/>
              <a:defRPr sz="3467"/>
            </a:lvl9pPr>
          </a:lstStyle>
          <a:p>
            <a:endParaRPr/>
          </a:p>
        </p:txBody>
      </p:sp>
    </p:spTree>
    <p:extLst>
      <p:ext uri="{BB962C8B-B14F-4D97-AF65-F5344CB8AC3E}">
        <p14:creationId xmlns:p14="http://schemas.microsoft.com/office/powerpoint/2010/main" val="488090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_Marigold_Left">
    <p:bg>
      <p:bgPr>
        <a:solidFill>
          <a:srgbClr val="F1EFF0"/>
        </a:solidFill>
        <a:effectLst/>
      </p:bgPr>
    </p:bg>
    <p:spTree>
      <p:nvGrpSpPr>
        <p:cNvPr id="1" name=""/>
        <p:cNvGrpSpPr/>
        <p:nvPr/>
      </p:nvGrpSpPr>
      <p:grpSpPr>
        <a:xfrm>
          <a:off x="0" y="0"/>
          <a:ext cx="0" cy="0"/>
          <a:chOff x="0" y="0"/>
          <a:chExt cx="0" cy="0"/>
        </a:xfrm>
      </p:grpSpPr>
      <p:sp>
        <p:nvSpPr>
          <p:cNvPr id="89" name="Text"/>
          <p:cNvSpPr txBox="1"/>
          <p:nvPr/>
        </p:nvSpPr>
        <p:spPr>
          <a:xfrm>
            <a:off x="5824376" y="393883"/>
            <a:ext cx="91372" cy="1644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90" name="Text"/>
          <p:cNvSpPr txBox="1"/>
          <p:nvPr/>
        </p:nvSpPr>
        <p:spPr>
          <a:xfrm>
            <a:off x="5204864" y="372717"/>
            <a:ext cx="91372" cy="1644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19" name="Text Placeholder 18">
            <a:extLst>
              <a:ext uri="{FF2B5EF4-FFF2-40B4-BE49-F238E27FC236}">
                <a16:creationId xmlns:a16="http://schemas.microsoft.com/office/drawing/2014/main" id="{41E04929-80EF-D4CB-7481-4CD808F3BE1D}"/>
              </a:ext>
            </a:extLst>
          </p:cNvPr>
          <p:cNvSpPr>
            <a:spLocks noGrp="1"/>
          </p:cNvSpPr>
          <p:nvPr>
            <p:ph type="body" sz="quarter" idx="10" hasCustomPrompt="1"/>
          </p:nvPr>
        </p:nvSpPr>
        <p:spPr>
          <a:xfrm>
            <a:off x="741363" y="2014538"/>
            <a:ext cx="5438775" cy="4016375"/>
          </a:xfrm>
          <a:prstGeom prst="rect">
            <a:avLst/>
          </a:prstGeom>
        </p:spPr>
        <p:txBody>
          <a:bodyPr/>
          <a:lstStyle>
            <a:lvl1pPr>
              <a:lnSpc>
                <a:spcPct val="125000"/>
              </a:lnSpc>
              <a:defRPr sz="4500"/>
            </a:lvl1pPr>
          </a:lstStyle>
          <a:p>
            <a:pPr lvl="0"/>
            <a:r>
              <a:rPr lang="en-US"/>
              <a:t>Agenda Item</a:t>
            </a:r>
          </a:p>
          <a:p>
            <a:pPr lvl="0"/>
            <a:r>
              <a:rPr lang="en-US"/>
              <a:t>Agenda Item</a:t>
            </a:r>
          </a:p>
          <a:p>
            <a:pPr lvl="0"/>
            <a:r>
              <a:rPr lang="en-US"/>
              <a:t>Agenda Item</a:t>
            </a:r>
          </a:p>
          <a:p>
            <a:pPr lvl="0"/>
            <a:r>
              <a:rPr lang="en-US"/>
              <a:t>Agenda Item</a:t>
            </a:r>
          </a:p>
          <a:p>
            <a:pPr lvl="0"/>
            <a:r>
              <a:rPr lang="en-US"/>
              <a:t>Agenda Item</a:t>
            </a:r>
          </a:p>
        </p:txBody>
      </p:sp>
      <p:sp>
        <p:nvSpPr>
          <p:cNvPr id="21" name="Text Placeholder 20">
            <a:extLst>
              <a:ext uri="{FF2B5EF4-FFF2-40B4-BE49-F238E27FC236}">
                <a16:creationId xmlns:a16="http://schemas.microsoft.com/office/drawing/2014/main" id="{BF19F48C-9645-F982-E468-99F31167C369}"/>
              </a:ext>
            </a:extLst>
          </p:cNvPr>
          <p:cNvSpPr>
            <a:spLocks noGrp="1"/>
          </p:cNvSpPr>
          <p:nvPr>
            <p:ph type="body" sz="quarter" idx="11" hasCustomPrompt="1"/>
          </p:nvPr>
        </p:nvSpPr>
        <p:spPr>
          <a:xfrm>
            <a:off x="590550" y="857250"/>
            <a:ext cx="5589588" cy="971550"/>
          </a:xfrm>
          <a:prstGeom prst="rect">
            <a:avLst/>
          </a:prstGeom>
        </p:spPr>
        <p:txBody>
          <a:bodyPr/>
          <a:lstStyle>
            <a:lvl1pPr>
              <a:defRPr sz="5500" b="1">
                <a:solidFill>
                  <a:schemeClr val="accent4"/>
                </a:solidFill>
              </a:defRPr>
            </a:lvl1pPr>
          </a:lstStyle>
          <a:p>
            <a:pPr lvl="0"/>
            <a:r>
              <a:rPr lang="en-US"/>
              <a:t>Headline Topic</a:t>
            </a:r>
          </a:p>
        </p:txBody>
      </p:sp>
      <p:sp>
        <p:nvSpPr>
          <p:cNvPr id="23" name="Text Placeholder 22">
            <a:extLst>
              <a:ext uri="{FF2B5EF4-FFF2-40B4-BE49-F238E27FC236}">
                <a16:creationId xmlns:a16="http://schemas.microsoft.com/office/drawing/2014/main" id="{26B6170C-5933-CF4B-FAFA-F5A65A4B18A8}"/>
              </a:ext>
            </a:extLst>
          </p:cNvPr>
          <p:cNvSpPr>
            <a:spLocks noGrp="1"/>
          </p:cNvSpPr>
          <p:nvPr>
            <p:ph type="body" sz="quarter" idx="12" hasCustomPrompt="1"/>
          </p:nvPr>
        </p:nvSpPr>
        <p:spPr>
          <a:xfrm>
            <a:off x="7258050" y="373063"/>
            <a:ext cx="4343400" cy="1085850"/>
          </a:xfrm>
          <a:prstGeom prst="rect">
            <a:avLst/>
          </a:prstGeom>
        </p:spPr>
        <p:txBody>
          <a:bodyPr/>
          <a:lstStyle>
            <a:lvl1pPr algn="ctr">
              <a:defRPr sz="6500" b="1">
                <a:solidFill>
                  <a:schemeClr val="bg1"/>
                </a:solidFill>
              </a:defRPr>
            </a:lvl1pPr>
          </a:lstStyle>
          <a:p>
            <a:pPr lvl="0"/>
            <a:r>
              <a:rPr lang="en-US"/>
              <a:t>AGENDA</a:t>
            </a:r>
          </a:p>
        </p:txBody>
      </p:sp>
    </p:spTree>
    <p:extLst>
      <p:ext uri="{BB962C8B-B14F-4D97-AF65-F5344CB8AC3E}">
        <p14:creationId xmlns:p14="http://schemas.microsoft.com/office/powerpoint/2010/main" val="147273948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3- Light">
    <p:bg>
      <p:bgPr>
        <a:solidFill>
          <a:schemeClr val="accent1"/>
        </a:solidFill>
        <a:effectLst/>
      </p:bgPr>
    </p:bg>
    <p:spTree>
      <p:nvGrpSpPr>
        <p:cNvPr id="1" name=""/>
        <p:cNvGrpSpPr/>
        <p:nvPr/>
      </p:nvGrpSpPr>
      <p:grpSpPr>
        <a:xfrm>
          <a:off x="0" y="0"/>
          <a:ext cx="0" cy="0"/>
          <a:chOff x="0" y="0"/>
          <a:chExt cx="0" cy="0"/>
        </a:xfrm>
      </p:grpSpPr>
      <p:sp>
        <p:nvSpPr>
          <p:cNvPr id="67" name="Text"/>
          <p:cNvSpPr txBox="1"/>
          <p:nvPr/>
        </p:nvSpPr>
        <p:spPr>
          <a:xfrm>
            <a:off x="5824376" y="393883"/>
            <a:ext cx="91372" cy="164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68" name="Text"/>
          <p:cNvSpPr txBox="1"/>
          <p:nvPr/>
        </p:nvSpPr>
        <p:spPr>
          <a:xfrm>
            <a:off x="5204864" y="372717"/>
            <a:ext cx="91372" cy="164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6" name="Rectangle 5">
            <a:extLst>
              <a:ext uri="{FF2B5EF4-FFF2-40B4-BE49-F238E27FC236}">
                <a16:creationId xmlns:a16="http://schemas.microsoft.com/office/drawing/2014/main" id="{78FBEDD4-F26F-E65D-926D-B36D40DCC0C7}"/>
              </a:ext>
            </a:extLst>
          </p:cNvPr>
          <p:cNvSpPr/>
          <p:nvPr userDrawn="1"/>
        </p:nvSpPr>
        <p:spPr>
          <a:xfrm>
            <a:off x="0" y="6589339"/>
            <a:ext cx="12192000" cy="2686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232F"/>
              </a:solidFill>
            </a:endParaRPr>
          </a:p>
        </p:txBody>
      </p:sp>
      <p:sp>
        <p:nvSpPr>
          <p:cNvPr id="9" name="Title 1">
            <a:extLst>
              <a:ext uri="{FF2B5EF4-FFF2-40B4-BE49-F238E27FC236}">
                <a16:creationId xmlns:a16="http://schemas.microsoft.com/office/drawing/2014/main" id="{51A1A080-A496-8FE2-3427-7E6ED19B2546}"/>
              </a:ext>
            </a:extLst>
          </p:cNvPr>
          <p:cNvSpPr>
            <a:spLocks noGrp="1"/>
          </p:cNvSpPr>
          <p:nvPr>
            <p:ph type="ctrTitle" hasCustomPrompt="1"/>
          </p:nvPr>
        </p:nvSpPr>
        <p:spPr>
          <a:xfrm>
            <a:off x="1524000" y="2086189"/>
            <a:ext cx="9144000" cy="1134806"/>
          </a:xfrm>
        </p:spPr>
        <p:txBody>
          <a:bodyPr anchor="b">
            <a:noAutofit/>
          </a:bodyPr>
          <a:lstStyle>
            <a:lvl1pPr algn="ctr">
              <a:defRPr sz="8000" b="1" i="0">
                <a:solidFill>
                  <a:schemeClr val="bg1"/>
                </a:solidFill>
                <a:latin typeface="Neue Haas Grotesk Display Pro 25 Thin"/>
              </a:defRPr>
            </a:lvl1pPr>
          </a:lstStyle>
          <a:p>
            <a:r>
              <a:rPr lang="en-US" dirty="0"/>
              <a:t>Title of Presentation</a:t>
            </a:r>
          </a:p>
        </p:txBody>
      </p:sp>
      <p:sp>
        <p:nvSpPr>
          <p:cNvPr id="10" name="Subtitle 2">
            <a:extLst>
              <a:ext uri="{FF2B5EF4-FFF2-40B4-BE49-F238E27FC236}">
                <a16:creationId xmlns:a16="http://schemas.microsoft.com/office/drawing/2014/main" id="{8612252A-C580-D257-C7FD-C95168061C19}"/>
              </a:ext>
            </a:extLst>
          </p:cNvPr>
          <p:cNvSpPr>
            <a:spLocks noGrp="1"/>
          </p:cNvSpPr>
          <p:nvPr>
            <p:ph type="subTitle" idx="1" hasCustomPrompt="1"/>
          </p:nvPr>
        </p:nvSpPr>
        <p:spPr>
          <a:xfrm>
            <a:off x="1524000" y="5016842"/>
            <a:ext cx="9144000" cy="1023551"/>
          </a:xfrm>
        </p:spPr>
        <p:txBody>
          <a:bodyPr>
            <a:normAutofit/>
          </a:bodyPr>
          <a:lstStyle>
            <a:lvl1pPr marL="0" indent="0" algn="ct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and Date</a:t>
            </a:r>
          </a:p>
        </p:txBody>
      </p:sp>
      <p:pic>
        <p:nvPicPr>
          <p:cNvPr id="3" name="Picture 2" descr="Icon&#10;&#10;Description automatically generated">
            <a:extLst>
              <a:ext uri="{FF2B5EF4-FFF2-40B4-BE49-F238E27FC236}">
                <a16:creationId xmlns:a16="http://schemas.microsoft.com/office/drawing/2014/main" id="{C8ABA98A-D70E-7624-8CF0-6B0EF4E4AB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3576" y="299475"/>
            <a:ext cx="4944847" cy="922343"/>
          </a:xfrm>
          <a:prstGeom prst="rect">
            <a:avLst/>
          </a:prstGeom>
        </p:spPr>
      </p:pic>
      <p:cxnSp>
        <p:nvCxnSpPr>
          <p:cNvPr id="5" name="Straight Connector 4">
            <a:extLst>
              <a:ext uri="{FF2B5EF4-FFF2-40B4-BE49-F238E27FC236}">
                <a16:creationId xmlns:a16="http://schemas.microsoft.com/office/drawing/2014/main" id="{A6EFE689-8F85-9C28-0BA7-5B9DB0C1FC2B}"/>
              </a:ext>
            </a:extLst>
          </p:cNvPr>
          <p:cNvCxnSpPr>
            <a:cxnSpLocks/>
          </p:cNvCxnSpPr>
          <p:nvPr userDrawn="1"/>
        </p:nvCxnSpPr>
        <p:spPr>
          <a:xfrm>
            <a:off x="1524000" y="1496291"/>
            <a:ext cx="9052723" cy="0"/>
          </a:xfrm>
          <a:prstGeom prst="line">
            <a:avLst/>
          </a:prstGeom>
          <a:noFill/>
          <a:ln w="25400"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6862852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ight Background">
    <p:bg>
      <p:bgPr>
        <a:solidFill>
          <a:srgbClr val="DCDE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37588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Green_Left">
    <p:bg>
      <p:bgPr>
        <a:solidFill>
          <a:srgbClr val="F1EFF0"/>
        </a:solidFill>
        <a:effectLst/>
      </p:bgPr>
    </p:bg>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78CB0431-C75A-3F9F-2BE0-1679505CC84B}"/>
              </a:ext>
            </a:extLst>
          </p:cNvPr>
          <p:cNvSpPr txBox="1"/>
          <p:nvPr userDrawn="1"/>
        </p:nvSpPr>
        <p:spPr>
          <a:xfrm>
            <a:off x="11179013" y="197113"/>
            <a:ext cx="91372" cy="164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5" name="Text">
            <a:extLst>
              <a:ext uri="{FF2B5EF4-FFF2-40B4-BE49-F238E27FC236}">
                <a16:creationId xmlns:a16="http://schemas.microsoft.com/office/drawing/2014/main" id="{EBDBBA6F-40A8-46BE-FAF1-BBF3C018C558}"/>
              </a:ext>
            </a:extLst>
          </p:cNvPr>
          <p:cNvSpPr txBox="1"/>
          <p:nvPr userDrawn="1"/>
        </p:nvSpPr>
        <p:spPr>
          <a:xfrm>
            <a:off x="10559501" y="175947"/>
            <a:ext cx="91372" cy="164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6" name="Text Placeholder 18">
            <a:extLst>
              <a:ext uri="{FF2B5EF4-FFF2-40B4-BE49-F238E27FC236}">
                <a16:creationId xmlns:a16="http://schemas.microsoft.com/office/drawing/2014/main" id="{EBE9D4C6-0D39-6406-ECE3-23B193720E5A}"/>
              </a:ext>
            </a:extLst>
          </p:cNvPr>
          <p:cNvSpPr>
            <a:spLocks noGrp="1"/>
          </p:cNvSpPr>
          <p:nvPr>
            <p:ph type="body" sz="quarter" idx="10" hasCustomPrompt="1"/>
          </p:nvPr>
        </p:nvSpPr>
        <p:spPr>
          <a:xfrm>
            <a:off x="6096000" y="1952094"/>
            <a:ext cx="5438775" cy="4016375"/>
          </a:xfrm>
          <a:prstGeom prst="rect">
            <a:avLst/>
          </a:prstGeom>
        </p:spPr>
        <p:txBody>
          <a:bodyPr/>
          <a:lstStyle>
            <a:lvl1pPr>
              <a:lnSpc>
                <a:spcPct val="125000"/>
              </a:lnSpc>
              <a:defRPr sz="4500"/>
            </a:lvl1pPr>
          </a:lstStyle>
          <a:p>
            <a:pPr lvl="0"/>
            <a:r>
              <a:rPr lang="en-US" dirty="0"/>
              <a:t>Agenda Item</a:t>
            </a:r>
          </a:p>
          <a:p>
            <a:pPr lvl="0"/>
            <a:r>
              <a:rPr lang="en-US" dirty="0"/>
              <a:t>Agenda Item</a:t>
            </a:r>
          </a:p>
          <a:p>
            <a:pPr lvl="0"/>
            <a:r>
              <a:rPr lang="en-US" dirty="0"/>
              <a:t>Agenda Item</a:t>
            </a:r>
          </a:p>
          <a:p>
            <a:pPr lvl="0"/>
            <a:r>
              <a:rPr lang="en-US" dirty="0"/>
              <a:t>Agenda Item</a:t>
            </a:r>
          </a:p>
          <a:p>
            <a:pPr lvl="0"/>
            <a:r>
              <a:rPr lang="en-US" dirty="0"/>
              <a:t>Agenda Item</a:t>
            </a:r>
          </a:p>
        </p:txBody>
      </p:sp>
      <p:sp>
        <p:nvSpPr>
          <p:cNvPr id="7" name="Text Placeholder 20">
            <a:extLst>
              <a:ext uri="{FF2B5EF4-FFF2-40B4-BE49-F238E27FC236}">
                <a16:creationId xmlns:a16="http://schemas.microsoft.com/office/drawing/2014/main" id="{573516D3-2109-DE60-6AA0-B8A221B5A464}"/>
              </a:ext>
            </a:extLst>
          </p:cNvPr>
          <p:cNvSpPr>
            <a:spLocks noGrp="1"/>
          </p:cNvSpPr>
          <p:nvPr>
            <p:ph type="body" sz="quarter" idx="11" hasCustomPrompt="1"/>
          </p:nvPr>
        </p:nvSpPr>
        <p:spPr>
          <a:xfrm>
            <a:off x="6020593" y="764653"/>
            <a:ext cx="5589588" cy="971550"/>
          </a:xfrm>
          <a:prstGeom prst="rect">
            <a:avLst/>
          </a:prstGeom>
        </p:spPr>
        <p:txBody>
          <a:bodyPr/>
          <a:lstStyle>
            <a:lvl1pPr>
              <a:defRPr sz="5500" b="1">
                <a:solidFill>
                  <a:schemeClr val="tx2"/>
                </a:solidFill>
              </a:defRPr>
            </a:lvl1pPr>
          </a:lstStyle>
          <a:p>
            <a:pPr lvl="0"/>
            <a:r>
              <a:rPr lang="en-US" dirty="0"/>
              <a:t>Headline Topic</a:t>
            </a:r>
          </a:p>
        </p:txBody>
      </p:sp>
      <p:sp>
        <p:nvSpPr>
          <p:cNvPr id="9" name="Text Placeholder 22">
            <a:extLst>
              <a:ext uri="{FF2B5EF4-FFF2-40B4-BE49-F238E27FC236}">
                <a16:creationId xmlns:a16="http://schemas.microsoft.com/office/drawing/2014/main" id="{55FB1A97-4C2F-B10A-8F5B-F74A77EC099A}"/>
              </a:ext>
            </a:extLst>
          </p:cNvPr>
          <p:cNvSpPr>
            <a:spLocks noGrp="1"/>
          </p:cNvSpPr>
          <p:nvPr>
            <p:ph type="body" sz="quarter" idx="12" hasCustomPrompt="1"/>
          </p:nvPr>
        </p:nvSpPr>
        <p:spPr>
          <a:xfrm>
            <a:off x="505568" y="0"/>
            <a:ext cx="4343400" cy="1085850"/>
          </a:xfrm>
          <a:prstGeom prst="rect">
            <a:avLst/>
          </a:prstGeom>
        </p:spPr>
        <p:txBody>
          <a:bodyPr/>
          <a:lstStyle>
            <a:lvl1pPr algn="ctr">
              <a:defRPr sz="6500" b="1">
                <a:solidFill>
                  <a:schemeClr val="bg1"/>
                </a:solidFill>
              </a:defRPr>
            </a:lvl1pPr>
          </a:lstStyle>
          <a:p>
            <a:pPr lvl="0"/>
            <a:r>
              <a:rPr lang="en-US" dirty="0"/>
              <a:t>AGENDA</a:t>
            </a:r>
          </a:p>
        </p:txBody>
      </p:sp>
    </p:spTree>
    <p:extLst>
      <p:ext uri="{BB962C8B-B14F-4D97-AF65-F5344CB8AC3E}">
        <p14:creationId xmlns:p14="http://schemas.microsoft.com/office/powerpoint/2010/main" val="394514311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_Layout_Marigold_Right">
    <p:bg>
      <p:bgPr>
        <a:solidFill>
          <a:srgbClr val="F1EFF0"/>
        </a:solidFill>
        <a:effectLst/>
      </p:bgPr>
    </p:bg>
    <p:spTree>
      <p:nvGrpSpPr>
        <p:cNvPr id="1" name=""/>
        <p:cNvGrpSpPr/>
        <p:nvPr/>
      </p:nvGrpSpPr>
      <p:grpSpPr>
        <a:xfrm>
          <a:off x="0" y="0"/>
          <a:ext cx="0" cy="0"/>
          <a:chOff x="0" y="0"/>
          <a:chExt cx="0" cy="0"/>
        </a:xfrm>
      </p:grpSpPr>
      <p:sp>
        <p:nvSpPr>
          <p:cNvPr id="89" name="Text"/>
          <p:cNvSpPr txBox="1"/>
          <p:nvPr/>
        </p:nvSpPr>
        <p:spPr>
          <a:xfrm>
            <a:off x="5824376" y="393883"/>
            <a:ext cx="91372" cy="164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90" name="Text"/>
          <p:cNvSpPr txBox="1"/>
          <p:nvPr/>
        </p:nvSpPr>
        <p:spPr>
          <a:xfrm>
            <a:off x="5204864" y="372717"/>
            <a:ext cx="91372" cy="164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5" name="Picture Placeholder 4">
            <a:extLst>
              <a:ext uri="{FF2B5EF4-FFF2-40B4-BE49-F238E27FC236}">
                <a16:creationId xmlns:a16="http://schemas.microsoft.com/office/drawing/2014/main" id="{940C107C-3C02-1164-6A0F-955025D3F93A}"/>
              </a:ext>
            </a:extLst>
          </p:cNvPr>
          <p:cNvSpPr>
            <a:spLocks noGrp="1"/>
          </p:cNvSpPr>
          <p:nvPr>
            <p:ph type="pic" sz="quarter" idx="10"/>
          </p:nvPr>
        </p:nvSpPr>
        <p:spPr>
          <a:xfrm>
            <a:off x="-17360" y="0"/>
            <a:ext cx="5660020" cy="6858000"/>
          </a:xfrm>
          <a:prstGeom prst="rect">
            <a:avLst/>
          </a:prstGeom>
        </p:spPr>
        <p:txBody>
          <a:bodyPr/>
          <a:lstStyle>
            <a:lvl1pPr algn="ctr">
              <a:defRPr/>
            </a:lvl1pPr>
          </a:lstStyle>
          <a:p>
            <a:endParaRPr lang="en-US" dirty="0"/>
          </a:p>
          <a:p>
            <a:r>
              <a:rPr lang="en-US" dirty="0"/>
              <a:t>Click Icon to Insert Picture</a:t>
            </a:r>
          </a:p>
        </p:txBody>
      </p:sp>
      <p:sp>
        <p:nvSpPr>
          <p:cNvPr id="10" name="Text Placeholder 9">
            <a:extLst>
              <a:ext uri="{FF2B5EF4-FFF2-40B4-BE49-F238E27FC236}">
                <a16:creationId xmlns:a16="http://schemas.microsoft.com/office/drawing/2014/main" id="{CC358B0B-D693-3B40-2B7E-864BBB3B6700}"/>
              </a:ext>
            </a:extLst>
          </p:cNvPr>
          <p:cNvSpPr>
            <a:spLocks noGrp="1"/>
          </p:cNvSpPr>
          <p:nvPr>
            <p:ph type="body" sz="quarter" idx="11" hasCustomPrompt="1"/>
          </p:nvPr>
        </p:nvSpPr>
        <p:spPr>
          <a:xfrm>
            <a:off x="6238875" y="373063"/>
            <a:ext cx="5953125" cy="1374775"/>
          </a:xfrm>
          <a:prstGeom prst="rect">
            <a:avLst/>
          </a:prstGeom>
        </p:spPr>
        <p:txBody>
          <a:bodyPr/>
          <a:lstStyle>
            <a:lvl1pPr algn="ctr">
              <a:defRPr sz="7000" b="1">
                <a:solidFill>
                  <a:schemeClr val="bg1"/>
                </a:solidFill>
                <a:latin typeface="Neue Haas Grotesk Display Pro 65 Medium"/>
              </a:defRPr>
            </a:lvl1pPr>
          </a:lstStyle>
          <a:p>
            <a:pPr lvl="0"/>
            <a:r>
              <a:rPr lang="en-US" dirty="0"/>
              <a:t>Header</a:t>
            </a:r>
          </a:p>
        </p:txBody>
      </p:sp>
      <p:sp>
        <p:nvSpPr>
          <p:cNvPr id="12" name="Text Placeholder 11">
            <a:extLst>
              <a:ext uri="{FF2B5EF4-FFF2-40B4-BE49-F238E27FC236}">
                <a16:creationId xmlns:a16="http://schemas.microsoft.com/office/drawing/2014/main" id="{9C7C31D1-0FAA-AE66-02AE-054A7E3AA3D9}"/>
              </a:ext>
            </a:extLst>
          </p:cNvPr>
          <p:cNvSpPr>
            <a:spLocks noGrp="1"/>
          </p:cNvSpPr>
          <p:nvPr>
            <p:ph type="body" sz="quarter" idx="12" hasCustomPrompt="1"/>
          </p:nvPr>
        </p:nvSpPr>
        <p:spPr>
          <a:xfrm>
            <a:off x="6238875" y="2036763"/>
            <a:ext cx="5149850" cy="4237037"/>
          </a:xfrm>
          <a:prstGeom prst="rect">
            <a:avLst/>
          </a:prstGeom>
        </p:spPr>
        <p:txBody>
          <a:bodyPr/>
          <a:lstStyle>
            <a:lvl1pPr marL="457200" indent="-457200">
              <a:lnSpc>
                <a:spcPct val="100000"/>
              </a:lnSpc>
              <a:buFont typeface="Arial" panose="020B0604020202020204" pitchFamily="34" charset="0"/>
              <a:buChar char="•"/>
              <a:defRPr sz="3800">
                <a:solidFill>
                  <a:schemeClr val="bg1"/>
                </a:solidFill>
                <a:latin typeface="Neue Haas Grotesk Display Pro 25 Thin"/>
              </a:defRPr>
            </a:lvl1pPr>
            <a:lvl2pPr>
              <a:defRPr sz="3200">
                <a:solidFill>
                  <a:schemeClr val="bg1"/>
                </a:solidFill>
                <a:latin typeface="Neue Haas Grotesk Display Pro 65 Medium"/>
              </a:defRPr>
            </a:lvl2pPr>
            <a:lvl3pPr>
              <a:defRPr sz="3200">
                <a:solidFill>
                  <a:schemeClr val="bg1"/>
                </a:solidFill>
                <a:latin typeface="Neue Haas Grotesk Display Pro 65 Medium"/>
              </a:defRPr>
            </a:lvl3pPr>
            <a:lvl4pPr>
              <a:defRPr sz="3200">
                <a:solidFill>
                  <a:schemeClr val="bg1"/>
                </a:solidFill>
                <a:latin typeface="Neue Haas Grotesk Display Pro 65 Medium"/>
              </a:defRPr>
            </a:lvl4pPr>
            <a:lvl5pPr>
              <a:defRPr sz="3200">
                <a:solidFill>
                  <a:schemeClr val="bg1"/>
                </a:solidFill>
                <a:latin typeface="Neue Haas Grotesk Display Pro 65 Medium"/>
              </a:defRPr>
            </a:lvl5pPr>
          </a:lstStyle>
          <a:p>
            <a:pPr lvl="0"/>
            <a:r>
              <a:rPr lang="en-US" dirty="0"/>
              <a:t>Topic </a:t>
            </a:r>
          </a:p>
          <a:p>
            <a:pPr lvl="0"/>
            <a:r>
              <a:rPr lang="en-US" dirty="0"/>
              <a:t>Topic</a:t>
            </a:r>
          </a:p>
          <a:p>
            <a:pPr lvl="0"/>
            <a:r>
              <a:rPr lang="en-US" dirty="0"/>
              <a:t>Topic </a:t>
            </a:r>
          </a:p>
          <a:p>
            <a:pPr lvl="0"/>
            <a:r>
              <a:rPr lang="en-US" dirty="0"/>
              <a:t>Topic</a:t>
            </a:r>
          </a:p>
          <a:p>
            <a:pPr lvl="0"/>
            <a:r>
              <a:rPr lang="en-US" dirty="0"/>
              <a:t>Topic </a:t>
            </a:r>
          </a:p>
          <a:p>
            <a:pPr lvl="0"/>
            <a:r>
              <a:rPr lang="en-US" dirty="0"/>
              <a:t>Topic</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22799598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_Layout_Marigold_Right">
    <p:bg>
      <p:bgPr>
        <a:solidFill>
          <a:srgbClr val="F1EFF0"/>
        </a:solidFill>
        <a:effectLst/>
      </p:bgPr>
    </p:bg>
    <p:spTree>
      <p:nvGrpSpPr>
        <p:cNvPr id="1" name=""/>
        <p:cNvGrpSpPr/>
        <p:nvPr/>
      </p:nvGrpSpPr>
      <p:grpSpPr>
        <a:xfrm>
          <a:off x="0" y="0"/>
          <a:ext cx="0" cy="0"/>
          <a:chOff x="0" y="0"/>
          <a:chExt cx="0" cy="0"/>
        </a:xfrm>
      </p:grpSpPr>
      <p:sp>
        <p:nvSpPr>
          <p:cNvPr id="89" name="Text"/>
          <p:cNvSpPr txBox="1"/>
          <p:nvPr/>
        </p:nvSpPr>
        <p:spPr>
          <a:xfrm>
            <a:off x="5824376" y="393883"/>
            <a:ext cx="91372" cy="164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90" name="Text"/>
          <p:cNvSpPr txBox="1"/>
          <p:nvPr/>
        </p:nvSpPr>
        <p:spPr>
          <a:xfrm>
            <a:off x="5204864" y="372717"/>
            <a:ext cx="91372" cy="164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457200">
              <a:lnSpc>
                <a:spcPct val="100000"/>
              </a:lnSpc>
              <a:defRPr sz="1200">
                <a:solidFill>
                  <a:srgbClr val="000000"/>
                </a:solidFill>
                <a:latin typeface="Times Roman"/>
                <a:ea typeface="Times Roman"/>
                <a:cs typeface="Times Roman"/>
                <a:sym typeface="Times Roman"/>
              </a:defRPr>
            </a:lvl1pPr>
          </a:lstStyle>
          <a:p>
            <a:r>
              <a:rPr sz="600"/>
              <a:t> </a:t>
            </a:r>
          </a:p>
        </p:txBody>
      </p:sp>
      <p:sp>
        <p:nvSpPr>
          <p:cNvPr id="5" name="Picture Placeholder 4">
            <a:extLst>
              <a:ext uri="{FF2B5EF4-FFF2-40B4-BE49-F238E27FC236}">
                <a16:creationId xmlns:a16="http://schemas.microsoft.com/office/drawing/2014/main" id="{940C107C-3C02-1164-6A0F-955025D3F93A}"/>
              </a:ext>
            </a:extLst>
          </p:cNvPr>
          <p:cNvSpPr>
            <a:spLocks noGrp="1"/>
          </p:cNvSpPr>
          <p:nvPr>
            <p:ph type="pic" sz="quarter" idx="10"/>
          </p:nvPr>
        </p:nvSpPr>
        <p:spPr>
          <a:xfrm>
            <a:off x="-17360" y="0"/>
            <a:ext cx="5660020" cy="6858000"/>
          </a:xfrm>
          <a:prstGeom prst="rect">
            <a:avLst/>
          </a:prstGeom>
        </p:spPr>
        <p:txBody>
          <a:bodyPr/>
          <a:lstStyle>
            <a:lvl1pPr algn="ctr">
              <a:defRPr/>
            </a:lvl1pPr>
          </a:lstStyle>
          <a:p>
            <a:endParaRPr lang="en-US" dirty="0"/>
          </a:p>
          <a:p>
            <a:r>
              <a:rPr lang="en-US" dirty="0"/>
              <a:t>Click Icon to Insert Picture</a:t>
            </a:r>
          </a:p>
        </p:txBody>
      </p:sp>
      <p:sp>
        <p:nvSpPr>
          <p:cNvPr id="10" name="Text Placeholder 9">
            <a:extLst>
              <a:ext uri="{FF2B5EF4-FFF2-40B4-BE49-F238E27FC236}">
                <a16:creationId xmlns:a16="http://schemas.microsoft.com/office/drawing/2014/main" id="{CC358B0B-D693-3B40-2B7E-864BBB3B6700}"/>
              </a:ext>
            </a:extLst>
          </p:cNvPr>
          <p:cNvSpPr>
            <a:spLocks noGrp="1"/>
          </p:cNvSpPr>
          <p:nvPr>
            <p:ph type="body" sz="quarter" idx="11" hasCustomPrompt="1"/>
          </p:nvPr>
        </p:nvSpPr>
        <p:spPr>
          <a:xfrm>
            <a:off x="6238875" y="373063"/>
            <a:ext cx="5953125" cy="1374775"/>
          </a:xfrm>
          <a:prstGeom prst="rect">
            <a:avLst/>
          </a:prstGeom>
        </p:spPr>
        <p:txBody>
          <a:bodyPr/>
          <a:lstStyle>
            <a:lvl1pPr algn="ctr">
              <a:defRPr sz="7000" b="1">
                <a:solidFill>
                  <a:schemeClr val="bg1"/>
                </a:solidFill>
                <a:latin typeface="Neue Haas Grotesk Display Pro 65 Medium"/>
              </a:defRPr>
            </a:lvl1pPr>
          </a:lstStyle>
          <a:p>
            <a:pPr lvl="0"/>
            <a:r>
              <a:rPr lang="en-US" dirty="0"/>
              <a:t>Header</a:t>
            </a:r>
          </a:p>
        </p:txBody>
      </p:sp>
      <p:sp>
        <p:nvSpPr>
          <p:cNvPr id="12" name="Text Placeholder 11">
            <a:extLst>
              <a:ext uri="{FF2B5EF4-FFF2-40B4-BE49-F238E27FC236}">
                <a16:creationId xmlns:a16="http://schemas.microsoft.com/office/drawing/2014/main" id="{9C7C31D1-0FAA-AE66-02AE-054A7E3AA3D9}"/>
              </a:ext>
            </a:extLst>
          </p:cNvPr>
          <p:cNvSpPr>
            <a:spLocks noGrp="1"/>
          </p:cNvSpPr>
          <p:nvPr>
            <p:ph type="body" sz="quarter" idx="12" hasCustomPrompt="1"/>
          </p:nvPr>
        </p:nvSpPr>
        <p:spPr>
          <a:xfrm>
            <a:off x="6238875" y="2036763"/>
            <a:ext cx="5149850" cy="4237037"/>
          </a:xfrm>
          <a:prstGeom prst="rect">
            <a:avLst/>
          </a:prstGeom>
        </p:spPr>
        <p:txBody>
          <a:bodyPr/>
          <a:lstStyle>
            <a:lvl1pPr marL="457200" indent="-457200">
              <a:lnSpc>
                <a:spcPct val="100000"/>
              </a:lnSpc>
              <a:buFont typeface="Arial" panose="020B0604020202020204" pitchFamily="34" charset="0"/>
              <a:buChar char="•"/>
              <a:defRPr sz="3800">
                <a:solidFill>
                  <a:schemeClr val="bg1"/>
                </a:solidFill>
                <a:latin typeface="Neue Haas Grotesk Display Pro 25 Thin"/>
              </a:defRPr>
            </a:lvl1pPr>
            <a:lvl2pPr>
              <a:defRPr sz="3200">
                <a:solidFill>
                  <a:schemeClr val="bg1"/>
                </a:solidFill>
                <a:latin typeface="Neue Haas Grotesk Display Pro 65 Medium"/>
              </a:defRPr>
            </a:lvl2pPr>
            <a:lvl3pPr>
              <a:defRPr sz="3200">
                <a:solidFill>
                  <a:schemeClr val="bg1"/>
                </a:solidFill>
                <a:latin typeface="Neue Haas Grotesk Display Pro 65 Medium"/>
              </a:defRPr>
            </a:lvl3pPr>
            <a:lvl4pPr>
              <a:defRPr sz="3200">
                <a:solidFill>
                  <a:schemeClr val="bg1"/>
                </a:solidFill>
                <a:latin typeface="Neue Haas Grotesk Display Pro 65 Medium"/>
              </a:defRPr>
            </a:lvl4pPr>
            <a:lvl5pPr>
              <a:defRPr sz="3200">
                <a:solidFill>
                  <a:schemeClr val="bg1"/>
                </a:solidFill>
                <a:latin typeface="Neue Haas Grotesk Display Pro 65 Medium"/>
              </a:defRPr>
            </a:lvl5pPr>
          </a:lstStyle>
          <a:p>
            <a:pPr lvl="0"/>
            <a:r>
              <a:rPr lang="en-US" dirty="0"/>
              <a:t>Topic </a:t>
            </a:r>
          </a:p>
          <a:p>
            <a:pPr lvl="0"/>
            <a:r>
              <a:rPr lang="en-US" dirty="0"/>
              <a:t>Topic</a:t>
            </a:r>
          </a:p>
          <a:p>
            <a:pPr lvl="0"/>
            <a:r>
              <a:rPr lang="en-US" dirty="0"/>
              <a:t>Topic </a:t>
            </a:r>
          </a:p>
          <a:p>
            <a:pPr lvl="0"/>
            <a:r>
              <a:rPr lang="en-US" dirty="0"/>
              <a:t>Topic</a:t>
            </a:r>
          </a:p>
          <a:p>
            <a:pPr lvl="0"/>
            <a:r>
              <a:rPr lang="en-US" dirty="0"/>
              <a:t>Topic </a:t>
            </a:r>
          </a:p>
          <a:p>
            <a:pPr lvl="0"/>
            <a:r>
              <a:rPr lang="en-US" dirty="0"/>
              <a:t>Topic</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340237891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021175-3898-F258-002D-1C1BEB6EC551}"/>
              </a:ext>
            </a:extLst>
          </p:cNvPr>
          <p:cNvSpPr>
            <a:spLocks noGrp="1"/>
          </p:cNvSpPr>
          <p:nvPr>
            <p:ph type="sldNum" sz="quarter" idx="10"/>
          </p:nvPr>
        </p:nvSpPr>
        <p:spPr/>
        <p:txBody>
          <a:bodyPr/>
          <a:lstStyle/>
          <a:p>
            <a:fld id="{86CB4B4D-7CA3-9044-876B-883B54F8677D}" type="slidenum">
              <a:rPr lang="en-US" smtClean="0"/>
              <a:t>‹#›</a:t>
            </a:fld>
            <a:endParaRPr lang="en-US"/>
          </a:p>
        </p:txBody>
      </p:sp>
      <p:sp>
        <p:nvSpPr>
          <p:cNvPr id="6" name="Text Placeholder 5">
            <a:extLst>
              <a:ext uri="{FF2B5EF4-FFF2-40B4-BE49-F238E27FC236}">
                <a16:creationId xmlns:a16="http://schemas.microsoft.com/office/drawing/2014/main" id="{20C2417E-E8D8-CAD0-00EA-545501D2BBF3}"/>
              </a:ext>
            </a:extLst>
          </p:cNvPr>
          <p:cNvSpPr>
            <a:spLocks noGrp="1"/>
          </p:cNvSpPr>
          <p:nvPr>
            <p:ph type="body" sz="quarter" idx="11" hasCustomPrompt="1"/>
          </p:nvPr>
        </p:nvSpPr>
        <p:spPr>
          <a:xfrm>
            <a:off x="0" y="879676"/>
            <a:ext cx="12060820" cy="1331089"/>
          </a:xfrm>
          <a:prstGeom prst="rect">
            <a:avLst/>
          </a:prstGeom>
        </p:spPr>
        <p:txBody>
          <a:bodyPr/>
          <a:lstStyle>
            <a:lvl1pPr marL="0" indent="0" algn="ctr">
              <a:buNone/>
              <a:defRPr sz="8000" b="1">
                <a:solidFill>
                  <a:schemeClr val="bg1"/>
                </a:solidFill>
                <a:latin typeface="Neue Haas Grotesk Display Pro 25 Thin"/>
              </a:defRPr>
            </a:lvl1pPr>
          </a:lstStyle>
          <a:p>
            <a:pPr lvl="0"/>
            <a:r>
              <a:rPr lang="en-US" dirty="0"/>
              <a:t>Section Header</a:t>
            </a:r>
          </a:p>
        </p:txBody>
      </p:sp>
      <p:sp>
        <p:nvSpPr>
          <p:cNvPr id="7" name="SmartArt Placeholder 10">
            <a:extLst>
              <a:ext uri="{FF2B5EF4-FFF2-40B4-BE49-F238E27FC236}">
                <a16:creationId xmlns:a16="http://schemas.microsoft.com/office/drawing/2014/main" id="{8CA34E80-6034-C81A-E250-C7C0DD0EF866}"/>
              </a:ext>
            </a:extLst>
          </p:cNvPr>
          <p:cNvSpPr>
            <a:spLocks noGrp="1"/>
          </p:cNvSpPr>
          <p:nvPr>
            <p:ph type="dgm" sz="quarter" idx="15" hasCustomPrompt="1"/>
          </p:nvPr>
        </p:nvSpPr>
        <p:spPr>
          <a:xfrm>
            <a:off x="4495800" y="2210765"/>
            <a:ext cx="3200400" cy="3200400"/>
          </a:xfrm>
          <a:prstGeom prst="rect">
            <a:avLst/>
          </a:prstGeom>
        </p:spPr>
        <p:txBody>
          <a:bodyPr/>
          <a:lstStyle>
            <a:lvl1pPr marL="0" indent="0" algn="ctr">
              <a:buNone/>
              <a:defRPr sz="2200" b="1">
                <a:solidFill>
                  <a:schemeClr val="bg1"/>
                </a:solidFill>
              </a:defRPr>
            </a:lvl1pPr>
          </a:lstStyle>
          <a:p>
            <a:r>
              <a:rPr lang="en-US" dirty="0"/>
              <a:t>ADD ICON</a:t>
            </a:r>
          </a:p>
        </p:txBody>
      </p:sp>
    </p:spTree>
    <p:extLst>
      <p:ext uri="{BB962C8B-B14F-4D97-AF65-F5344CB8AC3E}">
        <p14:creationId xmlns:p14="http://schemas.microsoft.com/office/powerpoint/2010/main" val="389194322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021175-3898-F258-002D-1C1BEB6EC551}"/>
              </a:ext>
            </a:extLst>
          </p:cNvPr>
          <p:cNvSpPr>
            <a:spLocks noGrp="1"/>
          </p:cNvSpPr>
          <p:nvPr>
            <p:ph type="sldNum" sz="quarter" idx="10"/>
          </p:nvPr>
        </p:nvSpPr>
        <p:spPr/>
        <p:txBody>
          <a:bodyPr/>
          <a:lstStyle/>
          <a:p>
            <a:fld id="{86CB4B4D-7CA3-9044-876B-883B54F8677D}" type="slidenum">
              <a:rPr lang="en-US" smtClean="0"/>
              <a:t>‹#›</a:t>
            </a:fld>
            <a:endParaRPr lang="en-US"/>
          </a:p>
        </p:txBody>
      </p:sp>
      <p:sp>
        <p:nvSpPr>
          <p:cNvPr id="6" name="Text Placeholder 5">
            <a:extLst>
              <a:ext uri="{FF2B5EF4-FFF2-40B4-BE49-F238E27FC236}">
                <a16:creationId xmlns:a16="http://schemas.microsoft.com/office/drawing/2014/main" id="{20C2417E-E8D8-CAD0-00EA-545501D2BBF3}"/>
              </a:ext>
            </a:extLst>
          </p:cNvPr>
          <p:cNvSpPr>
            <a:spLocks noGrp="1"/>
          </p:cNvSpPr>
          <p:nvPr>
            <p:ph type="body" sz="quarter" idx="11" hasCustomPrompt="1"/>
          </p:nvPr>
        </p:nvSpPr>
        <p:spPr>
          <a:xfrm>
            <a:off x="0" y="879676"/>
            <a:ext cx="12060820" cy="1331089"/>
          </a:xfrm>
          <a:prstGeom prst="rect">
            <a:avLst/>
          </a:prstGeom>
        </p:spPr>
        <p:txBody>
          <a:bodyPr/>
          <a:lstStyle>
            <a:lvl1pPr marL="0" indent="0" algn="ctr">
              <a:buNone/>
              <a:defRPr sz="8000" b="1">
                <a:solidFill>
                  <a:schemeClr val="bg1"/>
                </a:solidFill>
                <a:latin typeface="Neue Haas Grotesk Display Pro 25 Thin"/>
              </a:defRPr>
            </a:lvl1pPr>
          </a:lstStyle>
          <a:p>
            <a:pPr lvl="0"/>
            <a:r>
              <a:rPr lang="en-US" dirty="0"/>
              <a:t>Section Header</a:t>
            </a:r>
          </a:p>
        </p:txBody>
      </p:sp>
      <p:sp>
        <p:nvSpPr>
          <p:cNvPr id="7" name="SmartArt Placeholder 10">
            <a:extLst>
              <a:ext uri="{FF2B5EF4-FFF2-40B4-BE49-F238E27FC236}">
                <a16:creationId xmlns:a16="http://schemas.microsoft.com/office/drawing/2014/main" id="{8CA34E80-6034-C81A-E250-C7C0DD0EF866}"/>
              </a:ext>
            </a:extLst>
          </p:cNvPr>
          <p:cNvSpPr>
            <a:spLocks noGrp="1"/>
          </p:cNvSpPr>
          <p:nvPr>
            <p:ph type="dgm" sz="quarter" idx="15" hasCustomPrompt="1"/>
          </p:nvPr>
        </p:nvSpPr>
        <p:spPr>
          <a:xfrm>
            <a:off x="4495800" y="2210765"/>
            <a:ext cx="3200400" cy="3200400"/>
          </a:xfrm>
          <a:prstGeom prst="rect">
            <a:avLst/>
          </a:prstGeom>
        </p:spPr>
        <p:txBody>
          <a:bodyPr/>
          <a:lstStyle>
            <a:lvl1pPr marL="0" indent="0" algn="ctr">
              <a:buNone/>
              <a:defRPr sz="2200" b="1">
                <a:solidFill>
                  <a:schemeClr val="bg1"/>
                </a:solidFill>
              </a:defRPr>
            </a:lvl1pPr>
          </a:lstStyle>
          <a:p>
            <a:r>
              <a:rPr lang="en-US" dirty="0"/>
              <a:t>ADD ICON</a:t>
            </a:r>
          </a:p>
        </p:txBody>
      </p:sp>
    </p:spTree>
    <p:extLst>
      <p:ext uri="{BB962C8B-B14F-4D97-AF65-F5344CB8AC3E}">
        <p14:creationId xmlns:p14="http://schemas.microsoft.com/office/powerpoint/2010/main" val="230025976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0.png"/><Relationship Id="rId5" Type="http://schemas.openxmlformats.org/officeDocument/2006/relationships/slideLayout" Target="../slideLayouts/slideLayout18.xml"/><Relationship Id="rId10" Type="http://schemas.openxmlformats.org/officeDocument/2006/relationships/theme" Target="../theme/theme11.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211D"/>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193727" y="312539"/>
            <a:ext cx="7804547" cy="15180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71437" tIns="71437" rIns="71437" bIns="71437" anchor="ctr">
            <a:normAutofit/>
          </a:bodyPr>
          <a:lstStyle/>
          <a:p>
            <a:r>
              <a:rPr lang="en-US" dirty="0"/>
              <a:t>Title Pages</a:t>
            </a:r>
            <a:endParaRPr dirty="0"/>
          </a:p>
        </p:txBody>
      </p:sp>
      <p:sp>
        <p:nvSpPr>
          <p:cNvPr id="3" name="Body Level One…"/>
          <p:cNvSpPr txBox="1">
            <a:spLocks noGrp="1"/>
          </p:cNvSpPr>
          <p:nvPr>
            <p:ph type="body" idx="1"/>
          </p:nvPr>
        </p:nvSpPr>
        <p:spPr>
          <a:xfrm>
            <a:off x="2193727" y="1830586"/>
            <a:ext cx="7804547" cy="44201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670684" y="265670"/>
            <a:ext cx="349454" cy="352018"/>
          </a:xfrm>
          <a:prstGeom prst="rect">
            <a:avLst/>
          </a:prstGeom>
          <a:ln w="12700">
            <a:miter lim="400000"/>
          </a:ln>
        </p:spPr>
        <p:txBody>
          <a:bodyPr wrap="none" lIns="71437" tIns="71437" rIns="71437" bIns="71437">
            <a:spAutoFit/>
          </a:bodyPr>
          <a:lstStyle>
            <a:lvl1pPr algn="ctr">
              <a:lnSpc>
                <a:spcPct val="100000"/>
              </a:lnSpc>
              <a:defRPr sz="1350">
                <a:solidFill>
                  <a:srgbClr val="FFFFFF"/>
                </a:solidFill>
                <a:latin typeface="+mj-lt"/>
                <a:ea typeface="+mj-ea"/>
                <a:cs typeface="+mj-cs"/>
                <a:sym typeface="Neue Haas Grotesk Display Pro 75 Bold"/>
              </a:defRPr>
            </a:lvl1pPr>
          </a:lstStyle>
          <a:p>
            <a:fld id="{DDB33B46-E3D0-419F-BF8D-00D2CE6327BA}" type="slidenum">
              <a:rPr lang="en-US" smtClean="0"/>
              <a:t>‹#›</a:t>
            </a:fld>
            <a:endParaRPr lang="en-US" dirty="0"/>
          </a:p>
        </p:txBody>
      </p:sp>
    </p:spTree>
    <p:extLst>
      <p:ext uri="{BB962C8B-B14F-4D97-AF65-F5344CB8AC3E}">
        <p14:creationId xmlns:p14="http://schemas.microsoft.com/office/powerpoint/2010/main" val="1324962751"/>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759" r:id="rId4"/>
  </p:sldLayoutIdLst>
  <p:transition spd="slow">
    <p:fade/>
  </p:transition>
  <p:hf hdr="0" dt="0"/>
  <p:txStyles>
    <p:titleStyle>
      <a:lvl1pPr marL="0" marR="0" indent="0" algn="ctr" defTabSz="410766" rtl="0" eaLnBrk="1" latinLnBrk="0" hangingPunct="1">
        <a:lnSpc>
          <a:spcPct val="140000"/>
        </a:lnSpc>
        <a:spcBef>
          <a:spcPts val="0"/>
        </a:spcBef>
        <a:spcAft>
          <a:spcPts val="0"/>
        </a:spcAft>
        <a:buClrTx/>
        <a:buSzTx/>
        <a:buFontTx/>
        <a:buNone/>
        <a:tabLst/>
        <a:defRPr sz="7950" b="1" i="0" u="none" strike="noStrike" cap="none" spc="0" baseline="0">
          <a:solidFill>
            <a:srgbClr val="FFFFFF"/>
          </a:solidFill>
          <a:uFillTx/>
          <a:latin typeface="+mj-lt"/>
          <a:ea typeface="+mj-ea"/>
          <a:cs typeface="+mj-cs"/>
          <a:sym typeface="Neue Haas Grotesk Display Pro 75 Bold"/>
        </a:defRPr>
      </a:lvl1pPr>
      <a:lvl2pPr marL="0" marR="0" indent="1143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2pPr>
      <a:lvl3pPr marL="0" marR="0" indent="2286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3pPr>
      <a:lvl4pPr marL="0" marR="0" indent="3429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4pPr>
      <a:lvl5pPr marL="0" marR="0" indent="4572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5pPr>
      <a:lvl6pPr marL="0" marR="0" indent="5715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6pPr>
      <a:lvl7pPr marL="0" marR="0" indent="6858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7pPr>
      <a:lvl8pPr marL="0" marR="0" indent="8001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8pPr>
      <a:lvl9pPr marL="0" marR="0" indent="9144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9pPr>
    </p:titleStyle>
    <p:bodyStyle>
      <a:lvl1pPr marL="148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1pPr>
      <a:lvl2pPr marL="370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2pPr>
      <a:lvl3pPr marL="592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3pPr>
      <a:lvl4pPr marL="814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4pPr>
      <a:lvl5pPr marL="1037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5pPr>
      <a:lvl6pPr marL="1259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6pPr>
      <a:lvl7pPr marL="1481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7pPr>
      <a:lvl8pPr marL="1703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8pPr>
      <a:lvl9pPr marL="1926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9pPr>
    </p:bodyStyle>
    <p:otherStyle>
      <a:lvl1pPr marL="0" marR="0" indent="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1pPr>
      <a:lvl2pPr marL="0" marR="0" indent="1143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2pPr>
      <a:lvl3pPr marL="0" marR="0" indent="2286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3pPr>
      <a:lvl4pPr marL="0" marR="0" indent="3429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4pPr>
      <a:lvl5pPr marL="0" marR="0" indent="4572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5pPr>
      <a:lvl6pPr marL="0" marR="0" indent="5715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6pPr>
      <a:lvl7pPr marL="0" marR="0" indent="6858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7pPr>
      <a:lvl8pPr marL="0" marR="0" indent="8001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8pPr>
      <a:lvl9pPr marL="0" marR="0" indent="9144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WRA_Single Color_ICONs.ai" descr="WRA_Single Color_ICONs.ai">
            <a:extLst>
              <a:ext uri="{FF2B5EF4-FFF2-40B4-BE49-F238E27FC236}">
                <a16:creationId xmlns:a16="http://schemas.microsoft.com/office/drawing/2014/main" id="{DB8D1168-451E-3741-0186-425BF7E07D4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5166359" y="2415540"/>
            <a:ext cx="1725929" cy="1725929"/>
          </a:xfrm>
          <a:prstGeom prst="rect">
            <a:avLst/>
          </a:prstGeom>
          <a:ln w="12700">
            <a:miter lim="400000"/>
          </a:ln>
        </p:spPr>
      </p:pic>
      <p:sp>
        <p:nvSpPr>
          <p:cNvPr id="8" name="Thank You!">
            <a:extLst>
              <a:ext uri="{FF2B5EF4-FFF2-40B4-BE49-F238E27FC236}">
                <a16:creationId xmlns:a16="http://schemas.microsoft.com/office/drawing/2014/main" id="{8D0B6CC8-B841-059A-F841-93F8D6E3A29D}"/>
              </a:ext>
            </a:extLst>
          </p:cNvPr>
          <p:cNvSpPr txBox="1"/>
          <p:nvPr userDrawn="1"/>
        </p:nvSpPr>
        <p:spPr>
          <a:xfrm>
            <a:off x="2638424" y="561187"/>
            <a:ext cx="6781800" cy="18054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ctr">
              <a:defRPr sz="8000">
                <a:solidFill>
                  <a:srgbClr val="FFFFFF"/>
                </a:solidFill>
                <a:latin typeface="+mj-lt"/>
                <a:ea typeface="+mj-ea"/>
                <a:cs typeface="+mj-cs"/>
                <a:sym typeface="Neue Haas Grotesk Display Pro 75 Bold"/>
              </a:defRPr>
            </a:lvl1pPr>
          </a:lstStyle>
          <a:p>
            <a:pPr marL="0" marR="0" lvl="0" indent="0" algn="ctr" defTabSz="821531" rtl="0" eaLnBrk="1" fontAlgn="auto" latinLnBrk="0" hangingPunct="0">
              <a:lnSpc>
                <a:spcPct val="140000"/>
              </a:lnSpc>
              <a:spcBef>
                <a:spcPts val="0"/>
              </a:spcBef>
              <a:spcAft>
                <a:spcPts val="0"/>
              </a:spcAft>
              <a:buClrTx/>
              <a:buSzTx/>
              <a:buFontTx/>
              <a:buNone/>
              <a:tabLst/>
              <a:defRPr/>
            </a:pPr>
            <a:r>
              <a:rPr kumimoji="0" sz="85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Neue Haas Grotesk Display Pro 75 Bold"/>
                <a:sym typeface="Neue Haas Grotesk Display Pro 75 Bold"/>
              </a:rPr>
              <a:t>Thank You!</a:t>
            </a:r>
          </a:p>
        </p:txBody>
      </p:sp>
      <p:sp>
        <p:nvSpPr>
          <p:cNvPr id="2" name="Rectangle">
            <a:extLst>
              <a:ext uri="{FF2B5EF4-FFF2-40B4-BE49-F238E27FC236}">
                <a16:creationId xmlns:a16="http://schemas.microsoft.com/office/drawing/2014/main" id="{112F994A-4A9F-03D0-425B-0AE2C7D49D0D}"/>
              </a:ext>
            </a:extLst>
          </p:cNvPr>
          <p:cNvSpPr/>
          <p:nvPr userDrawn="1"/>
        </p:nvSpPr>
        <p:spPr>
          <a:xfrm>
            <a:off x="0" y="4399881"/>
            <a:ext cx="12192000" cy="1724242"/>
          </a:xfrm>
          <a:prstGeom prst="rect">
            <a:avLst/>
          </a:prstGeom>
          <a:solidFill>
            <a:srgbClr val="03221D">
              <a:alpha val="80062"/>
            </a:srgbClr>
          </a:solidFill>
          <a:ln w="12700">
            <a:miter lim="400000"/>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kumimoji="0" sz="3200" b="0" i="0" u="none" strike="noStrike" kern="0" cap="none" spc="0" normalizeH="0" baseline="0" noProof="0" dirty="0">
              <a:ln>
                <a:noFill/>
              </a:ln>
              <a:solidFill>
                <a:srgbClr val="FFFFFF"/>
              </a:solidFill>
              <a:effectLst/>
              <a:uLnTx/>
              <a:uFillTx/>
              <a:latin typeface="Neue Haas Grotesk Display Pro 15 Ultra Thin"/>
              <a:sym typeface="Neue Haas Grotesk Display Pro 15 Ultra Thin"/>
            </a:endParaRPr>
          </a:p>
        </p:txBody>
      </p:sp>
      <p:sp>
        <p:nvSpPr>
          <p:cNvPr id="10" name="Website: westernresourceadvocates.org">
            <a:extLst>
              <a:ext uri="{FF2B5EF4-FFF2-40B4-BE49-F238E27FC236}">
                <a16:creationId xmlns:a16="http://schemas.microsoft.com/office/drawing/2014/main" id="{5E3C6C20-30AF-CB3D-908D-C8AD7D6AC413}"/>
              </a:ext>
            </a:extLst>
          </p:cNvPr>
          <p:cNvSpPr txBox="1"/>
          <p:nvPr userDrawn="1"/>
        </p:nvSpPr>
        <p:spPr>
          <a:xfrm>
            <a:off x="0" y="5386741"/>
            <a:ext cx="12192000" cy="523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marL="0" marR="0" lvl="0" indent="0" algn="ctr" defTabSz="821531" rtl="0" eaLnBrk="1" fontAlgn="auto" latinLnBrk="0" hangingPunct="0">
              <a:lnSpc>
                <a:spcPct val="120000"/>
              </a:lnSpc>
              <a:spcBef>
                <a:spcPts val="0"/>
              </a:spcBef>
              <a:spcAft>
                <a:spcPts val="0"/>
              </a:spcAft>
              <a:buClrTx/>
              <a:buSzTx/>
              <a:buFontTx/>
              <a:buNone/>
              <a:tabLst/>
              <a:defRPr sz="1800" cap="all" spc="180">
                <a:solidFill>
                  <a:srgbClr val="FFFFFF"/>
                </a:solidFill>
              </a:defRPr>
            </a:pPr>
            <a:r>
              <a:rPr kumimoji="0" sz="2200" b="0" i="0" u="none" strike="noStrike" kern="0" cap="all" spc="180" normalizeH="0" baseline="0" noProof="0" dirty="0">
                <a:ln>
                  <a:noFill/>
                </a:ln>
                <a:solidFill>
                  <a:srgbClr val="E6A65C"/>
                </a:solidFill>
                <a:effectLst/>
                <a:uLnTx/>
                <a:uFillTx/>
                <a:latin typeface="Neue Haas Grotesk Display Pro 55 Roman"/>
                <a:sym typeface="Neue Haas Grotesk Display Pro 55 Roman"/>
              </a:rPr>
              <a:t>Website</a:t>
            </a:r>
            <a:r>
              <a:rPr kumimoji="0" sz="2200" b="0" i="0" u="none" strike="noStrike" kern="0" cap="all" spc="180" normalizeH="0" baseline="0" noProof="0" dirty="0">
                <a:ln>
                  <a:noFill/>
                </a:ln>
                <a:solidFill>
                  <a:srgbClr val="FFFFFF"/>
                </a:solidFill>
                <a:effectLst/>
                <a:uLnTx/>
                <a:uFillTx/>
                <a:latin typeface="Neue Haas Grotesk Display Pro 55 Roman"/>
                <a:sym typeface="Neue Haas Grotesk Display Pro 55 Roman"/>
              </a:rPr>
              <a:t>: westernresourceadvocates.org </a:t>
            </a:r>
          </a:p>
        </p:txBody>
      </p:sp>
      <p:sp>
        <p:nvSpPr>
          <p:cNvPr id="12" name="Website: westernresourceadvocates.org">
            <a:extLst>
              <a:ext uri="{FF2B5EF4-FFF2-40B4-BE49-F238E27FC236}">
                <a16:creationId xmlns:a16="http://schemas.microsoft.com/office/drawing/2014/main" id="{1491938E-0E13-02D1-F6D1-405AE260811C}"/>
              </a:ext>
            </a:extLst>
          </p:cNvPr>
          <p:cNvSpPr txBox="1"/>
          <p:nvPr userDrawn="1"/>
        </p:nvSpPr>
        <p:spPr>
          <a:xfrm>
            <a:off x="3154680" y="4911097"/>
            <a:ext cx="9037320" cy="523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marL="0" marR="0" lvl="0" indent="0" algn="l" defTabSz="821531" rtl="0" eaLnBrk="1" fontAlgn="auto" latinLnBrk="0" hangingPunct="0">
              <a:lnSpc>
                <a:spcPct val="120000"/>
              </a:lnSpc>
              <a:spcBef>
                <a:spcPts val="0"/>
              </a:spcBef>
              <a:spcAft>
                <a:spcPts val="0"/>
              </a:spcAft>
              <a:buClrTx/>
              <a:buSzTx/>
              <a:buFontTx/>
              <a:buNone/>
              <a:tabLst/>
              <a:defRPr sz="1800" cap="all" spc="180">
                <a:solidFill>
                  <a:srgbClr val="FFFFFF"/>
                </a:solidFill>
              </a:defRPr>
            </a:pPr>
            <a:r>
              <a:rPr kumimoji="0" lang="en-US" sz="2200" b="0" i="0" u="none" strike="noStrike" kern="0" cap="all" spc="180" normalizeH="0" baseline="0" noProof="0" dirty="0">
                <a:ln>
                  <a:noFill/>
                </a:ln>
                <a:solidFill>
                  <a:srgbClr val="E6A65C"/>
                </a:solidFill>
                <a:effectLst/>
                <a:uLnTx/>
                <a:uFillTx/>
                <a:latin typeface="Neue Haas Grotesk Display Pro 55 Roman"/>
                <a:sym typeface="Neue Haas Grotesk Display Pro 55 Roman"/>
              </a:rPr>
              <a:t>EMAIL</a:t>
            </a:r>
            <a:r>
              <a:rPr kumimoji="0" sz="2200" b="0" i="0" u="none" strike="noStrike" kern="0" cap="all" spc="180" normalizeH="0" baseline="0" noProof="0" dirty="0">
                <a:ln>
                  <a:noFill/>
                </a:ln>
                <a:solidFill>
                  <a:srgbClr val="FFFFFF"/>
                </a:solidFill>
                <a:effectLst/>
                <a:uLnTx/>
                <a:uFillTx/>
                <a:latin typeface="Neue Haas Grotesk Display Pro 55 Roman"/>
                <a:sym typeface="Neue Haas Grotesk Display Pro 55 Roman"/>
              </a:rPr>
              <a:t>:</a:t>
            </a:r>
          </a:p>
        </p:txBody>
      </p:sp>
    </p:spTree>
    <p:extLst>
      <p:ext uri="{BB962C8B-B14F-4D97-AF65-F5344CB8AC3E}">
        <p14:creationId xmlns:p14="http://schemas.microsoft.com/office/powerpoint/2010/main" val="2892591541"/>
      </p:ext>
    </p:extLst>
  </p:cSld>
  <p:clrMap bg1="lt1" tx1="dk1" bg2="lt2" tx2="dk2" accent1="accent1" accent2="accent2" accent3="accent3" accent4="accent4" accent5="accent5" accent6="accent6" hlink="hlink" folHlink="folHlink"/>
  <p:sldLayoutIdLst>
    <p:sldLayoutId id="2147483757" r:id="rId1"/>
  </p:sldLayoutIdLst>
  <p:transition spd="slow">
    <p:fade/>
  </p:transition>
  <p:txStyles>
    <p:titleStyle>
      <a:lvl1pPr marL="0" marR="0" indent="0" algn="l" defTabSz="410766" rtl="0" eaLnBrk="1" latinLnBrk="0" hangingPunct="1">
        <a:lnSpc>
          <a:spcPct val="140000"/>
        </a:lnSpc>
        <a:spcBef>
          <a:spcPts val="0"/>
        </a:spcBef>
        <a:spcAft>
          <a:spcPts val="0"/>
        </a:spcAft>
        <a:buClrTx/>
        <a:buSzTx/>
        <a:buFontTx/>
        <a:buNone/>
        <a:tabLst/>
        <a:defRPr sz="8000" b="1" i="0" u="none" strike="noStrike" cap="none" spc="0" baseline="0">
          <a:solidFill>
            <a:schemeClr val="tx2"/>
          </a:solidFill>
          <a:uFillTx/>
          <a:latin typeface="+mj-lt"/>
          <a:ea typeface="+mj-ea"/>
          <a:cs typeface="+mj-cs"/>
          <a:sym typeface="Neue Haas Grotesk Display Pro 75 Bold"/>
        </a:defRPr>
      </a:lvl1pPr>
      <a:lvl2pPr marL="0" marR="0" indent="1143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2pPr>
      <a:lvl3pPr marL="0" marR="0" indent="2286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3pPr>
      <a:lvl4pPr marL="0" marR="0" indent="3429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4pPr>
      <a:lvl5pPr marL="0" marR="0" indent="4572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5pPr>
      <a:lvl6pPr marL="0" marR="0" indent="5715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6pPr>
      <a:lvl7pPr marL="0" marR="0" indent="6858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7pPr>
      <a:lvl8pPr marL="0" marR="0" indent="8001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8pPr>
      <a:lvl9pPr marL="0" marR="0" indent="9144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9pPr>
    </p:titleStyle>
    <p:bodyStyle>
      <a:lvl1pPr marL="0" marR="0" indent="0" algn="l" defTabSz="410766" rtl="0" eaLnBrk="1" latinLnBrk="0" hangingPunct="1">
        <a:lnSpc>
          <a:spcPct val="140000"/>
        </a:lnSpc>
        <a:spcBef>
          <a:spcPts val="0"/>
        </a:spcBef>
        <a:spcAft>
          <a:spcPts val="0"/>
        </a:spcAft>
        <a:buClrTx/>
        <a:buSzPct val="75000"/>
        <a:buFontTx/>
        <a:buNone/>
        <a:tabLst/>
        <a:defRPr sz="38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1pPr>
      <a:lvl2pPr marL="370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2pPr>
      <a:lvl3pPr marL="592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3pPr>
      <a:lvl4pPr marL="814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4pPr>
      <a:lvl5pPr marL="1037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5pPr>
      <a:lvl6pPr marL="1259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6pPr>
      <a:lvl7pPr marL="1481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7pPr>
      <a:lvl8pPr marL="1703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8pPr>
      <a:lvl9pPr marL="1926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9pPr>
    </p:bodyStyle>
    <p:otherStyle>
      <a:lvl1pPr marL="0" marR="0" indent="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1pPr>
      <a:lvl2pPr marL="0" marR="0" indent="1143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2pPr>
      <a:lvl3pPr marL="0" marR="0" indent="2286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3pPr>
      <a:lvl4pPr marL="0" marR="0" indent="3429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4pPr>
      <a:lvl5pPr marL="0" marR="0" indent="4572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5pPr>
      <a:lvl6pPr marL="0" marR="0" indent="5715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6pPr>
      <a:lvl7pPr marL="0" marR="0" indent="6858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7pPr>
      <a:lvl8pPr marL="0" marR="0" indent="8001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8pPr>
      <a:lvl9pPr marL="0" marR="0" indent="9144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AC02BD-6C23-46B3-9F93-FF0D6F4886D2}"/>
              </a:ext>
            </a:extLst>
          </p:cNvPr>
          <p:cNvSpPr>
            <a:spLocks noGrp="1"/>
          </p:cNvSpPr>
          <p:nvPr>
            <p:ph type="title"/>
          </p:nvPr>
        </p:nvSpPr>
        <p:spPr>
          <a:xfrm>
            <a:off x="838200" y="365125"/>
            <a:ext cx="9956800" cy="1325563"/>
          </a:xfrm>
          <a:prstGeom prst="rect">
            <a:avLst/>
          </a:prstGeom>
        </p:spPr>
        <p:txBody>
          <a:bodyPr vert="horz" lIns="91440" tIns="45720" rIns="91440" bIns="45720" rtlCol="0" anchor="ctr">
            <a:normAutofit/>
          </a:bodyPr>
          <a:lstStyle/>
          <a:p>
            <a:r>
              <a:rPr lang="en-US" dirty="0"/>
              <a:t>Slide Header</a:t>
            </a:r>
          </a:p>
        </p:txBody>
      </p:sp>
      <p:sp>
        <p:nvSpPr>
          <p:cNvPr id="3" name="Text Placeholder 2">
            <a:extLst>
              <a:ext uri="{FF2B5EF4-FFF2-40B4-BE49-F238E27FC236}">
                <a16:creationId xmlns:a16="http://schemas.microsoft.com/office/drawing/2014/main" id="{0D852208-6CA0-6E0B-2922-4F8B50820B91}"/>
              </a:ext>
            </a:extLst>
          </p:cNvPr>
          <p:cNvSpPr>
            <a:spLocks noGrp="1"/>
          </p:cNvSpPr>
          <p:nvPr>
            <p:ph type="body" idx="1"/>
          </p:nvPr>
        </p:nvSpPr>
        <p:spPr>
          <a:xfrm>
            <a:off x="838200" y="1825625"/>
            <a:ext cx="9956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10;&#10;Description automatically generated">
            <a:extLst>
              <a:ext uri="{FF2B5EF4-FFF2-40B4-BE49-F238E27FC236}">
                <a16:creationId xmlns:a16="http://schemas.microsoft.com/office/drawing/2014/main" id="{B4AE9A76-02C9-AB08-209A-30BD8FBE824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56684" y="5242835"/>
            <a:ext cx="1140316" cy="1140316"/>
          </a:xfrm>
          <a:prstGeom prst="rect">
            <a:avLst/>
          </a:prstGeom>
        </p:spPr>
      </p:pic>
      <p:sp>
        <p:nvSpPr>
          <p:cNvPr id="8" name="Rectangle 7">
            <a:extLst>
              <a:ext uri="{FF2B5EF4-FFF2-40B4-BE49-F238E27FC236}">
                <a16:creationId xmlns:a16="http://schemas.microsoft.com/office/drawing/2014/main" id="{1FCDAB27-3DEB-92FC-8C5D-58185E2375E3}"/>
              </a:ext>
            </a:extLst>
          </p:cNvPr>
          <p:cNvSpPr/>
          <p:nvPr userDrawn="1"/>
        </p:nvSpPr>
        <p:spPr>
          <a:xfrm>
            <a:off x="0" y="6589339"/>
            <a:ext cx="12192000" cy="268662"/>
          </a:xfrm>
          <a:prstGeom prst="rect">
            <a:avLst/>
          </a:prstGeom>
          <a:solidFill>
            <a:srgbClr val="00D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232F"/>
              </a:solidFill>
            </a:endParaRPr>
          </a:p>
        </p:txBody>
      </p:sp>
    </p:spTree>
    <p:extLst>
      <p:ext uri="{BB962C8B-B14F-4D97-AF65-F5344CB8AC3E}">
        <p14:creationId xmlns:p14="http://schemas.microsoft.com/office/powerpoint/2010/main" val="2337073202"/>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70" r:id="rId3"/>
    <p:sldLayoutId id="2147483672" r:id="rId4"/>
    <p:sldLayoutId id="2147483673" r:id="rId5"/>
    <p:sldLayoutId id="2147483676" r:id="rId6"/>
    <p:sldLayoutId id="2147483677" r:id="rId7"/>
    <p:sldLayoutId id="2147483675" r:id="rId8"/>
    <p:sldLayoutId id="2147483774" r:id="rId9"/>
  </p:sldLayoutIdLst>
  <p:transition spd="slow">
    <p:fade/>
  </p:transition>
  <p:txStyles>
    <p:titleStyle>
      <a:lvl1pPr algn="l" defTabSz="914400" rtl="0" eaLnBrk="1" latinLnBrk="0" hangingPunct="1">
        <a:lnSpc>
          <a:spcPct val="90000"/>
        </a:lnSpc>
        <a:spcBef>
          <a:spcPct val="0"/>
        </a:spcBef>
        <a:buNone/>
        <a:defRPr sz="8000" b="0" i="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2B251124-4B14-4D7A-B7DE-4509FAC2EC34}"/>
              </a:ext>
            </a:extLst>
          </p:cNvPr>
          <p:cNvSpPr/>
          <p:nvPr userDrawn="1"/>
        </p:nvSpPr>
        <p:spPr>
          <a:xfrm>
            <a:off x="6585995" y="0"/>
            <a:ext cx="5714036" cy="6858000"/>
          </a:xfrm>
          <a:prstGeom prst="rect">
            <a:avLst/>
          </a:prstGeom>
          <a:solidFill>
            <a:srgbClr val="E6A65C"/>
          </a:solidFill>
          <a:ln w="12700">
            <a:miter lim="400000"/>
          </a:ln>
        </p:spPr>
        <p:txBody>
          <a:bodyPr lIns="71437" tIns="71437" rIns="71437" bIns="71437" anchor="ctr"/>
          <a:lstStyle/>
          <a:p>
            <a:pPr marL="0" marR="0" lvl="0" indent="0" algn="l" defTabSz="821531" rtl="0" eaLnBrk="1" fontAlgn="auto" latinLnBrk="0" hangingPunct="0">
              <a:lnSpc>
                <a:spcPct val="100000"/>
              </a:lnSpc>
              <a:spcBef>
                <a:spcPts val="0"/>
              </a:spcBef>
              <a:spcAft>
                <a:spcPts val="0"/>
              </a:spcAft>
              <a:buClrTx/>
              <a:buSzTx/>
              <a:buFontTx/>
              <a:buNone/>
              <a:tabLst/>
              <a:defRPr/>
            </a:pPr>
            <a:endParaRPr kumimoji="0" lang="en-US" sz="8000" b="1" i="0" u="none" strike="noStrike" kern="0" cap="none" spc="0" normalizeH="0" baseline="0" noProof="0" dirty="0">
              <a:ln>
                <a:noFill/>
              </a:ln>
              <a:solidFill>
                <a:srgbClr val="FFFFFF"/>
              </a:solidFill>
              <a:effectLst/>
              <a:uLnTx/>
              <a:uFillTx/>
              <a:latin typeface="Neue Haas Grotesk Display Pro 65 Medium"/>
              <a:sym typeface="Neue Haas Grotesk Display Pro 65 Medium"/>
            </a:endParaRPr>
          </a:p>
        </p:txBody>
      </p:sp>
      <p:pic>
        <p:nvPicPr>
          <p:cNvPr id="5" name="Picture 4">
            <a:extLst>
              <a:ext uri="{FF2B5EF4-FFF2-40B4-BE49-F238E27FC236}">
                <a16:creationId xmlns:a16="http://schemas.microsoft.com/office/drawing/2014/main" id="{6D40E367-8188-4A14-C71F-8A53ACB242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3320" y="5484470"/>
            <a:ext cx="1143000" cy="1143000"/>
          </a:xfrm>
          <a:prstGeom prst="rect">
            <a:avLst/>
          </a:prstGeom>
        </p:spPr>
      </p:pic>
    </p:spTree>
    <p:extLst>
      <p:ext uri="{BB962C8B-B14F-4D97-AF65-F5344CB8AC3E}">
        <p14:creationId xmlns:p14="http://schemas.microsoft.com/office/powerpoint/2010/main" val="4155865885"/>
      </p:ext>
    </p:extLst>
  </p:cSld>
  <p:clrMap bg1="lt1" tx1="dk1" bg2="lt2" tx2="dk2" accent1="accent1" accent2="accent2" accent3="accent3" accent4="accent4" accent5="accent5" accent6="accent6" hlink="hlink" folHlink="folHlink"/>
  <p:sldLayoutIdLst>
    <p:sldLayoutId id="2147483771" r:id="rId1"/>
  </p:sldLayoutIdLst>
  <p:transition spd="slow">
    <p:fade/>
  </p:transition>
  <p:txStyles>
    <p:titleStyle>
      <a:lvl1pPr marL="0" marR="0" indent="0" algn="l" defTabSz="410766" rtl="0" eaLnBrk="1" latinLnBrk="0" hangingPunct="1">
        <a:lnSpc>
          <a:spcPct val="140000"/>
        </a:lnSpc>
        <a:spcBef>
          <a:spcPts val="0"/>
        </a:spcBef>
        <a:spcAft>
          <a:spcPts val="0"/>
        </a:spcAft>
        <a:buClrTx/>
        <a:buSzTx/>
        <a:buFontTx/>
        <a:buNone/>
        <a:tabLst/>
        <a:defRPr sz="8000" b="1" i="0" u="none" strike="noStrike" cap="none" spc="0" baseline="0">
          <a:solidFill>
            <a:schemeClr val="tx2"/>
          </a:solidFill>
          <a:uFillTx/>
          <a:latin typeface="+mj-lt"/>
          <a:ea typeface="+mj-ea"/>
          <a:cs typeface="+mj-cs"/>
          <a:sym typeface="Neue Haas Grotesk Display Pro 75 Bold"/>
        </a:defRPr>
      </a:lvl1pPr>
      <a:lvl2pPr marL="0" marR="0" indent="1143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2pPr>
      <a:lvl3pPr marL="0" marR="0" indent="2286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3pPr>
      <a:lvl4pPr marL="0" marR="0" indent="3429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4pPr>
      <a:lvl5pPr marL="0" marR="0" indent="4572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5pPr>
      <a:lvl6pPr marL="0" marR="0" indent="5715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6pPr>
      <a:lvl7pPr marL="0" marR="0" indent="6858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7pPr>
      <a:lvl8pPr marL="0" marR="0" indent="8001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8pPr>
      <a:lvl9pPr marL="0" marR="0" indent="9144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9pPr>
    </p:titleStyle>
    <p:bodyStyle>
      <a:lvl1pPr marL="0" marR="0" indent="0" algn="l" defTabSz="410766" rtl="0" eaLnBrk="1" latinLnBrk="0" hangingPunct="1">
        <a:lnSpc>
          <a:spcPct val="140000"/>
        </a:lnSpc>
        <a:spcBef>
          <a:spcPts val="0"/>
        </a:spcBef>
        <a:spcAft>
          <a:spcPts val="0"/>
        </a:spcAft>
        <a:buClrTx/>
        <a:buSzPct val="75000"/>
        <a:buFontTx/>
        <a:buNone/>
        <a:tabLst/>
        <a:defRPr sz="38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1pPr>
      <a:lvl2pPr marL="370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2pPr>
      <a:lvl3pPr marL="592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3pPr>
      <a:lvl4pPr marL="814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4pPr>
      <a:lvl5pPr marL="1037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5pPr>
      <a:lvl6pPr marL="1259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6pPr>
      <a:lvl7pPr marL="1481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7pPr>
      <a:lvl8pPr marL="1703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8pPr>
      <a:lvl9pPr marL="1926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9pPr>
    </p:bodyStyle>
    <p:otherStyle>
      <a:lvl1pPr marL="0" marR="0" indent="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1pPr>
      <a:lvl2pPr marL="0" marR="0" indent="1143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2pPr>
      <a:lvl3pPr marL="0" marR="0" indent="2286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3pPr>
      <a:lvl4pPr marL="0" marR="0" indent="3429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4pPr>
      <a:lvl5pPr marL="0" marR="0" indent="4572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5pPr>
      <a:lvl6pPr marL="0" marR="0" indent="5715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6pPr>
      <a:lvl7pPr marL="0" marR="0" indent="6858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7pPr>
      <a:lvl8pPr marL="0" marR="0" indent="8001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8pPr>
      <a:lvl9pPr marL="0" marR="0" indent="9144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2B251124-4B14-4D7A-B7DE-4509FAC2EC34}"/>
              </a:ext>
            </a:extLst>
          </p:cNvPr>
          <p:cNvSpPr/>
          <p:nvPr userDrawn="1"/>
        </p:nvSpPr>
        <p:spPr>
          <a:xfrm>
            <a:off x="-5787" y="-104172"/>
            <a:ext cx="5714036" cy="6967959"/>
          </a:xfrm>
          <a:prstGeom prst="rect">
            <a:avLst/>
          </a:prstGeom>
          <a:solidFill>
            <a:schemeClr val="accent1"/>
          </a:solidFill>
          <a:ln w="12700">
            <a:miter lim="400000"/>
          </a:ln>
        </p:spPr>
        <p:txBody>
          <a:bodyPr lIns="71437" tIns="71437" rIns="71437" bIns="71437" anchor="ctr"/>
          <a:lstStyle/>
          <a:p>
            <a:pPr marL="0" marR="0" lvl="0" indent="0" algn="l" defTabSz="821531" rtl="0" eaLnBrk="1" fontAlgn="auto" latinLnBrk="0" hangingPunct="0">
              <a:lnSpc>
                <a:spcPct val="100000"/>
              </a:lnSpc>
              <a:spcBef>
                <a:spcPts val="0"/>
              </a:spcBef>
              <a:spcAft>
                <a:spcPts val="0"/>
              </a:spcAft>
              <a:buClrTx/>
              <a:buSzTx/>
              <a:buFontTx/>
              <a:buNone/>
              <a:tabLst/>
              <a:defRPr/>
            </a:pPr>
            <a:endParaRPr kumimoji="0" lang="en-US" sz="8000" b="1" i="0" u="none" strike="noStrike" kern="0" cap="none" spc="0" normalizeH="0" baseline="0" noProof="0" dirty="0">
              <a:ln>
                <a:noFill/>
              </a:ln>
              <a:solidFill>
                <a:srgbClr val="FFFFFF"/>
              </a:solidFill>
              <a:effectLst/>
              <a:uLnTx/>
              <a:uFillTx/>
              <a:latin typeface="Neue Haas Grotesk Display Pro 65 Medium"/>
              <a:sym typeface="Neue Haas Grotesk Display Pro 65 Medium"/>
            </a:endParaRPr>
          </a:p>
        </p:txBody>
      </p:sp>
      <p:pic>
        <p:nvPicPr>
          <p:cNvPr id="3" name="Picture 2" descr="Logo&#10;&#10;Description automatically generated">
            <a:extLst>
              <a:ext uri="{FF2B5EF4-FFF2-40B4-BE49-F238E27FC236}">
                <a16:creationId xmlns:a16="http://schemas.microsoft.com/office/drawing/2014/main" id="{C35EF859-FB22-0C90-C3E8-16198CEFD2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7705" y="5480612"/>
            <a:ext cx="1143000" cy="1143000"/>
          </a:xfrm>
          <a:prstGeom prst="rect">
            <a:avLst/>
          </a:prstGeom>
        </p:spPr>
      </p:pic>
    </p:spTree>
    <p:extLst>
      <p:ext uri="{BB962C8B-B14F-4D97-AF65-F5344CB8AC3E}">
        <p14:creationId xmlns:p14="http://schemas.microsoft.com/office/powerpoint/2010/main" val="530350122"/>
      </p:ext>
    </p:extLst>
  </p:cSld>
  <p:clrMap bg1="lt1" tx1="dk1" bg2="lt2" tx2="dk2" accent1="accent1" accent2="accent2" accent3="accent3" accent4="accent4" accent5="accent5" accent6="accent6" hlink="hlink" folHlink="folHlink"/>
  <p:sldLayoutIdLst>
    <p:sldLayoutId id="2147483693" r:id="rId1"/>
  </p:sldLayoutIdLst>
  <p:transition spd="slow">
    <p:fade/>
  </p:transition>
  <p:txStyles>
    <p:titleStyle>
      <a:lvl1pPr marL="0" marR="0" indent="0" algn="l" defTabSz="410766" rtl="0" eaLnBrk="1" latinLnBrk="0" hangingPunct="1">
        <a:lnSpc>
          <a:spcPct val="140000"/>
        </a:lnSpc>
        <a:spcBef>
          <a:spcPts val="0"/>
        </a:spcBef>
        <a:spcAft>
          <a:spcPts val="0"/>
        </a:spcAft>
        <a:buClrTx/>
        <a:buSzTx/>
        <a:buFontTx/>
        <a:buNone/>
        <a:tabLst/>
        <a:defRPr sz="8000" b="1" i="0" u="none" strike="noStrike" cap="none" spc="0" baseline="0">
          <a:solidFill>
            <a:schemeClr val="tx2"/>
          </a:solidFill>
          <a:uFillTx/>
          <a:latin typeface="+mj-lt"/>
          <a:ea typeface="+mj-ea"/>
          <a:cs typeface="+mj-cs"/>
          <a:sym typeface="Neue Haas Grotesk Display Pro 75 Bold"/>
        </a:defRPr>
      </a:lvl1pPr>
      <a:lvl2pPr marL="0" marR="0" indent="1143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2pPr>
      <a:lvl3pPr marL="0" marR="0" indent="2286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3pPr>
      <a:lvl4pPr marL="0" marR="0" indent="3429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4pPr>
      <a:lvl5pPr marL="0" marR="0" indent="4572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5pPr>
      <a:lvl6pPr marL="0" marR="0" indent="5715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6pPr>
      <a:lvl7pPr marL="0" marR="0" indent="6858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7pPr>
      <a:lvl8pPr marL="0" marR="0" indent="8001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8pPr>
      <a:lvl9pPr marL="0" marR="0" indent="9144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9pPr>
    </p:titleStyle>
    <p:bodyStyle>
      <a:lvl1pPr marL="0" marR="0" indent="0" algn="l" defTabSz="410766" rtl="0" eaLnBrk="1" latinLnBrk="0" hangingPunct="1">
        <a:lnSpc>
          <a:spcPct val="140000"/>
        </a:lnSpc>
        <a:spcBef>
          <a:spcPts val="0"/>
        </a:spcBef>
        <a:spcAft>
          <a:spcPts val="0"/>
        </a:spcAft>
        <a:buClrTx/>
        <a:buSzPct val="75000"/>
        <a:buFontTx/>
        <a:buNone/>
        <a:tabLst/>
        <a:defRPr sz="38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1pPr>
      <a:lvl2pPr marL="370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2pPr>
      <a:lvl3pPr marL="592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3pPr>
      <a:lvl4pPr marL="814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4pPr>
      <a:lvl5pPr marL="1037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5pPr>
      <a:lvl6pPr marL="1259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6pPr>
      <a:lvl7pPr marL="1481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7pPr>
      <a:lvl8pPr marL="1703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8pPr>
      <a:lvl9pPr marL="1926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9pPr>
    </p:bodyStyle>
    <p:otherStyle>
      <a:lvl1pPr marL="0" marR="0" indent="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1pPr>
      <a:lvl2pPr marL="0" marR="0" indent="1143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2pPr>
      <a:lvl3pPr marL="0" marR="0" indent="2286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3pPr>
      <a:lvl4pPr marL="0" marR="0" indent="3429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4pPr>
      <a:lvl5pPr marL="0" marR="0" indent="4572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5pPr>
      <a:lvl6pPr marL="0" marR="0" indent="5715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6pPr>
      <a:lvl7pPr marL="0" marR="0" indent="6858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7pPr>
      <a:lvl8pPr marL="0" marR="0" indent="8001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8pPr>
      <a:lvl9pPr marL="0" marR="0" indent="9144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2B251124-4B14-4D7A-B7DE-4509FAC2EC34}"/>
              </a:ext>
            </a:extLst>
          </p:cNvPr>
          <p:cNvSpPr/>
          <p:nvPr userDrawn="1"/>
        </p:nvSpPr>
        <p:spPr>
          <a:xfrm>
            <a:off x="5636870" y="0"/>
            <a:ext cx="6668947" cy="6858000"/>
          </a:xfrm>
          <a:prstGeom prst="rect">
            <a:avLst/>
          </a:prstGeom>
          <a:solidFill>
            <a:srgbClr val="E6A65C"/>
          </a:solidFill>
          <a:ln w="12700">
            <a:miter lim="400000"/>
          </a:ln>
        </p:spPr>
        <p:txBody>
          <a:bodyPr lIns="71437" tIns="71437" rIns="71437" bIns="71437" anchor="ctr"/>
          <a:lstStyle/>
          <a:p>
            <a:pPr marL="0" marR="0" lvl="0" indent="0" algn="l" defTabSz="821531" rtl="0" eaLnBrk="1" fontAlgn="auto" latinLnBrk="0" hangingPunct="0">
              <a:lnSpc>
                <a:spcPct val="100000"/>
              </a:lnSpc>
              <a:spcBef>
                <a:spcPts val="0"/>
              </a:spcBef>
              <a:spcAft>
                <a:spcPts val="0"/>
              </a:spcAft>
              <a:buClrTx/>
              <a:buSzTx/>
              <a:buFontTx/>
              <a:buNone/>
              <a:tabLst/>
              <a:defRPr/>
            </a:pPr>
            <a:endParaRPr kumimoji="0" lang="en-US" sz="8000" b="1" i="0" u="none" strike="noStrike" kern="0" cap="none" spc="0" normalizeH="0" baseline="0" noProof="0" dirty="0">
              <a:ln>
                <a:noFill/>
              </a:ln>
              <a:solidFill>
                <a:srgbClr val="FFFFFF"/>
              </a:solidFill>
              <a:effectLst/>
              <a:uLnTx/>
              <a:uFillTx/>
              <a:latin typeface="Neue Haas Grotesk Display Pro 65 Medium"/>
              <a:sym typeface="Neue Haas Grotesk Display Pro 65 Medium"/>
            </a:endParaRPr>
          </a:p>
        </p:txBody>
      </p:sp>
      <p:pic>
        <p:nvPicPr>
          <p:cNvPr id="5" name="Picture 4">
            <a:extLst>
              <a:ext uri="{FF2B5EF4-FFF2-40B4-BE49-F238E27FC236}">
                <a16:creationId xmlns:a16="http://schemas.microsoft.com/office/drawing/2014/main" id="{6D40E367-8188-4A14-C71F-8A53ACB242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3320" y="5484470"/>
            <a:ext cx="1143000" cy="1143000"/>
          </a:xfrm>
          <a:prstGeom prst="rect">
            <a:avLst/>
          </a:prstGeom>
        </p:spPr>
      </p:pic>
    </p:spTree>
    <p:extLst>
      <p:ext uri="{BB962C8B-B14F-4D97-AF65-F5344CB8AC3E}">
        <p14:creationId xmlns:p14="http://schemas.microsoft.com/office/powerpoint/2010/main" val="2894173695"/>
      </p:ext>
    </p:extLst>
  </p:cSld>
  <p:clrMap bg1="lt1" tx1="dk1" bg2="lt2" tx2="dk2" accent1="accent1" accent2="accent2" accent3="accent3" accent4="accent4" accent5="accent5" accent6="accent6" hlink="hlink" folHlink="folHlink"/>
  <p:sldLayoutIdLst>
    <p:sldLayoutId id="2147483689" r:id="rId1"/>
  </p:sldLayoutIdLst>
  <p:transition spd="slow">
    <p:fade/>
  </p:transition>
  <p:txStyles>
    <p:titleStyle>
      <a:lvl1pPr marL="0" marR="0" indent="0" algn="l" defTabSz="410766" rtl="0" eaLnBrk="1" latinLnBrk="0" hangingPunct="1">
        <a:lnSpc>
          <a:spcPct val="140000"/>
        </a:lnSpc>
        <a:spcBef>
          <a:spcPts val="0"/>
        </a:spcBef>
        <a:spcAft>
          <a:spcPts val="0"/>
        </a:spcAft>
        <a:buClrTx/>
        <a:buSzTx/>
        <a:buFontTx/>
        <a:buNone/>
        <a:tabLst/>
        <a:defRPr sz="8000" b="1" i="0" u="none" strike="noStrike" cap="none" spc="0" baseline="0">
          <a:solidFill>
            <a:schemeClr val="tx2"/>
          </a:solidFill>
          <a:uFillTx/>
          <a:latin typeface="+mj-lt"/>
          <a:ea typeface="+mj-ea"/>
          <a:cs typeface="+mj-cs"/>
          <a:sym typeface="Neue Haas Grotesk Display Pro 75 Bold"/>
        </a:defRPr>
      </a:lvl1pPr>
      <a:lvl2pPr marL="0" marR="0" indent="1143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2pPr>
      <a:lvl3pPr marL="0" marR="0" indent="2286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3pPr>
      <a:lvl4pPr marL="0" marR="0" indent="3429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4pPr>
      <a:lvl5pPr marL="0" marR="0" indent="4572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5pPr>
      <a:lvl6pPr marL="0" marR="0" indent="5715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6pPr>
      <a:lvl7pPr marL="0" marR="0" indent="6858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7pPr>
      <a:lvl8pPr marL="0" marR="0" indent="8001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8pPr>
      <a:lvl9pPr marL="0" marR="0" indent="9144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9pPr>
    </p:titleStyle>
    <p:bodyStyle>
      <a:lvl1pPr marL="0" marR="0" indent="0" algn="l" defTabSz="410766" rtl="0" eaLnBrk="1" latinLnBrk="0" hangingPunct="1">
        <a:lnSpc>
          <a:spcPct val="140000"/>
        </a:lnSpc>
        <a:spcBef>
          <a:spcPts val="0"/>
        </a:spcBef>
        <a:spcAft>
          <a:spcPts val="0"/>
        </a:spcAft>
        <a:buClrTx/>
        <a:buSzPct val="75000"/>
        <a:buFontTx/>
        <a:buNone/>
        <a:tabLst/>
        <a:defRPr sz="38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1pPr>
      <a:lvl2pPr marL="370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2pPr>
      <a:lvl3pPr marL="592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3pPr>
      <a:lvl4pPr marL="814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4pPr>
      <a:lvl5pPr marL="1037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5pPr>
      <a:lvl6pPr marL="1259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6pPr>
      <a:lvl7pPr marL="1481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7pPr>
      <a:lvl8pPr marL="1703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8pPr>
      <a:lvl9pPr marL="1926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9pPr>
    </p:bodyStyle>
    <p:otherStyle>
      <a:lvl1pPr marL="0" marR="0" indent="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1pPr>
      <a:lvl2pPr marL="0" marR="0" indent="1143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2pPr>
      <a:lvl3pPr marL="0" marR="0" indent="2286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3pPr>
      <a:lvl4pPr marL="0" marR="0" indent="3429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4pPr>
      <a:lvl5pPr marL="0" marR="0" indent="4572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5pPr>
      <a:lvl6pPr marL="0" marR="0" indent="5715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6pPr>
      <a:lvl7pPr marL="0" marR="0" indent="6858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7pPr>
      <a:lvl8pPr marL="0" marR="0" indent="8001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8pPr>
      <a:lvl9pPr marL="0" marR="0" indent="9144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2B251124-4B14-4D7A-B7DE-4509FAC2EC34}"/>
              </a:ext>
            </a:extLst>
          </p:cNvPr>
          <p:cNvSpPr/>
          <p:nvPr userDrawn="1"/>
        </p:nvSpPr>
        <p:spPr>
          <a:xfrm>
            <a:off x="5636870" y="0"/>
            <a:ext cx="6668947" cy="6858000"/>
          </a:xfrm>
          <a:prstGeom prst="rect">
            <a:avLst/>
          </a:prstGeom>
          <a:solidFill>
            <a:schemeClr val="accent1"/>
          </a:solidFill>
          <a:ln w="12700">
            <a:miter lim="400000"/>
          </a:ln>
        </p:spPr>
        <p:txBody>
          <a:bodyPr lIns="71437" tIns="71437" rIns="71437" bIns="71437" anchor="ctr"/>
          <a:lstStyle/>
          <a:p>
            <a:pPr marL="0" marR="0" lvl="0" indent="0" algn="l" defTabSz="821531" rtl="0" eaLnBrk="1" fontAlgn="auto" latinLnBrk="0" hangingPunct="0">
              <a:lnSpc>
                <a:spcPct val="100000"/>
              </a:lnSpc>
              <a:spcBef>
                <a:spcPts val="0"/>
              </a:spcBef>
              <a:spcAft>
                <a:spcPts val="0"/>
              </a:spcAft>
              <a:buClrTx/>
              <a:buSzTx/>
              <a:buFontTx/>
              <a:buNone/>
              <a:tabLst/>
              <a:defRPr/>
            </a:pPr>
            <a:endParaRPr kumimoji="0" lang="en-US" sz="8000" b="1" i="0" u="none" strike="noStrike" kern="0" cap="none" spc="0" normalizeH="0" baseline="0" noProof="0" dirty="0">
              <a:ln>
                <a:noFill/>
              </a:ln>
              <a:solidFill>
                <a:srgbClr val="FFFFFF"/>
              </a:solidFill>
              <a:effectLst/>
              <a:uLnTx/>
              <a:uFillTx/>
              <a:latin typeface="Neue Haas Grotesk Display Pro 65 Medium"/>
              <a:sym typeface="Neue Haas Grotesk Display Pro 65 Medium"/>
            </a:endParaRPr>
          </a:p>
        </p:txBody>
      </p:sp>
      <p:pic>
        <p:nvPicPr>
          <p:cNvPr id="3" name="Picture 2" descr="Logo&#10;&#10;Description automatically generated">
            <a:extLst>
              <a:ext uri="{FF2B5EF4-FFF2-40B4-BE49-F238E27FC236}">
                <a16:creationId xmlns:a16="http://schemas.microsoft.com/office/drawing/2014/main" id="{07034A1A-8491-B7DC-9444-CD5B41795A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57705" y="5480612"/>
            <a:ext cx="1143000" cy="1143000"/>
          </a:xfrm>
          <a:prstGeom prst="rect">
            <a:avLst/>
          </a:prstGeom>
        </p:spPr>
      </p:pic>
    </p:spTree>
    <p:extLst>
      <p:ext uri="{BB962C8B-B14F-4D97-AF65-F5344CB8AC3E}">
        <p14:creationId xmlns:p14="http://schemas.microsoft.com/office/powerpoint/2010/main" val="2014943826"/>
      </p:ext>
    </p:extLst>
  </p:cSld>
  <p:clrMap bg1="lt1" tx1="dk1" bg2="lt2" tx2="dk2" accent1="accent1" accent2="accent2" accent3="accent3" accent4="accent4" accent5="accent5" accent6="accent6" hlink="hlink" folHlink="folHlink"/>
  <p:sldLayoutIdLst>
    <p:sldLayoutId id="2147483762" r:id="rId1"/>
  </p:sldLayoutIdLst>
  <p:transition spd="slow">
    <p:fade/>
  </p:transition>
  <p:txStyles>
    <p:titleStyle>
      <a:lvl1pPr marL="0" marR="0" indent="0" algn="l" defTabSz="410766" rtl="0" eaLnBrk="1" latinLnBrk="0" hangingPunct="1">
        <a:lnSpc>
          <a:spcPct val="140000"/>
        </a:lnSpc>
        <a:spcBef>
          <a:spcPts val="0"/>
        </a:spcBef>
        <a:spcAft>
          <a:spcPts val="0"/>
        </a:spcAft>
        <a:buClrTx/>
        <a:buSzTx/>
        <a:buFontTx/>
        <a:buNone/>
        <a:tabLst/>
        <a:defRPr sz="8000" b="1" i="0" u="none" strike="noStrike" cap="none" spc="0" baseline="0">
          <a:solidFill>
            <a:schemeClr val="tx2"/>
          </a:solidFill>
          <a:uFillTx/>
          <a:latin typeface="+mj-lt"/>
          <a:ea typeface="+mj-ea"/>
          <a:cs typeface="+mj-cs"/>
          <a:sym typeface="Neue Haas Grotesk Display Pro 75 Bold"/>
        </a:defRPr>
      </a:lvl1pPr>
      <a:lvl2pPr marL="0" marR="0" indent="1143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2pPr>
      <a:lvl3pPr marL="0" marR="0" indent="2286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3pPr>
      <a:lvl4pPr marL="0" marR="0" indent="3429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4pPr>
      <a:lvl5pPr marL="0" marR="0" indent="4572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5pPr>
      <a:lvl6pPr marL="0" marR="0" indent="5715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6pPr>
      <a:lvl7pPr marL="0" marR="0" indent="6858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7pPr>
      <a:lvl8pPr marL="0" marR="0" indent="8001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8pPr>
      <a:lvl9pPr marL="0" marR="0" indent="9144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9pPr>
    </p:titleStyle>
    <p:bodyStyle>
      <a:lvl1pPr marL="0" marR="0" indent="0" algn="l" defTabSz="410766" rtl="0" eaLnBrk="1" latinLnBrk="0" hangingPunct="1">
        <a:lnSpc>
          <a:spcPct val="140000"/>
        </a:lnSpc>
        <a:spcBef>
          <a:spcPts val="0"/>
        </a:spcBef>
        <a:spcAft>
          <a:spcPts val="0"/>
        </a:spcAft>
        <a:buClrTx/>
        <a:buSzPct val="75000"/>
        <a:buFontTx/>
        <a:buNone/>
        <a:tabLst/>
        <a:defRPr sz="38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1pPr>
      <a:lvl2pPr marL="370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2pPr>
      <a:lvl3pPr marL="592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3pPr>
      <a:lvl4pPr marL="814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4pPr>
      <a:lvl5pPr marL="1037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5pPr>
      <a:lvl6pPr marL="1259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6pPr>
      <a:lvl7pPr marL="1481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7pPr>
      <a:lvl8pPr marL="1703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8pPr>
      <a:lvl9pPr marL="1926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9pPr>
    </p:bodyStyle>
    <p:otherStyle>
      <a:lvl1pPr marL="0" marR="0" indent="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1pPr>
      <a:lvl2pPr marL="0" marR="0" indent="1143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2pPr>
      <a:lvl3pPr marL="0" marR="0" indent="2286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3pPr>
      <a:lvl4pPr marL="0" marR="0" indent="3429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4pPr>
      <a:lvl5pPr marL="0" marR="0" indent="4572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5pPr>
      <a:lvl6pPr marL="0" marR="0" indent="5715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6pPr>
      <a:lvl7pPr marL="0" marR="0" indent="6858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7pPr>
      <a:lvl8pPr marL="0" marR="0" indent="8001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8pPr>
      <a:lvl9pPr marL="0" marR="0" indent="9144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2977DC89-2F73-0993-E617-354387C597A6}"/>
              </a:ext>
            </a:extLst>
          </p:cNvPr>
          <p:cNvSpPr txBox="1">
            <a:spLocks noGrp="1"/>
          </p:cNvSpPr>
          <p:nvPr>
            <p:ph type="sldNum" sz="quarter" idx="4"/>
          </p:nvPr>
        </p:nvSpPr>
        <p:spPr>
          <a:xfrm>
            <a:off x="23074317" y="12459334"/>
            <a:ext cx="518707" cy="54927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a:t>
            </a:fld>
            <a:endParaRPr/>
          </a:p>
        </p:txBody>
      </p:sp>
      <p:sp>
        <p:nvSpPr>
          <p:cNvPr id="7" name="Nullam quis risus eget urna mollis ornare vel eu leo. Aenean lacinia bibendum nulla seda dos bibendum">
            <a:extLst>
              <a:ext uri="{FF2B5EF4-FFF2-40B4-BE49-F238E27FC236}">
                <a16:creationId xmlns:a16="http://schemas.microsoft.com/office/drawing/2014/main" id="{8414943B-A24C-C010-B31C-B1A3F236F194}"/>
              </a:ext>
            </a:extLst>
          </p:cNvPr>
          <p:cNvSpPr txBox="1"/>
          <p:nvPr userDrawn="1"/>
        </p:nvSpPr>
        <p:spPr>
          <a:xfrm>
            <a:off x="2033699" y="8687644"/>
            <a:ext cx="5156328" cy="61330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71437" tIns="71437" rIns="71437" bIns="71437">
            <a:spAutoFit/>
          </a:bodyPr>
          <a:lstStyle>
            <a:lvl1pPr algn="ctr">
              <a:defRPr>
                <a:solidFill>
                  <a:srgbClr val="FFFFFF"/>
                </a:solidFill>
              </a:defRPr>
            </a:lvl1pPr>
          </a:lstStyle>
          <a:p>
            <a:endParaRPr/>
          </a:p>
        </p:txBody>
      </p:sp>
      <p:sp>
        <p:nvSpPr>
          <p:cNvPr id="30" name="Circle">
            <a:extLst>
              <a:ext uri="{FF2B5EF4-FFF2-40B4-BE49-F238E27FC236}">
                <a16:creationId xmlns:a16="http://schemas.microsoft.com/office/drawing/2014/main" id="{F06BFAE7-A9FA-CA2B-0CD8-A7526FADB2A3}"/>
              </a:ext>
            </a:extLst>
          </p:cNvPr>
          <p:cNvSpPr/>
          <p:nvPr userDrawn="1"/>
        </p:nvSpPr>
        <p:spPr>
          <a:xfrm>
            <a:off x="5078392" y="5712719"/>
            <a:ext cx="457200" cy="457200"/>
          </a:xfrm>
          <a:prstGeom prst="ellipse">
            <a:avLst/>
          </a:prstGeom>
          <a:solidFill>
            <a:schemeClr val="accent4"/>
          </a:solidFill>
          <a:ln w="76200">
            <a:solidFill>
              <a:srgbClr val="343434"/>
            </a:solidFill>
            <a:miter lim="400000"/>
          </a:ln>
        </p:spPr>
        <p:txBody>
          <a:bodyPr lIns="71437" tIns="71437" rIns="71437" bIns="71437" anchor="ctr"/>
          <a:lstStyle/>
          <a:p>
            <a:pPr algn="ctr">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a:p>
        </p:txBody>
      </p:sp>
      <p:sp>
        <p:nvSpPr>
          <p:cNvPr id="31" name="Circle">
            <a:extLst>
              <a:ext uri="{FF2B5EF4-FFF2-40B4-BE49-F238E27FC236}">
                <a16:creationId xmlns:a16="http://schemas.microsoft.com/office/drawing/2014/main" id="{F6D1E4CB-2B49-630A-7674-F02832B760E3}"/>
              </a:ext>
            </a:extLst>
          </p:cNvPr>
          <p:cNvSpPr/>
          <p:nvPr userDrawn="1"/>
        </p:nvSpPr>
        <p:spPr>
          <a:xfrm>
            <a:off x="5867400" y="5712719"/>
            <a:ext cx="457200" cy="457200"/>
          </a:xfrm>
          <a:prstGeom prst="ellipse">
            <a:avLst/>
          </a:prstGeom>
          <a:solidFill>
            <a:srgbClr val="FFFFFF"/>
          </a:solidFill>
          <a:ln w="76200">
            <a:solidFill>
              <a:srgbClr val="343434"/>
            </a:solidFill>
            <a:miter lim="400000"/>
          </a:ln>
        </p:spPr>
        <p:txBody>
          <a:bodyPr lIns="71437" tIns="71437" rIns="71437" bIns="71437" anchor="ctr"/>
          <a:lstStyle/>
          <a:p>
            <a:pPr algn="ctr">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a:p>
        </p:txBody>
      </p:sp>
      <p:sp>
        <p:nvSpPr>
          <p:cNvPr id="32" name="Circle">
            <a:extLst>
              <a:ext uri="{FF2B5EF4-FFF2-40B4-BE49-F238E27FC236}">
                <a16:creationId xmlns:a16="http://schemas.microsoft.com/office/drawing/2014/main" id="{6EA8BF38-292B-F24D-FA2E-CDA91D16EE7A}"/>
              </a:ext>
            </a:extLst>
          </p:cNvPr>
          <p:cNvSpPr/>
          <p:nvPr userDrawn="1"/>
        </p:nvSpPr>
        <p:spPr>
          <a:xfrm>
            <a:off x="6656408" y="5712719"/>
            <a:ext cx="457200" cy="457200"/>
          </a:xfrm>
          <a:prstGeom prst="ellipse">
            <a:avLst/>
          </a:prstGeom>
          <a:solidFill>
            <a:srgbClr val="FFFFFF"/>
          </a:solidFill>
          <a:ln w="76200">
            <a:solidFill>
              <a:srgbClr val="343434"/>
            </a:solidFill>
            <a:miter lim="400000"/>
          </a:ln>
        </p:spPr>
        <p:txBody>
          <a:bodyPr lIns="71437" tIns="71437" rIns="71437" bIns="71437" anchor="ctr"/>
          <a:lstStyle/>
          <a:p>
            <a:pPr algn="ctr">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a:p>
        </p:txBody>
      </p:sp>
      <p:pic>
        <p:nvPicPr>
          <p:cNvPr id="33" name="Picture 32">
            <a:extLst>
              <a:ext uri="{FF2B5EF4-FFF2-40B4-BE49-F238E27FC236}">
                <a16:creationId xmlns:a16="http://schemas.microsoft.com/office/drawing/2014/main" id="{BF0A21E9-198C-80A9-7CB0-B7BBA9EC4F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3320" y="5484470"/>
            <a:ext cx="1143000" cy="1143000"/>
          </a:xfrm>
          <a:prstGeom prst="rect">
            <a:avLst/>
          </a:prstGeom>
        </p:spPr>
      </p:pic>
      <p:pic>
        <p:nvPicPr>
          <p:cNvPr id="6" name="Picture 5" descr="Logo&#10;&#10;Description automatically generated">
            <a:extLst>
              <a:ext uri="{FF2B5EF4-FFF2-40B4-BE49-F238E27FC236}">
                <a16:creationId xmlns:a16="http://schemas.microsoft.com/office/drawing/2014/main" id="{E252C01B-4C6B-A08E-3D35-2FA6644619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57705" y="5480612"/>
            <a:ext cx="1143000" cy="1143000"/>
          </a:xfrm>
          <a:prstGeom prst="rect">
            <a:avLst/>
          </a:prstGeom>
        </p:spPr>
      </p:pic>
    </p:spTree>
    <p:extLst>
      <p:ext uri="{BB962C8B-B14F-4D97-AF65-F5344CB8AC3E}">
        <p14:creationId xmlns:p14="http://schemas.microsoft.com/office/powerpoint/2010/main" val="861144168"/>
      </p:ext>
    </p:extLst>
  </p:cSld>
  <p:clrMap bg1="lt1" tx1="dk1" bg2="lt2" tx2="dk2" accent1="accent1" accent2="accent2" accent3="accent3" accent4="accent4" accent5="accent5" accent6="accent6" hlink="hlink" folHlink="folHlink"/>
  <p:sldLayoutIdLst>
    <p:sldLayoutId id="2147483742"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2977DC89-2F73-0993-E617-354387C597A6}"/>
              </a:ext>
            </a:extLst>
          </p:cNvPr>
          <p:cNvSpPr txBox="1">
            <a:spLocks noGrp="1"/>
          </p:cNvSpPr>
          <p:nvPr>
            <p:ph type="sldNum" sz="quarter" idx="4"/>
          </p:nvPr>
        </p:nvSpPr>
        <p:spPr>
          <a:xfrm>
            <a:off x="23074317" y="12459334"/>
            <a:ext cx="518707" cy="54927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a:t>
            </a:fld>
            <a:endParaRPr/>
          </a:p>
        </p:txBody>
      </p:sp>
      <p:sp>
        <p:nvSpPr>
          <p:cNvPr id="7" name="Nullam quis risus eget urna mollis ornare vel eu leo. Aenean lacinia bibendum nulla seda dos bibendum">
            <a:extLst>
              <a:ext uri="{FF2B5EF4-FFF2-40B4-BE49-F238E27FC236}">
                <a16:creationId xmlns:a16="http://schemas.microsoft.com/office/drawing/2014/main" id="{8414943B-A24C-C010-B31C-B1A3F236F194}"/>
              </a:ext>
            </a:extLst>
          </p:cNvPr>
          <p:cNvSpPr txBox="1"/>
          <p:nvPr userDrawn="1"/>
        </p:nvSpPr>
        <p:spPr>
          <a:xfrm>
            <a:off x="2033699" y="8687644"/>
            <a:ext cx="5156328" cy="61330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71437" tIns="71437" rIns="71437" bIns="71437">
            <a:spAutoFit/>
          </a:bodyPr>
          <a:lstStyle>
            <a:lvl1pPr algn="ctr">
              <a:defRPr>
                <a:solidFill>
                  <a:srgbClr val="FFFFFF"/>
                </a:solidFill>
              </a:defRPr>
            </a:lvl1pPr>
          </a:lstStyle>
          <a:p>
            <a:endParaRPr/>
          </a:p>
        </p:txBody>
      </p:sp>
      <p:sp>
        <p:nvSpPr>
          <p:cNvPr id="30" name="Circle">
            <a:extLst>
              <a:ext uri="{FF2B5EF4-FFF2-40B4-BE49-F238E27FC236}">
                <a16:creationId xmlns:a16="http://schemas.microsoft.com/office/drawing/2014/main" id="{F06BFAE7-A9FA-CA2B-0CD8-A7526FADB2A3}"/>
              </a:ext>
            </a:extLst>
          </p:cNvPr>
          <p:cNvSpPr/>
          <p:nvPr userDrawn="1"/>
        </p:nvSpPr>
        <p:spPr>
          <a:xfrm>
            <a:off x="5078392" y="5484470"/>
            <a:ext cx="457200" cy="457200"/>
          </a:xfrm>
          <a:prstGeom prst="ellipse">
            <a:avLst/>
          </a:prstGeom>
          <a:solidFill>
            <a:srgbClr val="FFFFFF"/>
          </a:solidFill>
          <a:ln w="76200">
            <a:solidFill>
              <a:srgbClr val="343434"/>
            </a:solidFill>
            <a:miter lim="400000"/>
          </a:ln>
        </p:spPr>
        <p:txBody>
          <a:bodyPr lIns="71437" tIns="71437" rIns="71437" bIns="71437" anchor="ctr"/>
          <a:lstStyle/>
          <a:p>
            <a:pPr algn="ctr">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a:p>
        </p:txBody>
      </p:sp>
      <p:sp>
        <p:nvSpPr>
          <p:cNvPr id="31" name="Circle">
            <a:extLst>
              <a:ext uri="{FF2B5EF4-FFF2-40B4-BE49-F238E27FC236}">
                <a16:creationId xmlns:a16="http://schemas.microsoft.com/office/drawing/2014/main" id="{F6D1E4CB-2B49-630A-7674-F02832B760E3}"/>
              </a:ext>
            </a:extLst>
          </p:cNvPr>
          <p:cNvSpPr/>
          <p:nvPr userDrawn="1"/>
        </p:nvSpPr>
        <p:spPr>
          <a:xfrm>
            <a:off x="5867400" y="5484470"/>
            <a:ext cx="457200" cy="457200"/>
          </a:xfrm>
          <a:prstGeom prst="ellipse">
            <a:avLst/>
          </a:prstGeom>
          <a:solidFill>
            <a:schemeClr val="accent2"/>
          </a:solidFill>
          <a:ln w="76200">
            <a:solidFill>
              <a:srgbClr val="343434"/>
            </a:solidFill>
            <a:miter lim="400000"/>
          </a:ln>
        </p:spPr>
        <p:txBody>
          <a:bodyPr lIns="71437" tIns="71437" rIns="71437" bIns="71437" anchor="ctr"/>
          <a:lstStyle/>
          <a:p>
            <a:pPr algn="ctr">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a:p>
        </p:txBody>
      </p:sp>
      <p:sp>
        <p:nvSpPr>
          <p:cNvPr id="32" name="Circle">
            <a:extLst>
              <a:ext uri="{FF2B5EF4-FFF2-40B4-BE49-F238E27FC236}">
                <a16:creationId xmlns:a16="http://schemas.microsoft.com/office/drawing/2014/main" id="{6EA8BF38-292B-F24D-FA2E-CDA91D16EE7A}"/>
              </a:ext>
            </a:extLst>
          </p:cNvPr>
          <p:cNvSpPr/>
          <p:nvPr userDrawn="1"/>
        </p:nvSpPr>
        <p:spPr>
          <a:xfrm>
            <a:off x="6656408" y="5484470"/>
            <a:ext cx="457200" cy="457200"/>
          </a:xfrm>
          <a:prstGeom prst="ellipse">
            <a:avLst/>
          </a:prstGeom>
          <a:solidFill>
            <a:srgbClr val="FFFFFF"/>
          </a:solidFill>
          <a:ln w="76200">
            <a:solidFill>
              <a:srgbClr val="343434"/>
            </a:solidFill>
            <a:miter lim="400000"/>
          </a:ln>
        </p:spPr>
        <p:txBody>
          <a:bodyPr lIns="71437" tIns="71437" rIns="71437" bIns="71437" anchor="ctr"/>
          <a:lstStyle/>
          <a:p>
            <a:pPr algn="ctr">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a:p>
        </p:txBody>
      </p:sp>
      <p:pic>
        <p:nvPicPr>
          <p:cNvPr id="33" name="Picture 32">
            <a:extLst>
              <a:ext uri="{FF2B5EF4-FFF2-40B4-BE49-F238E27FC236}">
                <a16:creationId xmlns:a16="http://schemas.microsoft.com/office/drawing/2014/main" id="{BF0A21E9-198C-80A9-7CB0-B7BBA9EC4F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3320" y="5484470"/>
            <a:ext cx="1143000" cy="1143000"/>
          </a:xfrm>
          <a:prstGeom prst="rect">
            <a:avLst/>
          </a:prstGeom>
        </p:spPr>
      </p:pic>
    </p:spTree>
    <p:extLst>
      <p:ext uri="{BB962C8B-B14F-4D97-AF65-F5344CB8AC3E}">
        <p14:creationId xmlns:p14="http://schemas.microsoft.com/office/powerpoint/2010/main" val="2467870392"/>
      </p:ext>
    </p:extLst>
  </p:cSld>
  <p:clrMap bg1="lt1" tx1="dk1" bg2="lt2" tx2="dk2" accent1="accent1" accent2="accent2" accent3="accent3" accent4="accent4" accent5="accent5" accent6="accent6" hlink="hlink" folHlink="folHlink"/>
  <p:sldLayoutIdLst>
    <p:sldLayoutId id="2147483745"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2977DC89-2F73-0993-E617-354387C597A6}"/>
              </a:ext>
            </a:extLst>
          </p:cNvPr>
          <p:cNvSpPr txBox="1">
            <a:spLocks noGrp="1"/>
          </p:cNvSpPr>
          <p:nvPr>
            <p:ph type="sldNum" sz="quarter" idx="4"/>
          </p:nvPr>
        </p:nvSpPr>
        <p:spPr>
          <a:xfrm>
            <a:off x="23074317" y="12459334"/>
            <a:ext cx="518707" cy="549276"/>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a:t>
            </a:fld>
            <a:endParaRPr/>
          </a:p>
        </p:txBody>
      </p:sp>
      <p:sp>
        <p:nvSpPr>
          <p:cNvPr id="7" name="Nullam quis risus eget urna mollis ornare vel eu leo. Aenean lacinia bibendum nulla seda dos bibendum">
            <a:extLst>
              <a:ext uri="{FF2B5EF4-FFF2-40B4-BE49-F238E27FC236}">
                <a16:creationId xmlns:a16="http://schemas.microsoft.com/office/drawing/2014/main" id="{8414943B-A24C-C010-B31C-B1A3F236F194}"/>
              </a:ext>
            </a:extLst>
          </p:cNvPr>
          <p:cNvSpPr txBox="1"/>
          <p:nvPr userDrawn="1"/>
        </p:nvSpPr>
        <p:spPr>
          <a:xfrm>
            <a:off x="2033699" y="8687644"/>
            <a:ext cx="5156328" cy="61330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71437" tIns="71437" rIns="71437" bIns="71437">
            <a:spAutoFit/>
          </a:bodyPr>
          <a:lstStyle>
            <a:lvl1pPr algn="ctr">
              <a:defRPr>
                <a:solidFill>
                  <a:srgbClr val="FFFFFF"/>
                </a:solidFill>
              </a:defRPr>
            </a:lvl1pPr>
          </a:lstStyle>
          <a:p>
            <a:endParaRPr/>
          </a:p>
        </p:txBody>
      </p:sp>
      <p:sp>
        <p:nvSpPr>
          <p:cNvPr id="30" name="Circle">
            <a:extLst>
              <a:ext uri="{FF2B5EF4-FFF2-40B4-BE49-F238E27FC236}">
                <a16:creationId xmlns:a16="http://schemas.microsoft.com/office/drawing/2014/main" id="{F06BFAE7-A9FA-CA2B-0CD8-A7526FADB2A3}"/>
              </a:ext>
            </a:extLst>
          </p:cNvPr>
          <p:cNvSpPr/>
          <p:nvPr userDrawn="1"/>
        </p:nvSpPr>
        <p:spPr>
          <a:xfrm>
            <a:off x="4849790" y="5596972"/>
            <a:ext cx="457200" cy="457200"/>
          </a:xfrm>
          <a:prstGeom prst="ellipse">
            <a:avLst/>
          </a:prstGeom>
          <a:solidFill>
            <a:srgbClr val="FFFFFF"/>
          </a:solidFill>
          <a:ln w="76200">
            <a:solidFill>
              <a:srgbClr val="343434"/>
            </a:solidFill>
            <a:miter lim="400000"/>
          </a:ln>
        </p:spPr>
        <p:txBody>
          <a:bodyPr lIns="71437" tIns="71437" rIns="71437" bIns="71437" anchor="ctr"/>
          <a:lstStyle/>
          <a:p>
            <a:pPr algn="ctr">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a:p>
        </p:txBody>
      </p:sp>
      <p:sp>
        <p:nvSpPr>
          <p:cNvPr id="31" name="Circle">
            <a:extLst>
              <a:ext uri="{FF2B5EF4-FFF2-40B4-BE49-F238E27FC236}">
                <a16:creationId xmlns:a16="http://schemas.microsoft.com/office/drawing/2014/main" id="{F6D1E4CB-2B49-630A-7674-F02832B760E3}"/>
              </a:ext>
            </a:extLst>
          </p:cNvPr>
          <p:cNvSpPr/>
          <p:nvPr userDrawn="1"/>
        </p:nvSpPr>
        <p:spPr>
          <a:xfrm>
            <a:off x="5638798" y="5596972"/>
            <a:ext cx="457200" cy="457200"/>
          </a:xfrm>
          <a:prstGeom prst="ellipse">
            <a:avLst/>
          </a:prstGeom>
          <a:solidFill>
            <a:srgbClr val="FFFFFF"/>
          </a:solidFill>
          <a:ln w="76200">
            <a:solidFill>
              <a:srgbClr val="343434"/>
            </a:solidFill>
            <a:miter lim="400000"/>
          </a:ln>
        </p:spPr>
        <p:txBody>
          <a:bodyPr lIns="71437" tIns="71437" rIns="71437" bIns="71437" anchor="ctr"/>
          <a:lstStyle/>
          <a:p>
            <a:pPr algn="ctr">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a:p>
        </p:txBody>
      </p:sp>
      <p:sp>
        <p:nvSpPr>
          <p:cNvPr id="32" name="Circle">
            <a:extLst>
              <a:ext uri="{FF2B5EF4-FFF2-40B4-BE49-F238E27FC236}">
                <a16:creationId xmlns:a16="http://schemas.microsoft.com/office/drawing/2014/main" id="{6EA8BF38-292B-F24D-FA2E-CDA91D16EE7A}"/>
              </a:ext>
            </a:extLst>
          </p:cNvPr>
          <p:cNvSpPr/>
          <p:nvPr userDrawn="1"/>
        </p:nvSpPr>
        <p:spPr>
          <a:xfrm>
            <a:off x="6427806" y="5596972"/>
            <a:ext cx="457200" cy="457200"/>
          </a:xfrm>
          <a:prstGeom prst="ellipse">
            <a:avLst/>
          </a:prstGeom>
          <a:solidFill>
            <a:schemeClr val="accent4"/>
          </a:solidFill>
          <a:ln w="76200">
            <a:solidFill>
              <a:srgbClr val="343434"/>
            </a:solidFill>
            <a:miter lim="400000"/>
          </a:ln>
        </p:spPr>
        <p:txBody>
          <a:bodyPr lIns="71437" tIns="71437" rIns="71437" bIns="71437" anchor="ctr"/>
          <a:lstStyle/>
          <a:p>
            <a:pPr algn="ctr">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a:p>
        </p:txBody>
      </p:sp>
      <p:pic>
        <p:nvPicPr>
          <p:cNvPr id="33" name="Picture 32">
            <a:extLst>
              <a:ext uri="{FF2B5EF4-FFF2-40B4-BE49-F238E27FC236}">
                <a16:creationId xmlns:a16="http://schemas.microsoft.com/office/drawing/2014/main" id="{BF0A21E9-198C-80A9-7CB0-B7BBA9EC4F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3320" y="5484470"/>
            <a:ext cx="1143000" cy="1143000"/>
          </a:xfrm>
          <a:prstGeom prst="rect">
            <a:avLst/>
          </a:prstGeom>
        </p:spPr>
      </p:pic>
    </p:spTree>
    <p:extLst>
      <p:ext uri="{BB962C8B-B14F-4D97-AF65-F5344CB8AC3E}">
        <p14:creationId xmlns:p14="http://schemas.microsoft.com/office/powerpoint/2010/main" val="3315192817"/>
      </p:ext>
    </p:extLst>
  </p:cSld>
  <p:clrMap bg1="lt1" tx1="dk1" bg2="lt2" tx2="dk2" accent1="accent1" accent2="accent2" accent3="accent3" accent4="accent4" accent5="accent5" accent6="accent6" hlink="hlink" folHlink="folHlink"/>
  <p:sldLayoutIdLst>
    <p:sldLayoutId id="2147483746"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2B251124-4B14-4D7A-B7DE-4509FAC2EC34}"/>
              </a:ext>
            </a:extLst>
          </p:cNvPr>
          <p:cNvSpPr/>
          <p:nvPr userDrawn="1"/>
        </p:nvSpPr>
        <p:spPr>
          <a:xfrm>
            <a:off x="0" y="0"/>
            <a:ext cx="6668947" cy="6858000"/>
          </a:xfrm>
          <a:prstGeom prst="rect">
            <a:avLst/>
          </a:prstGeom>
          <a:solidFill>
            <a:schemeClr val="tx1"/>
          </a:solidFill>
          <a:ln w="12700">
            <a:miter lim="400000"/>
          </a:ln>
        </p:spPr>
        <p:txBody>
          <a:bodyPr lIns="71437" tIns="71437" rIns="71437" bIns="71437" anchor="ctr"/>
          <a:lstStyle/>
          <a:p>
            <a:pPr marL="0" marR="0" lvl="0" indent="0" algn="l" defTabSz="821531" rtl="0" eaLnBrk="1" fontAlgn="auto" latinLnBrk="0" hangingPunct="0">
              <a:lnSpc>
                <a:spcPct val="100000"/>
              </a:lnSpc>
              <a:spcBef>
                <a:spcPts val="0"/>
              </a:spcBef>
              <a:spcAft>
                <a:spcPts val="0"/>
              </a:spcAft>
              <a:buClrTx/>
              <a:buSzTx/>
              <a:buFontTx/>
              <a:buNone/>
              <a:tabLst/>
              <a:defRPr/>
            </a:pPr>
            <a:endParaRPr kumimoji="0" lang="en-US" sz="8000" b="1" i="0" u="none" strike="noStrike" kern="0" cap="none" spc="0" normalizeH="0" baseline="0" noProof="0" dirty="0">
              <a:ln>
                <a:noFill/>
              </a:ln>
              <a:solidFill>
                <a:srgbClr val="FFFFFF"/>
              </a:solidFill>
              <a:effectLst/>
              <a:uLnTx/>
              <a:uFillTx/>
              <a:latin typeface="Neue Haas Grotesk Display Pro 65 Medium"/>
              <a:sym typeface="Neue Haas Grotesk Display Pro 65 Medium"/>
            </a:endParaRPr>
          </a:p>
        </p:txBody>
      </p:sp>
      <p:pic>
        <p:nvPicPr>
          <p:cNvPr id="3" name="Picture 2">
            <a:extLst>
              <a:ext uri="{FF2B5EF4-FFF2-40B4-BE49-F238E27FC236}">
                <a16:creationId xmlns:a16="http://schemas.microsoft.com/office/drawing/2014/main" id="{6992246D-C7B5-5431-D941-84C9758A79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3320" y="5484470"/>
            <a:ext cx="1143000" cy="1143000"/>
          </a:xfrm>
          <a:prstGeom prst="rect">
            <a:avLst/>
          </a:prstGeom>
        </p:spPr>
      </p:pic>
    </p:spTree>
    <p:extLst>
      <p:ext uri="{BB962C8B-B14F-4D97-AF65-F5344CB8AC3E}">
        <p14:creationId xmlns:p14="http://schemas.microsoft.com/office/powerpoint/2010/main" val="4255528348"/>
      </p:ext>
    </p:extLst>
  </p:cSld>
  <p:clrMap bg1="lt1" tx1="dk1" bg2="lt2" tx2="dk2" accent1="accent1" accent2="accent2" accent3="accent3" accent4="accent4" accent5="accent5" accent6="accent6" hlink="hlink" folHlink="folHlink"/>
  <p:sldLayoutIdLst>
    <p:sldLayoutId id="2147483705" r:id="rId1"/>
  </p:sldLayoutIdLst>
  <p:transition spd="slow">
    <p:fade/>
  </p:transition>
  <p:txStyles>
    <p:titleStyle>
      <a:lvl1pPr marL="0" marR="0" indent="0" algn="l" defTabSz="410766" rtl="0" eaLnBrk="1" latinLnBrk="0" hangingPunct="1">
        <a:lnSpc>
          <a:spcPct val="140000"/>
        </a:lnSpc>
        <a:spcBef>
          <a:spcPts val="0"/>
        </a:spcBef>
        <a:spcAft>
          <a:spcPts val="0"/>
        </a:spcAft>
        <a:buClrTx/>
        <a:buSzTx/>
        <a:buFontTx/>
        <a:buNone/>
        <a:tabLst/>
        <a:defRPr sz="8000" b="1" i="0" u="none" strike="noStrike" cap="none" spc="0" baseline="0">
          <a:solidFill>
            <a:schemeClr val="tx2"/>
          </a:solidFill>
          <a:uFillTx/>
          <a:latin typeface="+mj-lt"/>
          <a:ea typeface="+mj-ea"/>
          <a:cs typeface="+mj-cs"/>
          <a:sym typeface="Neue Haas Grotesk Display Pro 75 Bold"/>
        </a:defRPr>
      </a:lvl1pPr>
      <a:lvl2pPr marL="0" marR="0" indent="1143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2pPr>
      <a:lvl3pPr marL="0" marR="0" indent="2286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3pPr>
      <a:lvl4pPr marL="0" marR="0" indent="3429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4pPr>
      <a:lvl5pPr marL="0" marR="0" indent="4572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5pPr>
      <a:lvl6pPr marL="0" marR="0" indent="5715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6pPr>
      <a:lvl7pPr marL="0" marR="0" indent="6858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7pPr>
      <a:lvl8pPr marL="0" marR="0" indent="8001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8pPr>
      <a:lvl9pPr marL="0" marR="0" indent="9144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9pPr>
    </p:titleStyle>
    <p:bodyStyle>
      <a:lvl1pPr marL="0" marR="0" indent="0" algn="l" defTabSz="410766" rtl="0" eaLnBrk="1" latinLnBrk="0" hangingPunct="1">
        <a:lnSpc>
          <a:spcPct val="140000"/>
        </a:lnSpc>
        <a:spcBef>
          <a:spcPts val="0"/>
        </a:spcBef>
        <a:spcAft>
          <a:spcPts val="0"/>
        </a:spcAft>
        <a:buClrTx/>
        <a:buSzPct val="75000"/>
        <a:buFontTx/>
        <a:buNone/>
        <a:tabLst/>
        <a:defRPr sz="38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1pPr>
      <a:lvl2pPr marL="370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2pPr>
      <a:lvl3pPr marL="592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3pPr>
      <a:lvl4pPr marL="814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4pPr>
      <a:lvl5pPr marL="1037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5pPr>
      <a:lvl6pPr marL="1259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6pPr>
      <a:lvl7pPr marL="1481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7pPr>
      <a:lvl8pPr marL="1703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8pPr>
      <a:lvl9pPr marL="1926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9pPr>
    </p:bodyStyle>
    <p:otherStyle>
      <a:lvl1pPr marL="0" marR="0" indent="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1pPr>
      <a:lvl2pPr marL="0" marR="0" indent="1143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2pPr>
      <a:lvl3pPr marL="0" marR="0" indent="2286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3pPr>
      <a:lvl4pPr marL="0" marR="0" indent="3429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4pPr>
      <a:lvl5pPr marL="0" marR="0" indent="4572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5pPr>
      <a:lvl6pPr marL="0" marR="0" indent="5715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6pPr>
      <a:lvl7pPr marL="0" marR="0" indent="6858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7pPr>
      <a:lvl8pPr marL="0" marR="0" indent="8001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8pPr>
      <a:lvl9pPr marL="0" marR="0" indent="9144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03C5CCD0-8C1A-7936-E72C-7ACE186DF87F}"/>
              </a:ext>
            </a:extLst>
          </p:cNvPr>
          <p:cNvSpPr txBox="1"/>
          <p:nvPr userDrawn="1"/>
        </p:nvSpPr>
        <p:spPr>
          <a:xfrm>
            <a:off x="0" y="2080896"/>
            <a:ext cx="12192000" cy="170777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71437" tIns="71437" rIns="71437" bIns="71437" anchor="ctr">
            <a:spAutoFit/>
          </a:bodyPr>
          <a:lstStyle>
            <a:lvl1pPr algn="ctr">
              <a:defRPr sz="15900">
                <a:solidFill>
                  <a:srgbClr val="FFFFFF"/>
                </a:solidFill>
                <a:latin typeface="+mj-lt"/>
                <a:ea typeface="+mj-ea"/>
                <a:cs typeface="+mj-cs"/>
                <a:sym typeface="Neue Haas Grotesk Display Pro 75 Bold"/>
              </a:defRPr>
            </a:lvl1pPr>
          </a:lstStyle>
          <a:p>
            <a:r>
              <a:rPr lang="en-US" sz="8000" b="1" dirty="0">
                <a:effectLst>
                  <a:outerShdw blurRad="38100" dist="38100" dir="2700000" algn="tl">
                    <a:srgbClr val="000000">
                      <a:alpha val="43137"/>
                    </a:srgbClr>
                  </a:outerShdw>
                </a:effectLst>
              </a:rPr>
              <a:t>Questions?</a:t>
            </a:r>
            <a:endParaRPr sz="8000"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EBDBB047-8769-3FF1-923D-FAFF4E5E97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2440" y="5885651"/>
            <a:ext cx="3697604" cy="690586"/>
          </a:xfrm>
          <a:prstGeom prst="rect">
            <a:avLst/>
          </a:prstGeom>
        </p:spPr>
      </p:pic>
    </p:spTree>
    <p:extLst>
      <p:ext uri="{BB962C8B-B14F-4D97-AF65-F5344CB8AC3E}">
        <p14:creationId xmlns:p14="http://schemas.microsoft.com/office/powerpoint/2010/main" val="1143398148"/>
      </p:ext>
    </p:extLst>
  </p:cSld>
  <p:clrMap bg1="lt1" tx1="dk1" bg2="lt2" tx2="dk2" accent1="accent1" accent2="accent2" accent3="accent3" accent4="accent4" accent5="accent5" accent6="accent6" hlink="hlink" folHlink="folHlink"/>
  <p:sldLayoutIdLst>
    <p:sldLayoutId id="2147483761" r:id="rId1"/>
  </p:sldLayoutIdLst>
  <p:transition spd="slow">
    <p:fade/>
  </p:transition>
  <p:txStyles>
    <p:titleStyle>
      <a:lvl1pPr marL="0" marR="0" indent="0" algn="l" defTabSz="410766" rtl="0" eaLnBrk="1" latinLnBrk="0" hangingPunct="1">
        <a:lnSpc>
          <a:spcPct val="140000"/>
        </a:lnSpc>
        <a:spcBef>
          <a:spcPts val="0"/>
        </a:spcBef>
        <a:spcAft>
          <a:spcPts val="0"/>
        </a:spcAft>
        <a:buClrTx/>
        <a:buSzTx/>
        <a:buFontTx/>
        <a:buNone/>
        <a:tabLst/>
        <a:defRPr sz="8000" b="1" i="0" u="none" strike="noStrike" cap="none" spc="0" baseline="0">
          <a:solidFill>
            <a:schemeClr val="tx2"/>
          </a:solidFill>
          <a:uFillTx/>
          <a:latin typeface="+mj-lt"/>
          <a:ea typeface="+mj-ea"/>
          <a:cs typeface="+mj-cs"/>
          <a:sym typeface="Neue Haas Grotesk Display Pro 75 Bold"/>
        </a:defRPr>
      </a:lvl1pPr>
      <a:lvl2pPr marL="0" marR="0" indent="1143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2pPr>
      <a:lvl3pPr marL="0" marR="0" indent="2286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3pPr>
      <a:lvl4pPr marL="0" marR="0" indent="3429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4pPr>
      <a:lvl5pPr marL="0" marR="0" indent="4572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5pPr>
      <a:lvl6pPr marL="0" marR="0" indent="5715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6pPr>
      <a:lvl7pPr marL="0" marR="0" indent="6858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7pPr>
      <a:lvl8pPr marL="0" marR="0" indent="8001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8pPr>
      <a:lvl9pPr marL="0" marR="0" indent="914400" algn="ctr" defTabSz="410766" rtl="0" eaLnBrk="1" latinLnBrk="0" hangingPunct="1">
        <a:lnSpc>
          <a:spcPct val="140000"/>
        </a:lnSpc>
        <a:spcBef>
          <a:spcPts val="0"/>
        </a:spcBef>
        <a:spcAft>
          <a:spcPts val="0"/>
        </a:spcAft>
        <a:buClrTx/>
        <a:buSzTx/>
        <a:buFontTx/>
        <a:buNone/>
        <a:tabLst/>
        <a:defRPr sz="7950" b="0" i="0" u="none" strike="noStrike" cap="none" spc="0" baseline="0">
          <a:solidFill>
            <a:srgbClr val="FFFFFF"/>
          </a:solidFill>
          <a:uFillTx/>
          <a:latin typeface="+mj-lt"/>
          <a:ea typeface="+mj-ea"/>
          <a:cs typeface="+mj-cs"/>
          <a:sym typeface="Neue Haas Grotesk Display Pro 75 Bold"/>
        </a:defRPr>
      </a:lvl9pPr>
    </p:titleStyle>
    <p:bodyStyle>
      <a:lvl1pPr marL="0" marR="0" indent="0" algn="l" defTabSz="410766" rtl="0" eaLnBrk="1" latinLnBrk="0" hangingPunct="1">
        <a:lnSpc>
          <a:spcPct val="140000"/>
        </a:lnSpc>
        <a:spcBef>
          <a:spcPts val="0"/>
        </a:spcBef>
        <a:spcAft>
          <a:spcPts val="0"/>
        </a:spcAft>
        <a:buClrTx/>
        <a:buSzPct val="75000"/>
        <a:buFontTx/>
        <a:buNone/>
        <a:tabLst/>
        <a:defRPr sz="38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1pPr>
      <a:lvl2pPr marL="370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2pPr>
      <a:lvl3pPr marL="592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3pPr>
      <a:lvl4pPr marL="814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4pPr>
      <a:lvl5pPr marL="1037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5pPr>
      <a:lvl6pPr marL="12594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6pPr>
      <a:lvl7pPr marL="14816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7pPr>
      <a:lvl8pPr marL="170391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8pPr>
      <a:lvl9pPr marL="1926167" marR="0" indent="-148167" algn="l" defTabSz="410766" rtl="0" eaLnBrk="1" latinLnBrk="0" hangingPunct="1">
        <a:lnSpc>
          <a:spcPct val="140000"/>
        </a:lnSpc>
        <a:spcBef>
          <a:spcPts val="0"/>
        </a:spcBef>
        <a:spcAft>
          <a:spcPts val="0"/>
        </a:spcAft>
        <a:buClrTx/>
        <a:buSzPct val="75000"/>
        <a:buFontTx/>
        <a:buChar char="•"/>
        <a:tabLst/>
        <a:defRPr sz="1200" b="0" i="0" u="none" strike="noStrike" cap="none" spc="0" baseline="0">
          <a:solidFill>
            <a:srgbClr val="03221D"/>
          </a:solidFill>
          <a:uFillTx/>
          <a:latin typeface="Neue Haas Grotesk Display Pro 55 Roman"/>
          <a:ea typeface="Neue Haas Grotesk Display Pro 55 Roman"/>
          <a:cs typeface="Neue Haas Grotesk Display Pro 55 Roman"/>
          <a:sym typeface="Neue Haas Grotesk Display Pro 55 Roman"/>
        </a:defRPr>
      </a:lvl9pPr>
    </p:bodyStyle>
    <p:otherStyle>
      <a:lvl1pPr marL="0" marR="0" indent="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1pPr>
      <a:lvl2pPr marL="0" marR="0" indent="1143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2pPr>
      <a:lvl3pPr marL="0" marR="0" indent="2286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3pPr>
      <a:lvl4pPr marL="0" marR="0" indent="3429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4pPr>
      <a:lvl5pPr marL="0" marR="0" indent="4572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5pPr>
      <a:lvl6pPr marL="0" marR="0" indent="5715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6pPr>
      <a:lvl7pPr marL="0" marR="0" indent="6858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7pPr>
      <a:lvl8pPr marL="0" marR="0" indent="8001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8pPr>
      <a:lvl9pPr marL="0" marR="0" indent="914400" algn="ctr" defTabSz="410766" rtl="0" eaLnBrk="1" latinLnBrk="0" hangingPunct="1">
        <a:lnSpc>
          <a:spcPct val="100000"/>
        </a:lnSpc>
        <a:spcBef>
          <a:spcPts val="0"/>
        </a:spcBef>
        <a:spcAft>
          <a:spcPts val="0"/>
        </a:spcAft>
        <a:buClrTx/>
        <a:buSzTx/>
        <a:buFontTx/>
        <a:buNone/>
        <a:tabLst/>
        <a:defRPr sz="1350" b="0" i="0" u="none" strike="noStrike" cap="none" spc="0" baseline="0">
          <a:solidFill>
            <a:schemeClr val="tx1"/>
          </a:solidFill>
          <a:uFillTx/>
          <a:latin typeface="+mn-lt"/>
          <a:ea typeface="+mn-ea"/>
          <a:cs typeface="+mn-cs"/>
          <a:sym typeface="Neue Haas Grotesk Display Pro 75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mailto:LINDSAY.ROGERS@WESTERNRESOURCES.ORG"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666D28-A43C-2D8A-619B-2A3BF38621B4}"/>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9C28A77E-3DCC-6943-06D3-B55F022AFA03}"/>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76907ED1-413E-F52D-B57C-025662FC42CD}"/>
              </a:ext>
            </a:extLst>
          </p:cNvPr>
          <p:cNvSpPr>
            <a:spLocks noGrp="1"/>
          </p:cNvSpPr>
          <p:nvPr>
            <p:ph type="body" sz="quarter" idx="12"/>
          </p:nvPr>
        </p:nvSpPr>
        <p:spPr>
          <a:xfrm>
            <a:off x="6792687" y="523646"/>
            <a:ext cx="5421086" cy="3184754"/>
          </a:xfrm>
        </p:spPr>
        <p:txBody>
          <a:bodyPr/>
          <a:lstStyle/>
          <a:p>
            <a:pPr>
              <a:lnSpc>
                <a:spcPct val="100000"/>
              </a:lnSpc>
            </a:pPr>
            <a:r>
              <a:rPr lang="en-US" sz="3600" dirty="0"/>
              <a:t>Best Practices for Implementing Water Conservation and Demand Management Through Land Use Planning Efforts</a:t>
            </a:r>
          </a:p>
          <a:p>
            <a:pPr>
              <a:lnSpc>
                <a:spcPct val="100000"/>
              </a:lnSpc>
            </a:pPr>
            <a:endParaRPr lang="en-US" sz="2800" b="0" dirty="0">
              <a:solidFill>
                <a:schemeClr val="tx1"/>
              </a:solidFill>
            </a:endParaRPr>
          </a:p>
          <a:p>
            <a:pPr>
              <a:lnSpc>
                <a:spcPct val="100000"/>
              </a:lnSpc>
            </a:pPr>
            <a:r>
              <a:rPr lang="en-US" sz="2800" dirty="0">
                <a:solidFill>
                  <a:schemeClr val="tx1"/>
                </a:solidFill>
              </a:rPr>
              <a:t>Lindsay Rogers, </a:t>
            </a:r>
          </a:p>
          <a:p>
            <a:pPr>
              <a:lnSpc>
                <a:spcPct val="100000"/>
              </a:lnSpc>
            </a:pPr>
            <a:r>
              <a:rPr lang="en-US" sz="2800" b="0" dirty="0">
                <a:solidFill>
                  <a:schemeClr val="tx1"/>
                </a:solidFill>
              </a:rPr>
              <a:t>Water Policy Analyst</a:t>
            </a:r>
          </a:p>
          <a:p>
            <a:pPr>
              <a:lnSpc>
                <a:spcPct val="100000"/>
              </a:lnSpc>
            </a:pPr>
            <a:r>
              <a:rPr lang="en-US" sz="2800" b="0" dirty="0">
                <a:solidFill>
                  <a:schemeClr val="tx1"/>
                </a:solidFill>
              </a:rPr>
              <a:t>April 12, 2023</a:t>
            </a:r>
          </a:p>
          <a:p>
            <a:pPr>
              <a:lnSpc>
                <a:spcPct val="100000"/>
              </a:lnSpc>
            </a:pPr>
            <a:endParaRPr lang="en-US" sz="3200" dirty="0"/>
          </a:p>
          <a:p>
            <a:pPr>
              <a:lnSpc>
                <a:spcPct val="100000"/>
              </a:lnSpc>
            </a:pPr>
            <a:endParaRPr lang="en-US" sz="3200" dirty="0"/>
          </a:p>
          <a:p>
            <a:pPr>
              <a:lnSpc>
                <a:spcPct val="100000"/>
              </a:lnSpc>
            </a:pPr>
            <a:r>
              <a:rPr lang="en-US" sz="3200" dirty="0"/>
              <a:t> </a:t>
            </a:r>
          </a:p>
        </p:txBody>
      </p:sp>
      <p:pic>
        <p:nvPicPr>
          <p:cNvPr id="2" name="Picture 1" descr="A garden with plants and flowers&#10;&#10;Description automatically generated with low confidence">
            <a:extLst>
              <a:ext uri="{FF2B5EF4-FFF2-40B4-BE49-F238E27FC236}">
                <a16:creationId xmlns:a16="http://schemas.microsoft.com/office/drawing/2014/main" id="{9088F1BE-8370-B949-79AC-73034BDD9206}"/>
              </a:ext>
            </a:extLst>
          </p:cNvPr>
          <p:cNvPicPr>
            <a:picLocks noChangeAspect="1"/>
          </p:cNvPicPr>
          <p:nvPr/>
        </p:nvPicPr>
        <p:blipFill rotWithShape="1">
          <a:blip r:embed="rId3"/>
          <a:srcRect l="14994" r="19697" b="2"/>
          <a:stretch/>
        </p:blipFill>
        <p:spPr>
          <a:xfrm>
            <a:off x="1" y="10"/>
            <a:ext cx="6792686" cy="6857990"/>
          </a:xfrm>
          <a:prstGeom prst="rect">
            <a:avLst/>
          </a:prstGeom>
        </p:spPr>
      </p:pic>
    </p:spTree>
    <p:extLst>
      <p:ext uri="{BB962C8B-B14F-4D97-AF65-F5344CB8AC3E}">
        <p14:creationId xmlns:p14="http://schemas.microsoft.com/office/powerpoint/2010/main" val="2442830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8C4D97D-3D96-75A5-75E3-54657BE9027A}"/>
              </a:ext>
            </a:extLst>
          </p:cNvPr>
          <p:cNvSpPr>
            <a:spLocks noGrp="1"/>
          </p:cNvSpPr>
          <p:nvPr>
            <p:ph type="body" sz="quarter" idx="11"/>
          </p:nvPr>
        </p:nvSpPr>
        <p:spPr>
          <a:xfrm>
            <a:off x="5767192" y="65525"/>
            <a:ext cx="6281933" cy="1374775"/>
          </a:xfrm>
        </p:spPr>
        <p:txBody>
          <a:bodyPr/>
          <a:lstStyle/>
          <a:p>
            <a:pPr>
              <a:lnSpc>
                <a:spcPct val="100000"/>
              </a:lnSpc>
            </a:pPr>
            <a:r>
              <a:rPr lang="en-US" sz="4000" dirty="0"/>
              <a:t>I. Planning &amp; Policy Making: </a:t>
            </a:r>
            <a:r>
              <a:rPr lang="en-US" sz="4000" dirty="0">
                <a:solidFill>
                  <a:schemeClr val="accent4"/>
                </a:solidFill>
              </a:rPr>
              <a:t>Comprehensive Plans</a:t>
            </a:r>
          </a:p>
        </p:txBody>
      </p:sp>
      <p:sp>
        <p:nvSpPr>
          <p:cNvPr id="10" name="Text Placeholder 9">
            <a:extLst>
              <a:ext uri="{FF2B5EF4-FFF2-40B4-BE49-F238E27FC236}">
                <a16:creationId xmlns:a16="http://schemas.microsoft.com/office/drawing/2014/main" id="{E09C6FE2-ED22-7547-05FC-12861A9D43DA}"/>
              </a:ext>
            </a:extLst>
          </p:cNvPr>
          <p:cNvSpPr>
            <a:spLocks noGrp="1"/>
          </p:cNvSpPr>
          <p:nvPr>
            <p:ph type="body" sz="quarter" idx="12"/>
          </p:nvPr>
        </p:nvSpPr>
        <p:spPr>
          <a:xfrm>
            <a:off x="5767192" y="1642790"/>
            <a:ext cx="5628290" cy="5149685"/>
          </a:xfrm>
        </p:spPr>
        <p:txBody>
          <a:bodyPr/>
          <a:lstStyle/>
          <a:p>
            <a:r>
              <a:rPr lang="en-US" sz="2400" dirty="0"/>
              <a:t>HB20-1095: Water in Master Plans</a:t>
            </a:r>
          </a:p>
          <a:p>
            <a:r>
              <a:rPr lang="en-US" sz="2400" dirty="0"/>
              <a:t>Discrete water system &amp; utilities chapter</a:t>
            </a:r>
          </a:p>
          <a:p>
            <a:r>
              <a:rPr lang="en-US" sz="2400" dirty="0"/>
              <a:t>Identified specific policies &amp; strategies for securing new supplies &amp; demand reduction </a:t>
            </a:r>
          </a:p>
          <a:p>
            <a:r>
              <a:rPr lang="en-US" sz="2400" i="1" dirty="0"/>
              <a:t>“Any proposal for changing land uses in or around Severance will be evaluated based on… Water resource availability and commitment to water efficient development practices.”</a:t>
            </a:r>
          </a:p>
        </p:txBody>
      </p:sp>
      <p:pic>
        <p:nvPicPr>
          <p:cNvPr id="3" name="Picture 2">
            <a:extLst>
              <a:ext uri="{FF2B5EF4-FFF2-40B4-BE49-F238E27FC236}">
                <a16:creationId xmlns:a16="http://schemas.microsoft.com/office/drawing/2014/main" id="{6D55BC57-70C7-D14F-E272-B9B9107ABCEC}"/>
              </a:ext>
            </a:extLst>
          </p:cNvPr>
          <p:cNvPicPr>
            <a:picLocks noChangeAspect="1"/>
          </p:cNvPicPr>
          <p:nvPr/>
        </p:nvPicPr>
        <p:blipFill>
          <a:blip r:embed="rId3"/>
          <a:stretch>
            <a:fillRect/>
          </a:stretch>
        </p:blipFill>
        <p:spPr>
          <a:xfrm>
            <a:off x="0" y="0"/>
            <a:ext cx="5628290" cy="6909615"/>
          </a:xfrm>
          <a:prstGeom prst="rect">
            <a:avLst/>
          </a:prstGeom>
        </p:spPr>
      </p:pic>
    </p:spTree>
    <p:extLst>
      <p:ext uri="{BB962C8B-B14F-4D97-AF65-F5344CB8AC3E}">
        <p14:creationId xmlns:p14="http://schemas.microsoft.com/office/powerpoint/2010/main" val="319895032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BF2D05-304C-386B-E31D-39EDB511F3AF}"/>
              </a:ext>
            </a:extLst>
          </p:cNvPr>
          <p:cNvSpPr>
            <a:spLocks noGrp="1"/>
          </p:cNvSpPr>
          <p:nvPr>
            <p:ph type="body" sz="quarter" idx="11"/>
          </p:nvPr>
        </p:nvSpPr>
        <p:spPr>
          <a:xfrm>
            <a:off x="5642660" y="74125"/>
            <a:ext cx="6678880" cy="1374775"/>
          </a:xfrm>
        </p:spPr>
        <p:txBody>
          <a:bodyPr/>
          <a:lstStyle/>
          <a:p>
            <a:pPr>
              <a:lnSpc>
                <a:spcPct val="100000"/>
              </a:lnSpc>
            </a:pPr>
            <a:r>
              <a:rPr lang="en-US" sz="3600" dirty="0"/>
              <a:t>II. Pre-Development: </a:t>
            </a:r>
            <a:r>
              <a:rPr lang="en-US" sz="3600" dirty="0">
                <a:solidFill>
                  <a:schemeClr val="tx1"/>
                </a:solidFill>
              </a:rPr>
              <a:t>Conservation-Oriented Tap Fees</a:t>
            </a:r>
          </a:p>
        </p:txBody>
      </p:sp>
      <p:sp>
        <p:nvSpPr>
          <p:cNvPr id="4" name="Text Placeholder 3">
            <a:extLst>
              <a:ext uri="{FF2B5EF4-FFF2-40B4-BE49-F238E27FC236}">
                <a16:creationId xmlns:a16="http://schemas.microsoft.com/office/drawing/2014/main" id="{1C6D1D03-423B-A6FE-A4F2-ECF57321FB52}"/>
              </a:ext>
            </a:extLst>
          </p:cNvPr>
          <p:cNvSpPr>
            <a:spLocks noGrp="1"/>
          </p:cNvSpPr>
          <p:nvPr>
            <p:ph type="body" sz="quarter" idx="12"/>
          </p:nvPr>
        </p:nvSpPr>
        <p:spPr>
          <a:xfrm>
            <a:off x="5829080" y="1523025"/>
            <a:ext cx="5149850" cy="4237037"/>
          </a:xfrm>
        </p:spPr>
        <p:txBody>
          <a:bodyPr/>
          <a:lstStyle/>
          <a:p>
            <a:r>
              <a:rPr lang="en-US" sz="3200" dirty="0">
                <a:solidFill>
                  <a:schemeClr val="tx1"/>
                </a:solidFill>
              </a:rPr>
              <a:t>Traditionally based on meter size</a:t>
            </a:r>
          </a:p>
          <a:p>
            <a:r>
              <a:rPr lang="en-US" sz="3200" dirty="0">
                <a:solidFill>
                  <a:schemeClr val="tx1"/>
                </a:solidFill>
              </a:rPr>
              <a:t>Conservation-oriented tap fees based on:</a:t>
            </a:r>
          </a:p>
          <a:p>
            <a:pPr lvl="3">
              <a:lnSpc>
                <a:spcPct val="100000"/>
              </a:lnSpc>
            </a:pPr>
            <a:r>
              <a:rPr lang="en-US" sz="2400" dirty="0">
                <a:solidFill>
                  <a:schemeClr val="tx1"/>
                </a:solidFill>
              </a:rPr>
              <a:t> </a:t>
            </a:r>
            <a:r>
              <a:rPr lang="en-US" dirty="0">
                <a:solidFill>
                  <a:schemeClr val="tx1"/>
                </a:solidFill>
              </a:rPr>
              <a:t>Lot size </a:t>
            </a:r>
          </a:p>
          <a:p>
            <a:pPr lvl="3">
              <a:lnSpc>
                <a:spcPct val="100000"/>
              </a:lnSpc>
            </a:pPr>
            <a:r>
              <a:rPr lang="en-US" dirty="0">
                <a:solidFill>
                  <a:schemeClr val="tx1"/>
                </a:solidFill>
              </a:rPr>
              <a:t> </a:t>
            </a:r>
            <a:r>
              <a:rPr lang="en-US" dirty="0" err="1">
                <a:solidFill>
                  <a:schemeClr val="tx1"/>
                </a:solidFill>
              </a:rPr>
              <a:t>Landscapable</a:t>
            </a:r>
            <a:r>
              <a:rPr lang="en-US" dirty="0">
                <a:solidFill>
                  <a:schemeClr val="tx1"/>
                </a:solidFill>
              </a:rPr>
              <a:t> area</a:t>
            </a:r>
          </a:p>
          <a:p>
            <a:pPr lvl="3">
              <a:lnSpc>
                <a:spcPct val="100000"/>
              </a:lnSpc>
            </a:pPr>
            <a:r>
              <a:rPr lang="en-US" dirty="0">
                <a:solidFill>
                  <a:schemeClr val="tx1"/>
                </a:solidFill>
              </a:rPr>
              <a:t> Number of bedrooms or     bathrooms</a:t>
            </a:r>
          </a:p>
          <a:p>
            <a:r>
              <a:rPr lang="en-US" sz="3200" i="1" dirty="0">
                <a:solidFill>
                  <a:schemeClr val="tx1"/>
                </a:solidFill>
              </a:rPr>
              <a:t>Example:  Little Thompson Water District</a:t>
            </a:r>
          </a:p>
          <a:p>
            <a:pPr lvl="1">
              <a:lnSpc>
                <a:spcPct val="100000"/>
              </a:lnSpc>
            </a:pPr>
            <a:endParaRPr lang="en-US" dirty="0"/>
          </a:p>
          <a:p>
            <a:pPr marL="444500" lvl="2" indent="0">
              <a:buNone/>
            </a:pPr>
            <a:endParaRPr lang="en-US" dirty="0"/>
          </a:p>
          <a:p>
            <a:endParaRPr lang="en-US" dirty="0"/>
          </a:p>
        </p:txBody>
      </p:sp>
      <p:pic>
        <p:nvPicPr>
          <p:cNvPr id="7" name="Picture Placeholder 6">
            <a:extLst>
              <a:ext uri="{FF2B5EF4-FFF2-40B4-BE49-F238E27FC236}">
                <a16:creationId xmlns:a16="http://schemas.microsoft.com/office/drawing/2014/main" id="{BDF30616-6674-8901-6E70-5C0C48C89E4F}"/>
              </a:ext>
            </a:extLst>
          </p:cNvPr>
          <p:cNvPicPr>
            <a:picLocks noGrp="1" noChangeAspect="1"/>
          </p:cNvPicPr>
          <p:nvPr>
            <p:ph type="pic" sz="quarter" idx="10"/>
          </p:nvPr>
        </p:nvPicPr>
        <p:blipFill>
          <a:blip r:embed="rId3"/>
          <a:srcRect t="3309" b="3309"/>
          <a:stretch>
            <a:fillRect/>
          </a:stretch>
        </p:blipFill>
        <p:spPr>
          <a:xfrm>
            <a:off x="0" y="0"/>
            <a:ext cx="5659438" cy="6858000"/>
          </a:xfrm>
          <a:prstGeom prst="rect">
            <a:avLst/>
          </a:prstGeom>
        </p:spPr>
      </p:pic>
      <p:pic>
        <p:nvPicPr>
          <p:cNvPr id="6" name="Picture 5">
            <a:extLst>
              <a:ext uri="{FF2B5EF4-FFF2-40B4-BE49-F238E27FC236}">
                <a16:creationId xmlns:a16="http://schemas.microsoft.com/office/drawing/2014/main" id="{8057F523-303E-4A91-35BE-E482AF61E4E5}"/>
              </a:ext>
            </a:extLst>
          </p:cNvPr>
          <p:cNvPicPr>
            <a:picLocks noChangeAspect="1"/>
          </p:cNvPicPr>
          <p:nvPr/>
        </p:nvPicPr>
        <p:blipFill rotWithShape="1">
          <a:blip r:embed="rId4"/>
          <a:srcRect l="1090" r="1860" b="2441"/>
          <a:stretch/>
        </p:blipFill>
        <p:spPr>
          <a:xfrm>
            <a:off x="609601" y="74125"/>
            <a:ext cx="4635500" cy="3151675"/>
          </a:xfrm>
          <a:prstGeom prst="rect">
            <a:avLst/>
          </a:prstGeom>
          <a:ln w="22225">
            <a:solidFill>
              <a:schemeClr val="tx1"/>
            </a:solidFill>
          </a:ln>
        </p:spPr>
      </p:pic>
    </p:spTree>
    <p:extLst>
      <p:ext uri="{BB962C8B-B14F-4D97-AF65-F5344CB8AC3E}">
        <p14:creationId xmlns:p14="http://schemas.microsoft.com/office/powerpoint/2010/main" val="16928233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large house with trees in the front&#10;&#10;Description automatically generated with low confidence">
            <a:extLst>
              <a:ext uri="{FF2B5EF4-FFF2-40B4-BE49-F238E27FC236}">
                <a16:creationId xmlns:a16="http://schemas.microsoft.com/office/drawing/2014/main" id="{6B70562C-6AB4-5E52-975F-FA0D7151D58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6228" r="45262"/>
          <a:stretch/>
        </p:blipFill>
        <p:spPr>
          <a:xfrm>
            <a:off x="0" y="0"/>
            <a:ext cx="5660020" cy="6858000"/>
          </a:xfrm>
        </p:spPr>
      </p:pic>
      <p:sp>
        <p:nvSpPr>
          <p:cNvPr id="9" name="Text Placeholder 8">
            <a:extLst>
              <a:ext uri="{FF2B5EF4-FFF2-40B4-BE49-F238E27FC236}">
                <a16:creationId xmlns:a16="http://schemas.microsoft.com/office/drawing/2014/main" id="{E8C4D97D-3D96-75A5-75E3-54657BE9027A}"/>
              </a:ext>
            </a:extLst>
          </p:cNvPr>
          <p:cNvSpPr>
            <a:spLocks noGrp="1"/>
          </p:cNvSpPr>
          <p:nvPr>
            <p:ph type="body" sz="quarter" idx="11"/>
          </p:nvPr>
        </p:nvSpPr>
        <p:spPr>
          <a:xfrm>
            <a:off x="5767192" y="238951"/>
            <a:ext cx="6281933" cy="1374775"/>
          </a:xfrm>
        </p:spPr>
        <p:txBody>
          <a:bodyPr/>
          <a:lstStyle/>
          <a:p>
            <a:pPr>
              <a:lnSpc>
                <a:spcPct val="100000"/>
              </a:lnSpc>
            </a:pPr>
            <a:r>
              <a:rPr lang="en-US" sz="4000" dirty="0"/>
              <a:t>III. Development Review: </a:t>
            </a:r>
            <a:r>
              <a:rPr lang="en-US" sz="4000" dirty="0">
                <a:solidFill>
                  <a:schemeClr val="accent4"/>
                </a:solidFill>
              </a:rPr>
              <a:t>Zoning Codes</a:t>
            </a:r>
          </a:p>
        </p:txBody>
      </p:sp>
      <p:sp>
        <p:nvSpPr>
          <p:cNvPr id="10" name="Text Placeholder 9">
            <a:extLst>
              <a:ext uri="{FF2B5EF4-FFF2-40B4-BE49-F238E27FC236}">
                <a16:creationId xmlns:a16="http://schemas.microsoft.com/office/drawing/2014/main" id="{E09C6FE2-ED22-7547-05FC-12861A9D43DA}"/>
              </a:ext>
            </a:extLst>
          </p:cNvPr>
          <p:cNvSpPr>
            <a:spLocks noGrp="1"/>
          </p:cNvSpPr>
          <p:nvPr>
            <p:ph type="body" sz="quarter" idx="12"/>
          </p:nvPr>
        </p:nvSpPr>
        <p:spPr>
          <a:xfrm>
            <a:off x="5850254" y="1728153"/>
            <a:ext cx="5871846" cy="4237037"/>
          </a:xfrm>
        </p:spPr>
        <p:txBody>
          <a:bodyPr/>
          <a:lstStyle/>
          <a:p>
            <a:r>
              <a:rPr lang="en-US" sz="2400" b="1" dirty="0">
                <a:latin typeface="+mn-lt"/>
              </a:rPr>
              <a:t>Compact, infill development</a:t>
            </a:r>
            <a:r>
              <a:rPr lang="en-US" sz="2400" dirty="0">
                <a:latin typeface="+mn-lt"/>
              </a:rPr>
              <a:t> reduces water demand and infrastructure costs</a:t>
            </a:r>
          </a:p>
          <a:p>
            <a:endParaRPr lang="en-US" sz="2400" dirty="0">
              <a:latin typeface="+mn-lt"/>
            </a:endParaRPr>
          </a:p>
          <a:p>
            <a:r>
              <a:rPr lang="en-US" sz="2400" dirty="0">
                <a:latin typeface="+mn-lt"/>
              </a:rPr>
              <a:t>Compared to a single-family home: </a:t>
            </a:r>
          </a:p>
          <a:p>
            <a:pPr lvl="3">
              <a:lnSpc>
                <a:spcPct val="100000"/>
              </a:lnSpc>
            </a:pPr>
            <a:r>
              <a:rPr lang="en-US" sz="2400" dirty="0">
                <a:latin typeface="+mn-lt"/>
              </a:rPr>
              <a:t>ADUs = 22% less water </a:t>
            </a:r>
          </a:p>
          <a:p>
            <a:pPr lvl="3">
              <a:lnSpc>
                <a:spcPct val="100000"/>
              </a:lnSpc>
            </a:pPr>
            <a:r>
              <a:rPr lang="en-US" sz="2400" dirty="0">
                <a:latin typeface="+mn-lt"/>
              </a:rPr>
              <a:t>Small Multi-Family Unit = 63% less</a:t>
            </a:r>
          </a:p>
          <a:p>
            <a:pPr lvl="3">
              <a:lnSpc>
                <a:spcPct val="100000"/>
              </a:lnSpc>
            </a:pPr>
            <a:r>
              <a:rPr lang="en-US" sz="2400" dirty="0">
                <a:latin typeface="+mn-lt"/>
              </a:rPr>
              <a:t>Large Multi-Family = 86% less</a:t>
            </a:r>
          </a:p>
          <a:p>
            <a:pPr marL="666750" lvl="3" indent="0">
              <a:lnSpc>
                <a:spcPct val="100000"/>
              </a:lnSpc>
              <a:buNone/>
            </a:pPr>
            <a:endParaRPr lang="en-US" sz="2400" i="1" dirty="0">
              <a:latin typeface="+mn-lt"/>
            </a:endParaRPr>
          </a:p>
          <a:p>
            <a:pPr marL="666750" lvl="3" indent="0">
              <a:lnSpc>
                <a:spcPct val="100000"/>
              </a:lnSpc>
              <a:buNone/>
            </a:pPr>
            <a:r>
              <a:rPr lang="en-US" sz="2400" i="1" dirty="0">
                <a:latin typeface="+mn-lt"/>
              </a:rPr>
              <a:t>(Keystone Policy Center, 2018, Colorado Water &amp; Growth Dialogue Final Report)</a:t>
            </a:r>
            <a:endParaRPr lang="en-US" sz="2400" dirty="0">
              <a:latin typeface="+mn-lt"/>
            </a:endParaRPr>
          </a:p>
        </p:txBody>
      </p:sp>
    </p:spTree>
    <p:extLst>
      <p:ext uri="{BB962C8B-B14F-4D97-AF65-F5344CB8AC3E}">
        <p14:creationId xmlns:p14="http://schemas.microsoft.com/office/powerpoint/2010/main" val="332319448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3" descr="A picture containing tree, ground, dirt&#10;&#10;Description automatically generated">
            <a:extLst>
              <a:ext uri="{FF2B5EF4-FFF2-40B4-BE49-F238E27FC236}">
                <a16:creationId xmlns:a16="http://schemas.microsoft.com/office/drawing/2014/main" id="{912C3077-6966-0ACD-C8DC-1A6E86BC679B}"/>
              </a:ext>
            </a:extLst>
          </p:cNvPr>
          <p:cNvPicPr>
            <a:picLocks noChangeAspect="1"/>
          </p:cNvPicPr>
          <p:nvPr/>
        </p:nvPicPr>
        <p:blipFill>
          <a:blip r:embed="rId3">
            <a:extLst>
              <a:ext uri="{28A0092B-C50C-407E-A947-70E740481C1C}">
                <a14:useLocalDpi xmlns:a14="http://schemas.microsoft.com/office/drawing/2010/main" val="0"/>
              </a:ext>
            </a:extLst>
          </a:blip>
          <a:srcRect l="29542" r="29542"/>
          <a:stretch>
            <a:fillRect/>
          </a:stretch>
        </p:blipFill>
        <p:spPr>
          <a:xfrm>
            <a:off x="-17360" y="0"/>
            <a:ext cx="5660020" cy="6858000"/>
          </a:xfrm>
          <a:prstGeom prst="rect">
            <a:avLst/>
          </a:prstGeom>
        </p:spPr>
      </p:pic>
      <p:sp>
        <p:nvSpPr>
          <p:cNvPr id="3" name="Text Placeholder 2">
            <a:extLst>
              <a:ext uri="{FF2B5EF4-FFF2-40B4-BE49-F238E27FC236}">
                <a16:creationId xmlns:a16="http://schemas.microsoft.com/office/drawing/2014/main" id="{31BF2D05-304C-386B-E31D-39EDB511F3AF}"/>
              </a:ext>
            </a:extLst>
          </p:cNvPr>
          <p:cNvSpPr>
            <a:spLocks noGrp="1"/>
          </p:cNvSpPr>
          <p:nvPr>
            <p:ph type="body" sz="quarter" idx="11"/>
          </p:nvPr>
        </p:nvSpPr>
        <p:spPr>
          <a:xfrm>
            <a:off x="5642660" y="74125"/>
            <a:ext cx="6678880" cy="1374775"/>
          </a:xfrm>
        </p:spPr>
        <p:txBody>
          <a:bodyPr/>
          <a:lstStyle/>
          <a:p>
            <a:pPr>
              <a:lnSpc>
                <a:spcPct val="100000"/>
              </a:lnSpc>
            </a:pPr>
            <a:r>
              <a:rPr lang="en-US" sz="3600" dirty="0"/>
              <a:t>IV. Building &amp; Construction:</a:t>
            </a:r>
          </a:p>
          <a:p>
            <a:pPr>
              <a:lnSpc>
                <a:spcPct val="100000"/>
              </a:lnSpc>
            </a:pPr>
            <a:r>
              <a:rPr lang="en-US" sz="3600" dirty="0">
                <a:solidFill>
                  <a:schemeClr val="tx1"/>
                </a:solidFill>
              </a:rPr>
              <a:t>Landscape Regulations</a:t>
            </a:r>
          </a:p>
        </p:txBody>
      </p:sp>
      <p:sp>
        <p:nvSpPr>
          <p:cNvPr id="4" name="Text Placeholder 3">
            <a:extLst>
              <a:ext uri="{FF2B5EF4-FFF2-40B4-BE49-F238E27FC236}">
                <a16:creationId xmlns:a16="http://schemas.microsoft.com/office/drawing/2014/main" id="{1C6D1D03-423B-A6FE-A4F2-ECF57321FB52}"/>
              </a:ext>
            </a:extLst>
          </p:cNvPr>
          <p:cNvSpPr>
            <a:spLocks noGrp="1"/>
          </p:cNvSpPr>
          <p:nvPr>
            <p:ph type="body" sz="quarter" idx="12"/>
          </p:nvPr>
        </p:nvSpPr>
        <p:spPr>
          <a:xfrm>
            <a:off x="5829080" y="1523025"/>
            <a:ext cx="5660020" cy="4237037"/>
          </a:xfrm>
        </p:spPr>
        <p:txBody>
          <a:bodyPr/>
          <a:lstStyle/>
          <a:p>
            <a:pPr marL="222250" lvl="1" indent="0">
              <a:lnSpc>
                <a:spcPct val="100000"/>
              </a:lnSpc>
              <a:buNone/>
            </a:pPr>
            <a:r>
              <a:rPr lang="en-US" b="1" i="1" dirty="0">
                <a:solidFill>
                  <a:schemeClr val="tx1"/>
                </a:solidFill>
              </a:rPr>
              <a:t>Example: Town of Castle Rock</a:t>
            </a:r>
          </a:p>
          <a:p>
            <a:pPr marL="222250" lvl="1" indent="0">
              <a:lnSpc>
                <a:spcPct val="100000"/>
              </a:lnSpc>
              <a:buNone/>
            </a:pPr>
            <a:endParaRPr lang="en-US" b="1" i="1" dirty="0">
              <a:solidFill>
                <a:schemeClr val="tx1"/>
              </a:solidFill>
            </a:endParaRPr>
          </a:p>
          <a:p>
            <a:pPr lvl="1">
              <a:lnSpc>
                <a:spcPct val="100000"/>
              </a:lnSpc>
            </a:pPr>
            <a:r>
              <a:rPr lang="en-US" sz="2800" b="1" i="1" dirty="0">
                <a:solidFill>
                  <a:schemeClr val="tx1"/>
                </a:solidFill>
              </a:rPr>
              <a:t> </a:t>
            </a:r>
            <a:r>
              <a:rPr lang="en-US" sz="2800" dirty="0">
                <a:solidFill>
                  <a:schemeClr val="tx1"/>
                </a:solidFill>
              </a:rPr>
              <a:t>No lawns in front yards &amp; limited to 500 sq ft in backyards</a:t>
            </a:r>
          </a:p>
          <a:p>
            <a:pPr lvl="1">
              <a:lnSpc>
                <a:spcPct val="100000"/>
              </a:lnSpc>
            </a:pPr>
            <a:endParaRPr lang="en-US" sz="1400" dirty="0">
              <a:solidFill>
                <a:schemeClr val="tx1"/>
              </a:solidFill>
            </a:endParaRPr>
          </a:p>
          <a:p>
            <a:pPr lvl="1">
              <a:lnSpc>
                <a:spcPct val="100000"/>
              </a:lnSpc>
            </a:pPr>
            <a:r>
              <a:rPr lang="en-US" sz="2800" dirty="0">
                <a:solidFill>
                  <a:schemeClr val="tx1"/>
                </a:solidFill>
              </a:rPr>
              <a:t> Soil amendment &amp; mulch</a:t>
            </a:r>
          </a:p>
          <a:p>
            <a:pPr lvl="1">
              <a:lnSpc>
                <a:spcPct val="100000"/>
              </a:lnSpc>
            </a:pPr>
            <a:endParaRPr lang="en-US" sz="1400" dirty="0">
              <a:solidFill>
                <a:schemeClr val="tx1"/>
              </a:solidFill>
            </a:endParaRPr>
          </a:p>
          <a:p>
            <a:pPr lvl="1">
              <a:lnSpc>
                <a:spcPct val="100000"/>
              </a:lnSpc>
            </a:pPr>
            <a:r>
              <a:rPr lang="en-US" sz="2800" dirty="0">
                <a:solidFill>
                  <a:schemeClr val="tx1"/>
                </a:solidFill>
              </a:rPr>
              <a:t> Irrigation efficiency best practices</a:t>
            </a:r>
          </a:p>
          <a:p>
            <a:pPr lvl="1">
              <a:lnSpc>
                <a:spcPct val="100000"/>
              </a:lnSpc>
            </a:pPr>
            <a:endParaRPr lang="en-US" sz="1400" dirty="0">
              <a:solidFill>
                <a:schemeClr val="tx1"/>
              </a:solidFill>
            </a:endParaRPr>
          </a:p>
          <a:p>
            <a:pPr lvl="1">
              <a:lnSpc>
                <a:spcPct val="100000"/>
              </a:lnSpc>
            </a:pPr>
            <a:r>
              <a:rPr lang="en-US" sz="2800" dirty="0">
                <a:solidFill>
                  <a:schemeClr val="tx1"/>
                </a:solidFill>
              </a:rPr>
              <a:t> Requires landscape/irrigation professional certification </a:t>
            </a:r>
          </a:p>
          <a:p>
            <a:pPr lvl="1">
              <a:lnSpc>
                <a:spcPct val="100000"/>
              </a:lnSpc>
            </a:pPr>
            <a:endParaRPr lang="en-US" b="1" i="1" dirty="0">
              <a:solidFill>
                <a:schemeClr val="tx1"/>
              </a:solidFill>
            </a:endParaRPr>
          </a:p>
          <a:p>
            <a:pPr marL="444500" lvl="2" indent="0">
              <a:buNone/>
            </a:pPr>
            <a:endParaRPr lang="en-US" dirty="0"/>
          </a:p>
          <a:p>
            <a:endParaRPr lang="en-US" dirty="0"/>
          </a:p>
        </p:txBody>
      </p:sp>
      <p:pic>
        <p:nvPicPr>
          <p:cNvPr id="11" name="Picture 10">
            <a:extLst>
              <a:ext uri="{FF2B5EF4-FFF2-40B4-BE49-F238E27FC236}">
                <a16:creationId xmlns:a16="http://schemas.microsoft.com/office/drawing/2014/main" id="{EF0886D0-3BDD-EB2E-590B-ECB307EE2919}"/>
              </a:ext>
            </a:extLst>
          </p:cNvPr>
          <p:cNvPicPr>
            <a:picLocks noChangeAspect="1"/>
          </p:cNvPicPr>
          <p:nvPr/>
        </p:nvPicPr>
        <p:blipFill>
          <a:blip r:embed="rId4"/>
          <a:stretch>
            <a:fillRect/>
          </a:stretch>
        </p:blipFill>
        <p:spPr>
          <a:xfrm>
            <a:off x="-17360" y="2959314"/>
            <a:ext cx="5642660" cy="939372"/>
          </a:xfrm>
          <a:prstGeom prst="rect">
            <a:avLst/>
          </a:prstGeom>
        </p:spPr>
      </p:pic>
    </p:spTree>
    <p:extLst>
      <p:ext uri="{BB962C8B-B14F-4D97-AF65-F5344CB8AC3E}">
        <p14:creationId xmlns:p14="http://schemas.microsoft.com/office/powerpoint/2010/main" val="28626600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3404060-7B96-1BFB-0692-A3CD5EE49009}"/>
              </a:ext>
            </a:extLst>
          </p:cNvPr>
          <p:cNvSpPr>
            <a:spLocks noGrp="1"/>
          </p:cNvSpPr>
          <p:nvPr>
            <p:ph type="pic" sz="quarter" idx="10"/>
          </p:nvPr>
        </p:nvSpPr>
        <p:spPr/>
      </p:sp>
      <p:sp>
        <p:nvSpPr>
          <p:cNvPr id="9" name="Text Placeholder 8">
            <a:extLst>
              <a:ext uri="{FF2B5EF4-FFF2-40B4-BE49-F238E27FC236}">
                <a16:creationId xmlns:a16="http://schemas.microsoft.com/office/drawing/2014/main" id="{E8C4D97D-3D96-75A5-75E3-54657BE9027A}"/>
              </a:ext>
            </a:extLst>
          </p:cNvPr>
          <p:cNvSpPr>
            <a:spLocks noGrp="1"/>
          </p:cNvSpPr>
          <p:nvPr>
            <p:ph type="body" sz="quarter" idx="11"/>
          </p:nvPr>
        </p:nvSpPr>
        <p:spPr>
          <a:xfrm>
            <a:off x="6096000" y="182563"/>
            <a:ext cx="5953125" cy="1374775"/>
          </a:xfrm>
        </p:spPr>
        <p:txBody>
          <a:bodyPr/>
          <a:lstStyle/>
          <a:p>
            <a:pPr>
              <a:lnSpc>
                <a:spcPct val="100000"/>
              </a:lnSpc>
            </a:pPr>
            <a:r>
              <a:rPr lang="en-US" sz="3600" dirty="0"/>
              <a:t>V. Post-Occupancy: </a:t>
            </a:r>
          </a:p>
          <a:p>
            <a:pPr>
              <a:lnSpc>
                <a:spcPct val="100000"/>
              </a:lnSpc>
            </a:pPr>
            <a:r>
              <a:rPr lang="en-US" sz="3600" dirty="0">
                <a:solidFill>
                  <a:schemeClr val="accent4"/>
                </a:solidFill>
              </a:rPr>
              <a:t>Turf Replacement</a:t>
            </a:r>
          </a:p>
          <a:p>
            <a:pPr>
              <a:lnSpc>
                <a:spcPct val="100000"/>
              </a:lnSpc>
            </a:pPr>
            <a:r>
              <a:rPr lang="en-US" sz="4000" dirty="0"/>
              <a:t> </a:t>
            </a:r>
          </a:p>
        </p:txBody>
      </p:sp>
      <p:sp>
        <p:nvSpPr>
          <p:cNvPr id="10" name="Text Placeholder 9">
            <a:extLst>
              <a:ext uri="{FF2B5EF4-FFF2-40B4-BE49-F238E27FC236}">
                <a16:creationId xmlns:a16="http://schemas.microsoft.com/office/drawing/2014/main" id="{E09C6FE2-ED22-7547-05FC-12861A9D43DA}"/>
              </a:ext>
            </a:extLst>
          </p:cNvPr>
          <p:cNvSpPr>
            <a:spLocks noGrp="1"/>
          </p:cNvSpPr>
          <p:nvPr>
            <p:ph type="body" sz="quarter" idx="12"/>
          </p:nvPr>
        </p:nvSpPr>
        <p:spPr>
          <a:xfrm>
            <a:off x="5779505" y="1557338"/>
            <a:ext cx="5130800" cy="4830762"/>
          </a:xfrm>
        </p:spPr>
        <p:txBody>
          <a:bodyPr/>
          <a:lstStyle/>
          <a:p>
            <a:pPr marR="0" lvl="0" algn="l" defTabSz="914400" rtl="0" eaLnBrk="1" fontAlgn="auto" latinLnBrk="0" hangingPunct="1">
              <a:lnSpc>
                <a:spcPct val="100000"/>
              </a:lnSpc>
              <a:spcBef>
                <a:spcPts val="0"/>
              </a:spcBef>
              <a:spcAft>
                <a:spcPts val="0"/>
              </a:spcAft>
              <a:buClrTx/>
              <a:buSzTx/>
              <a:tabLst/>
              <a:defRPr/>
            </a:pPr>
            <a:r>
              <a:rPr kumimoji="0" lang="en-US" sz="2300" i="0" u="none" strike="noStrike" kern="1200" cap="none" spc="0" normalizeH="0" baseline="0" noProof="0" dirty="0">
                <a:ln>
                  <a:noFill/>
                </a:ln>
                <a:effectLst/>
                <a:uLnTx/>
                <a:uFillTx/>
                <a:latin typeface="Open Sans" panose="020B0606030504020204"/>
              </a:rPr>
              <a:t>29 cities/water providers offer turf replacement incentives</a:t>
            </a:r>
          </a:p>
          <a:p>
            <a:pPr marR="0" lvl="0" algn="l" defTabSz="914400" rtl="0" eaLnBrk="1" fontAlgn="auto" latinLnBrk="0" hangingPunct="1">
              <a:lnSpc>
                <a:spcPct val="100000"/>
              </a:lnSpc>
              <a:spcBef>
                <a:spcPts val="0"/>
              </a:spcBef>
              <a:spcAft>
                <a:spcPts val="0"/>
              </a:spcAft>
              <a:buClrTx/>
              <a:buSzTx/>
              <a:tabLst/>
              <a:defRPr/>
            </a:pPr>
            <a:endParaRPr kumimoji="0" lang="en-US" sz="2300" i="0" u="none" strike="noStrike" kern="1200" cap="none" spc="0" normalizeH="0" baseline="0" noProof="0" dirty="0">
              <a:ln>
                <a:noFill/>
              </a:ln>
              <a:effectLst/>
              <a:uLnTx/>
              <a:uFillTx/>
              <a:latin typeface="Open Sans" panose="020B0606030504020204"/>
            </a:endParaRPr>
          </a:p>
          <a:p>
            <a:pPr marR="0" lvl="0" algn="l" defTabSz="914400" rtl="0" eaLnBrk="1" fontAlgn="auto" latinLnBrk="0" hangingPunct="1">
              <a:lnSpc>
                <a:spcPct val="100000"/>
              </a:lnSpc>
              <a:spcBef>
                <a:spcPts val="0"/>
              </a:spcBef>
              <a:spcAft>
                <a:spcPts val="0"/>
              </a:spcAft>
              <a:buClrTx/>
              <a:buSzTx/>
              <a:tabLst/>
              <a:defRPr/>
            </a:pPr>
            <a:r>
              <a:rPr kumimoji="0" lang="en-US" sz="2300" i="0" u="none" strike="noStrike" kern="1200" cap="none" spc="0" normalizeH="0" baseline="0" noProof="0" dirty="0">
                <a:ln>
                  <a:noFill/>
                </a:ln>
                <a:effectLst/>
                <a:uLnTx/>
                <a:uFillTx/>
                <a:latin typeface="Open Sans" panose="020B0606030504020204"/>
              </a:rPr>
              <a:t>Residential &amp; Commercial</a:t>
            </a:r>
          </a:p>
          <a:p>
            <a:pPr marR="0" lvl="0" algn="l" defTabSz="914400" rtl="0" eaLnBrk="1" fontAlgn="auto" latinLnBrk="0" hangingPunct="1">
              <a:lnSpc>
                <a:spcPct val="100000"/>
              </a:lnSpc>
              <a:spcBef>
                <a:spcPts val="0"/>
              </a:spcBef>
              <a:spcAft>
                <a:spcPts val="0"/>
              </a:spcAft>
              <a:buClrTx/>
              <a:buSzTx/>
              <a:tabLst/>
              <a:defRPr/>
            </a:pPr>
            <a:endParaRPr kumimoji="0" lang="en-US" sz="2300" i="0" u="none" strike="noStrike" kern="1200" cap="none" spc="0" normalizeH="0" baseline="0" noProof="0" dirty="0">
              <a:ln>
                <a:noFill/>
              </a:ln>
              <a:effectLst/>
              <a:uLnTx/>
              <a:uFillTx/>
              <a:latin typeface="Open Sans" panose="020B0606030504020204"/>
            </a:endParaRPr>
          </a:p>
          <a:p>
            <a:pPr marR="0" lvl="0" algn="l" defTabSz="914400" rtl="0" eaLnBrk="1" fontAlgn="auto" latinLnBrk="0" hangingPunct="1">
              <a:lnSpc>
                <a:spcPct val="100000"/>
              </a:lnSpc>
              <a:spcBef>
                <a:spcPts val="0"/>
              </a:spcBef>
              <a:spcAft>
                <a:spcPts val="0"/>
              </a:spcAft>
              <a:buClrTx/>
              <a:buSzTx/>
              <a:tabLst/>
              <a:defRPr/>
            </a:pPr>
            <a:r>
              <a:rPr kumimoji="0" lang="en-US" sz="2300" i="0" u="none" strike="noStrike" kern="1200" cap="none" spc="0" normalizeH="0" baseline="0" noProof="0" dirty="0">
                <a:ln>
                  <a:noFill/>
                </a:ln>
                <a:effectLst/>
                <a:uLnTx/>
                <a:uFillTx/>
                <a:latin typeface="Open Sans" panose="020B0606030504020204"/>
              </a:rPr>
              <a:t>~$1-$2 per sq ft rebates </a:t>
            </a:r>
          </a:p>
          <a:p>
            <a:pPr marR="0" lvl="0" algn="l" defTabSz="914400" rtl="0" eaLnBrk="1" fontAlgn="auto" latinLnBrk="0" hangingPunct="1">
              <a:lnSpc>
                <a:spcPct val="100000"/>
              </a:lnSpc>
              <a:spcBef>
                <a:spcPts val="0"/>
              </a:spcBef>
              <a:spcAft>
                <a:spcPts val="0"/>
              </a:spcAft>
              <a:buClrTx/>
              <a:buSzTx/>
              <a:tabLst/>
              <a:defRPr/>
            </a:pPr>
            <a:endParaRPr kumimoji="0" lang="en-US" sz="2300" i="0" u="none" strike="noStrike" kern="1200" cap="none" spc="0" normalizeH="0" baseline="0" noProof="0" dirty="0">
              <a:ln>
                <a:noFill/>
              </a:ln>
              <a:effectLst/>
              <a:uLnTx/>
              <a:uFillTx/>
              <a:latin typeface="Open Sans" panose="020B0606030504020204"/>
            </a:endParaRPr>
          </a:p>
          <a:p>
            <a:pPr marR="0" lvl="0" algn="l" defTabSz="914400" rtl="0" eaLnBrk="1" fontAlgn="auto" latinLnBrk="0" hangingPunct="1">
              <a:lnSpc>
                <a:spcPct val="100000"/>
              </a:lnSpc>
              <a:spcBef>
                <a:spcPts val="0"/>
              </a:spcBef>
              <a:spcAft>
                <a:spcPts val="0"/>
              </a:spcAft>
              <a:buClrTx/>
              <a:buSzTx/>
              <a:tabLst/>
              <a:defRPr/>
            </a:pPr>
            <a:r>
              <a:rPr kumimoji="0" lang="en-US" sz="2300" i="0" u="none" strike="noStrike" kern="1200" cap="none" spc="0" normalizeH="0" baseline="0" noProof="0" dirty="0">
                <a:ln>
                  <a:noFill/>
                </a:ln>
                <a:effectLst/>
                <a:uLnTx/>
                <a:uFillTx/>
                <a:latin typeface="Open Sans" panose="020B0606030504020204"/>
              </a:rPr>
              <a:t>Programs save ~1-2 AF/acre/</a:t>
            </a:r>
            <a:r>
              <a:rPr kumimoji="0" lang="en-US" sz="2300" i="0" u="none" strike="noStrike" kern="1200" cap="none" spc="0" normalizeH="0" baseline="0" noProof="0" dirty="0" err="1">
                <a:ln>
                  <a:noFill/>
                </a:ln>
                <a:effectLst/>
                <a:uLnTx/>
                <a:uFillTx/>
                <a:latin typeface="Open Sans" panose="020B0606030504020204"/>
              </a:rPr>
              <a:t>yr</a:t>
            </a:r>
            <a:r>
              <a:rPr kumimoji="0" lang="en-US" sz="2300" i="0" u="none" strike="noStrike" kern="1200" cap="none" spc="0" normalizeH="0" baseline="0" noProof="0" dirty="0">
                <a:ln>
                  <a:noFill/>
                </a:ln>
                <a:effectLst/>
                <a:uLnTx/>
                <a:uFillTx/>
                <a:latin typeface="Open Sans" panose="020B0606030504020204"/>
              </a:rPr>
              <a:t> </a:t>
            </a:r>
          </a:p>
          <a:p>
            <a:pPr marR="0" lvl="0" algn="l" defTabSz="914400" rtl="0" eaLnBrk="1" fontAlgn="auto" latinLnBrk="0" hangingPunct="1">
              <a:lnSpc>
                <a:spcPct val="100000"/>
              </a:lnSpc>
              <a:spcBef>
                <a:spcPts val="0"/>
              </a:spcBef>
              <a:spcAft>
                <a:spcPts val="0"/>
              </a:spcAft>
              <a:buClrTx/>
              <a:buSzTx/>
              <a:tabLst/>
              <a:defRPr/>
            </a:pPr>
            <a:endParaRPr kumimoji="0" lang="en-US" sz="2300" i="0" u="none" strike="noStrike" kern="1200" cap="none" spc="0" normalizeH="0" baseline="0" noProof="0" dirty="0">
              <a:ln>
                <a:noFill/>
              </a:ln>
              <a:effectLst/>
              <a:uLnTx/>
              <a:uFillTx/>
              <a:latin typeface="Open Sans" panose="020B0606030504020204"/>
            </a:endParaRPr>
          </a:p>
          <a:p>
            <a:pPr marR="0" lvl="0" algn="l" defTabSz="914400" rtl="0" eaLnBrk="1" fontAlgn="auto" latinLnBrk="0" hangingPunct="1">
              <a:lnSpc>
                <a:spcPct val="100000"/>
              </a:lnSpc>
              <a:spcBef>
                <a:spcPts val="0"/>
              </a:spcBef>
              <a:spcAft>
                <a:spcPts val="0"/>
              </a:spcAft>
              <a:buClrTx/>
              <a:buSzTx/>
              <a:tabLst/>
              <a:defRPr/>
            </a:pPr>
            <a:r>
              <a:rPr kumimoji="0" lang="en-US" sz="2300" i="0" u="none" strike="noStrike" kern="1200" cap="none" spc="0" normalizeH="0" baseline="0" noProof="0" dirty="0">
                <a:ln>
                  <a:noFill/>
                </a:ln>
                <a:effectLst/>
                <a:uLnTx/>
                <a:uFillTx/>
                <a:latin typeface="Open Sans" panose="020B0606030504020204"/>
              </a:rPr>
              <a:t>Resource Central partnership</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2300" i="0" u="none" strike="noStrike" kern="1200" cap="none" spc="0" normalizeH="0" baseline="0" noProof="0" dirty="0">
              <a:ln>
                <a:noFill/>
              </a:ln>
              <a:effectLst/>
              <a:uLnTx/>
              <a:uFillTx/>
              <a:latin typeface="Open Sans" panose="020B0606030504020204"/>
            </a:endParaRPr>
          </a:p>
          <a:p>
            <a:pPr marR="0" lvl="0" algn="l" defTabSz="914400" rtl="0" eaLnBrk="1" fontAlgn="auto" latinLnBrk="0" hangingPunct="1">
              <a:lnSpc>
                <a:spcPct val="100000"/>
              </a:lnSpc>
              <a:spcBef>
                <a:spcPts val="0"/>
              </a:spcBef>
              <a:spcAft>
                <a:spcPts val="0"/>
              </a:spcAft>
              <a:buClrTx/>
              <a:buSzTx/>
              <a:tabLst/>
              <a:defRPr/>
            </a:pPr>
            <a:r>
              <a:rPr lang="en-US" sz="2300" kern="1200" dirty="0">
                <a:latin typeface="Open Sans" panose="020B0606030504020204"/>
              </a:rPr>
              <a:t>$2M appropriated through HB22-1151: Turf Replacement Program</a:t>
            </a:r>
            <a:endParaRPr kumimoji="0" lang="en-US" sz="2300" i="0" u="none" strike="noStrike" kern="1200" cap="none" spc="0" normalizeH="0" baseline="0" noProof="0" dirty="0">
              <a:ln>
                <a:noFill/>
              </a:ln>
              <a:effectLst/>
              <a:uLnTx/>
              <a:uFillTx/>
              <a:latin typeface="Open Sans" panose="020B0606030504020204"/>
            </a:endParaRPr>
          </a:p>
        </p:txBody>
      </p:sp>
      <p:pic>
        <p:nvPicPr>
          <p:cNvPr id="2" name="Picture 1" descr="A close up of a leaf&#10;&#10;Description automatically generated with low confidence">
            <a:extLst>
              <a:ext uri="{FF2B5EF4-FFF2-40B4-BE49-F238E27FC236}">
                <a16:creationId xmlns:a16="http://schemas.microsoft.com/office/drawing/2014/main" id="{F2B9C38D-307D-27B5-38B6-D4BD30651B6C}"/>
              </a:ext>
            </a:extLst>
          </p:cNvPr>
          <p:cNvPicPr>
            <a:picLocks noChangeAspect="1"/>
          </p:cNvPicPr>
          <p:nvPr/>
        </p:nvPicPr>
        <p:blipFill rotWithShape="1">
          <a:blip r:embed="rId3">
            <a:extLst>
              <a:ext uri="{28A0092B-C50C-407E-A947-70E740481C1C}">
                <a14:useLocalDpi xmlns:a14="http://schemas.microsoft.com/office/drawing/2010/main" val="0"/>
              </a:ext>
            </a:extLst>
          </a:blip>
          <a:srcRect l="670" r="-50"/>
          <a:stretch/>
        </p:blipFill>
        <p:spPr>
          <a:xfrm>
            <a:off x="-17360" y="1"/>
            <a:ext cx="5660020" cy="6858000"/>
          </a:xfrm>
          <a:prstGeom prst="rect">
            <a:avLst/>
          </a:prstGeom>
        </p:spPr>
      </p:pic>
      <p:sp>
        <p:nvSpPr>
          <p:cNvPr id="3" name="Google Shape;111;p14">
            <a:extLst>
              <a:ext uri="{FF2B5EF4-FFF2-40B4-BE49-F238E27FC236}">
                <a16:creationId xmlns:a16="http://schemas.microsoft.com/office/drawing/2014/main" id="{9F9E4C2B-4506-7489-CD17-769FB0B6A7FF}"/>
              </a:ext>
            </a:extLst>
          </p:cNvPr>
          <p:cNvSpPr txBox="1"/>
          <p:nvPr/>
        </p:nvSpPr>
        <p:spPr>
          <a:xfrm>
            <a:off x="119485" y="2090192"/>
            <a:ext cx="5386330" cy="2677616"/>
          </a:xfrm>
          <a:prstGeom prst="rect">
            <a:avLst/>
          </a:prstGeom>
          <a:solidFill>
            <a:schemeClr val="tx1">
              <a:alpha val="50000"/>
            </a:schemeClr>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1"/>
                </a:solidFill>
                <a:effectLst/>
                <a:uLnTx/>
                <a:uFillTx/>
                <a:latin typeface="+mn-lt"/>
                <a:ea typeface="Open Sans" pitchFamily="2" charset="0"/>
                <a:cs typeface="Open Sans" pitchFamily="2" charset="0"/>
                <a:sym typeface="Libre Franklin"/>
              </a:rPr>
              <a:t>“Introduce a program to reduce the quantity of </a:t>
            </a:r>
            <a:r>
              <a:rPr kumimoji="0" lang="en-US" sz="2800" b="1" i="0" u="none" strike="noStrike" kern="0" cap="none" spc="0" normalizeH="0" baseline="0" noProof="0" dirty="0">
                <a:ln>
                  <a:noFill/>
                </a:ln>
                <a:solidFill>
                  <a:schemeClr val="bg1"/>
                </a:solidFill>
                <a:effectLst/>
                <a:uLnTx/>
                <a:uFillTx/>
                <a:latin typeface="+mn-lt"/>
                <a:ea typeface="Open Sans ExtraBold" pitchFamily="2" charset="0"/>
                <a:cs typeface="Open Sans ExtraBold" pitchFamily="2" charset="0"/>
                <a:sym typeface="Libre Franklin"/>
              </a:rPr>
              <a:t>non-functional turf grass by 30% </a:t>
            </a:r>
            <a:r>
              <a:rPr kumimoji="0" lang="en-US" sz="2800" b="0" i="0" u="none" strike="noStrike" kern="0" cap="none" spc="0" normalizeH="0" baseline="0" noProof="0" dirty="0">
                <a:ln>
                  <a:noFill/>
                </a:ln>
                <a:solidFill>
                  <a:schemeClr val="bg1"/>
                </a:solidFill>
                <a:effectLst/>
                <a:uLnTx/>
                <a:uFillTx/>
                <a:latin typeface="+mn-lt"/>
                <a:ea typeface="Open Sans" pitchFamily="2" charset="0"/>
                <a:cs typeface="Open Sans" pitchFamily="2" charset="0"/>
                <a:sym typeface="Libre Franklin"/>
              </a:rPr>
              <a:t>through replacement with drought- and climate-resilient landscaping...”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i="1" dirty="0">
                <a:solidFill>
                  <a:schemeClr val="bg1"/>
                </a:solidFill>
                <a:latin typeface="+mn-lt"/>
                <a:ea typeface="Open Sans" pitchFamily="2" charset="0"/>
                <a:cs typeface="Open Sans" pitchFamily="2" charset="0"/>
                <a:sym typeface="Libre Franklin"/>
              </a:rPr>
              <a:t>- CO River Basin MOU, Aug 2022</a:t>
            </a:r>
            <a:endParaRPr kumimoji="0" sz="1050" b="0" i="1" u="none" strike="noStrike" kern="0" cap="none" spc="0" normalizeH="0" baseline="0" noProof="0" dirty="0">
              <a:ln>
                <a:noFill/>
              </a:ln>
              <a:solidFill>
                <a:schemeClr val="bg1"/>
              </a:solidFill>
              <a:effectLst/>
              <a:uLnTx/>
              <a:uFillTx/>
              <a:latin typeface="+mn-lt"/>
              <a:ea typeface="Open Sans" pitchFamily="2" charset="0"/>
              <a:cs typeface="Open Sans" pitchFamily="2" charset="0"/>
              <a:sym typeface="Arial"/>
            </a:endParaRPr>
          </a:p>
        </p:txBody>
      </p:sp>
    </p:spTree>
    <p:extLst>
      <p:ext uri="{BB962C8B-B14F-4D97-AF65-F5344CB8AC3E}">
        <p14:creationId xmlns:p14="http://schemas.microsoft.com/office/powerpoint/2010/main" val="196746897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E0BB75A-24E4-B787-68A1-556171675D4C}"/>
              </a:ext>
            </a:extLst>
          </p:cNvPr>
          <p:cNvSpPr>
            <a:spLocks noGrp="1"/>
          </p:cNvSpPr>
          <p:nvPr>
            <p:ph type="pic" sz="quarter" idx="10"/>
          </p:nvPr>
        </p:nvSpPr>
        <p:spPr/>
      </p:sp>
      <p:sp>
        <p:nvSpPr>
          <p:cNvPr id="7" name="Text Placeholder 6">
            <a:extLst>
              <a:ext uri="{FF2B5EF4-FFF2-40B4-BE49-F238E27FC236}">
                <a16:creationId xmlns:a16="http://schemas.microsoft.com/office/drawing/2014/main" id="{D74F3FA6-0852-C55C-69F1-8C07D9A886F5}"/>
              </a:ext>
            </a:extLst>
          </p:cNvPr>
          <p:cNvSpPr>
            <a:spLocks noGrp="1"/>
          </p:cNvSpPr>
          <p:nvPr>
            <p:ph type="body" sz="quarter" idx="12"/>
          </p:nvPr>
        </p:nvSpPr>
        <p:spPr>
          <a:xfrm>
            <a:off x="152400" y="304800"/>
            <a:ext cx="6299200" cy="4757641"/>
          </a:xfrm>
        </p:spPr>
        <p:txBody>
          <a:bodyPr/>
          <a:lstStyle/>
          <a:p>
            <a:pPr marL="0" indent="0" algn="ctr">
              <a:buNone/>
            </a:pPr>
            <a:r>
              <a:rPr lang="en-US" sz="4000" b="1" dirty="0">
                <a:solidFill>
                  <a:schemeClr val="accent3"/>
                </a:solidFill>
              </a:rPr>
              <a:t>Want to learn more? </a:t>
            </a:r>
          </a:p>
          <a:p>
            <a:pPr marL="0" indent="0" algn="ctr">
              <a:buNone/>
            </a:pPr>
            <a:endParaRPr lang="en-US" sz="4000" b="1" dirty="0">
              <a:solidFill>
                <a:schemeClr val="bg2"/>
              </a:solidFill>
            </a:endParaRPr>
          </a:p>
          <a:p>
            <a:r>
              <a:rPr lang="en-US" sz="3600" dirty="0"/>
              <a:t>3-day workshop</a:t>
            </a:r>
          </a:p>
          <a:p>
            <a:r>
              <a:rPr lang="en-US" sz="3600" dirty="0"/>
              <a:t>Community teams of 5-7 planners, water managers &amp;  electeds </a:t>
            </a:r>
          </a:p>
          <a:p>
            <a:r>
              <a:rPr lang="en-US" sz="3600" dirty="0"/>
              <a:t>Develop 12-month action plan</a:t>
            </a:r>
          </a:p>
          <a:p>
            <a:r>
              <a:rPr lang="en-US" sz="3600" dirty="0"/>
              <a:t>Follow-up technical assistance</a:t>
            </a:r>
          </a:p>
          <a:p>
            <a:pPr marL="0" indent="0">
              <a:buNone/>
            </a:pPr>
            <a:endParaRPr lang="en-US" sz="3200" dirty="0"/>
          </a:p>
          <a:p>
            <a:endParaRPr lang="en-US" sz="3200" dirty="0">
              <a:solidFill>
                <a:schemeClr val="accent3"/>
              </a:solidFill>
            </a:endParaRPr>
          </a:p>
          <a:p>
            <a:pPr marL="0" indent="0" algn="ctr">
              <a:buNone/>
            </a:pPr>
            <a:r>
              <a:rPr lang="en-US" sz="2800" i="1" u="sng" dirty="0">
                <a:solidFill>
                  <a:schemeClr val="accent3"/>
                </a:solidFill>
              </a:rPr>
              <a:t>sonoraninstitute.org/growingwatersmart/</a:t>
            </a:r>
          </a:p>
          <a:p>
            <a:endParaRPr lang="en-US" dirty="0">
              <a:solidFill>
                <a:schemeClr val="accent3"/>
              </a:solidFill>
            </a:endParaRPr>
          </a:p>
          <a:p>
            <a:pPr marL="0" indent="0">
              <a:buNone/>
            </a:pPr>
            <a:endParaRPr lang="en-US" dirty="0"/>
          </a:p>
        </p:txBody>
      </p:sp>
      <p:pic>
        <p:nvPicPr>
          <p:cNvPr id="3" name="Picture 2">
            <a:extLst>
              <a:ext uri="{FF2B5EF4-FFF2-40B4-BE49-F238E27FC236}">
                <a16:creationId xmlns:a16="http://schemas.microsoft.com/office/drawing/2014/main" id="{DCBB36E5-6340-EDE0-A157-495B6BEF78DF}"/>
              </a:ext>
            </a:extLst>
          </p:cNvPr>
          <p:cNvPicPr>
            <a:picLocks noChangeAspect="1"/>
          </p:cNvPicPr>
          <p:nvPr/>
        </p:nvPicPr>
        <p:blipFill>
          <a:blip r:embed="rId3"/>
          <a:stretch>
            <a:fillRect/>
          </a:stretch>
        </p:blipFill>
        <p:spPr>
          <a:xfrm>
            <a:off x="6669214" y="0"/>
            <a:ext cx="5522786" cy="6871008"/>
          </a:xfrm>
          <a:prstGeom prst="rect">
            <a:avLst/>
          </a:prstGeom>
        </p:spPr>
      </p:pic>
    </p:spTree>
    <p:extLst>
      <p:ext uri="{BB962C8B-B14F-4D97-AF65-F5344CB8AC3E}">
        <p14:creationId xmlns:p14="http://schemas.microsoft.com/office/powerpoint/2010/main" val="248685519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E139E1-8459-AB2B-A6AE-CEA8A9075C35}"/>
              </a:ext>
            </a:extLst>
          </p:cNvPr>
          <p:cNvSpPr>
            <a:spLocks noGrp="1"/>
          </p:cNvSpPr>
          <p:nvPr>
            <p:ph type="body" sz="quarter" idx="11"/>
          </p:nvPr>
        </p:nvSpPr>
        <p:spPr/>
        <p:txBody>
          <a:bodyPr/>
          <a:lstStyle/>
          <a:p>
            <a:r>
              <a:rPr lang="en-US" dirty="0">
                <a:hlinkClick r:id="rId3"/>
              </a:rPr>
              <a:t>LINDSAY.ROGERS@WESTERNRESOURCES.ORG</a:t>
            </a:r>
            <a:r>
              <a:rPr lang="en-US" dirty="0"/>
              <a:t> </a:t>
            </a:r>
          </a:p>
        </p:txBody>
      </p:sp>
    </p:spTree>
    <p:extLst>
      <p:ext uri="{BB962C8B-B14F-4D97-AF65-F5344CB8AC3E}">
        <p14:creationId xmlns:p14="http://schemas.microsoft.com/office/powerpoint/2010/main" val="248507157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1872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453A"/>
        </a:solidFill>
        <a:effectLst/>
      </p:bgPr>
    </p:bg>
    <p:spTree>
      <p:nvGrpSpPr>
        <p:cNvPr id="1" name=""/>
        <p:cNvGrpSpPr/>
        <p:nvPr/>
      </p:nvGrpSpPr>
      <p:grpSpPr>
        <a:xfrm>
          <a:off x="0" y="0"/>
          <a:ext cx="0" cy="0"/>
          <a:chOff x="0" y="0"/>
          <a:chExt cx="0" cy="0"/>
        </a:xfrm>
      </p:grpSpPr>
      <p:sp>
        <p:nvSpPr>
          <p:cNvPr id="598" name="United  States"/>
          <p:cNvSpPr txBox="1"/>
          <p:nvPr/>
        </p:nvSpPr>
        <p:spPr>
          <a:xfrm>
            <a:off x="8089402" y="435112"/>
            <a:ext cx="3932704" cy="118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8000">
                <a:solidFill>
                  <a:srgbClr val="FFFFFF"/>
                </a:solidFill>
                <a:latin typeface="+mn-lt"/>
                <a:ea typeface="+mn-ea"/>
                <a:cs typeface="+mn-cs"/>
                <a:sym typeface="Neue Haas Grotesk Display Pro 65 Medium"/>
              </a:defRPr>
            </a:lvl1pPr>
          </a:lstStyle>
          <a:p>
            <a:pPr algn="ctr" defTabSz="410766">
              <a:lnSpc>
                <a:spcPct val="100000"/>
              </a:lnSpc>
              <a:defRPr/>
            </a:pPr>
            <a:r>
              <a:rPr lang="en-US" sz="3600" b="1" dirty="0">
                <a:latin typeface="Neue Haas Grotesk Display Pro 65 Medium"/>
              </a:rPr>
              <a:t>Western Resource Advocates</a:t>
            </a:r>
          </a:p>
        </p:txBody>
      </p:sp>
      <p:grpSp>
        <p:nvGrpSpPr>
          <p:cNvPr id="714" name="Group"/>
          <p:cNvGrpSpPr/>
          <p:nvPr/>
        </p:nvGrpSpPr>
        <p:grpSpPr>
          <a:xfrm>
            <a:off x="320048" y="324091"/>
            <a:ext cx="7740851" cy="4890305"/>
            <a:chOff x="122651" y="57923"/>
            <a:chExt cx="13708430" cy="8476693"/>
          </a:xfrm>
        </p:grpSpPr>
        <p:sp>
          <p:nvSpPr>
            <p:cNvPr id="599" name="Shape"/>
            <p:cNvSpPr/>
            <p:nvPr/>
          </p:nvSpPr>
          <p:spPr>
            <a:xfrm rot="239813">
              <a:off x="7045314" y="2737993"/>
              <a:ext cx="1620950" cy="1094271"/>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00" name="Shape"/>
            <p:cNvSpPr/>
            <p:nvPr/>
          </p:nvSpPr>
          <p:spPr>
            <a:xfrm rot="239813">
              <a:off x="7045314" y="2737993"/>
              <a:ext cx="1620950" cy="1094271"/>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01" name="Shape"/>
            <p:cNvSpPr/>
            <p:nvPr/>
          </p:nvSpPr>
          <p:spPr>
            <a:xfrm rot="239813">
              <a:off x="2177312" y="451427"/>
              <a:ext cx="1552917" cy="2471392"/>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F3F5F7"/>
            </a:solidFill>
            <a:ln w="12700" cap="flat">
              <a:solidFill>
                <a:srgbClr val="D7DCDA"/>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02" name="Shape"/>
            <p:cNvSpPr/>
            <p:nvPr/>
          </p:nvSpPr>
          <p:spPr>
            <a:xfrm rot="239813">
              <a:off x="2177312" y="451427"/>
              <a:ext cx="1552917" cy="2471392"/>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03" name="Shape"/>
            <p:cNvSpPr/>
            <p:nvPr/>
          </p:nvSpPr>
          <p:spPr>
            <a:xfrm rot="239813">
              <a:off x="953852" y="57923"/>
              <a:ext cx="1706331" cy="1269302"/>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F3F5F7"/>
            </a:solidFill>
            <a:ln w="12700" cap="flat">
              <a:solidFill>
                <a:srgbClr val="D7DCDA"/>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04" name="Shape"/>
            <p:cNvSpPr/>
            <p:nvPr/>
          </p:nvSpPr>
          <p:spPr>
            <a:xfrm rot="239813">
              <a:off x="953852" y="57923"/>
              <a:ext cx="1706331" cy="1269302"/>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05" name="Shape"/>
            <p:cNvSpPr/>
            <p:nvPr/>
          </p:nvSpPr>
          <p:spPr>
            <a:xfrm rot="239813">
              <a:off x="455934" y="778211"/>
              <a:ext cx="2045443" cy="1750696"/>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F3F5F7"/>
            </a:solidFill>
            <a:ln w="12700" cap="flat">
              <a:solidFill>
                <a:srgbClr val="D7DCDA"/>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06" name="Shape"/>
            <p:cNvSpPr/>
            <p:nvPr/>
          </p:nvSpPr>
          <p:spPr>
            <a:xfrm rot="239813">
              <a:off x="455934" y="778211"/>
              <a:ext cx="2045443" cy="1750696"/>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07" name="Shape"/>
            <p:cNvSpPr/>
            <p:nvPr/>
          </p:nvSpPr>
          <p:spPr>
            <a:xfrm rot="239813">
              <a:off x="1101289" y="2414928"/>
              <a:ext cx="1660579" cy="2535925"/>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F3F5F7"/>
            </a:solidFill>
            <a:ln w="12700" cap="flat">
              <a:solidFill>
                <a:srgbClr val="D7DCDA"/>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08" name="Shape"/>
            <p:cNvSpPr/>
            <p:nvPr/>
          </p:nvSpPr>
          <p:spPr>
            <a:xfrm rot="239813">
              <a:off x="1101289" y="2414928"/>
              <a:ext cx="1660579" cy="2535925"/>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FB9E3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09" name="Shape"/>
            <p:cNvSpPr/>
            <p:nvPr/>
          </p:nvSpPr>
          <p:spPr>
            <a:xfrm rot="239813">
              <a:off x="2540652" y="2803226"/>
              <a:ext cx="1418345" cy="1823288"/>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F3F5F7"/>
            </a:solidFill>
            <a:ln w="12700" cap="flat">
              <a:solidFill>
                <a:srgbClr val="D7DCDA"/>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10" name="Shape"/>
            <p:cNvSpPr/>
            <p:nvPr/>
          </p:nvSpPr>
          <p:spPr>
            <a:xfrm rot="239813">
              <a:off x="2540652" y="2803226"/>
              <a:ext cx="1418345" cy="1823288"/>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FB9E3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11" name="Shape"/>
            <p:cNvSpPr/>
            <p:nvPr/>
          </p:nvSpPr>
          <p:spPr>
            <a:xfrm rot="239813">
              <a:off x="2049321" y="4412185"/>
              <a:ext cx="1682111" cy="2035730"/>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F3F5F7"/>
            </a:solidFill>
            <a:ln w="12700" cap="flat">
              <a:solidFill>
                <a:srgbClr val="D7DCDA"/>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12" name="Shape"/>
            <p:cNvSpPr/>
            <p:nvPr/>
          </p:nvSpPr>
          <p:spPr>
            <a:xfrm rot="239813">
              <a:off x="2049321" y="4412185"/>
              <a:ext cx="1682111" cy="2035730"/>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F1A34C"/>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13" name="Shape"/>
            <p:cNvSpPr/>
            <p:nvPr/>
          </p:nvSpPr>
          <p:spPr>
            <a:xfrm rot="239813">
              <a:off x="3565074" y="4712962"/>
              <a:ext cx="1738638" cy="187436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F3F5F7"/>
            </a:solidFill>
            <a:ln w="12700" cap="flat">
              <a:solidFill>
                <a:srgbClr val="D7DCDA"/>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14" name="Shape"/>
            <p:cNvSpPr/>
            <p:nvPr/>
          </p:nvSpPr>
          <p:spPr>
            <a:xfrm rot="239813">
              <a:off x="3565074" y="4712962"/>
              <a:ext cx="1738638" cy="187436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FB9E3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15" name="Shape"/>
            <p:cNvSpPr/>
            <p:nvPr/>
          </p:nvSpPr>
          <p:spPr>
            <a:xfrm rot="239813">
              <a:off x="3821713" y="3397815"/>
              <a:ext cx="1859743" cy="1422598"/>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F3F5F7"/>
            </a:solidFill>
            <a:ln w="12700" cap="flat">
              <a:solidFill>
                <a:srgbClr val="D7DCDA"/>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16" name="Shape"/>
            <p:cNvSpPr/>
            <p:nvPr/>
          </p:nvSpPr>
          <p:spPr>
            <a:xfrm rot="239813">
              <a:off x="3821713" y="3397815"/>
              <a:ext cx="1859743" cy="1422598"/>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FB9E3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17" name="Shape"/>
            <p:cNvSpPr/>
            <p:nvPr/>
          </p:nvSpPr>
          <p:spPr>
            <a:xfrm rot="239813">
              <a:off x="3544437" y="2038789"/>
              <a:ext cx="1776305" cy="1441438"/>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F1A34C"/>
            </a:solidFill>
            <a:ln w="12700" cap="flat">
              <a:solidFill>
                <a:srgbClr val="D7DCDA"/>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18" name="Shape"/>
            <p:cNvSpPr/>
            <p:nvPr/>
          </p:nvSpPr>
          <p:spPr>
            <a:xfrm rot="239813">
              <a:off x="2810326" y="563338"/>
              <a:ext cx="2669844" cy="1613530"/>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F3F5F7"/>
            </a:solidFill>
            <a:ln w="12700" cap="flat">
              <a:solidFill>
                <a:srgbClr val="D7DCDA"/>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19" name="Shape"/>
            <p:cNvSpPr/>
            <p:nvPr/>
          </p:nvSpPr>
          <p:spPr>
            <a:xfrm rot="239813">
              <a:off x="2810326" y="563338"/>
              <a:ext cx="2669844" cy="1613530"/>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FB9E34"/>
            </a:solidFill>
            <a:ln w="12700" cap="flat">
              <a:solidFill>
                <a:srgbClr val="9AF0E1"/>
              </a:solidFill>
              <a:prstDash val="solid"/>
              <a:miter lim="400000"/>
            </a:ln>
            <a:effectLst/>
          </p:spPr>
          <p:txBody>
            <a:bodyPr wrap="square" lIns="0" tIns="0" rIns="0" bIns="0" numCol="1" anchor="t">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20" name="Shape"/>
            <p:cNvSpPr/>
            <p:nvPr/>
          </p:nvSpPr>
          <p:spPr>
            <a:xfrm rot="239813">
              <a:off x="5430132" y="1008771"/>
              <a:ext cx="1698258" cy="1011152"/>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21" name="Shape"/>
            <p:cNvSpPr/>
            <p:nvPr/>
          </p:nvSpPr>
          <p:spPr>
            <a:xfrm rot="239813">
              <a:off x="5430132" y="1008771"/>
              <a:ext cx="1698258" cy="1011152"/>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22" name="Shape"/>
            <p:cNvSpPr/>
            <p:nvPr/>
          </p:nvSpPr>
          <p:spPr>
            <a:xfrm rot="239813">
              <a:off x="5299302" y="1985767"/>
              <a:ext cx="1862431" cy="1102585"/>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23" name="Shape"/>
            <p:cNvSpPr/>
            <p:nvPr/>
          </p:nvSpPr>
          <p:spPr>
            <a:xfrm rot="239813">
              <a:off x="5299302" y="1985767"/>
              <a:ext cx="1862431" cy="1102585"/>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24" name="Shape"/>
            <p:cNvSpPr/>
            <p:nvPr/>
          </p:nvSpPr>
          <p:spPr>
            <a:xfrm rot="239813">
              <a:off x="5221277" y="2957446"/>
              <a:ext cx="2201533" cy="976171"/>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25" name="Shape"/>
            <p:cNvSpPr/>
            <p:nvPr/>
          </p:nvSpPr>
          <p:spPr>
            <a:xfrm rot="239813">
              <a:off x="5221277" y="2957446"/>
              <a:ext cx="2201533" cy="976171"/>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26" name="Shape"/>
            <p:cNvSpPr/>
            <p:nvPr/>
          </p:nvSpPr>
          <p:spPr>
            <a:xfrm rot="239813">
              <a:off x="5628710" y="3884434"/>
              <a:ext cx="1983549" cy="1064927"/>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27" name="Shape"/>
            <p:cNvSpPr/>
            <p:nvPr/>
          </p:nvSpPr>
          <p:spPr>
            <a:xfrm rot="239813">
              <a:off x="5628710" y="3884434"/>
              <a:ext cx="1983549" cy="1064927"/>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28" name="Shape"/>
            <p:cNvSpPr/>
            <p:nvPr/>
          </p:nvSpPr>
          <p:spPr>
            <a:xfrm rot="239813">
              <a:off x="5320398" y="4856353"/>
              <a:ext cx="2357640" cy="1148300"/>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29" name="Shape"/>
            <p:cNvSpPr/>
            <p:nvPr/>
          </p:nvSpPr>
          <p:spPr>
            <a:xfrm rot="239813">
              <a:off x="5320398" y="4856353"/>
              <a:ext cx="2357640" cy="1148300"/>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30" name="Shape"/>
            <p:cNvSpPr/>
            <p:nvPr/>
          </p:nvSpPr>
          <p:spPr>
            <a:xfrm rot="239813">
              <a:off x="7578121" y="5020904"/>
              <a:ext cx="1273020" cy="1255852"/>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7"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31" name="Shape"/>
            <p:cNvSpPr/>
            <p:nvPr/>
          </p:nvSpPr>
          <p:spPr>
            <a:xfrm rot="239813">
              <a:off x="7578121" y="5020904"/>
              <a:ext cx="1273020" cy="1255852"/>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7"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32" name="Shape"/>
            <p:cNvSpPr/>
            <p:nvPr/>
          </p:nvSpPr>
          <p:spPr>
            <a:xfrm rot="239813">
              <a:off x="8485923" y="5442966"/>
              <a:ext cx="896230" cy="1643115"/>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33" name="Shape"/>
            <p:cNvSpPr/>
            <p:nvPr/>
          </p:nvSpPr>
          <p:spPr>
            <a:xfrm rot="239813">
              <a:off x="8485923" y="5442966"/>
              <a:ext cx="896230" cy="1643115"/>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34" name="Shape"/>
            <p:cNvSpPr/>
            <p:nvPr/>
          </p:nvSpPr>
          <p:spPr>
            <a:xfrm rot="239813">
              <a:off x="7245892" y="3755499"/>
              <a:ext cx="1848976" cy="1406480"/>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35" name="Shape"/>
            <p:cNvSpPr/>
            <p:nvPr/>
          </p:nvSpPr>
          <p:spPr>
            <a:xfrm rot="239813">
              <a:off x="7245892" y="3755499"/>
              <a:ext cx="1848976" cy="1406480"/>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36" name="Shape"/>
            <p:cNvSpPr/>
            <p:nvPr/>
          </p:nvSpPr>
          <p:spPr>
            <a:xfrm rot="239813">
              <a:off x="7908326" y="1721706"/>
              <a:ext cx="1404900" cy="1395708"/>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37" name="Shape"/>
            <p:cNvSpPr/>
            <p:nvPr/>
          </p:nvSpPr>
          <p:spPr>
            <a:xfrm rot="239813">
              <a:off x="7908326" y="1721706"/>
              <a:ext cx="1404900" cy="1395708"/>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38" name="Shape"/>
            <p:cNvSpPr/>
            <p:nvPr/>
          </p:nvSpPr>
          <p:spPr>
            <a:xfrm rot="239813">
              <a:off x="8353333" y="3018030"/>
              <a:ext cx="1044248" cy="1791036"/>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39" name="Shape"/>
            <p:cNvSpPr/>
            <p:nvPr/>
          </p:nvSpPr>
          <p:spPr>
            <a:xfrm rot="239813">
              <a:off x="8353333" y="3018030"/>
              <a:ext cx="1044248" cy="1791036"/>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40" name="Shape"/>
            <p:cNvSpPr/>
            <p:nvPr/>
          </p:nvSpPr>
          <p:spPr>
            <a:xfrm rot="239813">
              <a:off x="9262997" y="5382395"/>
              <a:ext cx="1009254" cy="1651187"/>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41" name="Shape"/>
            <p:cNvSpPr/>
            <p:nvPr/>
          </p:nvSpPr>
          <p:spPr>
            <a:xfrm rot="239813">
              <a:off x="9262997" y="5382395"/>
              <a:ext cx="1009254" cy="1651187"/>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42" name="Shape"/>
            <p:cNvSpPr/>
            <p:nvPr/>
          </p:nvSpPr>
          <p:spPr>
            <a:xfrm rot="239813">
              <a:off x="9959422" y="5296044"/>
              <a:ext cx="1402199" cy="14763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43" name="Shape"/>
            <p:cNvSpPr/>
            <p:nvPr/>
          </p:nvSpPr>
          <p:spPr>
            <a:xfrm rot="239813">
              <a:off x="9959422" y="5296044"/>
              <a:ext cx="1402199" cy="14763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44" name="Shape"/>
            <p:cNvSpPr/>
            <p:nvPr/>
          </p:nvSpPr>
          <p:spPr>
            <a:xfrm rot="239813">
              <a:off x="10612323" y="5129181"/>
              <a:ext cx="1289182" cy="989627"/>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45" name="Shape"/>
            <p:cNvSpPr/>
            <p:nvPr/>
          </p:nvSpPr>
          <p:spPr>
            <a:xfrm rot="239813">
              <a:off x="10612323" y="5129181"/>
              <a:ext cx="1289182" cy="989627"/>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46" name="Shape"/>
            <p:cNvSpPr/>
            <p:nvPr/>
          </p:nvSpPr>
          <p:spPr>
            <a:xfrm rot="239813">
              <a:off x="9055288" y="3996821"/>
              <a:ext cx="1749404" cy="1038058"/>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47" name="Shape"/>
            <p:cNvSpPr/>
            <p:nvPr/>
          </p:nvSpPr>
          <p:spPr>
            <a:xfrm rot="239813">
              <a:off x="9055288" y="3996821"/>
              <a:ext cx="1749404" cy="1038058"/>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48" name="Shape"/>
            <p:cNvSpPr/>
            <p:nvPr/>
          </p:nvSpPr>
          <p:spPr>
            <a:xfrm rot="239813">
              <a:off x="8792492" y="4574084"/>
              <a:ext cx="2217695" cy="1038028"/>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49" name="Shape"/>
            <p:cNvSpPr/>
            <p:nvPr/>
          </p:nvSpPr>
          <p:spPr>
            <a:xfrm rot="239813">
              <a:off x="8792492" y="4574084"/>
              <a:ext cx="2217695" cy="1038028"/>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50" name="Shape"/>
            <p:cNvSpPr/>
            <p:nvPr/>
          </p:nvSpPr>
          <p:spPr>
            <a:xfrm rot="239813">
              <a:off x="9265025" y="3133630"/>
              <a:ext cx="842404" cy="1411848"/>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51" name="Shape"/>
            <p:cNvSpPr/>
            <p:nvPr/>
          </p:nvSpPr>
          <p:spPr>
            <a:xfrm rot="239813">
              <a:off x="9265025" y="3133630"/>
              <a:ext cx="842404" cy="1411848"/>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52" name="Shape"/>
            <p:cNvSpPr/>
            <p:nvPr/>
          </p:nvSpPr>
          <p:spPr>
            <a:xfrm rot="239813">
              <a:off x="4185165" y="5078979"/>
              <a:ext cx="3692559" cy="3455637"/>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53" name="Shape"/>
            <p:cNvSpPr/>
            <p:nvPr/>
          </p:nvSpPr>
          <p:spPr>
            <a:xfrm rot="239813">
              <a:off x="4185165" y="5078979"/>
              <a:ext cx="3692559" cy="3455637"/>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54" name="Shape"/>
            <p:cNvSpPr/>
            <p:nvPr/>
          </p:nvSpPr>
          <p:spPr>
            <a:xfrm rot="239813">
              <a:off x="122651" y="2071752"/>
              <a:ext cx="2260746" cy="3598174"/>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2"/>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F3F5F7"/>
            </a:solidFill>
            <a:ln w="12700" cap="flat">
              <a:solidFill>
                <a:srgbClr val="D7DCDA"/>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55" name="Shape"/>
            <p:cNvSpPr/>
            <p:nvPr/>
          </p:nvSpPr>
          <p:spPr>
            <a:xfrm rot="239813">
              <a:off x="122651" y="2071752"/>
              <a:ext cx="2260746" cy="3598174"/>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2"/>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56" name="Shape"/>
            <p:cNvSpPr/>
            <p:nvPr/>
          </p:nvSpPr>
          <p:spPr>
            <a:xfrm rot="239813">
              <a:off x="7702200" y="6195975"/>
              <a:ext cx="1496398" cy="1315004"/>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57" name="Shape"/>
            <p:cNvSpPr/>
            <p:nvPr/>
          </p:nvSpPr>
          <p:spPr>
            <a:xfrm rot="239813">
              <a:off x="7702200" y="6195975"/>
              <a:ext cx="1496398" cy="1315004"/>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410766">
                <a:lnSpc>
                  <a:spcPct val="100000"/>
                </a:lnSpc>
                <a:defRPr sz="3200">
                  <a:solidFill>
                    <a:srgbClr val="F3F5F6"/>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3F5F6"/>
                </a:solidFill>
                <a:latin typeface="Neue Haas Grotesk Display Pro 15 Ultra Thin"/>
                <a:sym typeface="Neue Haas Grotesk Display Pro 15 Ultra Thin"/>
              </a:endParaRPr>
            </a:p>
          </p:txBody>
        </p:sp>
        <p:sp>
          <p:nvSpPr>
            <p:cNvPr id="658" name="Shape"/>
            <p:cNvSpPr/>
            <p:nvPr/>
          </p:nvSpPr>
          <p:spPr>
            <a:xfrm rot="239813">
              <a:off x="9503423" y="6559814"/>
              <a:ext cx="2338800" cy="1817905"/>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59" name="Shape"/>
            <p:cNvSpPr/>
            <p:nvPr/>
          </p:nvSpPr>
          <p:spPr>
            <a:xfrm rot="239813">
              <a:off x="9503423" y="6559814"/>
              <a:ext cx="2338800" cy="1817905"/>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60" name="Shape"/>
            <p:cNvSpPr/>
            <p:nvPr/>
          </p:nvSpPr>
          <p:spPr>
            <a:xfrm rot="239813">
              <a:off x="10343097" y="4223012"/>
              <a:ext cx="2241922" cy="118325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61" name="Shape"/>
            <p:cNvSpPr/>
            <p:nvPr/>
          </p:nvSpPr>
          <p:spPr>
            <a:xfrm rot="239813">
              <a:off x="10343097" y="4223012"/>
              <a:ext cx="2241922" cy="118325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62" name="Shape"/>
            <p:cNvSpPr/>
            <p:nvPr/>
          </p:nvSpPr>
          <p:spPr>
            <a:xfrm rot="239813">
              <a:off x="12897179" y="494349"/>
              <a:ext cx="933902" cy="1449490"/>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63" name="Shape"/>
            <p:cNvSpPr/>
            <p:nvPr/>
          </p:nvSpPr>
          <p:spPr>
            <a:xfrm rot="239813">
              <a:off x="12897179" y="494349"/>
              <a:ext cx="933902" cy="1449490"/>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64" name="Shape"/>
            <p:cNvSpPr/>
            <p:nvPr/>
          </p:nvSpPr>
          <p:spPr>
            <a:xfrm rot="239813">
              <a:off x="12754541" y="1327183"/>
              <a:ext cx="419867" cy="868619"/>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65" name="Shape"/>
            <p:cNvSpPr/>
            <p:nvPr/>
          </p:nvSpPr>
          <p:spPr>
            <a:xfrm rot="239813">
              <a:off x="12754541" y="1327183"/>
              <a:ext cx="419867" cy="868619"/>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66" name="Shape"/>
            <p:cNvSpPr/>
            <p:nvPr/>
          </p:nvSpPr>
          <p:spPr>
            <a:xfrm rot="239813">
              <a:off x="12395604" y="1377825"/>
              <a:ext cx="462904" cy="830963"/>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67" name="Shape"/>
            <p:cNvSpPr/>
            <p:nvPr/>
          </p:nvSpPr>
          <p:spPr>
            <a:xfrm rot="239813">
              <a:off x="12395604" y="1377825"/>
              <a:ext cx="462904" cy="830963"/>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68" name="Shape"/>
            <p:cNvSpPr/>
            <p:nvPr/>
          </p:nvSpPr>
          <p:spPr>
            <a:xfrm rot="239813">
              <a:off x="12631810" y="2002795"/>
              <a:ext cx="885477" cy="4921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69" name="Shape"/>
            <p:cNvSpPr/>
            <p:nvPr/>
          </p:nvSpPr>
          <p:spPr>
            <a:xfrm rot="239813">
              <a:off x="12631810" y="2002795"/>
              <a:ext cx="885477" cy="4921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70" name="Shape"/>
            <p:cNvSpPr/>
            <p:nvPr/>
          </p:nvSpPr>
          <p:spPr>
            <a:xfrm rot="239813">
              <a:off x="13051445" y="2287854"/>
              <a:ext cx="137281" cy="223208"/>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71" name="Shape"/>
            <p:cNvSpPr/>
            <p:nvPr/>
          </p:nvSpPr>
          <p:spPr>
            <a:xfrm rot="239813">
              <a:off x="13051445" y="2287854"/>
              <a:ext cx="137281" cy="223208"/>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72" name="Shape"/>
            <p:cNvSpPr/>
            <p:nvPr/>
          </p:nvSpPr>
          <p:spPr>
            <a:xfrm rot="239813">
              <a:off x="12656853" y="2316539"/>
              <a:ext cx="465597" cy="408757"/>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73" name="Shape"/>
            <p:cNvSpPr/>
            <p:nvPr/>
          </p:nvSpPr>
          <p:spPr>
            <a:xfrm rot="239813">
              <a:off x="12656853" y="2316539"/>
              <a:ext cx="465597" cy="408757"/>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74" name="Shape"/>
            <p:cNvSpPr/>
            <p:nvPr/>
          </p:nvSpPr>
          <p:spPr>
            <a:xfrm rot="239813">
              <a:off x="12316289" y="2750336"/>
              <a:ext cx="371412" cy="774488"/>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75" name="Shape"/>
            <p:cNvSpPr/>
            <p:nvPr/>
          </p:nvSpPr>
          <p:spPr>
            <a:xfrm rot="239813">
              <a:off x="12316289" y="2750336"/>
              <a:ext cx="371412" cy="774488"/>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76" name="Shape"/>
            <p:cNvSpPr/>
            <p:nvPr/>
          </p:nvSpPr>
          <p:spPr>
            <a:xfrm rot="239813">
              <a:off x="12273491" y="3322328"/>
              <a:ext cx="261066" cy="424898"/>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77" name="Shape"/>
            <p:cNvSpPr/>
            <p:nvPr/>
          </p:nvSpPr>
          <p:spPr>
            <a:xfrm rot="239813">
              <a:off x="12273491" y="3322328"/>
              <a:ext cx="261066" cy="424898"/>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78" name="Shape"/>
            <p:cNvSpPr/>
            <p:nvPr/>
          </p:nvSpPr>
          <p:spPr>
            <a:xfrm rot="239813">
              <a:off x="10684851" y="3331702"/>
              <a:ext cx="1127694" cy="1231674"/>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79" name="Shape"/>
            <p:cNvSpPr/>
            <p:nvPr/>
          </p:nvSpPr>
          <p:spPr>
            <a:xfrm rot="239813">
              <a:off x="10684851" y="3331702"/>
              <a:ext cx="1127694" cy="1231674"/>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80" name="Shape"/>
            <p:cNvSpPr/>
            <p:nvPr/>
          </p:nvSpPr>
          <p:spPr>
            <a:xfrm rot="239813">
              <a:off x="11363180" y="3320375"/>
              <a:ext cx="1170754" cy="562040"/>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81" name="Shape"/>
            <p:cNvSpPr/>
            <p:nvPr/>
          </p:nvSpPr>
          <p:spPr>
            <a:xfrm rot="239813">
              <a:off x="11363180" y="3320375"/>
              <a:ext cx="1170754" cy="562040"/>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82" name="Shape"/>
            <p:cNvSpPr/>
            <p:nvPr/>
          </p:nvSpPr>
          <p:spPr>
            <a:xfrm rot="239813">
              <a:off x="10951440" y="2562140"/>
              <a:ext cx="1528683" cy="1113334"/>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83" name="Shape"/>
            <p:cNvSpPr/>
            <p:nvPr/>
          </p:nvSpPr>
          <p:spPr>
            <a:xfrm rot="239813">
              <a:off x="10951440" y="2562140"/>
              <a:ext cx="1528683" cy="1113334"/>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84" name="Shape"/>
            <p:cNvSpPr/>
            <p:nvPr/>
          </p:nvSpPr>
          <p:spPr>
            <a:xfrm rot="239813">
              <a:off x="6883210" y="1096164"/>
              <a:ext cx="1691531" cy="1791021"/>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85" name="Shape"/>
            <p:cNvSpPr/>
            <p:nvPr/>
          </p:nvSpPr>
          <p:spPr>
            <a:xfrm rot="239813">
              <a:off x="6883210" y="1096164"/>
              <a:ext cx="1691531" cy="1791021"/>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86" name="Shape"/>
            <p:cNvSpPr/>
            <p:nvPr/>
          </p:nvSpPr>
          <p:spPr>
            <a:xfrm rot="239813">
              <a:off x="8530082" y="1482347"/>
              <a:ext cx="1412965" cy="673649"/>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87" name="Shape"/>
            <p:cNvSpPr/>
            <p:nvPr/>
          </p:nvSpPr>
          <p:spPr>
            <a:xfrm rot="239813">
              <a:off x="8530082" y="1482347"/>
              <a:ext cx="1412965" cy="673649"/>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88" name="Shape"/>
            <p:cNvSpPr/>
            <p:nvPr/>
          </p:nvSpPr>
          <p:spPr>
            <a:xfrm rot="239813">
              <a:off x="9471835" y="1920883"/>
              <a:ext cx="1005235" cy="1331158"/>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89" name="Shape"/>
            <p:cNvSpPr/>
            <p:nvPr/>
          </p:nvSpPr>
          <p:spPr>
            <a:xfrm rot="239813">
              <a:off x="9471835" y="1920883"/>
              <a:ext cx="1005235" cy="1331158"/>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90" name="Shape"/>
            <p:cNvSpPr/>
            <p:nvPr/>
          </p:nvSpPr>
          <p:spPr>
            <a:xfrm rot="239813">
              <a:off x="11120060" y="1494580"/>
              <a:ext cx="1659238" cy="14078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91" name="Shape"/>
            <p:cNvSpPr/>
            <p:nvPr/>
          </p:nvSpPr>
          <p:spPr>
            <a:xfrm rot="239813">
              <a:off x="11120060" y="1494580"/>
              <a:ext cx="1659238" cy="14078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92" name="Shape"/>
            <p:cNvSpPr/>
            <p:nvPr/>
          </p:nvSpPr>
          <p:spPr>
            <a:xfrm rot="239813">
              <a:off x="12667619" y="2627927"/>
              <a:ext cx="431973" cy="326730"/>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93" name="Shape"/>
            <p:cNvSpPr/>
            <p:nvPr/>
          </p:nvSpPr>
          <p:spPr>
            <a:xfrm rot="239813">
              <a:off x="12667619" y="2627927"/>
              <a:ext cx="431973" cy="326730"/>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94" name="Shape"/>
            <p:cNvSpPr/>
            <p:nvPr/>
          </p:nvSpPr>
          <p:spPr>
            <a:xfrm rot="239813">
              <a:off x="10535105" y="3542000"/>
              <a:ext cx="1917595" cy="12948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95" name="Shape"/>
            <p:cNvSpPr/>
            <p:nvPr/>
          </p:nvSpPr>
          <p:spPr>
            <a:xfrm rot="239813">
              <a:off x="10535105" y="3542000"/>
              <a:ext cx="1917595" cy="12948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96" name="Shape"/>
            <p:cNvSpPr/>
            <p:nvPr/>
          </p:nvSpPr>
          <p:spPr>
            <a:xfrm rot="239813">
              <a:off x="12406503" y="3874728"/>
              <a:ext cx="84804" cy="185550"/>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97" name="Shape"/>
            <p:cNvSpPr/>
            <p:nvPr/>
          </p:nvSpPr>
          <p:spPr>
            <a:xfrm rot="239813">
              <a:off x="12406503" y="3874728"/>
              <a:ext cx="84804" cy="185550"/>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98" name="Shape"/>
            <p:cNvSpPr/>
            <p:nvPr/>
          </p:nvSpPr>
          <p:spPr>
            <a:xfrm rot="239813">
              <a:off x="9928325" y="2877172"/>
              <a:ext cx="1108841" cy="1245101"/>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699" name="Shape"/>
            <p:cNvSpPr/>
            <p:nvPr/>
          </p:nvSpPr>
          <p:spPr>
            <a:xfrm rot="239813">
              <a:off x="9928325" y="2877172"/>
              <a:ext cx="1108841" cy="1245101"/>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0DD8B4"/>
            </a:solidFill>
            <a:ln w="12700" cap="flat">
              <a:solidFill>
                <a:srgbClr val="9AF0E1"/>
              </a:solidFill>
              <a:prstDash val="solid"/>
              <a:miter lim="400000"/>
            </a:ln>
            <a:effectLst/>
          </p:spPr>
          <p:txBody>
            <a:bodyPr wrap="square" lIns="25400" tIns="25400" rIns="25400" bIns="25400" numCol="1" anchor="ctr">
              <a:noAutofit/>
            </a:bodyPr>
            <a:lstStyle/>
            <a:p>
              <a:pPr algn="ctr" defTabSz="292100">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700" name="Circle"/>
            <p:cNvSpPr/>
            <p:nvPr/>
          </p:nvSpPr>
          <p:spPr>
            <a:xfrm>
              <a:off x="2744698" y="5147365"/>
              <a:ext cx="581668" cy="581667"/>
            </a:xfrm>
            <a:prstGeom prst="ellipse">
              <a:avLst/>
            </a:prstGeom>
            <a:solidFill>
              <a:srgbClr val="07453A"/>
            </a:solidFill>
            <a:ln w="12700" cap="flat">
              <a:noFill/>
              <a:miter lim="400000"/>
            </a:ln>
            <a:effectLst/>
          </p:spPr>
          <p:txBody>
            <a:bodyPr wrap="square" lIns="35719" tIns="35719" rIns="35719" bIns="35719" numCol="1" anchor="ctr">
              <a:noAutofit/>
            </a:bodyP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701" name="1"/>
            <p:cNvSpPr txBox="1"/>
            <p:nvPr/>
          </p:nvSpPr>
          <p:spPr>
            <a:xfrm>
              <a:off x="2680023" y="5056426"/>
              <a:ext cx="691801" cy="6317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lgn="ctr">
                <a:defRPr>
                  <a:solidFill>
                    <a:srgbClr val="FFFFFF"/>
                  </a:solidFill>
                </a:defRPr>
              </a:lvl1pPr>
            </a:lstStyle>
            <a:p>
              <a:pPr defTabSz="410766">
                <a:defRPr/>
              </a:pPr>
              <a:r>
                <a:rPr lang="en-US" sz="1200" dirty="0"/>
                <a:t>AZ</a:t>
              </a:r>
              <a:endParaRPr sz="1200" dirty="0"/>
            </a:p>
          </p:txBody>
        </p:sp>
        <p:sp>
          <p:nvSpPr>
            <p:cNvPr id="702" name="Circle"/>
            <p:cNvSpPr/>
            <p:nvPr/>
          </p:nvSpPr>
          <p:spPr>
            <a:xfrm>
              <a:off x="4199137" y="5301991"/>
              <a:ext cx="581668" cy="581667"/>
            </a:xfrm>
            <a:prstGeom prst="ellipse">
              <a:avLst/>
            </a:prstGeom>
            <a:solidFill>
              <a:srgbClr val="07453A"/>
            </a:solidFill>
            <a:ln w="12700" cap="flat">
              <a:noFill/>
              <a:miter lim="400000"/>
            </a:ln>
            <a:effectLst/>
          </p:spPr>
          <p:txBody>
            <a:bodyPr wrap="square" lIns="35719" tIns="35719" rIns="35719" bIns="35719" numCol="1" anchor="ctr">
              <a:noAutofit/>
            </a:bodyP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703" name="2"/>
            <p:cNvSpPr txBox="1"/>
            <p:nvPr/>
          </p:nvSpPr>
          <p:spPr>
            <a:xfrm>
              <a:off x="4103296" y="5291536"/>
              <a:ext cx="789974" cy="4950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lgn="ctr">
                <a:defRPr>
                  <a:solidFill>
                    <a:srgbClr val="FFFFFF"/>
                  </a:solidFill>
                </a:defRPr>
              </a:lvl1pPr>
            </a:lstStyle>
            <a:p>
              <a:pPr defTabSz="410766">
                <a:defRPr/>
              </a:pPr>
              <a:r>
                <a:rPr lang="en-US" sz="1200" dirty="0"/>
                <a:t>NM</a:t>
              </a:r>
              <a:endParaRPr sz="1200" dirty="0"/>
            </a:p>
          </p:txBody>
        </p:sp>
        <p:sp>
          <p:nvSpPr>
            <p:cNvPr id="704" name="Circle"/>
            <p:cNvSpPr/>
            <p:nvPr/>
          </p:nvSpPr>
          <p:spPr>
            <a:xfrm>
              <a:off x="4415525" y="3810128"/>
              <a:ext cx="581668" cy="581668"/>
            </a:xfrm>
            <a:prstGeom prst="ellipse">
              <a:avLst/>
            </a:prstGeom>
            <a:solidFill>
              <a:srgbClr val="07453A"/>
            </a:solidFill>
            <a:ln w="12700" cap="flat">
              <a:noFill/>
              <a:miter lim="400000"/>
            </a:ln>
            <a:effectLst/>
          </p:spPr>
          <p:txBody>
            <a:bodyPr wrap="square" lIns="35719" tIns="35719" rIns="35719" bIns="35719" numCol="1" anchor="ctr">
              <a:noAutofit/>
            </a:bodyP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705" name="3"/>
            <p:cNvSpPr txBox="1"/>
            <p:nvPr/>
          </p:nvSpPr>
          <p:spPr>
            <a:xfrm>
              <a:off x="4239055" y="3803231"/>
              <a:ext cx="920241" cy="5293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lgn="ctr">
                <a:defRPr>
                  <a:solidFill>
                    <a:srgbClr val="FFFFFF"/>
                  </a:solidFill>
                </a:defRPr>
              </a:lvl1pPr>
            </a:lstStyle>
            <a:p>
              <a:pPr defTabSz="410766">
                <a:defRPr/>
              </a:pPr>
              <a:r>
                <a:rPr lang="en-US" sz="1200" dirty="0"/>
                <a:t>CO</a:t>
              </a:r>
              <a:endParaRPr sz="1200" dirty="0"/>
            </a:p>
          </p:txBody>
        </p:sp>
        <p:sp>
          <p:nvSpPr>
            <p:cNvPr id="706" name="Circle"/>
            <p:cNvSpPr/>
            <p:nvPr/>
          </p:nvSpPr>
          <p:spPr>
            <a:xfrm>
              <a:off x="2948983" y="3525297"/>
              <a:ext cx="581668" cy="581668"/>
            </a:xfrm>
            <a:prstGeom prst="ellipse">
              <a:avLst/>
            </a:prstGeom>
            <a:solidFill>
              <a:srgbClr val="07453A"/>
            </a:solidFill>
            <a:ln w="12700" cap="flat">
              <a:noFill/>
              <a:miter lim="400000"/>
            </a:ln>
            <a:effectLst/>
          </p:spPr>
          <p:txBody>
            <a:bodyPr wrap="square" lIns="35719" tIns="35719" rIns="35719" bIns="35719" numCol="1" anchor="ctr">
              <a:noAutofit/>
            </a:bodyP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707" name="4"/>
            <p:cNvSpPr txBox="1"/>
            <p:nvPr/>
          </p:nvSpPr>
          <p:spPr>
            <a:xfrm>
              <a:off x="2906175" y="3504919"/>
              <a:ext cx="642246" cy="5178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lgn="ctr">
                <a:defRPr>
                  <a:solidFill>
                    <a:srgbClr val="FFFFFF"/>
                  </a:solidFill>
                </a:defRPr>
              </a:lvl1pPr>
            </a:lstStyle>
            <a:p>
              <a:pPr defTabSz="410766">
                <a:defRPr/>
              </a:pPr>
              <a:r>
                <a:rPr lang="en-US" sz="1200" dirty="0"/>
                <a:t>UT</a:t>
              </a:r>
              <a:endParaRPr sz="1200" dirty="0"/>
            </a:p>
          </p:txBody>
        </p:sp>
        <p:sp>
          <p:nvSpPr>
            <p:cNvPr id="708" name="Circle"/>
            <p:cNvSpPr/>
            <p:nvPr/>
          </p:nvSpPr>
          <p:spPr>
            <a:xfrm>
              <a:off x="1801673" y="3127678"/>
              <a:ext cx="581668" cy="581668"/>
            </a:xfrm>
            <a:prstGeom prst="ellipse">
              <a:avLst/>
            </a:prstGeom>
            <a:solidFill>
              <a:srgbClr val="07453A"/>
            </a:solidFill>
            <a:ln w="12700" cap="flat">
              <a:noFill/>
              <a:miter lim="400000"/>
            </a:ln>
            <a:effectLst/>
          </p:spPr>
          <p:txBody>
            <a:bodyPr wrap="square" lIns="35719" tIns="35719" rIns="35719" bIns="35719" numCol="1" anchor="ctr">
              <a:noAutofit/>
            </a:bodyP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709" name="5"/>
            <p:cNvSpPr txBox="1"/>
            <p:nvPr/>
          </p:nvSpPr>
          <p:spPr>
            <a:xfrm>
              <a:off x="1765774" y="3075707"/>
              <a:ext cx="648035" cy="581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lgn="ctr">
                <a:defRPr>
                  <a:solidFill>
                    <a:srgbClr val="FFFFFF"/>
                  </a:solidFill>
                </a:defRPr>
              </a:lvl1pPr>
            </a:lstStyle>
            <a:p>
              <a:pPr defTabSz="410766">
                <a:defRPr/>
              </a:pPr>
              <a:r>
                <a:rPr lang="en-US" sz="1200" dirty="0"/>
                <a:t>NV</a:t>
              </a:r>
              <a:endParaRPr sz="1200" dirty="0"/>
            </a:p>
          </p:txBody>
        </p:sp>
        <p:sp>
          <p:nvSpPr>
            <p:cNvPr id="710" name="Circle"/>
            <p:cNvSpPr/>
            <p:nvPr/>
          </p:nvSpPr>
          <p:spPr>
            <a:xfrm>
              <a:off x="4140694" y="2471724"/>
              <a:ext cx="581668" cy="581668"/>
            </a:xfrm>
            <a:prstGeom prst="ellipse">
              <a:avLst/>
            </a:prstGeom>
            <a:solidFill>
              <a:srgbClr val="07453A"/>
            </a:solidFill>
            <a:ln w="12700" cap="flat">
              <a:noFill/>
              <a:miter lim="400000"/>
            </a:ln>
            <a:effectLst/>
          </p:spPr>
          <p:txBody>
            <a:bodyPr wrap="square" lIns="35719" tIns="35719" rIns="35719" bIns="35719" numCol="1" anchor="ctr">
              <a:noAutofit/>
            </a:bodyP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711" name="6"/>
            <p:cNvSpPr txBox="1"/>
            <p:nvPr/>
          </p:nvSpPr>
          <p:spPr>
            <a:xfrm>
              <a:off x="4001154" y="2429288"/>
              <a:ext cx="853801" cy="6003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lgn="ctr">
                <a:defRPr>
                  <a:solidFill>
                    <a:srgbClr val="FFFFFF"/>
                  </a:solidFill>
                </a:defRPr>
              </a:lvl1pPr>
            </a:lstStyle>
            <a:p>
              <a:pPr defTabSz="410766">
                <a:defRPr/>
              </a:pPr>
              <a:r>
                <a:rPr lang="en-US" sz="1200" dirty="0"/>
                <a:t>WY</a:t>
              </a:r>
              <a:endParaRPr sz="1200" dirty="0"/>
            </a:p>
          </p:txBody>
        </p:sp>
        <p:sp>
          <p:nvSpPr>
            <p:cNvPr id="712" name="Circle"/>
            <p:cNvSpPr/>
            <p:nvPr/>
          </p:nvSpPr>
          <p:spPr>
            <a:xfrm>
              <a:off x="3987626" y="1133319"/>
              <a:ext cx="581668" cy="581668"/>
            </a:xfrm>
            <a:prstGeom prst="ellipse">
              <a:avLst/>
            </a:prstGeom>
            <a:solidFill>
              <a:srgbClr val="07453A"/>
            </a:solidFill>
            <a:ln w="12700" cap="flat">
              <a:noFill/>
              <a:miter lim="400000"/>
            </a:ln>
            <a:effectLst/>
          </p:spPr>
          <p:txBody>
            <a:bodyPr wrap="square" lIns="35719" tIns="35719" rIns="35719" bIns="35719" numCol="1" anchor="ctr">
              <a:noAutofit/>
            </a:bodyP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713" name="7"/>
            <p:cNvSpPr txBox="1"/>
            <p:nvPr/>
          </p:nvSpPr>
          <p:spPr>
            <a:xfrm>
              <a:off x="3844329" y="1046857"/>
              <a:ext cx="858975" cy="6316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numCol="1" anchor="ctr">
              <a:noAutofit/>
            </a:bodyPr>
            <a:lstStyle>
              <a:lvl1pPr algn="ctr">
                <a:defRPr>
                  <a:solidFill>
                    <a:srgbClr val="FFFFFF"/>
                  </a:solidFill>
                </a:defRPr>
              </a:lvl1pPr>
            </a:lstStyle>
            <a:p>
              <a:pPr defTabSz="410766">
                <a:defRPr/>
              </a:pPr>
              <a:r>
                <a:rPr lang="en-US" sz="1200" dirty="0"/>
                <a:t>MT</a:t>
              </a:r>
              <a:endParaRPr sz="1200" dirty="0"/>
            </a:p>
          </p:txBody>
        </p:sp>
      </p:grpSp>
      <p:sp>
        <p:nvSpPr>
          <p:cNvPr id="715" name="Arizona"/>
          <p:cNvSpPr txBox="1"/>
          <p:nvPr/>
        </p:nvSpPr>
        <p:spPr>
          <a:xfrm>
            <a:off x="9234668" y="2348702"/>
            <a:ext cx="3840640" cy="364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nSpc>
                <a:spcPct val="100000"/>
              </a:lnSpc>
              <a:defRPr sz="4000">
                <a:solidFill>
                  <a:srgbClr val="FFFFFF"/>
                </a:solidFill>
                <a:latin typeface="Neue Haas Grotesk Display Pro 25 Thin"/>
                <a:ea typeface="Neue Haas Grotesk Display Pro 25 Thin"/>
                <a:cs typeface="Neue Haas Grotesk Display Pro 25 Thin"/>
                <a:sym typeface="Neue Haas Grotesk Display Pro 25 Thin"/>
              </a:defRPr>
            </a:lvl1pPr>
          </a:lstStyle>
          <a:p>
            <a:pPr defTabSz="410766">
              <a:defRPr/>
            </a:pPr>
            <a:r>
              <a:rPr lang="en-US" sz="1900" dirty="0"/>
              <a:t>State Legislatures</a:t>
            </a:r>
          </a:p>
        </p:txBody>
      </p:sp>
      <p:sp>
        <p:nvSpPr>
          <p:cNvPr id="716" name="New Mexico"/>
          <p:cNvSpPr txBox="1"/>
          <p:nvPr/>
        </p:nvSpPr>
        <p:spPr>
          <a:xfrm>
            <a:off x="9215074" y="2815299"/>
            <a:ext cx="3472906" cy="562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nSpc>
                <a:spcPct val="100000"/>
              </a:lnSpc>
              <a:defRPr sz="4000">
                <a:solidFill>
                  <a:srgbClr val="FFFFFF"/>
                </a:solidFill>
                <a:latin typeface="Neue Haas Grotesk Display Pro 25 Thin"/>
                <a:ea typeface="Neue Haas Grotesk Display Pro 25 Thin"/>
                <a:cs typeface="Neue Haas Grotesk Display Pro 25 Thin"/>
                <a:sym typeface="Neue Haas Grotesk Display Pro 25 Thin"/>
              </a:defRPr>
            </a:lvl1pPr>
          </a:lstStyle>
          <a:p>
            <a:pPr defTabSz="410766">
              <a:lnSpc>
                <a:spcPts val="1900"/>
              </a:lnSpc>
              <a:defRPr/>
            </a:pPr>
            <a:r>
              <a:rPr lang="en-US" sz="1900" dirty="0"/>
              <a:t>State Agencies </a:t>
            </a:r>
            <a:br>
              <a:rPr lang="en-US" sz="1900" dirty="0"/>
            </a:br>
            <a:r>
              <a:rPr lang="en-US" sz="1900" dirty="0"/>
              <a:t>&amp; Commissions</a:t>
            </a:r>
          </a:p>
        </p:txBody>
      </p:sp>
      <p:sp>
        <p:nvSpPr>
          <p:cNvPr id="717" name="Colorado"/>
          <p:cNvSpPr txBox="1"/>
          <p:nvPr/>
        </p:nvSpPr>
        <p:spPr>
          <a:xfrm>
            <a:off x="9234668" y="4014904"/>
            <a:ext cx="2184859" cy="364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nSpc>
                <a:spcPct val="100000"/>
              </a:lnSpc>
              <a:defRPr sz="4000">
                <a:solidFill>
                  <a:srgbClr val="FFFFFF"/>
                </a:solidFill>
                <a:latin typeface="Neue Haas Grotesk Display Pro 25 Thin"/>
                <a:ea typeface="Neue Haas Grotesk Display Pro 25 Thin"/>
                <a:cs typeface="Neue Haas Grotesk Display Pro 25 Thin"/>
                <a:sym typeface="Neue Haas Grotesk Display Pro 25 Thin"/>
              </a:defRPr>
            </a:lvl1pPr>
          </a:lstStyle>
          <a:p>
            <a:pPr defTabSz="410766">
              <a:defRPr/>
            </a:pPr>
            <a:r>
              <a:rPr lang="en-US" sz="1900" dirty="0"/>
              <a:t>Electric Utilities</a:t>
            </a:r>
          </a:p>
        </p:txBody>
      </p:sp>
      <p:sp>
        <p:nvSpPr>
          <p:cNvPr id="718" name="Utah"/>
          <p:cNvSpPr txBox="1"/>
          <p:nvPr/>
        </p:nvSpPr>
        <p:spPr>
          <a:xfrm>
            <a:off x="9220905" y="1652942"/>
            <a:ext cx="3967360" cy="562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nSpc>
                <a:spcPct val="100000"/>
              </a:lnSpc>
              <a:defRPr sz="4000">
                <a:solidFill>
                  <a:srgbClr val="FFFFFF"/>
                </a:solidFill>
                <a:latin typeface="Neue Haas Grotesk Display Pro 25 Thin"/>
                <a:ea typeface="Neue Haas Grotesk Display Pro 25 Thin"/>
                <a:cs typeface="Neue Haas Grotesk Display Pro 25 Thin"/>
                <a:sym typeface="Neue Haas Grotesk Display Pro 25 Thin"/>
              </a:defRPr>
            </a:lvl1pPr>
          </a:lstStyle>
          <a:p>
            <a:pPr defTabSz="410766">
              <a:lnSpc>
                <a:spcPts val="1900"/>
              </a:lnSpc>
              <a:defRPr/>
            </a:pPr>
            <a:r>
              <a:rPr lang="en-US" sz="1900" dirty="0"/>
              <a:t>Federal &amp; Regional </a:t>
            </a:r>
            <a:br>
              <a:rPr lang="en-US" sz="1900" dirty="0"/>
            </a:br>
            <a:r>
              <a:rPr lang="en-US" sz="1900" dirty="0"/>
              <a:t>Collaboration</a:t>
            </a:r>
          </a:p>
        </p:txBody>
      </p:sp>
      <p:sp>
        <p:nvSpPr>
          <p:cNvPr id="719" name="Nevada"/>
          <p:cNvSpPr txBox="1"/>
          <p:nvPr/>
        </p:nvSpPr>
        <p:spPr>
          <a:xfrm>
            <a:off x="9218566" y="4580757"/>
            <a:ext cx="4615543" cy="562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nSpc>
                <a:spcPct val="100000"/>
              </a:lnSpc>
              <a:defRPr sz="4000">
                <a:solidFill>
                  <a:srgbClr val="FFFFFF"/>
                </a:solidFill>
                <a:latin typeface="Neue Haas Grotesk Display Pro 25 Thin"/>
                <a:ea typeface="Neue Haas Grotesk Display Pro 25 Thin"/>
                <a:cs typeface="Neue Haas Grotesk Display Pro 25 Thin"/>
                <a:sym typeface="Neue Haas Grotesk Display Pro 25 Thin"/>
              </a:defRPr>
            </a:lvl1pPr>
          </a:lstStyle>
          <a:p>
            <a:pPr defTabSz="410766">
              <a:lnSpc>
                <a:spcPts val="1900"/>
              </a:lnSpc>
              <a:defRPr/>
            </a:pPr>
            <a:r>
              <a:rPr lang="en-US" sz="1900" dirty="0"/>
              <a:t>Diverse Coalitions</a:t>
            </a:r>
            <a:br>
              <a:rPr lang="en-US" sz="1900" dirty="0"/>
            </a:br>
            <a:r>
              <a:rPr lang="en-US" sz="1900" dirty="0"/>
              <a:t>&amp; Communities</a:t>
            </a:r>
          </a:p>
        </p:txBody>
      </p:sp>
      <p:sp>
        <p:nvSpPr>
          <p:cNvPr id="722" name="Circle"/>
          <p:cNvSpPr/>
          <p:nvPr/>
        </p:nvSpPr>
        <p:spPr>
          <a:xfrm>
            <a:off x="8670454" y="1803025"/>
            <a:ext cx="296131" cy="296130"/>
          </a:xfrm>
          <a:prstGeom prst="ellipse">
            <a:avLst/>
          </a:prstGeom>
          <a:solidFill>
            <a:srgbClr val="F1A34C"/>
          </a:solidFill>
          <a:ln w="12700">
            <a:miter lim="400000"/>
          </a:ln>
        </p:spPr>
        <p:txBody>
          <a:bodyPr lIns="35719" tIns="35719" rIns="35719" bIns="35719" anchor="ct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724" name="Circle"/>
          <p:cNvSpPr/>
          <p:nvPr/>
        </p:nvSpPr>
        <p:spPr>
          <a:xfrm>
            <a:off x="8670454" y="2378827"/>
            <a:ext cx="296131" cy="296131"/>
          </a:xfrm>
          <a:prstGeom prst="ellipse">
            <a:avLst/>
          </a:prstGeom>
          <a:solidFill>
            <a:srgbClr val="F1A34C"/>
          </a:solidFill>
          <a:ln w="12700">
            <a:miter lim="400000"/>
          </a:ln>
        </p:spPr>
        <p:txBody>
          <a:bodyPr lIns="35719" tIns="35719" rIns="35719" bIns="35719" anchor="ct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733" name="6"/>
          <p:cNvSpPr txBox="1"/>
          <p:nvPr/>
        </p:nvSpPr>
        <p:spPr>
          <a:xfrm>
            <a:off x="9660314" y="5116291"/>
            <a:ext cx="72167" cy="306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gn="ctr">
              <a:defRPr>
                <a:solidFill>
                  <a:srgbClr val="FFFFFF"/>
                </a:solidFill>
              </a:defRPr>
            </a:lvl1pPr>
          </a:lstStyle>
          <a:p>
            <a:pPr defTabSz="410766">
              <a:defRPr/>
            </a:pPr>
            <a:endParaRPr sz="1200" dirty="0"/>
          </a:p>
        </p:txBody>
      </p:sp>
      <p:sp>
        <p:nvSpPr>
          <p:cNvPr id="735" name="7"/>
          <p:cNvSpPr txBox="1"/>
          <p:nvPr/>
        </p:nvSpPr>
        <p:spPr>
          <a:xfrm>
            <a:off x="9673956" y="5103852"/>
            <a:ext cx="72167" cy="306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gn="ctr">
              <a:defRPr>
                <a:solidFill>
                  <a:srgbClr val="FFFFFF"/>
                </a:solidFill>
              </a:defRPr>
            </a:lvl1pPr>
          </a:lstStyle>
          <a:p>
            <a:pPr defTabSz="410766">
              <a:defRPr/>
            </a:pPr>
            <a:endParaRPr sz="1200" dirty="0"/>
          </a:p>
        </p:txBody>
      </p:sp>
      <p:sp>
        <p:nvSpPr>
          <p:cNvPr id="736" name="This is placeholder text. Lorem ipsum dolor sit amet, consectetur adipiscing elit. Cum sociis natoque penatibus et magnis dis"/>
          <p:cNvSpPr txBox="1"/>
          <p:nvPr/>
        </p:nvSpPr>
        <p:spPr>
          <a:xfrm>
            <a:off x="282957" y="5744993"/>
            <a:ext cx="11406171" cy="876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defRPr sz="1800">
                <a:solidFill>
                  <a:srgbClr val="FFFFFF"/>
                </a:solidFill>
              </a:defRPr>
            </a:lvl1pPr>
          </a:lstStyle>
          <a:p>
            <a:pPr algn="ctr" defTabSz="410766">
              <a:lnSpc>
                <a:spcPct val="110000"/>
              </a:lnSpc>
              <a:defRPr/>
            </a:pPr>
            <a:r>
              <a:rPr lang="en-US" sz="2500" dirty="0"/>
              <a:t>WRA works across seven states in the </a:t>
            </a:r>
            <a:r>
              <a:rPr lang="en-US" sz="2500" b="1" dirty="0">
                <a:effectLst>
                  <a:outerShdw blurRad="38100" dist="38100" dir="2700000" algn="tl">
                    <a:srgbClr val="000000">
                      <a:alpha val="43137"/>
                    </a:srgbClr>
                  </a:outerShdw>
                </a:effectLst>
              </a:rPr>
              <a:t>Interior West </a:t>
            </a:r>
            <a:r>
              <a:rPr lang="en-US" sz="2500" dirty="0"/>
              <a:t>to </a:t>
            </a:r>
            <a:br>
              <a:rPr lang="en-US" sz="2500" dirty="0"/>
            </a:br>
            <a:r>
              <a:rPr lang="en-US" sz="2500" b="1" dirty="0">
                <a:effectLst>
                  <a:outerShdw blurRad="38100" dist="38100" dir="2700000" algn="tl">
                    <a:srgbClr val="000000">
                      <a:alpha val="43137"/>
                    </a:srgbClr>
                  </a:outerShdw>
                </a:effectLst>
              </a:rPr>
              <a:t>protect our climate</a:t>
            </a:r>
            <a:r>
              <a:rPr lang="en-US" sz="2500" dirty="0"/>
              <a:t>, land, air, and water. </a:t>
            </a:r>
          </a:p>
        </p:txBody>
      </p:sp>
      <p:sp>
        <p:nvSpPr>
          <p:cNvPr id="142" name="Arizona">
            <a:extLst>
              <a:ext uri="{FF2B5EF4-FFF2-40B4-BE49-F238E27FC236}">
                <a16:creationId xmlns:a16="http://schemas.microsoft.com/office/drawing/2014/main" id="{BE03A7BA-1308-4980-AFE9-29030838AA1E}"/>
              </a:ext>
            </a:extLst>
          </p:cNvPr>
          <p:cNvSpPr txBox="1"/>
          <p:nvPr/>
        </p:nvSpPr>
        <p:spPr>
          <a:xfrm>
            <a:off x="9218566" y="3477324"/>
            <a:ext cx="3840640" cy="364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nSpc>
                <a:spcPct val="100000"/>
              </a:lnSpc>
              <a:defRPr sz="4000">
                <a:solidFill>
                  <a:srgbClr val="FFFFFF"/>
                </a:solidFill>
                <a:latin typeface="Neue Haas Grotesk Display Pro 25 Thin"/>
                <a:ea typeface="Neue Haas Grotesk Display Pro 25 Thin"/>
                <a:cs typeface="Neue Haas Grotesk Display Pro 25 Thin"/>
                <a:sym typeface="Neue Haas Grotesk Display Pro 25 Thin"/>
              </a:defRPr>
            </a:lvl1pPr>
          </a:lstStyle>
          <a:p>
            <a:pPr defTabSz="410766">
              <a:defRPr/>
            </a:pPr>
            <a:r>
              <a:rPr lang="en-US" sz="1900" dirty="0"/>
              <a:t>Local Governments</a:t>
            </a:r>
          </a:p>
        </p:txBody>
      </p:sp>
      <p:sp>
        <p:nvSpPr>
          <p:cNvPr id="136" name="Circle">
            <a:extLst>
              <a:ext uri="{FF2B5EF4-FFF2-40B4-BE49-F238E27FC236}">
                <a16:creationId xmlns:a16="http://schemas.microsoft.com/office/drawing/2014/main" id="{F8585DB3-ABB7-41D4-B650-FA73486857E8}"/>
              </a:ext>
            </a:extLst>
          </p:cNvPr>
          <p:cNvSpPr/>
          <p:nvPr/>
        </p:nvSpPr>
        <p:spPr>
          <a:xfrm>
            <a:off x="8668674" y="2951314"/>
            <a:ext cx="296131" cy="296131"/>
          </a:xfrm>
          <a:prstGeom prst="ellipse">
            <a:avLst/>
          </a:prstGeom>
          <a:solidFill>
            <a:srgbClr val="F1A34C"/>
          </a:solidFill>
          <a:ln w="12700">
            <a:miter lim="400000"/>
          </a:ln>
        </p:spPr>
        <p:txBody>
          <a:bodyPr lIns="35719" tIns="35719" rIns="35719" bIns="35719" anchor="ct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138" name="Circle">
            <a:extLst>
              <a:ext uri="{FF2B5EF4-FFF2-40B4-BE49-F238E27FC236}">
                <a16:creationId xmlns:a16="http://schemas.microsoft.com/office/drawing/2014/main" id="{57EA6080-902A-411A-AD9A-0E1E0DAD6F9B}"/>
              </a:ext>
            </a:extLst>
          </p:cNvPr>
          <p:cNvSpPr/>
          <p:nvPr/>
        </p:nvSpPr>
        <p:spPr>
          <a:xfrm>
            <a:off x="8661362" y="3527116"/>
            <a:ext cx="296131" cy="296131"/>
          </a:xfrm>
          <a:prstGeom prst="ellipse">
            <a:avLst/>
          </a:prstGeom>
          <a:solidFill>
            <a:srgbClr val="F1A34C"/>
          </a:solidFill>
          <a:ln w="12700">
            <a:miter lim="400000"/>
          </a:ln>
        </p:spPr>
        <p:txBody>
          <a:bodyPr lIns="35719" tIns="35719" rIns="35719" bIns="35719" anchor="ct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139" name="Circle">
            <a:extLst>
              <a:ext uri="{FF2B5EF4-FFF2-40B4-BE49-F238E27FC236}">
                <a16:creationId xmlns:a16="http://schemas.microsoft.com/office/drawing/2014/main" id="{4D654C38-91A9-4AC9-BAC5-F5BEC407A340}"/>
              </a:ext>
            </a:extLst>
          </p:cNvPr>
          <p:cNvSpPr/>
          <p:nvPr/>
        </p:nvSpPr>
        <p:spPr>
          <a:xfrm>
            <a:off x="8668674" y="3512174"/>
            <a:ext cx="296131" cy="296130"/>
          </a:xfrm>
          <a:prstGeom prst="ellipse">
            <a:avLst/>
          </a:prstGeom>
          <a:solidFill>
            <a:srgbClr val="F1A34C"/>
          </a:solidFill>
          <a:ln w="12700">
            <a:miter lim="400000"/>
          </a:ln>
        </p:spPr>
        <p:txBody>
          <a:bodyPr lIns="35719" tIns="35719" rIns="35719" bIns="35719" anchor="ct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146" name="Circle">
            <a:extLst>
              <a:ext uri="{FF2B5EF4-FFF2-40B4-BE49-F238E27FC236}">
                <a16:creationId xmlns:a16="http://schemas.microsoft.com/office/drawing/2014/main" id="{93830154-43FD-4DEC-A2C5-18ED5631EF97}"/>
              </a:ext>
            </a:extLst>
          </p:cNvPr>
          <p:cNvSpPr/>
          <p:nvPr/>
        </p:nvSpPr>
        <p:spPr>
          <a:xfrm>
            <a:off x="8673877" y="4073033"/>
            <a:ext cx="296131" cy="296130"/>
          </a:xfrm>
          <a:prstGeom prst="ellipse">
            <a:avLst/>
          </a:prstGeom>
          <a:solidFill>
            <a:srgbClr val="F1A34C"/>
          </a:solidFill>
          <a:ln w="12700">
            <a:miter lim="400000"/>
          </a:ln>
        </p:spPr>
        <p:txBody>
          <a:bodyPr lIns="35719" tIns="35719" rIns="35719" bIns="35719" anchor="ct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sp>
        <p:nvSpPr>
          <p:cNvPr id="148" name="Circle">
            <a:extLst>
              <a:ext uri="{FF2B5EF4-FFF2-40B4-BE49-F238E27FC236}">
                <a16:creationId xmlns:a16="http://schemas.microsoft.com/office/drawing/2014/main" id="{F1224243-2518-48B7-B677-C569D250B2EB}"/>
              </a:ext>
            </a:extLst>
          </p:cNvPr>
          <p:cNvSpPr/>
          <p:nvPr/>
        </p:nvSpPr>
        <p:spPr>
          <a:xfrm>
            <a:off x="8673877" y="4634913"/>
            <a:ext cx="296131" cy="296130"/>
          </a:xfrm>
          <a:prstGeom prst="ellipse">
            <a:avLst/>
          </a:prstGeom>
          <a:solidFill>
            <a:srgbClr val="F1A34C"/>
          </a:solidFill>
          <a:ln w="12700">
            <a:miter lim="400000"/>
          </a:ln>
        </p:spPr>
        <p:txBody>
          <a:bodyPr lIns="35719" tIns="35719" rIns="35719" bIns="35719" anchor="ctr"/>
          <a:lstStyle/>
          <a:p>
            <a:pPr algn="ctr" defTabSz="410766">
              <a:lnSpc>
                <a:spcPct val="100000"/>
              </a:lnSpc>
              <a:defRPr sz="3200">
                <a:solidFill>
                  <a:srgbClr val="FFFFFF"/>
                </a:solidFill>
                <a:latin typeface="Neue Haas Grotesk Display Pro 15 Ultra Thin"/>
                <a:ea typeface="Neue Haas Grotesk Display Pro 15 Ultra Thin"/>
                <a:cs typeface="Neue Haas Grotesk Display Pro 15 Ultra Thin"/>
                <a:sym typeface="Neue Haas Grotesk Display Pro 15 Ultra Thin"/>
              </a:defRPr>
            </a:pPr>
            <a:endParaRPr sz="1600">
              <a:solidFill>
                <a:srgbClr val="FFFFFF"/>
              </a:solidFill>
              <a:latin typeface="Neue Haas Grotesk Display Pro 15 Ultra Thin"/>
              <a:sym typeface="Neue Haas Grotesk Display Pro 15 Ultra Thin"/>
            </a:endParaRPr>
          </a:p>
        </p:txBody>
      </p:sp>
      <p:pic>
        <p:nvPicPr>
          <p:cNvPr id="2" name="Picture 1" descr="Logo&#10;&#10;Description automatically generated">
            <a:extLst>
              <a:ext uri="{FF2B5EF4-FFF2-40B4-BE49-F238E27FC236}">
                <a16:creationId xmlns:a16="http://schemas.microsoft.com/office/drawing/2014/main" id="{112B07AA-3A9F-82DB-B73F-3C23879278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5025" y="5521124"/>
            <a:ext cx="1143000" cy="1143000"/>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0032C3-25AC-A020-7BBD-FAC0B6DD4C38}"/>
              </a:ext>
            </a:extLst>
          </p:cNvPr>
          <p:cNvSpPr>
            <a:spLocks noGrp="1"/>
          </p:cNvSpPr>
          <p:nvPr>
            <p:ph type="body" sz="quarter" idx="10"/>
          </p:nvPr>
        </p:nvSpPr>
        <p:spPr>
          <a:xfrm>
            <a:off x="5932750" y="2103630"/>
            <a:ext cx="6086168" cy="4016375"/>
          </a:xfrm>
        </p:spPr>
        <p:txBody>
          <a:bodyPr/>
          <a:lstStyle/>
          <a:p>
            <a:pPr marL="1028700" indent="-1028700">
              <a:lnSpc>
                <a:spcPct val="100000"/>
              </a:lnSpc>
              <a:buAutoNum type="romanUcPeriod"/>
            </a:pPr>
            <a:r>
              <a:rPr lang="en-US" sz="3600" b="1" dirty="0"/>
              <a:t>Introduction</a:t>
            </a:r>
          </a:p>
          <a:p>
            <a:pPr marL="1028700" indent="-1028700">
              <a:lnSpc>
                <a:spcPct val="100000"/>
              </a:lnSpc>
              <a:buAutoNum type="romanUcPeriod"/>
            </a:pPr>
            <a:r>
              <a:rPr lang="en-US" sz="3600" b="1" dirty="0"/>
              <a:t>Overview of strategies throughout the development process</a:t>
            </a:r>
          </a:p>
          <a:p>
            <a:pPr marL="1028700" indent="-1028700">
              <a:lnSpc>
                <a:spcPct val="100000"/>
              </a:lnSpc>
              <a:buAutoNum type="romanUcPeriod"/>
            </a:pPr>
            <a:r>
              <a:rPr lang="en-US" sz="3600" b="1" dirty="0"/>
              <a:t>Examples &amp; case studies</a:t>
            </a:r>
          </a:p>
          <a:p>
            <a:pPr marL="1028700" indent="-1028700">
              <a:lnSpc>
                <a:spcPct val="100000"/>
              </a:lnSpc>
              <a:buAutoNum type="romanUcPeriod"/>
            </a:pPr>
            <a:r>
              <a:rPr lang="en-US" sz="3600" b="1" dirty="0"/>
              <a:t>Question</a:t>
            </a:r>
            <a:endParaRPr lang="en-US" sz="4000" b="1" dirty="0"/>
          </a:p>
        </p:txBody>
      </p:sp>
      <p:sp>
        <p:nvSpPr>
          <p:cNvPr id="6" name="Text Placeholder 5">
            <a:extLst>
              <a:ext uri="{FF2B5EF4-FFF2-40B4-BE49-F238E27FC236}">
                <a16:creationId xmlns:a16="http://schemas.microsoft.com/office/drawing/2014/main" id="{1F754362-2882-8F23-E0AF-B2440EBA6EDF}"/>
              </a:ext>
            </a:extLst>
          </p:cNvPr>
          <p:cNvSpPr>
            <a:spLocks noGrp="1"/>
          </p:cNvSpPr>
          <p:nvPr>
            <p:ph type="body" sz="quarter" idx="11"/>
          </p:nvPr>
        </p:nvSpPr>
        <p:spPr>
          <a:xfrm>
            <a:off x="360484" y="2103630"/>
            <a:ext cx="4914901" cy="2650739"/>
          </a:xfrm>
        </p:spPr>
        <p:txBody>
          <a:bodyPr/>
          <a:lstStyle/>
          <a:p>
            <a:pPr algn="ctr">
              <a:lnSpc>
                <a:spcPct val="100000"/>
              </a:lnSpc>
            </a:pPr>
            <a:r>
              <a:rPr lang="en-US" sz="5400" dirty="0">
                <a:solidFill>
                  <a:schemeClr val="bg1"/>
                </a:solidFill>
              </a:rPr>
              <a:t>Integrated Water &amp; Land Use Planning</a:t>
            </a:r>
          </a:p>
        </p:txBody>
      </p:sp>
      <p:sp>
        <p:nvSpPr>
          <p:cNvPr id="7" name="Text Placeholder 6">
            <a:extLst>
              <a:ext uri="{FF2B5EF4-FFF2-40B4-BE49-F238E27FC236}">
                <a16:creationId xmlns:a16="http://schemas.microsoft.com/office/drawing/2014/main" id="{1DF0F1E4-A4D4-52E7-F86F-721A29827DCE}"/>
              </a:ext>
            </a:extLst>
          </p:cNvPr>
          <p:cNvSpPr>
            <a:spLocks noGrp="1"/>
          </p:cNvSpPr>
          <p:nvPr>
            <p:ph type="body" sz="quarter" idx="12"/>
          </p:nvPr>
        </p:nvSpPr>
        <p:spPr>
          <a:xfrm>
            <a:off x="6323563" y="301450"/>
            <a:ext cx="4343400" cy="1085850"/>
          </a:xfrm>
        </p:spPr>
        <p:txBody>
          <a:bodyPr/>
          <a:lstStyle/>
          <a:p>
            <a:r>
              <a:rPr lang="en-US" dirty="0">
                <a:solidFill>
                  <a:schemeClr val="tx2"/>
                </a:solidFill>
              </a:rPr>
              <a:t>AGENDA</a:t>
            </a:r>
          </a:p>
        </p:txBody>
      </p:sp>
    </p:spTree>
    <p:extLst>
      <p:ext uri="{BB962C8B-B14F-4D97-AF65-F5344CB8AC3E}">
        <p14:creationId xmlns:p14="http://schemas.microsoft.com/office/powerpoint/2010/main" val="150343807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E9901-CBFD-FBC9-83E2-1912A5C8C57B}"/>
              </a:ext>
            </a:extLst>
          </p:cNvPr>
          <p:cNvSpPr>
            <a:spLocks noGrp="1"/>
          </p:cNvSpPr>
          <p:nvPr>
            <p:ph type="body" sz="quarter" idx="11"/>
          </p:nvPr>
        </p:nvSpPr>
        <p:spPr>
          <a:xfrm>
            <a:off x="65590" y="1019652"/>
            <a:ext cx="12060820" cy="1331089"/>
          </a:xfrm>
        </p:spPr>
        <p:txBody>
          <a:bodyPr/>
          <a:lstStyle/>
          <a:p>
            <a:r>
              <a:rPr lang="en-US" sz="5400" dirty="0"/>
              <a:t>Why does municipal water use matter?</a:t>
            </a:r>
          </a:p>
        </p:txBody>
      </p:sp>
      <p:sp>
        <p:nvSpPr>
          <p:cNvPr id="4" name="TextBox 3">
            <a:extLst>
              <a:ext uri="{FF2B5EF4-FFF2-40B4-BE49-F238E27FC236}">
                <a16:creationId xmlns:a16="http://schemas.microsoft.com/office/drawing/2014/main" id="{BBA2DE75-6FA2-91D6-201D-A051F3614B32}"/>
              </a:ext>
            </a:extLst>
          </p:cNvPr>
          <p:cNvSpPr txBox="1"/>
          <p:nvPr/>
        </p:nvSpPr>
        <p:spPr>
          <a:xfrm>
            <a:off x="1094960" y="2066718"/>
            <a:ext cx="10002079" cy="3146695"/>
          </a:xfrm>
          <a:prstGeom prst="rect">
            <a:avLst/>
          </a:prstGeom>
          <a:solidFill>
            <a:srgbClr val="F1EFF0">
              <a:alpha val="68000"/>
            </a:srgbClr>
          </a:solidFill>
        </p:spPr>
        <p:txBody>
          <a:bodyPr wrap="square" rtlCol="0">
            <a:spAutoFit/>
          </a:bodyPr>
          <a:lstStyle/>
          <a:p>
            <a:pPr marL="342900" indent="-342900">
              <a:buFont typeface="Arial" panose="020B0604020202020204" pitchFamily="34" charset="0"/>
              <a:buChar char="•"/>
            </a:pPr>
            <a:r>
              <a:rPr lang="en-US" b="1" dirty="0">
                <a:solidFill>
                  <a:schemeClr val="tx1"/>
                </a:solidFill>
              </a:rPr>
              <a:t>7% of total water use in Colorado</a:t>
            </a:r>
          </a:p>
          <a:p>
            <a:pPr marL="342900" indent="-342900">
              <a:buFont typeface="Arial" panose="020B0604020202020204" pitchFamily="34" charset="0"/>
              <a:buChar char="•"/>
            </a:pPr>
            <a:r>
              <a:rPr lang="en-US" b="1" dirty="0">
                <a:solidFill>
                  <a:schemeClr val="tx1"/>
                </a:solidFill>
              </a:rPr>
              <a:t>By 2050, 360,000 acre-feet/year projected M&amp;I supply and demand gap</a:t>
            </a:r>
          </a:p>
          <a:p>
            <a:pPr marL="342900" indent="-342900">
              <a:buFont typeface="Arial" panose="020B0604020202020204" pitchFamily="34" charset="0"/>
              <a:buChar char="•"/>
            </a:pPr>
            <a:r>
              <a:rPr lang="en-US" b="1" dirty="0">
                <a:solidFill>
                  <a:schemeClr val="tx1"/>
                </a:solidFill>
              </a:rPr>
              <a:t>Population projected to be 7.5 million in 2050</a:t>
            </a:r>
          </a:p>
          <a:p>
            <a:pPr marL="342900" indent="-342900">
              <a:buFont typeface="Arial" panose="020B0604020202020204" pitchFamily="34" charset="0"/>
              <a:buChar char="•"/>
            </a:pPr>
            <a:r>
              <a:rPr lang="en-US" b="1" dirty="0">
                <a:solidFill>
                  <a:schemeClr val="tx1"/>
                </a:solidFill>
              </a:rPr>
              <a:t>Climate change &amp; prolonged drought exacerbate supply challenges </a:t>
            </a:r>
          </a:p>
          <a:p>
            <a:pPr marL="342900" indent="-342900">
              <a:buFont typeface="Arial" panose="020B0604020202020204" pitchFamily="34" charset="0"/>
              <a:buChar char="•"/>
            </a:pPr>
            <a:r>
              <a:rPr lang="en-US" b="1" dirty="0">
                <a:solidFill>
                  <a:schemeClr val="tx1"/>
                </a:solidFill>
              </a:rPr>
              <a:t>~$93,000 - $98,000 per 1 AF of C-BT project water</a:t>
            </a:r>
          </a:p>
          <a:p>
            <a:pPr marL="342900" indent="-342900">
              <a:buFont typeface="Arial" panose="020B0604020202020204" pitchFamily="34" charset="0"/>
              <a:buChar char="•"/>
            </a:pPr>
            <a:r>
              <a:rPr lang="en-US" b="1" dirty="0">
                <a:solidFill>
                  <a:schemeClr val="tx1"/>
                </a:solidFill>
              </a:rPr>
              <a:t>More demand can lead to buy-and-dry and increased pressure on rivers</a:t>
            </a:r>
          </a:p>
        </p:txBody>
      </p:sp>
    </p:spTree>
    <p:extLst>
      <p:ext uri="{BB962C8B-B14F-4D97-AF65-F5344CB8AC3E}">
        <p14:creationId xmlns:p14="http://schemas.microsoft.com/office/powerpoint/2010/main" val="301443746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E9901-CBFD-FBC9-83E2-1912A5C8C57B}"/>
              </a:ext>
            </a:extLst>
          </p:cNvPr>
          <p:cNvSpPr>
            <a:spLocks noGrp="1"/>
          </p:cNvSpPr>
          <p:nvPr>
            <p:ph type="body" sz="quarter" idx="11"/>
          </p:nvPr>
        </p:nvSpPr>
        <p:spPr>
          <a:xfrm>
            <a:off x="0" y="513916"/>
            <a:ext cx="12060820" cy="1331089"/>
          </a:xfrm>
          <a:solidFill>
            <a:srgbClr val="F1EFF0">
              <a:alpha val="50000"/>
            </a:srgbClr>
          </a:solidFill>
        </p:spPr>
        <p:txBody>
          <a:bodyPr/>
          <a:lstStyle/>
          <a:p>
            <a:r>
              <a:rPr lang="en-US" sz="5400" dirty="0">
                <a:solidFill>
                  <a:schemeClr val="tx1"/>
                </a:solidFill>
              </a:rPr>
              <a:t>Shift to Demand-side Water Management</a:t>
            </a:r>
          </a:p>
        </p:txBody>
      </p:sp>
      <p:sp>
        <p:nvSpPr>
          <p:cNvPr id="4" name="TextBox 3">
            <a:extLst>
              <a:ext uri="{FF2B5EF4-FFF2-40B4-BE49-F238E27FC236}">
                <a16:creationId xmlns:a16="http://schemas.microsoft.com/office/drawing/2014/main" id="{BBA2DE75-6FA2-91D6-201D-A051F3614B32}"/>
              </a:ext>
            </a:extLst>
          </p:cNvPr>
          <p:cNvSpPr txBox="1"/>
          <p:nvPr/>
        </p:nvSpPr>
        <p:spPr>
          <a:xfrm>
            <a:off x="1094960" y="2121726"/>
            <a:ext cx="10002079" cy="3108543"/>
          </a:xfrm>
          <a:prstGeom prst="rect">
            <a:avLst/>
          </a:prstGeom>
          <a:solidFill>
            <a:srgbClr val="F1EFF0">
              <a:alpha val="68000"/>
            </a:srgbClr>
          </a:solidFill>
        </p:spPr>
        <p:txBody>
          <a:bodyPr wrap="square" rtlCol="0">
            <a:spAutoFit/>
          </a:bodyPr>
          <a:lstStyle/>
          <a:p>
            <a:pPr>
              <a:lnSpc>
                <a:spcPct val="100000"/>
              </a:lnSpc>
            </a:pPr>
            <a:r>
              <a:rPr lang="en-US" sz="2800" b="1" dirty="0">
                <a:solidFill>
                  <a:schemeClr val="tx1"/>
                </a:solidFill>
              </a:rPr>
              <a:t>Water Conservation = Encouraging water users to reduce their use</a:t>
            </a:r>
          </a:p>
          <a:p>
            <a:pPr marL="342900" indent="-342900">
              <a:lnSpc>
                <a:spcPct val="100000"/>
              </a:lnSpc>
              <a:buFont typeface="Arial" panose="020B0604020202020204" pitchFamily="34" charset="0"/>
              <a:buChar char="•"/>
            </a:pPr>
            <a:endParaRPr lang="en-US" sz="2800" b="1" dirty="0">
              <a:solidFill>
                <a:schemeClr val="tx1"/>
              </a:solidFill>
            </a:endParaRPr>
          </a:p>
          <a:p>
            <a:pPr>
              <a:lnSpc>
                <a:spcPct val="100000"/>
              </a:lnSpc>
            </a:pPr>
            <a:r>
              <a:rPr lang="en-US" sz="2800" b="1" dirty="0">
                <a:solidFill>
                  <a:schemeClr val="tx1"/>
                </a:solidFill>
              </a:rPr>
              <a:t>Water Efficiency = Requiring/encouraging the use of technology, building, or site design that uses less water</a:t>
            </a:r>
          </a:p>
          <a:p>
            <a:pPr marL="342900" indent="-342900">
              <a:lnSpc>
                <a:spcPct val="100000"/>
              </a:lnSpc>
              <a:buFont typeface="Arial" panose="020B0604020202020204" pitchFamily="34" charset="0"/>
              <a:buChar char="•"/>
            </a:pPr>
            <a:endParaRPr lang="en-US" sz="2800" b="1" dirty="0">
              <a:solidFill>
                <a:schemeClr val="tx1"/>
              </a:solidFill>
            </a:endParaRPr>
          </a:p>
          <a:p>
            <a:pPr>
              <a:lnSpc>
                <a:spcPct val="100000"/>
              </a:lnSpc>
            </a:pPr>
            <a:r>
              <a:rPr lang="en-US" sz="2800" b="1" dirty="0">
                <a:solidFill>
                  <a:schemeClr val="tx1"/>
                </a:solidFill>
              </a:rPr>
              <a:t>Water Reuse = Treating or converting gray and black water to replace/augment supplies</a:t>
            </a:r>
          </a:p>
        </p:txBody>
      </p:sp>
    </p:spTree>
    <p:extLst>
      <p:ext uri="{BB962C8B-B14F-4D97-AF65-F5344CB8AC3E}">
        <p14:creationId xmlns:p14="http://schemas.microsoft.com/office/powerpoint/2010/main" val="362839645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E9901-CBFD-FBC9-83E2-1912A5C8C57B}"/>
              </a:ext>
            </a:extLst>
          </p:cNvPr>
          <p:cNvSpPr>
            <a:spLocks noGrp="1"/>
          </p:cNvSpPr>
          <p:nvPr>
            <p:ph type="body" sz="quarter" idx="11"/>
          </p:nvPr>
        </p:nvSpPr>
        <p:spPr/>
        <p:txBody>
          <a:bodyPr/>
          <a:lstStyle/>
          <a:p>
            <a:r>
              <a:rPr lang="en-US" sz="4800" dirty="0"/>
              <a:t>Decoupling Growth from Demand</a:t>
            </a:r>
          </a:p>
        </p:txBody>
      </p:sp>
      <p:sp>
        <p:nvSpPr>
          <p:cNvPr id="4" name="TextBox 3">
            <a:extLst>
              <a:ext uri="{FF2B5EF4-FFF2-40B4-BE49-F238E27FC236}">
                <a16:creationId xmlns:a16="http://schemas.microsoft.com/office/drawing/2014/main" id="{FF85FB17-F392-0985-7B67-F5CA39628B21}"/>
              </a:ext>
            </a:extLst>
          </p:cNvPr>
          <p:cNvSpPr txBox="1"/>
          <p:nvPr/>
        </p:nvSpPr>
        <p:spPr>
          <a:xfrm>
            <a:off x="847898" y="1797499"/>
            <a:ext cx="10956175" cy="4180825"/>
          </a:xfrm>
          <a:prstGeom prst="rect">
            <a:avLst/>
          </a:prstGeom>
          <a:noFill/>
        </p:spPr>
        <p:txBody>
          <a:bodyPr wrap="square" rtlCol="0">
            <a:spAutoFit/>
          </a:bodyPr>
          <a:lstStyle/>
          <a:p>
            <a:pPr marL="342900" indent="-342900">
              <a:buFont typeface="Arial" panose="020B0604020202020204" pitchFamily="34" charset="0"/>
              <a:buChar char="•"/>
            </a:pPr>
            <a:r>
              <a:rPr lang="en-US" sz="2800" b="1" kern="1200" dirty="0">
                <a:solidFill>
                  <a:schemeClr val="accent1"/>
                </a:solidFill>
                <a:latin typeface="Neue Haas Grotesk Display Pro 25 Thin"/>
                <a:ea typeface="+mn-ea"/>
                <a:cs typeface="+mn-cs"/>
              </a:rPr>
              <a:t>Fort Collins </a:t>
            </a:r>
            <a:r>
              <a:rPr lang="en-US" sz="2800" kern="1200" dirty="0">
                <a:solidFill>
                  <a:schemeClr val="accent1"/>
                </a:solidFill>
                <a:latin typeface="Neue Haas Grotesk Display Pro 25 Thin"/>
                <a:ea typeface="+mn-ea"/>
                <a:cs typeface="+mn-cs"/>
              </a:rPr>
              <a:t>grew 6% from 2000 to 2015 and saw total water use reductions of 14%</a:t>
            </a:r>
          </a:p>
          <a:p>
            <a:pPr marL="342900" indent="-342900">
              <a:buFont typeface="Arial" panose="020B0604020202020204" pitchFamily="34" charset="0"/>
              <a:buChar char="•"/>
            </a:pPr>
            <a:r>
              <a:rPr lang="en-US" sz="2800" b="1" kern="1200" dirty="0">
                <a:solidFill>
                  <a:schemeClr val="accent1"/>
                </a:solidFill>
                <a:latin typeface="Neue Haas Grotesk Display Pro 25 Thin"/>
                <a:ea typeface="+mn-ea"/>
                <a:cs typeface="+mn-cs"/>
              </a:rPr>
              <a:t>Denver</a:t>
            </a:r>
            <a:r>
              <a:rPr lang="en-US" sz="2800" kern="1200" dirty="0">
                <a:solidFill>
                  <a:schemeClr val="accent1"/>
                </a:solidFill>
                <a:latin typeface="Neue Haas Grotesk Display Pro 25 Thin"/>
                <a:ea typeface="+mn-ea"/>
                <a:cs typeface="+mn-cs"/>
              </a:rPr>
              <a:t> grew 17% from 2000 to 2015 but saw total water use reductions of 28% </a:t>
            </a:r>
          </a:p>
          <a:p>
            <a:pPr marL="342900" indent="-342900">
              <a:buFont typeface="Arial" panose="020B0604020202020204" pitchFamily="34" charset="0"/>
              <a:buChar char="•"/>
            </a:pPr>
            <a:r>
              <a:rPr lang="en-US" sz="2800" b="1" kern="1200" dirty="0">
                <a:solidFill>
                  <a:schemeClr val="accent1"/>
                </a:solidFill>
                <a:latin typeface="Neue Haas Grotesk Display Pro 25 Thin"/>
                <a:ea typeface="+mn-ea"/>
                <a:cs typeface="+mn-cs"/>
              </a:rPr>
              <a:t>Colorado Springs </a:t>
            </a:r>
            <a:r>
              <a:rPr lang="en-US" sz="2800" kern="1200" dirty="0">
                <a:solidFill>
                  <a:schemeClr val="accent1"/>
                </a:solidFill>
                <a:latin typeface="Neue Haas Grotesk Display Pro 25 Thin"/>
                <a:ea typeface="+mn-ea"/>
                <a:cs typeface="+mn-cs"/>
              </a:rPr>
              <a:t>grew 92% since the mid-80s, but the City is using about the same amount of water today as it was 40 years ago</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86795303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A4BFC08D-20B1-274A-0F05-E1813A8FDB9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1948" r="31948"/>
          <a:stretch/>
        </p:blipFill>
        <p:spPr/>
      </p:pic>
      <p:sp>
        <p:nvSpPr>
          <p:cNvPr id="6" name="Text Placeholder 5">
            <a:extLst>
              <a:ext uri="{FF2B5EF4-FFF2-40B4-BE49-F238E27FC236}">
                <a16:creationId xmlns:a16="http://schemas.microsoft.com/office/drawing/2014/main" id="{ED7F78B4-55D6-540E-8445-8A9A579D42EE}"/>
              </a:ext>
            </a:extLst>
          </p:cNvPr>
          <p:cNvSpPr>
            <a:spLocks noGrp="1"/>
          </p:cNvSpPr>
          <p:nvPr>
            <p:ph type="body" sz="quarter" idx="11"/>
          </p:nvPr>
        </p:nvSpPr>
        <p:spPr>
          <a:xfrm>
            <a:off x="5642660" y="240060"/>
            <a:ext cx="6549340" cy="1374775"/>
          </a:xfrm>
        </p:spPr>
        <p:txBody>
          <a:bodyPr/>
          <a:lstStyle/>
          <a:p>
            <a:r>
              <a:rPr lang="en-US" sz="4000" dirty="0"/>
              <a:t>Reducing Outdoor Water Use</a:t>
            </a:r>
          </a:p>
        </p:txBody>
      </p:sp>
      <p:sp>
        <p:nvSpPr>
          <p:cNvPr id="7" name="Text Placeholder 6">
            <a:extLst>
              <a:ext uri="{FF2B5EF4-FFF2-40B4-BE49-F238E27FC236}">
                <a16:creationId xmlns:a16="http://schemas.microsoft.com/office/drawing/2014/main" id="{D74F3FA6-0852-C55C-69F1-8C07D9A886F5}"/>
              </a:ext>
            </a:extLst>
          </p:cNvPr>
          <p:cNvSpPr>
            <a:spLocks noGrp="1"/>
          </p:cNvSpPr>
          <p:nvPr>
            <p:ph type="body" sz="quarter" idx="12"/>
          </p:nvPr>
        </p:nvSpPr>
        <p:spPr>
          <a:xfrm>
            <a:off x="5906365" y="1310481"/>
            <a:ext cx="5149850" cy="4237037"/>
          </a:xfrm>
        </p:spPr>
        <p:txBody>
          <a:bodyPr/>
          <a:lstStyle/>
          <a:p>
            <a:r>
              <a:rPr kumimoji="0" lang="en-US" sz="2800" b="0" i="0" u="none" strike="noStrike" kern="0" cap="none" spc="0" normalizeH="0" baseline="0" noProof="0" dirty="0">
                <a:ln>
                  <a:noFill/>
                </a:ln>
                <a:solidFill>
                  <a:srgbClr val="F1EFF0"/>
                </a:solidFill>
                <a:effectLst/>
                <a:uLnTx/>
                <a:uFillTx/>
                <a:latin typeface="Neue Haas Grotesk Display Pro 75 Bold"/>
                <a:ea typeface="Open Sans" pitchFamily="2" charset="0"/>
                <a:cs typeface="Open Sans" pitchFamily="2" charset="0"/>
                <a:sym typeface="Libre Franklin Medium"/>
              </a:rPr>
              <a:t>Nearly 50% of municipal water supplies in Colorado are used outdoors, mostly irrigating </a:t>
            </a:r>
            <a:r>
              <a:rPr kumimoji="0" lang="en-US" sz="2800" b="1" i="0" u="none" strike="noStrike" kern="0" cap="none" spc="0" normalizeH="0" baseline="0" noProof="0" dirty="0">
                <a:ln>
                  <a:noFill/>
                </a:ln>
                <a:solidFill>
                  <a:srgbClr val="F1EFF0"/>
                </a:solidFill>
                <a:effectLst/>
                <a:uLnTx/>
                <a:uFillTx/>
                <a:latin typeface="Neue Haas Grotesk Display Pro 75 Bold"/>
                <a:ea typeface="Open Sans ExtraBold" pitchFamily="2" charset="0"/>
                <a:cs typeface="Open Sans ExtraBold" pitchFamily="2" charset="0"/>
                <a:sym typeface="Libre Franklin Medium"/>
              </a:rPr>
              <a:t>high water use turfgrass</a:t>
            </a:r>
          </a:p>
          <a:p>
            <a:endParaRPr kumimoji="0" lang="en-US" sz="2800" b="0" i="0" u="none" strike="noStrike" kern="0" cap="none" spc="0" normalizeH="0" baseline="0" noProof="0" dirty="0">
              <a:ln>
                <a:noFill/>
              </a:ln>
              <a:solidFill>
                <a:srgbClr val="F1EFF0"/>
              </a:solidFill>
              <a:effectLst/>
              <a:uLnTx/>
              <a:uFillTx/>
              <a:latin typeface="Neue Haas Grotesk Display Pro 75 Bold"/>
              <a:ea typeface="Open Sans" pitchFamily="2" charset="0"/>
              <a:cs typeface="Open Sans" pitchFamily="2" charset="0"/>
              <a:sym typeface="Arial"/>
            </a:endParaRPr>
          </a:p>
          <a:p>
            <a:r>
              <a:rPr lang="en-US" sz="2800" dirty="0"/>
              <a:t>Outdoor water use is </a:t>
            </a:r>
            <a:r>
              <a:rPr lang="en-US" sz="2800" b="1" dirty="0"/>
              <a:t>consumptive </a:t>
            </a:r>
          </a:p>
          <a:p>
            <a:pPr marL="0" indent="0">
              <a:buNone/>
            </a:pPr>
            <a:endParaRPr lang="en-US" sz="2800" b="1" dirty="0"/>
          </a:p>
          <a:p>
            <a:r>
              <a:rPr lang="en-US" sz="2800" dirty="0"/>
              <a:t>Replacing or limiting </a:t>
            </a:r>
            <a:r>
              <a:rPr lang="en-US" sz="2800" b="1" dirty="0"/>
              <a:t>non-functional turfgrass</a:t>
            </a:r>
            <a:r>
              <a:rPr lang="en-US" sz="2800" dirty="0"/>
              <a:t> is one our most impactful demand reduction opportunities</a:t>
            </a:r>
          </a:p>
        </p:txBody>
      </p:sp>
    </p:spTree>
    <p:extLst>
      <p:ext uri="{BB962C8B-B14F-4D97-AF65-F5344CB8AC3E}">
        <p14:creationId xmlns:p14="http://schemas.microsoft.com/office/powerpoint/2010/main" val="66066828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building, outdoor, sky, house&#10;&#10;Description automatically generated">
            <a:extLst>
              <a:ext uri="{FF2B5EF4-FFF2-40B4-BE49-F238E27FC236}">
                <a16:creationId xmlns:a16="http://schemas.microsoft.com/office/drawing/2014/main" id="{093FDBB0-5C7A-3862-FB5F-8A38F4DE701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781" r="21781"/>
          <a:stretch>
            <a:fillRect/>
          </a:stretch>
        </p:blipFill>
        <p:spPr>
          <a:xfrm>
            <a:off x="-17359" y="0"/>
            <a:ext cx="5660020" cy="6858000"/>
          </a:xfrm>
        </p:spPr>
      </p:pic>
      <p:sp>
        <p:nvSpPr>
          <p:cNvPr id="3" name="Text Placeholder 2">
            <a:extLst>
              <a:ext uri="{FF2B5EF4-FFF2-40B4-BE49-F238E27FC236}">
                <a16:creationId xmlns:a16="http://schemas.microsoft.com/office/drawing/2014/main" id="{31BF2D05-304C-386B-E31D-39EDB511F3AF}"/>
              </a:ext>
            </a:extLst>
          </p:cNvPr>
          <p:cNvSpPr>
            <a:spLocks noGrp="1"/>
          </p:cNvSpPr>
          <p:nvPr>
            <p:ph type="body" sz="quarter" idx="11"/>
          </p:nvPr>
        </p:nvSpPr>
        <p:spPr>
          <a:xfrm>
            <a:off x="5642661" y="373063"/>
            <a:ext cx="6549340" cy="1374775"/>
          </a:xfrm>
        </p:spPr>
        <p:txBody>
          <a:bodyPr/>
          <a:lstStyle/>
          <a:p>
            <a:pPr>
              <a:lnSpc>
                <a:spcPct val="100000"/>
              </a:lnSpc>
            </a:pPr>
            <a:r>
              <a:rPr lang="en-US" sz="4800" dirty="0"/>
              <a:t>Why integrate water &amp; land use planning?</a:t>
            </a:r>
          </a:p>
        </p:txBody>
      </p:sp>
      <p:sp>
        <p:nvSpPr>
          <p:cNvPr id="4" name="Text Placeholder 3">
            <a:extLst>
              <a:ext uri="{FF2B5EF4-FFF2-40B4-BE49-F238E27FC236}">
                <a16:creationId xmlns:a16="http://schemas.microsoft.com/office/drawing/2014/main" id="{1C6D1D03-423B-A6FE-A4F2-ECF57321FB52}"/>
              </a:ext>
            </a:extLst>
          </p:cNvPr>
          <p:cNvSpPr>
            <a:spLocks noGrp="1"/>
          </p:cNvSpPr>
          <p:nvPr>
            <p:ph type="body" sz="quarter" idx="12"/>
          </p:nvPr>
        </p:nvSpPr>
        <p:spPr>
          <a:xfrm>
            <a:off x="5881815" y="2120901"/>
            <a:ext cx="5758249" cy="4113046"/>
          </a:xfrm>
        </p:spPr>
        <p:txBody>
          <a:bodyPr/>
          <a:lstStyle/>
          <a:p>
            <a:pPr fontAlgn="base"/>
            <a:r>
              <a:rPr lang="en-US" sz="2400" b="0" i="0" u="none" strike="noStrike" dirty="0">
                <a:solidFill>
                  <a:schemeClr val="tx1"/>
                </a:solidFill>
                <a:effectLst/>
                <a:latin typeface="+mn-lt"/>
              </a:rPr>
              <a:t>Historically siloed, leading to inefficiencies </a:t>
            </a:r>
          </a:p>
          <a:p>
            <a:pPr fontAlgn="base"/>
            <a:endParaRPr lang="en-US" sz="2400" b="0" i="0" u="none" strike="noStrike" dirty="0">
              <a:solidFill>
                <a:schemeClr val="tx1"/>
              </a:solidFill>
              <a:effectLst/>
              <a:latin typeface="+mn-lt"/>
            </a:endParaRPr>
          </a:p>
          <a:p>
            <a:pPr fontAlgn="base"/>
            <a:r>
              <a:rPr lang="en-US" sz="2400" b="0" i="0" u="none" strike="noStrike" dirty="0">
                <a:solidFill>
                  <a:schemeClr val="tx1"/>
                </a:solidFill>
                <a:effectLst/>
                <a:latin typeface="+mn-lt"/>
              </a:rPr>
              <a:t>Significantly reduce the water demand of new and redevelopment</a:t>
            </a:r>
          </a:p>
          <a:p>
            <a:pPr fontAlgn="base"/>
            <a:endParaRPr lang="en-US" sz="2400" b="0" i="0" u="none" strike="noStrike" dirty="0">
              <a:solidFill>
                <a:schemeClr val="tx1"/>
              </a:solidFill>
              <a:effectLst/>
              <a:latin typeface="+mn-lt"/>
            </a:endParaRPr>
          </a:p>
          <a:p>
            <a:pPr fontAlgn="base"/>
            <a:r>
              <a:rPr lang="en-US" sz="2400" b="0" i="0" u="none" strike="noStrike" dirty="0">
                <a:solidFill>
                  <a:schemeClr val="tx1"/>
                </a:solidFill>
                <a:effectLst/>
                <a:latin typeface="+mn-lt"/>
              </a:rPr>
              <a:t>Empowers communities to improve water efficiency within their own context</a:t>
            </a:r>
          </a:p>
          <a:p>
            <a:pPr fontAlgn="base"/>
            <a:endParaRPr lang="en-US" sz="2400" b="0" i="0" u="none" strike="noStrike" dirty="0">
              <a:solidFill>
                <a:schemeClr val="tx1"/>
              </a:solidFill>
              <a:effectLst/>
              <a:latin typeface="+mn-lt"/>
            </a:endParaRPr>
          </a:p>
          <a:p>
            <a:pPr fontAlgn="base"/>
            <a:r>
              <a:rPr lang="en-US" sz="2400" b="0" i="0" u="none" strike="noStrike" dirty="0">
                <a:solidFill>
                  <a:schemeClr val="tx1"/>
                </a:solidFill>
                <a:effectLst/>
                <a:latin typeface="+mn-lt"/>
              </a:rPr>
              <a:t>Align water supply and demand to increase resilience to drought and climate change</a:t>
            </a:r>
          </a:p>
          <a:p>
            <a:pPr marL="0" indent="0" fontAlgn="base">
              <a:buNone/>
            </a:pPr>
            <a:endParaRPr lang="en-US" sz="2400" dirty="0">
              <a:solidFill>
                <a:schemeClr val="tx1"/>
              </a:solidFill>
              <a:latin typeface="+mn-lt"/>
            </a:endParaRPr>
          </a:p>
        </p:txBody>
      </p:sp>
      <p:sp>
        <p:nvSpPr>
          <p:cNvPr id="2" name="TextBox 1">
            <a:extLst>
              <a:ext uri="{FF2B5EF4-FFF2-40B4-BE49-F238E27FC236}">
                <a16:creationId xmlns:a16="http://schemas.microsoft.com/office/drawing/2014/main" id="{34D74DCD-0B7C-1428-92D2-DE660D2CF9E0}"/>
              </a:ext>
            </a:extLst>
          </p:cNvPr>
          <p:cNvSpPr txBox="1"/>
          <p:nvPr/>
        </p:nvSpPr>
        <p:spPr>
          <a:xfrm>
            <a:off x="0" y="3269699"/>
            <a:ext cx="5660020" cy="1621597"/>
          </a:xfrm>
          <a:prstGeom prst="rect">
            <a:avLst/>
          </a:prstGeom>
          <a:solidFill>
            <a:schemeClr val="tx1">
              <a:alpha val="64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indent="0" algn="ctr" fontAlgn="base">
              <a:lnSpc>
                <a:spcPct val="100000"/>
              </a:lnSpc>
              <a:buNone/>
            </a:pPr>
            <a:r>
              <a:rPr lang="en-US" sz="2400" b="1" dirty="0">
                <a:solidFill>
                  <a:schemeClr val="accent5"/>
                </a:solidFill>
                <a:latin typeface="+mn-lt"/>
              </a:rPr>
              <a:t>2015 CWP Measurable Objective: </a:t>
            </a:r>
          </a:p>
          <a:p>
            <a:pPr marL="0" indent="0" algn="ctr" fontAlgn="base">
              <a:lnSpc>
                <a:spcPct val="100000"/>
              </a:lnSpc>
              <a:buNone/>
            </a:pPr>
            <a:r>
              <a:rPr lang="en-US" sz="2400" i="1" dirty="0">
                <a:solidFill>
                  <a:schemeClr val="accent5"/>
                </a:solidFill>
                <a:latin typeface="+mn-lt"/>
              </a:rPr>
              <a:t>By 2025, 75% of Coloradoans live in communities that have incorporated water saving action into land use planning</a:t>
            </a:r>
            <a:r>
              <a:rPr lang="en-US" sz="2400" i="1" dirty="0">
                <a:solidFill>
                  <a:schemeClr val="tx1"/>
                </a:solidFill>
                <a:latin typeface="+mn-lt"/>
              </a:rPr>
              <a:t>.  </a:t>
            </a:r>
            <a:endParaRPr lang="en-US" sz="4400" i="1" dirty="0">
              <a:solidFill>
                <a:schemeClr val="tx1"/>
              </a:solidFill>
              <a:latin typeface="+mn-lt"/>
            </a:endParaRPr>
          </a:p>
        </p:txBody>
      </p:sp>
    </p:spTree>
    <p:extLst>
      <p:ext uri="{BB962C8B-B14F-4D97-AF65-F5344CB8AC3E}">
        <p14:creationId xmlns:p14="http://schemas.microsoft.com/office/powerpoint/2010/main" val="229399581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8"/>
        <p:cNvGrpSpPr/>
        <p:nvPr/>
      </p:nvGrpSpPr>
      <p:grpSpPr>
        <a:xfrm>
          <a:off x="0" y="0"/>
          <a:ext cx="0" cy="0"/>
          <a:chOff x="0" y="0"/>
          <a:chExt cx="0" cy="0"/>
        </a:xfrm>
      </p:grpSpPr>
      <p:sp>
        <p:nvSpPr>
          <p:cNvPr id="189" name="Google Shape;189;p6"/>
          <p:cNvSpPr/>
          <p:nvPr/>
        </p:nvSpPr>
        <p:spPr>
          <a:xfrm>
            <a:off x="4526149" y="445355"/>
            <a:ext cx="2532400" cy="813200"/>
          </a:xfrm>
          <a:prstGeom prst="roundRect">
            <a:avLst>
              <a:gd name="adj" fmla="val 16667"/>
            </a:avLst>
          </a:prstGeom>
          <a:noFill/>
          <a:ln w="25400" cap="flat" cmpd="sng">
            <a:solidFill>
              <a:schemeClr val="bg2"/>
            </a:solidFill>
            <a:prstDash val="solid"/>
            <a:miter lim="800000"/>
            <a:headEnd type="none" w="sm" len="sm"/>
            <a:tailEnd type="none" w="sm" len="sm"/>
          </a:ln>
        </p:spPr>
        <p:txBody>
          <a:bodyPr spcFirstLastPara="1" wrap="square" lIns="91433" tIns="45700" rIns="91433" bIns="45700" anchor="ctr" anchorCtr="0">
            <a:noAutofit/>
          </a:bodyPr>
          <a:lstStyle/>
          <a:p>
            <a:pPr algn="ctr">
              <a:lnSpc>
                <a:spcPct val="100000"/>
              </a:lnSpc>
            </a:pPr>
            <a:r>
              <a:rPr lang="en" sz="2533" b="1" dirty="0">
                <a:solidFill>
                  <a:schemeClr val="bg1"/>
                </a:solidFill>
                <a:latin typeface="Calibri"/>
                <a:ea typeface="Calibri"/>
                <a:cs typeface="Calibri"/>
                <a:sym typeface="Calibri"/>
              </a:rPr>
              <a:t>Planning &amp; Policy Making</a:t>
            </a:r>
            <a:endParaRPr sz="2133" b="1" dirty="0">
              <a:solidFill>
                <a:schemeClr val="bg1"/>
              </a:solidFill>
              <a:latin typeface="Arial"/>
              <a:ea typeface="Arial"/>
              <a:cs typeface="Arial"/>
              <a:sym typeface="Arial"/>
            </a:endParaRPr>
          </a:p>
        </p:txBody>
      </p:sp>
      <p:grpSp>
        <p:nvGrpSpPr>
          <p:cNvPr id="190" name="Google Shape;190;p6"/>
          <p:cNvGrpSpPr/>
          <p:nvPr/>
        </p:nvGrpSpPr>
        <p:grpSpPr>
          <a:xfrm>
            <a:off x="7058548" y="133987"/>
            <a:ext cx="4811331" cy="1230875"/>
            <a:chOff x="5525566" y="566075"/>
            <a:chExt cx="3608499" cy="923156"/>
          </a:xfrm>
        </p:grpSpPr>
        <p:cxnSp>
          <p:nvCxnSpPr>
            <p:cNvPr id="191" name="Google Shape;191;p6"/>
            <p:cNvCxnSpPr>
              <a:stCxn id="189" idx="3"/>
              <a:endCxn id="192" idx="1"/>
            </p:cNvCxnSpPr>
            <p:nvPr/>
          </p:nvCxnSpPr>
          <p:spPr>
            <a:xfrm flipV="1">
              <a:off x="5525566" y="1027653"/>
              <a:ext cx="461799" cy="76897"/>
            </a:xfrm>
            <a:prstGeom prst="straightConnector1">
              <a:avLst/>
            </a:prstGeom>
            <a:noFill/>
            <a:ln w="9525" cap="flat" cmpd="sng">
              <a:solidFill>
                <a:schemeClr val="bg2"/>
              </a:solidFill>
              <a:prstDash val="solid"/>
              <a:round/>
              <a:headEnd type="none" w="sm" len="sm"/>
              <a:tailEnd type="triangle" w="med" len="med"/>
            </a:ln>
          </p:spPr>
        </p:cxnSp>
        <p:sp>
          <p:nvSpPr>
            <p:cNvPr id="192" name="Google Shape;192;p6"/>
            <p:cNvSpPr txBox="1"/>
            <p:nvPr/>
          </p:nvSpPr>
          <p:spPr>
            <a:xfrm>
              <a:off x="5987365" y="566075"/>
              <a:ext cx="3146700" cy="923156"/>
            </a:xfrm>
            <a:prstGeom prst="rect">
              <a:avLst/>
            </a:prstGeom>
            <a:noFill/>
            <a:ln>
              <a:noFill/>
            </a:ln>
          </p:spPr>
          <p:txBody>
            <a:bodyPr spcFirstLastPara="1" wrap="square" lIns="121900" tIns="121900" rIns="121900" bIns="121900" anchor="t" anchorCtr="0">
              <a:spAutoFit/>
            </a:bodyPr>
            <a:lstStyle/>
            <a:p>
              <a:pPr marL="609570" indent="-440246">
                <a:lnSpc>
                  <a:spcPct val="100000"/>
                </a:lnSpc>
                <a:buClr>
                  <a:schemeClr val="bg1"/>
                </a:buClr>
                <a:buSzPts val="1600"/>
                <a:buFont typeface="Calibri"/>
                <a:buChar char="●"/>
              </a:pPr>
              <a:r>
                <a:rPr lang="en" sz="2133" b="1" dirty="0">
                  <a:solidFill>
                    <a:schemeClr val="bg1"/>
                  </a:solidFill>
                  <a:latin typeface="Calibri"/>
                  <a:ea typeface="Calibri"/>
                  <a:cs typeface="Calibri"/>
                  <a:sym typeface="Calibri"/>
                </a:rPr>
                <a:t>Comprehensive Plans</a:t>
              </a:r>
              <a:endParaRPr sz="2133" b="1" dirty="0">
                <a:solidFill>
                  <a:schemeClr val="bg1"/>
                </a:solidFill>
                <a:latin typeface="Calibri"/>
                <a:ea typeface="Calibri"/>
                <a:cs typeface="Calibri"/>
                <a:sym typeface="Calibri"/>
              </a:endParaRPr>
            </a:p>
            <a:p>
              <a:pPr marL="609570" indent="-440246">
                <a:lnSpc>
                  <a:spcPct val="100000"/>
                </a:lnSpc>
                <a:buClr>
                  <a:schemeClr val="bg1"/>
                </a:buClr>
                <a:buSzPts val="1600"/>
                <a:buFont typeface="Calibri"/>
                <a:buChar char="●"/>
              </a:pPr>
              <a:r>
                <a:rPr lang="en" sz="2133" dirty="0">
                  <a:solidFill>
                    <a:schemeClr val="bg1"/>
                  </a:solidFill>
                  <a:latin typeface="Calibri"/>
                  <a:ea typeface="Calibri"/>
                  <a:cs typeface="Calibri"/>
                  <a:sym typeface="Calibri"/>
                </a:rPr>
                <a:t>Capital Improvement Plans</a:t>
              </a:r>
              <a:endParaRPr sz="2133" dirty="0">
                <a:solidFill>
                  <a:schemeClr val="bg1"/>
                </a:solidFill>
                <a:latin typeface="Calibri"/>
                <a:ea typeface="Calibri"/>
                <a:cs typeface="Calibri"/>
                <a:sym typeface="Calibri"/>
              </a:endParaRPr>
            </a:p>
            <a:p>
              <a:pPr marL="609570" indent="-440246">
                <a:lnSpc>
                  <a:spcPct val="100000"/>
                </a:lnSpc>
                <a:buClr>
                  <a:schemeClr val="bg1"/>
                </a:buClr>
                <a:buSzPts val="1600"/>
                <a:buFont typeface="Calibri"/>
                <a:buChar char="●"/>
              </a:pPr>
              <a:r>
                <a:rPr lang="en" sz="2133" dirty="0">
                  <a:solidFill>
                    <a:schemeClr val="bg1"/>
                  </a:solidFill>
                  <a:latin typeface="Calibri"/>
                  <a:ea typeface="Calibri"/>
                  <a:cs typeface="Calibri"/>
                  <a:sym typeface="Calibri"/>
                </a:rPr>
                <a:t>Water Efficiency Plans</a:t>
              </a:r>
              <a:endParaRPr sz="2133" dirty="0">
                <a:solidFill>
                  <a:schemeClr val="bg1"/>
                </a:solidFill>
                <a:latin typeface="Calibri"/>
                <a:ea typeface="Calibri"/>
                <a:cs typeface="Calibri"/>
                <a:sym typeface="Calibri"/>
              </a:endParaRPr>
            </a:p>
          </p:txBody>
        </p:sp>
      </p:grpSp>
      <p:grpSp>
        <p:nvGrpSpPr>
          <p:cNvPr id="193" name="Google Shape;193;p6"/>
          <p:cNvGrpSpPr/>
          <p:nvPr/>
        </p:nvGrpSpPr>
        <p:grpSpPr>
          <a:xfrm>
            <a:off x="2134" y="1229739"/>
            <a:ext cx="4525789" cy="1559104"/>
            <a:chOff x="230200" y="1386225"/>
            <a:chExt cx="3394342" cy="1169328"/>
          </a:xfrm>
        </p:grpSpPr>
        <p:cxnSp>
          <p:nvCxnSpPr>
            <p:cNvPr id="194" name="Google Shape;194;p6"/>
            <p:cNvCxnSpPr>
              <a:stCxn id="195" idx="1"/>
              <a:endCxn id="196" idx="3"/>
            </p:cNvCxnSpPr>
            <p:nvPr/>
          </p:nvCxnSpPr>
          <p:spPr>
            <a:xfrm flipH="1" flipV="1">
              <a:off x="2735800" y="1970889"/>
              <a:ext cx="888742" cy="91439"/>
            </a:xfrm>
            <a:prstGeom prst="straightConnector1">
              <a:avLst/>
            </a:prstGeom>
            <a:noFill/>
            <a:ln w="9525" cap="flat" cmpd="sng">
              <a:solidFill>
                <a:schemeClr val="bg2"/>
              </a:solidFill>
              <a:prstDash val="solid"/>
              <a:round/>
              <a:headEnd type="none" w="sm" len="sm"/>
              <a:tailEnd type="triangle" w="med" len="med"/>
            </a:ln>
          </p:spPr>
        </p:cxnSp>
        <p:sp>
          <p:nvSpPr>
            <p:cNvPr id="196" name="Google Shape;196;p6"/>
            <p:cNvSpPr txBox="1"/>
            <p:nvPr/>
          </p:nvSpPr>
          <p:spPr>
            <a:xfrm>
              <a:off x="230200" y="1386225"/>
              <a:ext cx="2505600" cy="1169328"/>
            </a:xfrm>
            <a:prstGeom prst="rect">
              <a:avLst/>
            </a:prstGeom>
            <a:noFill/>
            <a:ln>
              <a:noFill/>
            </a:ln>
          </p:spPr>
          <p:txBody>
            <a:bodyPr spcFirstLastPara="1" wrap="square" lIns="121900" tIns="121900" rIns="121900" bIns="121900" anchor="t" anchorCtr="0">
              <a:spAutoFit/>
            </a:bodyPr>
            <a:lstStyle/>
            <a:p>
              <a:pPr marL="609570" indent="-440246">
                <a:lnSpc>
                  <a:spcPct val="100000"/>
                </a:lnSpc>
                <a:buClr>
                  <a:schemeClr val="bg1"/>
                </a:buClr>
                <a:buSzPts val="1600"/>
                <a:buFont typeface="Calibri"/>
                <a:buChar char="●"/>
              </a:pPr>
              <a:r>
                <a:rPr lang="en" sz="2133" dirty="0">
                  <a:solidFill>
                    <a:schemeClr val="bg1"/>
                  </a:solidFill>
                  <a:latin typeface="Calibri"/>
                  <a:ea typeface="Calibri"/>
                  <a:cs typeface="Calibri"/>
                  <a:sym typeface="Calibri"/>
                </a:rPr>
                <a:t>Water adequacy requirements</a:t>
              </a:r>
              <a:endParaRPr sz="2133" dirty="0">
                <a:solidFill>
                  <a:schemeClr val="bg1"/>
                </a:solidFill>
                <a:latin typeface="Calibri"/>
                <a:ea typeface="Calibri"/>
                <a:cs typeface="Calibri"/>
                <a:sym typeface="Calibri"/>
              </a:endParaRPr>
            </a:p>
            <a:p>
              <a:pPr marL="609570" indent="-440246">
                <a:lnSpc>
                  <a:spcPct val="100000"/>
                </a:lnSpc>
                <a:buClr>
                  <a:schemeClr val="bg1"/>
                </a:buClr>
                <a:buSzPts val="1600"/>
                <a:buFont typeface="Calibri"/>
                <a:buChar char="●"/>
              </a:pPr>
              <a:r>
                <a:rPr lang="en" sz="2133" b="1" dirty="0">
                  <a:solidFill>
                    <a:schemeClr val="bg1"/>
                  </a:solidFill>
                  <a:latin typeface="Calibri"/>
                  <a:ea typeface="Calibri"/>
                  <a:cs typeface="Calibri"/>
                  <a:sym typeface="Calibri"/>
                </a:rPr>
                <a:t>Conservation-oriented tap fees</a:t>
              </a:r>
              <a:endParaRPr sz="2133" b="1" dirty="0">
                <a:solidFill>
                  <a:schemeClr val="bg1"/>
                </a:solidFill>
                <a:latin typeface="Calibri"/>
                <a:ea typeface="Calibri"/>
                <a:cs typeface="Calibri"/>
                <a:sym typeface="Calibri"/>
              </a:endParaRPr>
            </a:p>
          </p:txBody>
        </p:sp>
      </p:grpSp>
      <p:grpSp>
        <p:nvGrpSpPr>
          <p:cNvPr id="197" name="Google Shape;197;p6"/>
          <p:cNvGrpSpPr/>
          <p:nvPr/>
        </p:nvGrpSpPr>
        <p:grpSpPr>
          <a:xfrm>
            <a:off x="7056675" y="1689730"/>
            <a:ext cx="5135892" cy="1887337"/>
            <a:chOff x="5521105" y="1731217"/>
            <a:chExt cx="3851919" cy="1415502"/>
          </a:xfrm>
        </p:grpSpPr>
        <p:cxnSp>
          <p:nvCxnSpPr>
            <p:cNvPr id="198" name="Google Shape;198;p6"/>
            <p:cNvCxnSpPr>
              <a:stCxn id="199" idx="3"/>
              <a:endCxn id="200" idx="1"/>
            </p:cNvCxnSpPr>
            <p:nvPr/>
          </p:nvCxnSpPr>
          <p:spPr>
            <a:xfrm flipV="1">
              <a:off x="5521105" y="2438968"/>
              <a:ext cx="457419" cy="550863"/>
            </a:xfrm>
            <a:prstGeom prst="straightConnector1">
              <a:avLst/>
            </a:prstGeom>
            <a:noFill/>
            <a:ln w="9525" cap="flat" cmpd="sng">
              <a:solidFill>
                <a:schemeClr val="bg2"/>
              </a:solidFill>
              <a:prstDash val="solid"/>
              <a:round/>
              <a:headEnd type="none" w="sm" len="sm"/>
              <a:tailEnd type="triangle" w="med" len="med"/>
            </a:ln>
          </p:spPr>
        </p:cxnSp>
        <p:sp>
          <p:nvSpPr>
            <p:cNvPr id="200" name="Google Shape;200;p6"/>
            <p:cNvSpPr txBox="1"/>
            <p:nvPr/>
          </p:nvSpPr>
          <p:spPr>
            <a:xfrm>
              <a:off x="5978524" y="1731217"/>
              <a:ext cx="3394500" cy="1415502"/>
            </a:xfrm>
            <a:prstGeom prst="rect">
              <a:avLst/>
            </a:prstGeom>
            <a:noFill/>
            <a:ln>
              <a:noFill/>
            </a:ln>
          </p:spPr>
          <p:txBody>
            <a:bodyPr spcFirstLastPara="1" wrap="square" lIns="121900" tIns="121900" rIns="121900" bIns="121900" anchor="t" anchorCtr="0">
              <a:spAutoFit/>
            </a:bodyPr>
            <a:lstStyle/>
            <a:p>
              <a:pPr marL="609570" indent="-440246">
                <a:lnSpc>
                  <a:spcPct val="100000"/>
                </a:lnSpc>
                <a:buClr>
                  <a:schemeClr val="bg1"/>
                </a:buClr>
                <a:buSzPts val="1600"/>
                <a:buFont typeface="Calibri"/>
                <a:buChar char="●"/>
              </a:pPr>
              <a:r>
                <a:rPr lang="en" sz="2133" b="1" dirty="0">
                  <a:solidFill>
                    <a:schemeClr val="bg1"/>
                  </a:solidFill>
                  <a:latin typeface="Calibri"/>
                  <a:ea typeface="Calibri"/>
                  <a:cs typeface="Calibri"/>
                  <a:sym typeface="Calibri"/>
                </a:rPr>
                <a:t>Zoning and subdivision regulations</a:t>
              </a:r>
              <a:endParaRPr sz="2133" b="1" dirty="0">
                <a:solidFill>
                  <a:schemeClr val="bg1"/>
                </a:solidFill>
                <a:latin typeface="Calibri"/>
                <a:ea typeface="Calibri"/>
                <a:cs typeface="Calibri"/>
                <a:sym typeface="Calibri"/>
              </a:endParaRPr>
            </a:p>
            <a:p>
              <a:pPr marL="609570" indent="-440246">
                <a:lnSpc>
                  <a:spcPct val="100000"/>
                </a:lnSpc>
                <a:buClr>
                  <a:schemeClr val="bg1"/>
                </a:buClr>
                <a:buSzPts val="1600"/>
                <a:buFont typeface="Calibri"/>
                <a:buChar char="●"/>
              </a:pPr>
              <a:r>
                <a:rPr lang="en" sz="2133" dirty="0">
                  <a:solidFill>
                    <a:schemeClr val="bg1"/>
                  </a:solidFill>
                  <a:latin typeface="Calibri"/>
                  <a:ea typeface="Calibri"/>
                  <a:cs typeface="Calibri"/>
                  <a:sym typeface="Calibri"/>
                </a:rPr>
                <a:t>Annexation policies</a:t>
              </a:r>
              <a:endParaRPr sz="2133" dirty="0">
                <a:solidFill>
                  <a:schemeClr val="bg1"/>
                </a:solidFill>
                <a:latin typeface="Calibri"/>
                <a:ea typeface="Calibri"/>
                <a:cs typeface="Calibri"/>
                <a:sym typeface="Calibri"/>
              </a:endParaRPr>
            </a:p>
            <a:p>
              <a:pPr marL="609570" indent="-440246">
                <a:lnSpc>
                  <a:spcPct val="100000"/>
                </a:lnSpc>
                <a:buClr>
                  <a:schemeClr val="bg1"/>
                </a:buClr>
                <a:buSzPts val="1600"/>
                <a:buFont typeface="Calibri"/>
                <a:buChar char="●"/>
              </a:pPr>
              <a:r>
                <a:rPr lang="en" sz="2133" dirty="0">
                  <a:solidFill>
                    <a:schemeClr val="bg1"/>
                  </a:solidFill>
                  <a:latin typeface="Calibri"/>
                  <a:ea typeface="Calibri"/>
                  <a:cs typeface="Calibri"/>
                  <a:sym typeface="Calibri"/>
                </a:rPr>
                <a:t>Planned development policies</a:t>
              </a:r>
              <a:endParaRPr sz="2133" dirty="0">
                <a:solidFill>
                  <a:schemeClr val="bg1"/>
                </a:solidFill>
                <a:latin typeface="Calibri"/>
                <a:ea typeface="Calibri"/>
                <a:cs typeface="Calibri"/>
                <a:sym typeface="Calibri"/>
              </a:endParaRPr>
            </a:p>
            <a:p>
              <a:pPr marL="609570" indent="-440246">
                <a:lnSpc>
                  <a:spcPct val="100000"/>
                </a:lnSpc>
                <a:buClr>
                  <a:schemeClr val="bg1"/>
                </a:buClr>
                <a:buSzPts val="1600"/>
                <a:buFont typeface="Calibri"/>
                <a:buChar char="●"/>
              </a:pPr>
              <a:r>
                <a:rPr lang="en" sz="2133" dirty="0">
                  <a:solidFill>
                    <a:schemeClr val="bg1"/>
                  </a:solidFill>
                  <a:latin typeface="Calibri"/>
                  <a:ea typeface="Calibri"/>
                  <a:cs typeface="Calibri"/>
                  <a:sym typeface="Calibri"/>
                </a:rPr>
                <a:t>Process incentives</a:t>
              </a:r>
              <a:endParaRPr sz="2133" dirty="0">
                <a:solidFill>
                  <a:schemeClr val="bg1"/>
                </a:solidFill>
                <a:latin typeface="Calibri"/>
                <a:ea typeface="Calibri"/>
                <a:cs typeface="Calibri"/>
                <a:sym typeface="Calibri"/>
              </a:endParaRPr>
            </a:p>
          </p:txBody>
        </p:sp>
      </p:grpSp>
      <p:grpSp>
        <p:nvGrpSpPr>
          <p:cNvPr id="201" name="Google Shape;201;p6"/>
          <p:cNvGrpSpPr/>
          <p:nvPr/>
        </p:nvGrpSpPr>
        <p:grpSpPr>
          <a:xfrm>
            <a:off x="84539" y="3367882"/>
            <a:ext cx="4443386" cy="1230874"/>
            <a:chOff x="292003" y="2989832"/>
            <a:chExt cx="3332539" cy="923156"/>
          </a:xfrm>
        </p:grpSpPr>
        <p:cxnSp>
          <p:nvCxnSpPr>
            <p:cNvPr id="202" name="Google Shape;202;p6"/>
            <p:cNvCxnSpPr>
              <a:stCxn id="203" idx="1"/>
              <a:endCxn id="204" idx="3"/>
            </p:cNvCxnSpPr>
            <p:nvPr/>
          </p:nvCxnSpPr>
          <p:spPr>
            <a:xfrm flipH="1" flipV="1">
              <a:off x="2829103" y="3451410"/>
              <a:ext cx="795439" cy="437027"/>
            </a:xfrm>
            <a:prstGeom prst="straightConnector1">
              <a:avLst/>
            </a:prstGeom>
            <a:noFill/>
            <a:ln w="9525" cap="flat" cmpd="sng">
              <a:solidFill>
                <a:schemeClr val="bg2"/>
              </a:solidFill>
              <a:prstDash val="solid"/>
              <a:round/>
              <a:headEnd type="none" w="sm" len="sm"/>
              <a:tailEnd type="triangle" w="med" len="med"/>
            </a:ln>
          </p:spPr>
        </p:cxnSp>
        <p:sp>
          <p:nvSpPr>
            <p:cNvPr id="204" name="Google Shape;204;p6"/>
            <p:cNvSpPr txBox="1"/>
            <p:nvPr/>
          </p:nvSpPr>
          <p:spPr>
            <a:xfrm>
              <a:off x="292003" y="2989832"/>
              <a:ext cx="2537100" cy="923156"/>
            </a:xfrm>
            <a:prstGeom prst="rect">
              <a:avLst/>
            </a:prstGeom>
            <a:noFill/>
            <a:ln>
              <a:noFill/>
            </a:ln>
          </p:spPr>
          <p:txBody>
            <a:bodyPr spcFirstLastPara="1" wrap="square" lIns="121900" tIns="121900" rIns="121900" bIns="121900" anchor="t" anchorCtr="0">
              <a:spAutoFit/>
            </a:bodyPr>
            <a:lstStyle/>
            <a:p>
              <a:pPr marL="609570" indent="-440246">
                <a:lnSpc>
                  <a:spcPct val="100000"/>
                </a:lnSpc>
                <a:buClr>
                  <a:schemeClr val="bg1"/>
                </a:buClr>
                <a:buSzPts val="1600"/>
                <a:buFont typeface="Calibri"/>
                <a:buChar char="●"/>
              </a:pPr>
              <a:r>
                <a:rPr lang="en" sz="2133" dirty="0">
                  <a:solidFill>
                    <a:schemeClr val="bg1"/>
                  </a:solidFill>
                  <a:latin typeface="Calibri"/>
                  <a:ea typeface="Calibri"/>
                  <a:cs typeface="Calibri"/>
                  <a:sym typeface="Calibri"/>
                </a:rPr>
                <a:t>Building and plumbing codes</a:t>
              </a:r>
              <a:endParaRPr sz="2133" dirty="0">
                <a:solidFill>
                  <a:schemeClr val="bg1"/>
                </a:solidFill>
                <a:latin typeface="Calibri"/>
                <a:ea typeface="Calibri"/>
                <a:cs typeface="Calibri"/>
                <a:sym typeface="Calibri"/>
              </a:endParaRPr>
            </a:p>
            <a:p>
              <a:pPr marL="609570" indent="-440246">
                <a:lnSpc>
                  <a:spcPct val="100000"/>
                </a:lnSpc>
                <a:buClr>
                  <a:schemeClr val="bg1"/>
                </a:buClr>
                <a:buSzPts val="1600"/>
                <a:buFont typeface="Calibri"/>
                <a:buChar char="●"/>
              </a:pPr>
              <a:r>
                <a:rPr lang="en" sz="2133" b="1" dirty="0">
                  <a:solidFill>
                    <a:schemeClr val="bg1"/>
                  </a:solidFill>
                  <a:latin typeface="Calibri"/>
                  <a:ea typeface="Calibri"/>
                  <a:cs typeface="Calibri"/>
                  <a:sym typeface="Calibri"/>
                </a:rPr>
                <a:t>Landscape regulations</a:t>
              </a:r>
              <a:endParaRPr sz="2133" b="1" dirty="0">
                <a:solidFill>
                  <a:schemeClr val="bg1"/>
                </a:solidFill>
                <a:latin typeface="Calibri"/>
                <a:ea typeface="Calibri"/>
                <a:cs typeface="Calibri"/>
                <a:sym typeface="Calibri"/>
              </a:endParaRPr>
            </a:p>
          </p:txBody>
        </p:sp>
      </p:grpSp>
      <p:grpSp>
        <p:nvGrpSpPr>
          <p:cNvPr id="205" name="Google Shape;205;p6"/>
          <p:cNvGrpSpPr/>
          <p:nvPr/>
        </p:nvGrpSpPr>
        <p:grpSpPr>
          <a:xfrm>
            <a:off x="7056724" y="3915837"/>
            <a:ext cx="5134261" cy="2215566"/>
            <a:chOff x="4973158" y="3416414"/>
            <a:chExt cx="4399288" cy="1661674"/>
          </a:xfrm>
        </p:grpSpPr>
        <p:cxnSp>
          <p:nvCxnSpPr>
            <p:cNvPr id="206" name="Google Shape;206;p6"/>
            <p:cNvCxnSpPr>
              <a:stCxn id="207" idx="3"/>
              <a:endCxn id="208" idx="1"/>
            </p:cNvCxnSpPr>
            <p:nvPr/>
          </p:nvCxnSpPr>
          <p:spPr>
            <a:xfrm flipV="1">
              <a:off x="4973158" y="4247251"/>
              <a:ext cx="521487" cy="613183"/>
            </a:xfrm>
            <a:prstGeom prst="straightConnector1">
              <a:avLst/>
            </a:prstGeom>
            <a:noFill/>
            <a:ln w="9525" cap="flat" cmpd="sng">
              <a:solidFill>
                <a:schemeClr val="bg2"/>
              </a:solidFill>
              <a:prstDash val="solid"/>
              <a:round/>
              <a:headEnd type="none" w="sm" len="sm"/>
              <a:tailEnd type="triangle" w="med" len="med"/>
            </a:ln>
          </p:spPr>
        </p:cxnSp>
        <p:sp>
          <p:nvSpPr>
            <p:cNvPr id="208" name="Google Shape;208;p6"/>
            <p:cNvSpPr txBox="1"/>
            <p:nvPr/>
          </p:nvSpPr>
          <p:spPr>
            <a:xfrm>
              <a:off x="5494645" y="3416414"/>
              <a:ext cx="3877801" cy="1661674"/>
            </a:xfrm>
            <a:prstGeom prst="rect">
              <a:avLst/>
            </a:prstGeom>
            <a:noFill/>
            <a:ln>
              <a:noFill/>
            </a:ln>
          </p:spPr>
          <p:txBody>
            <a:bodyPr spcFirstLastPara="1" wrap="square" lIns="121900" tIns="121900" rIns="121900" bIns="121900" anchor="t" anchorCtr="0">
              <a:spAutoFit/>
            </a:bodyPr>
            <a:lstStyle/>
            <a:p>
              <a:pPr marL="609570" indent="-440246">
                <a:lnSpc>
                  <a:spcPct val="100000"/>
                </a:lnSpc>
                <a:buClr>
                  <a:schemeClr val="bg1"/>
                </a:buClr>
                <a:buSzPts val="1600"/>
                <a:buFont typeface="Calibri"/>
                <a:buChar char="●"/>
              </a:pPr>
              <a:r>
                <a:rPr lang="en" sz="2133" dirty="0">
                  <a:solidFill>
                    <a:schemeClr val="bg1"/>
                  </a:solidFill>
                  <a:latin typeface="Calibri"/>
                  <a:ea typeface="Calibri"/>
                  <a:cs typeface="Calibri"/>
                  <a:sym typeface="Calibri"/>
                </a:rPr>
                <a:t>Water conservation rate structuring</a:t>
              </a:r>
              <a:endParaRPr sz="2133" dirty="0">
                <a:solidFill>
                  <a:schemeClr val="bg1"/>
                </a:solidFill>
                <a:latin typeface="Calibri"/>
                <a:ea typeface="Calibri"/>
                <a:cs typeface="Calibri"/>
                <a:sym typeface="Calibri"/>
              </a:endParaRPr>
            </a:p>
            <a:p>
              <a:pPr marL="609570" indent="-440246">
                <a:lnSpc>
                  <a:spcPct val="100000"/>
                </a:lnSpc>
                <a:buClr>
                  <a:schemeClr val="bg1"/>
                </a:buClr>
                <a:buSzPts val="1600"/>
                <a:buFont typeface="Calibri"/>
                <a:buChar char="●"/>
              </a:pPr>
              <a:r>
                <a:rPr lang="en" sz="2133" b="1" dirty="0">
                  <a:solidFill>
                    <a:schemeClr val="bg1"/>
                  </a:solidFill>
                  <a:latin typeface="Calibri"/>
                  <a:ea typeface="Calibri"/>
                  <a:cs typeface="Calibri"/>
                  <a:sym typeface="Calibri"/>
                </a:rPr>
                <a:t>Conservation incentives &amp; education</a:t>
              </a:r>
              <a:endParaRPr sz="2133" b="1" dirty="0">
                <a:solidFill>
                  <a:schemeClr val="bg1"/>
                </a:solidFill>
                <a:latin typeface="Calibri"/>
                <a:ea typeface="Calibri"/>
                <a:cs typeface="Calibri"/>
                <a:sym typeface="Calibri"/>
              </a:endParaRPr>
            </a:p>
            <a:p>
              <a:pPr marL="609570" indent="-440246">
                <a:lnSpc>
                  <a:spcPct val="100000"/>
                </a:lnSpc>
                <a:buClr>
                  <a:schemeClr val="bg1"/>
                </a:buClr>
                <a:buSzPts val="1600"/>
                <a:buFont typeface="Calibri"/>
                <a:buChar char="●"/>
              </a:pPr>
              <a:r>
                <a:rPr lang="en" sz="2133" dirty="0">
                  <a:solidFill>
                    <a:schemeClr val="bg1"/>
                  </a:solidFill>
                  <a:latin typeface="Calibri"/>
                  <a:ea typeface="Calibri"/>
                  <a:cs typeface="Calibri"/>
                  <a:sym typeface="Calibri"/>
                </a:rPr>
                <a:t>Outdoor watering restrictions</a:t>
              </a:r>
              <a:endParaRPr sz="2133" dirty="0">
                <a:solidFill>
                  <a:schemeClr val="bg1"/>
                </a:solidFill>
                <a:latin typeface="Calibri"/>
                <a:ea typeface="Calibri"/>
                <a:cs typeface="Calibri"/>
                <a:sym typeface="Calibri"/>
              </a:endParaRPr>
            </a:p>
            <a:p>
              <a:pPr marL="609570" indent="-440246">
                <a:lnSpc>
                  <a:spcPct val="100000"/>
                </a:lnSpc>
                <a:buClr>
                  <a:schemeClr val="bg1"/>
                </a:buClr>
                <a:buSzPts val="1600"/>
                <a:buFont typeface="Calibri"/>
                <a:buChar char="●"/>
              </a:pPr>
              <a:r>
                <a:rPr lang="en" sz="2133" dirty="0">
                  <a:solidFill>
                    <a:schemeClr val="bg1"/>
                  </a:solidFill>
                  <a:latin typeface="Calibri"/>
                  <a:ea typeface="Calibri"/>
                  <a:cs typeface="Calibri"/>
                  <a:sym typeface="Calibri"/>
                </a:rPr>
                <a:t>Water budgets and auditing</a:t>
              </a:r>
              <a:endParaRPr sz="2133" dirty="0">
                <a:solidFill>
                  <a:schemeClr val="bg1"/>
                </a:solidFill>
                <a:latin typeface="Calibri"/>
                <a:ea typeface="Calibri"/>
                <a:cs typeface="Calibri"/>
                <a:sym typeface="Calibri"/>
              </a:endParaRPr>
            </a:p>
          </p:txBody>
        </p:sp>
      </p:grpSp>
      <p:grpSp>
        <p:nvGrpSpPr>
          <p:cNvPr id="209" name="Google Shape;209;p6"/>
          <p:cNvGrpSpPr/>
          <p:nvPr/>
        </p:nvGrpSpPr>
        <p:grpSpPr>
          <a:xfrm>
            <a:off x="4527923" y="1311389"/>
            <a:ext cx="2532400" cy="1226419"/>
            <a:chOff x="3624542" y="1510280"/>
            <a:chExt cx="1899300" cy="919814"/>
          </a:xfrm>
        </p:grpSpPr>
        <p:sp>
          <p:nvSpPr>
            <p:cNvPr id="195" name="Google Shape;195;p6"/>
            <p:cNvSpPr/>
            <p:nvPr/>
          </p:nvSpPr>
          <p:spPr>
            <a:xfrm>
              <a:off x="3624542" y="1820194"/>
              <a:ext cx="1899300" cy="609900"/>
            </a:xfrm>
            <a:prstGeom prst="roundRect">
              <a:avLst>
                <a:gd name="adj" fmla="val 16667"/>
              </a:avLst>
            </a:prstGeom>
            <a:noFill/>
            <a:ln w="25400" cap="flat" cmpd="sng">
              <a:solidFill>
                <a:schemeClr val="bg2"/>
              </a:solidFill>
              <a:prstDash val="solid"/>
              <a:miter lim="800000"/>
              <a:headEnd type="none" w="sm" len="sm"/>
              <a:tailEnd type="none" w="sm" len="sm"/>
            </a:ln>
          </p:spPr>
          <p:txBody>
            <a:bodyPr spcFirstLastPara="1" wrap="square" lIns="91433" tIns="45700" rIns="91433" bIns="45700" anchor="ctr" anchorCtr="0">
              <a:noAutofit/>
            </a:bodyPr>
            <a:lstStyle/>
            <a:p>
              <a:pPr algn="ctr">
                <a:lnSpc>
                  <a:spcPct val="100000"/>
                </a:lnSpc>
              </a:pPr>
              <a:r>
                <a:rPr lang="en" sz="2533" b="1" dirty="0">
                  <a:solidFill>
                    <a:schemeClr val="bg1"/>
                  </a:solidFill>
                  <a:latin typeface="Calibri"/>
                  <a:ea typeface="Calibri"/>
                  <a:cs typeface="Calibri"/>
                  <a:sym typeface="Calibri"/>
                </a:rPr>
                <a:t>Pre-</a:t>
              </a:r>
              <a:endParaRPr sz="2533" b="1" dirty="0">
                <a:solidFill>
                  <a:schemeClr val="bg1"/>
                </a:solidFill>
                <a:latin typeface="Calibri"/>
                <a:ea typeface="Calibri"/>
                <a:cs typeface="Calibri"/>
                <a:sym typeface="Calibri"/>
              </a:endParaRPr>
            </a:p>
            <a:p>
              <a:pPr algn="ctr">
                <a:lnSpc>
                  <a:spcPct val="100000"/>
                </a:lnSpc>
              </a:pPr>
              <a:r>
                <a:rPr lang="en" sz="2533" b="1" dirty="0">
                  <a:solidFill>
                    <a:schemeClr val="bg1"/>
                  </a:solidFill>
                  <a:latin typeface="Calibri"/>
                  <a:ea typeface="Calibri"/>
                  <a:cs typeface="Calibri"/>
                  <a:sym typeface="Calibri"/>
                </a:rPr>
                <a:t>Development</a:t>
              </a:r>
              <a:endParaRPr sz="2533" b="1" dirty="0">
                <a:solidFill>
                  <a:schemeClr val="bg1"/>
                </a:solidFill>
                <a:latin typeface="Arial"/>
                <a:ea typeface="Arial"/>
                <a:cs typeface="Arial"/>
                <a:sym typeface="Arial"/>
              </a:endParaRPr>
            </a:p>
          </p:txBody>
        </p:sp>
        <p:cxnSp>
          <p:nvCxnSpPr>
            <p:cNvPr id="210" name="Google Shape;210;p6"/>
            <p:cNvCxnSpPr/>
            <p:nvPr/>
          </p:nvCxnSpPr>
          <p:spPr>
            <a:xfrm>
              <a:off x="4572000" y="1510280"/>
              <a:ext cx="0" cy="300600"/>
            </a:xfrm>
            <a:prstGeom prst="straightConnector1">
              <a:avLst/>
            </a:prstGeom>
            <a:noFill/>
            <a:ln w="38100" cap="flat" cmpd="sng">
              <a:solidFill>
                <a:schemeClr val="bg2"/>
              </a:solidFill>
              <a:prstDash val="solid"/>
              <a:round/>
              <a:headEnd type="none" w="sm" len="sm"/>
              <a:tailEnd type="stealth" w="med" len="med"/>
            </a:ln>
          </p:spPr>
        </p:cxnSp>
      </p:grpSp>
      <p:grpSp>
        <p:nvGrpSpPr>
          <p:cNvPr id="211" name="Google Shape;211;p6"/>
          <p:cNvGrpSpPr/>
          <p:nvPr/>
        </p:nvGrpSpPr>
        <p:grpSpPr>
          <a:xfrm>
            <a:off x="4524276" y="2546862"/>
            <a:ext cx="2532400" cy="1227622"/>
            <a:chOff x="3624542" y="2428240"/>
            <a:chExt cx="1899300" cy="920716"/>
          </a:xfrm>
        </p:grpSpPr>
        <p:sp>
          <p:nvSpPr>
            <p:cNvPr id="199" name="Google Shape;199;p6"/>
            <p:cNvSpPr/>
            <p:nvPr/>
          </p:nvSpPr>
          <p:spPr>
            <a:xfrm>
              <a:off x="3624542" y="2739056"/>
              <a:ext cx="1899300" cy="609900"/>
            </a:xfrm>
            <a:prstGeom prst="roundRect">
              <a:avLst>
                <a:gd name="adj" fmla="val 16667"/>
              </a:avLst>
            </a:prstGeom>
            <a:noFill/>
            <a:ln w="25400" cap="flat" cmpd="sng">
              <a:solidFill>
                <a:schemeClr val="bg2"/>
              </a:solidFill>
              <a:prstDash val="solid"/>
              <a:miter lim="800000"/>
              <a:headEnd type="none" w="sm" len="sm"/>
              <a:tailEnd type="none" w="sm" len="sm"/>
            </a:ln>
          </p:spPr>
          <p:txBody>
            <a:bodyPr spcFirstLastPara="1" wrap="square" lIns="91433" tIns="45700" rIns="91433" bIns="45700" anchor="ctr" anchorCtr="0">
              <a:noAutofit/>
            </a:bodyPr>
            <a:lstStyle/>
            <a:p>
              <a:pPr algn="ctr">
                <a:lnSpc>
                  <a:spcPct val="100000"/>
                </a:lnSpc>
              </a:pPr>
              <a:r>
                <a:rPr lang="en" sz="2533" b="1" dirty="0">
                  <a:solidFill>
                    <a:schemeClr val="bg1"/>
                  </a:solidFill>
                  <a:latin typeface="Calibri"/>
                  <a:ea typeface="Calibri"/>
                  <a:cs typeface="Calibri"/>
                  <a:sym typeface="Calibri"/>
                </a:rPr>
                <a:t>Development Review</a:t>
              </a:r>
              <a:endParaRPr sz="2533" b="1" dirty="0">
                <a:solidFill>
                  <a:schemeClr val="bg1"/>
                </a:solidFill>
                <a:latin typeface="Arial"/>
                <a:ea typeface="Arial"/>
                <a:cs typeface="Arial"/>
                <a:sym typeface="Arial"/>
              </a:endParaRPr>
            </a:p>
          </p:txBody>
        </p:sp>
        <p:cxnSp>
          <p:nvCxnSpPr>
            <p:cNvPr id="212" name="Google Shape;212;p6"/>
            <p:cNvCxnSpPr/>
            <p:nvPr/>
          </p:nvCxnSpPr>
          <p:spPr>
            <a:xfrm>
              <a:off x="4580278" y="2428240"/>
              <a:ext cx="0" cy="300600"/>
            </a:xfrm>
            <a:prstGeom prst="straightConnector1">
              <a:avLst/>
            </a:prstGeom>
            <a:noFill/>
            <a:ln w="38100" cap="flat" cmpd="sng">
              <a:solidFill>
                <a:schemeClr val="bg2"/>
              </a:solidFill>
              <a:prstDash val="solid"/>
              <a:round/>
              <a:headEnd type="none" w="sm" len="sm"/>
              <a:tailEnd type="stealth" w="med" len="med"/>
            </a:ln>
          </p:spPr>
        </p:cxnSp>
      </p:grpSp>
      <p:grpSp>
        <p:nvGrpSpPr>
          <p:cNvPr id="213" name="Google Shape;213;p6"/>
          <p:cNvGrpSpPr/>
          <p:nvPr/>
        </p:nvGrpSpPr>
        <p:grpSpPr>
          <a:xfrm>
            <a:off x="4527925" y="3776617"/>
            <a:ext cx="2528751" cy="1196073"/>
            <a:chOff x="3624542" y="3179840"/>
            <a:chExt cx="1896563" cy="897054"/>
          </a:xfrm>
        </p:grpSpPr>
        <p:sp>
          <p:nvSpPr>
            <p:cNvPr id="203" name="Google Shape;203;p6"/>
            <p:cNvSpPr/>
            <p:nvPr/>
          </p:nvSpPr>
          <p:spPr>
            <a:xfrm>
              <a:off x="3624542" y="3466892"/>
              <a:ext cx="1896563" cy="610002"/>
            </a:xfrm>
            <a:prstGeom prst="roundRect">
              <a:avLst>
                <a:gd name="adj" fmla="val 16667"/>
              </a:avLst>
            </a:prstGeom>
            <a:noFill/>
            <a:ln w="25400" cap="flat" cmpd="sng">
              <a:solidFill>
                <a:schemeClr val="bg2"/>
              </a:solidFill>
              <a:prstDash val="solid"/>
              <a:miter lim="800000"/>
              <a:headEnd type="none" w="sm" len="sm"/>
              <a:tailEnd type="none" w="sm" len="sm"/>
            </a:ln>
          </p:spPr>
          <p:txBody>
            <a:bodyPr spcFirstLastPara="1" wrap="square" lIns="91433" tIns="45700" rIns="91433" bIns="45700" anchor="ctr" anchorCtr="0">
              <a:noAutofit/>
            </a:bodyPr>
            <a:lstStyle/>
            <a:p>
              <a:pPr algn="ctr">
                <a:lnSpc>
                  <a:spcPct val="100000"/>
                </a:lnSpc>
              </a:pPr>
              <a:r>
                <a:rPr lang="en" sz="2533" b="1" dirty="0">
                  <a:solidFill>
                    <a:schemeClr val="bg1"/>
                  </a:solidFill>
                  <a:latin typeface="Calibri"/>
                  <a:ea typeface="Calibri"/>
                  <a:cs typeface="Calibri"/>
                  <a:sym typeface="Calibri"/>
                </a:rPr>
                <a:t>Building &amp; Construction</a:t>
              </a:r>
              <a:endParaRPr sz="2533" b="1" dirty="0">
                <a:solidFill>
                  <a:schemeClr val="bg1"/>
                </a:solidFill>
                <a:latin typeface="Arial"/>
                <a:ea typeface="Arial"/>
                <a:cs typeface="Arial"/>
                <a:sym typeface="Arial"/>
              </a:endParaRPr>
            </a:p>
          </p:txBody>
        </p:sp>
        <p:cxnSp>
          <p:nvCxnSpPr>
            <p:cNvPr id="214" name="Google Shape;214;p6"/>
            <p:cNvCxnSpPr/>
            <p:nvPr/>
          </p:nvCxnSpPr>
          <p:spPr>
            <a:xfrm>
              <a:off x="4573500" y="3179840"/>
              <a:ext cx="0" cy="300600"/>
            </a:xfrm>
            <a:prstGeom prst="straightConnector1">
              <a:avLst/>
            </a:prstGeom>
            <a:noFill/>
            <a:ln w="38100" cap="flat" cmpd="sng">
              <a:solidFill>
                <a:schemeClr val="bg2"/>
              </a:solidFill>
              <a:prstDash val="solid"/>
              <a:round/>
              <a:headEnd type="none" w="sm" len="sm"/>
              <a:tailEnd type="stealth" w="med" len="med"/>
            </a:ln>
          </p:spPr>
        </p:cxnSp>
      </p:grpSp>
      <p:grpSp>
        <p:nvGrpSpPr>
          <p:cNvPr id="215" name="Google Shape;215;p6"/>
          <p:cNvGrpSpPr/>
          <p:nvPr/>
        </p:nvGrpSpPr>
        <p:grpSpPr>
          <a:xfrm>
            <a:off x="4527924" y="5004376"/>
            <a:ext cx="2528800" cy="1243421"/>
            <a:chOff x="3624542" y="3963950"/>
            <a:chExt cx="1896600" cy="932566"/>
          </a:xfrm>
        </p:grpSpPr>
        <p:sp>
          <p:nvSpPr>
            <p:cNvPr id="207" name="Google Shape;207;p6"/>
            <p:cNvSpPr/>
            <p:nvPr/>
          </p:nvSpPr>
          <p:spPr>
            <a:xfrm>
              <a:off x="3624542" y="4286616"/>
              <a:ext cx="1896600" cy="609900"/>
            </a:xfrm>
            <a:prstGeom prst="roundRect">
              <a:avLst>
                <a:gd name="adj" fmla="val 16667"/>
              </a:avLst>
            </a:prstGeom>
            <a:noFill/>
            <a:ln w="25400" cap="flat" cmpd="sng">
              <a:solidFill>
                <a:schemeClr val="bg2"/>
              </a:solidFill>
              <a:prstDash val="solid"/>
              <a:miter lim="800000"/>
              <a:headEnd type="none" w="sm" len="sm"/>
              <a:tailEnd type="none" w="sm" len="sm"/>
            </a:ln>
          </p:spPr>
          <p:txBody>
            <a:bodyPr spcFirstLastPara="1" wrap="square" lIns="91433" tIns="45700" rIns="91433" bIns="45700" anchor="ctr" anchorCtr="0">
              <a:noAutofit/>
            </a:bodyPr>
            <a:lstStyle/>
            <a:p>
              <a:pPr algn="ctr">
                <a:lnSpc>
                  <a:spcPct val="100000"/>
                </a:lnSpc>
              </a:pPr>
              <a:r>
                <a:rPr lang="en" sz="2533" b="1" dirty="0">
                  <a:solidFill>
                    <a:schemeClr val="bg1"/>
                  </a:solidFill>
                  <a:latin typeface="Calibri"/>
                  <a:ea typeface="Calibri"/>
                  <a:cs typeface="Calibri"/>
                  <a:sym typeface="Calibri"/>
                </a:rPr>
                <a:t>Post-</a:t>
              </a:r>
              <a:endParaRPr sz="2533" b="1" dirty="0">
                <a:solidFill>
                  <a:schemeClr val="bg1"/>
                </a:solidFill>
                <a:latin typeface="Calibri"/>
                <a:ea typeface="Calibri"/>
                <a:cs typeface="Calibri"/>
                <a:sym typeface="Calibri"/>
              </a:endParaRPr>
            </a:p>
            <a:p>
              <a:pPr algn="ctr">
                <a:lnSpc>
                  <a:spcPct val="100000"/>
                </a:lnSpc>
              </a:pPr>
              <a:r>
                <a:rPr lang="en" sz="2533" b="1" dirty="0">
                  <a:solidFill>
                    <a:schemeClr val="bg1"/>
                  </a:solidFill>
                  <a:latin typeface="Calibri"/>
                  <a:ea typeface="Calibri"/>
                  <a:cs typeface="Calibri"/>
                  <a:sym typeface="Calibri"/>
                </a:rPr>
                <a:t>Occupancy</a:t>
              </a:r>
              <a:endParaRPr sz="2533" b="1" dirty="0">
                <a:solidFill>
                  <a:schemeClr val="bg1"/>
                </a:solidFill>
                <a:latin typeface="Arial"/>
                <a:ea typeface="Arial"/>
                <a:cs typeface="Arial"/>
                <a:sym typeface="Arial"/>
              </a:endParaRPr>
            </a:p>
          </p:txBody>
        </p:sp>
        <p:cxnSp>
          <p:nvCxnSpPr>
            <p:cNvPr id="216" name="Google Shape;216;p6"/>
            <p:cNvCxnSpPr/>
            <p:nvPr/>
          </p:nvCxnSpPr>
          <p:spPr>
            <a:xfrm>
              <a:off x="4573500" y="3963950"/>
              <a:ext cx="0" cy="300600"/>
            </a:xfrm>
            <a:prstGeom prst="straightConnector1">
              <a:avLst/>
            </a:prstGeom>
            <a:noFill/>
            <a:ln w="38100" cap="flat" cmpd="sng">
              <a:solidFill>
                <a:schemeClr val="bg2"/>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RA New Branding">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WRA 2023 BRANDING">
      <a:majorFont>
        <a:latin typeface="Neue Haas Grotesk Display Pro"/>
        <a:ea typeface=""/>
        <a:cs typeface=""/>
      </a:majorFont>
      <a:minorFont>
        <a:latin typeface="Calibri"/>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BDBA8"/>
            </a:gs>
            <a:gs pos="100000">
              <a:srgbClr val="54C0BB"/>
            </a:gs>
          </a:gsLst>
          <a:lin ang="4528400" scaled="0"/>
        </a:gra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Neue Haas Grotesk Display Pro 15 Ultra Thin"/>
            <a:ea typeface="Neue Haas Grotesk Display Pro 15 Ultra Thin"/>
            <a:cs typeface="Neue Haas Grotesk Display Pro 15 Ultra Thin"/>
            <a:sym typeface="Neue Haas Grotesk Display Pro 15 Ultra T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3271DE37-A3D7-42B8-88F8-7DD482B57E9B}" vid="{56A9E896-7F6B-40EB-AAB4-F63FEC8AC5DC}"/>
    </a:ext>
  </a:extLst>
</a:theme>
</file>

<file path=ppt/theme/theme10.xml><?xml version="1.0" encoding="utf-8"?>
<a:theme xmlns:a="http://schemas.openxmlformats.org/drawingml/2006/main" name="Thank you with photo">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White">
      <a:majorFont>
        <a:latin typeface="Neue Haas Grotesk Display Pro 75 Bold"/>
        <a:ea typeface="Neue Haas Grotesk Display Pro 75 Bold"/>
        <a:cs typeface="Neue Haas Grotesk Display Pro 75 Bold"/>
      </a:majorFont>
      <a:minorFont>
        <a:latin typeface="Neue Haas Grotesk Display Pro 65 Medium"/>
        <a:ea typeface="Neue Haas Grotesk Display Pro 65 Medium"/>
        <a:cs typeface="Neue Haas Grotesk Display Pro 65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BDBA8"/>
            </a:gs>
            <a:gs pos="100000">
              <a:srgbClr val="54C0BB"/>
            </a:gs>
          </a:gsLst>
          <a:lin ang="4528400" scaled="0"/>
        </a:gra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Neue Haas Grotesk Display Pro 15 Ultra Thin"/>
            <a:ea typeface="Neue Haas Grotesk Display Pro 15 Ultra Thin"/>
            <a:cs typeface="Neue Haas Grotesk Display Pro 15 Ultra Thin"/>
            <a:sym typeface="Neue Haas Grotesk Display Pro 15 Ultra T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3271DE37-A3D7-42B8-88F8-7DD482B57E9B}" vid="{F773EFA7-5716-4E6B-8735-FE8566AD8741}"/>
    </a:ext>
  </a:extLst>
</a:theme>
</file>

<file path=ppt/theme/theme11.xml><?xml version="1.0" encoding="utf-8"?>
<a:theme xmlns:a="http://schemas.openxmlformats.org/drawingml/2006/main" name="Dark ">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Custom 2 - Subheader">
      <a:majorFont>
        <a:latin typeface="NeueHaasGroteskDisp Pro Md"/>
        <a:ea typeface=""/>
        <a:cs typeface=""/>
      </a:majorFont>
      <a:minorFont>
        <a:latin typeface="Neue Haas Grotesk Displa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71DE37-A3D7-42B8-88F8-7DD482B57E9B}" vid="{7F6DC74C-9C9C-45EC-B38E-0241CD2EC5E0}"/>
    </a:ext>
  </a:extLst>
</a:theme>
</file>

<file path=ppt/theme/theme12.xml><?xml version="1.0" encoding="utf-8"?>
<a:theme xmlns:a="http://schemas.openxmlformats.org/drawingml/2006/main" name="1_Marigold right side layout">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White">
      <a:majorFont>
        <a:latin typeface="Neue Haas Grotesk Display Pro 75 Bold"/>
        <a:ea typeface="Neue Haas Grotesk Display Pro 75 Bold"/>
        <a:cs typeface="Neue Haas Grotesk Display Pro 75 Bold"/>
      </a:majorFont>
      <a:minorFont>
        <a:latin typeface="Neue Haas Grotesk Display Pro 65 Medium"/>
        <a:ea typeface="Neue Haas Grotesk Display Pro 65 Medium"/>
        <a:cs typeface="Neue Haas Grotesk Display Pro 65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BDBA8"/>
            </a:gs>
            <a:gs pos="100000">
              <a:srgbClr val="54C0BB"/>
            </a:gs>
          </a:gsLst>
          <a:lin ang="4528400" scaled="0"/>
        </a:gra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Neue Haas Grotesk Display Pro 15 Ultra Thin"/>
            <a:ea typeface="Neue Haas Grotesk Display Pro 15 Ultra Thin"/>
            <a:cs typeface="Neue Haas Grotesk Display Pro 15 Ultra Thin"/>
            <a:sym typeface="Neue Haas Grotesk Display Pro 15 Ultra T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5F74E4A2-269E-45E8-BC7C-E1AA7E6792E5}" vid="{80CB265C-D8BA-4D87-82F2-2359B9ED0E24}"/>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Green Left">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White">
      <a:majorFont>
        <a:latin typeface="Neue Haas Grotesk Display Pro 75 Bold"/>
        <a:ea typeface="Neue Haas Grotesk Display Pro 75 Bold"/>
        <a:cs typeface="Neue Haas Grotesk Display Pro 75 Bold"/>
      </a:majorFont>
      <a:minorFont>
        <a:latin typeface="Neue Haas Grotesk Display Pro 65 Medium"/>
        <a:ea typeface="Neue Haas Grotesk Display Pro 65 Medium"/>
        <a:cs typeface="Neue Haas Grotesk Display Pro 65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BDBA8"/>
            </a:gs>
            <a:gs pos="100000">
              <a:srgbClr val="54C0BB"/>
            </a:gs>
          </a:gsLst>
          <a:lin ang="4528400" scaled="0"/>
        </a:gra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Neue Haas Grotesk Display Pro 15 Ultra Thin"/>
            <a:ea typeface="Neue Haas Grotesk Display Pro 15 Ultra Thin"/>
            <a:cs typeface="Neue Haas Grotesk Display Pro 15 Ultra Thin"/>
            <a:sym typeface="Neue Haas Grotesk Display Pro 15 Ultra T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3271DE37-A3D7-42B8-88F8-7DD482B57E9B}" vid="{68CCE3B5-7F68-45E6-913D-1E2AEDEDC01A}"/>
    </a:ext>
  </a:extLst>
</a:theme>
</file>

<file path=ppt/theme/theme3.xml><?xml version="1.0" encoding="utf-8"?>
<a:theme xmlns:a="http://schemas.openxmlformats.org/drawingml/2006/main" name="Marigold_right_side">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White">
      <a:majorFont>
        <a:latin typeface="Neue Haas Grotesk Display Pro 75 Bold"/>
        <a:ea typeface="Neue Haas Grotesk Display Pro 75 Bold"/>
        <a:cs typeface="Neue Haas Grotesk Display Pro 75 Bold"/>
      </a:majorFont>
      <a:minorFont>
        <a:latin typeface="Neue Haas Grotesk Display Pro 65 Medium"/>
        <a:ea typeface="Neue Haas Grotesk Display Pro 65 Medium"/>
        <a:cs typeface="Neue Haas Grotesk Display Pro 65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BDBA8"/>
            </a:gs>
            <a:gs pos="100000">
              <a:srgbClr val="54C0BB"/>
            </a:gs>
          </a:gsLst>
          <a:lin ang="4528400" scaled="0"/>
        </a:gra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Neue Haas Grotesk Display Pro 15 Ultra Thin"/>
            <a:ea typeface="Neue Haas Grotesk Display Pro 15 Ultra Thin"/>
            <a:cs typeface="Neue Haas Grotesk Display Pro 15 Ultra Thin"/>
            <a:sym typeface="Neue Haas Grotesk Display Pro 15 Ultra T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3271DE37-A3D7-42B8-88F8-7DD482B57E9B}" vid="{C3B61481-213E-4C1A-8C43-BA70355C8D41}"/>
    </a:ext>
  </a:extLst>
</a:theme>
</file>

<file path=ppt/theme/theme4.xml><?xml version="1.0" encoding="utf-8"?>
<a:theme xmlns:a="http://schemas.openxmlformats.org/drawingml/2006/main" name="Split_content_green_right">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White">
      <a:majorFont>
        <a:latin typeface="Neue Haas Grotesk Display Pro 75 Bold"/>
        <a:ea typeface="Neue Haas Grotesk Display Pro 75 Bold"/>
        <a:cs typeface="Neue Haas Grotesk Display Pro 75 Bold"/>
      </a:majorFont>
      <a:minorFont>
        <a:latin typeface="Neue Haas Grotesk Display Pro 65 Medium"/>
        <a:ea typeface="Neue Haas Grotesk Display Pro 65 Medium"/>
        <a:cs typeface="Neue Haas Grotesk Display Pro 65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BDBA8"/>
            </a:gs>
            <a:gs pos="100000">
              <a:srgbClr val="54C0BB"/>
            </a:gs>
          </a:gsLst>
          <a:lin ang="4528400" scaled="0"/>
        </a:gra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Neue Haas Grotesk Display Pro 15 Ultra Thin"/>
            <a:ea typeface="Neue Haas Grotesk Display Pro 15 Ultra Thin"/>
            <a:cs typeface="Neue Haas Grotesk Display Pro 15 Ultra Thin"/>
            <a:sym typeface="Neue Haas Grotesk Display Pro 15 Ultra T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3271DE37-A3D7-42B8-88F8-7DD482B57E9B}" vid="{69EBFBF3-3F5D-4A10-9E37-D3CEF96F46C7}"/>
    </a:ext>
  </a:extLst>
</a:theme>
</file>

<file path=ppt/theme/theme5.xml><?xml version="1.0" encoding="utf-8"?>
<a:theme xmlns:a="http://schemas.openxmlformats.org/drawingml/2006/main" name="2_Icon Landing Page">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Custom 2">
      <a:majorFont>
        <a:latin typeface="Neue Haas Grotesk Display Pro"/>
        <a:ea typeface=""/>
        <a:cs typeface=""/>
      </a:majorFont>
      <a:minorFont>
        <a:latin typeface="Neue Haas Grotesk Displa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71DE37-A3D7-42B8-88F8-7DD482B57E9B}" vid="{9B2AD8C0-D8D9-4F44-A0DA-17EAEE9BB2B8}"/>
    </a:ext>
  </a:extLst>
</a:theme>
</file>

<file path=ppt/theme/theme6.xml><?xml version="1.0" encoding="utf-8"?>
<a:theme xmlns:a="http://schemas.openxmlformats.org/drawingml/2006/main" name="3_Icon Landing Page">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Custom 2">
      <a:majorFont>
        <a:latin typeface="Neue Haas Grotesk Display Pro"/>
        <a:ea typeface=""/>
        <a:cs typeface=""/>
      </a:majorFont>
      <a:minorFont>
        <a:latin typeface="Neue Haas Grotesk Displa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71DE37-A3D7-42B8-88F8-7DD482B57E9B}" vid="{F23595ED-7A3E-4469-B950-CEF8223C981C}"/>
    </a:ext>
  </a:extLst>
</a:theme>
</file>

<file path=ppt/theme/theme7.xml><?xml version="1.0" encoding="utf-8"?>
<a:theme xmlns:a="http://schemas.openxmlformats.org/drawingml/2006/main" name="1_Icon Landing Page">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Custom 2">
      <a:majorFont>
        <a:latin typeface="Neue Haas Grotesk Display Pro"/>
        <a:ea typeface=""/>
        <a:cs typeface=""/>
      </a:majorFont>
      <a:minorFont>
        <a:latin typeface="Neue Haas Grotesk Displa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271DE37-A3D7-42B8-88F8-7DD482B57E9B}" vid="{33F7A09D-4B69-4913-A718-E22C8B0C4819}"/>
    </a:ext>
  </a:extLst>
</a:theme>
</file>

<file path=ppt/theme/theme8.xml><?xml version="1.0" encoding="utf-8"?>
<a:theme xmlns:a="http://schemas.openxmlformats.org/drawingml/2006/main" name="Green_Left_Content_With_Image_option2">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White">
      <a:majorFont>
        <a:latin typeface="Neue Haas Grotesk Display Pro 75 Bold"/>
        <a:ea typeface="Neue Haas Grotesk Display Pro 75 Bold"/>
        <a:cs typeface="Neue Haas Grotesk Display Pro 75 Bold"/>
      </a:majorFont>
      <a:minorFont>
        <a:latin typeface="Neue Haas Grotesk Display Pro 65 Medium"/>
        <a:ea typeface="Neue Haas Grotesk Display Pro 65 Medium"/>
        <a:cs typeface="Neue Haas Grotesk Display Pro 65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BDBA8"/>
            </a:gs>
            <a:gs pos="100000">
              <a:srgbClr val="54C0BB"/>
            </a:gs>
          </a:gsLst>
          <a:lin ang="4528400" scaled="0"/>
        </a:gra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Neue Haas Grotesk Display Pro 15 Ultra Thin"/>
            <a:ea typeface="Neue Haas Grotesk Display Pro 15 Ultra Thin"/>
            <a:cs typeface="Neue Haas Grotesk Display Pro 15 Ultra Thin"/>
            <a:sym typeface="Neue Haas Grotesk Display Pro 15 Ultra T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3271DE37-A3D7-42B8-88F8-7DD482B57E9B}" vid="{25BBC5E5-5079-4144-8D37-BE6FBAF188F8}"/>
    </a:ext>
  </a:extLst>
</a:theme>
</file>

<file path=ppt/theme/theme9.xml><?xml version="1.0" encoding="utf-8"?>
<a:theme xmlns:a="http://schemas.openxmlformats.org/drawingml/2006/main" name="Questions">
  <a:themeElements>
    <a:clrScheme name="WRA New Branding">
      <a:dk1>
        <a:srgbClr val="03221D"/>
      </a:dk1>
      <a:lt1>
        <a:srgbClr val="F1EFF0"/>
      </a:lt1>
      <a:dk2>
        <a:srgbClr val="06453A"/>
      </a:dk2>
      <a:lt2>
        <a:srgbClr val="99F0E1"/>
      </a:lt2>
      <a:accent1>
        <a:srgbClr val="03221D"/>
      </a:accent1>
      <a:accent2>
        <a:srgbClr val="06453A"/>
      </a:accent2>
      <a:accent3>
        <a:srgbClr val="00D8B4"/>
      </a:accent3>
      <a:accent4>
        <a:srgbClr val="F2A24C"/>
      </a:accent4>
      <a:accent5>
        <a:srgbClr val="F1EFF0"/>
      </a:accent5>
      <a:accent6>
        <a:srgbClr val="99F0E1"/>
      </a:accent6>
      <a:hlink>
        <a:srgbClr val="00D8B4"/>
      </a:hlink>
      <a:folHlink>
        <a:srgbClr val="F2A24C"/>
      </a:folHlink>
    </a:clrScheme>
    <a:fontScheme name="White">
      <a:majorFont>
        <a:latin typeface="Neue Haas Grotesk Display Pro 75 Bold"/>
        <a:ea typeface="Neue Haas Grotesk Display Pro 75 Bold"/>
        <a:cs typeface="Neue Haas Grotesk Display Pro 75 Bold"/>
      </a:majorFont>
      <a:minorFont>
        <a:latin typeface="Neue Haas Grotesk Display Pro 65 Medium"/>
        <a:ea typeface="Neue Haas Grotesk Display Pro 65 Medium"/>
        <a:cs typeface="Neue Haas Grotesk Display Pro 65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BDBA8"/>
            </a:gs>
            <a:gs pos="100000">
              <a:srgbClr val="54C0BB"/>
            </a:gs>
          </a:gsLst>
          <a:lin ang="4528400" scaled="0"/>
        </a:gra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Neue Haas Grotesk Display Pro 15 Ultra Thin"/>
            <a:ea typeface="Neue Haas Grotesk Display Pro 15 Ultra Thin"/>
            <a:cs typeface="Neue Haas Grotesk Display Pro 15 Ultra Thin"/>
            <a:sym typeface="Neue Haas Grotesk Display Pro 15 Ultra T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40000"/>
          </a:lnSpc>
          <a:spcBef>
            <a:spcPts val="0"/>
          </a:spcBef>
          <a:spcAft>
            <a:spcPts val="0"/>
          </a:spcAft>
          <a:buClrTx/>
          <a:buSzTx/>
          <a:buFontTx/>
          <a:buNone/>
          <a:tabLst/>
          <a:defRPr kumimoji="0" sz="2400" b="0" i="0" u="none" strike="noStrike" cap="none" spc="0" normalizeH="0" baseline="0">
            <a:ln>
              <a:noFill/>
            </a:ln>
            <a:solidFill>
              <a:srgbClr val="03221D"/>
            </a:solidFill>
            <a:effectLst/>
            <a:uFillTx/>
            <a:latin typeface="Neue Haas Grotesk Display Pro 55 Roman"/>
            <a:ea typeface="Neue Haas Grotesk Display Pro 55 Roman"/>
            <a:cs typeface="Neue Haas Grotesk Display Pro 55 Roman"/>
            <a:sym typeface="Neue Haas Grotesk Display Pro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3271DE37-A3D7-42B8-88F8-7DD482B57E9B}" vid="{B8E1898C-AD69-4019-B3FA-CCA14F1A178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A8D8D3CCF8024B8480588293B8CA66" ma:contentTypeVersion="13" ma:contentTypeDescription="Create a new document." ma:contentTypeScope="" ma:versionID="1cde21146b7019af230c1922064b678f">
  <xsd:schema xmlns:xsd="http://www.w3.org/2001/XMLSchema" xmlns:xs="http://www.w3.org/2001/XMLSchema" xmlns:p="http://schemas.microsoft.com/office/2006/metadata/properties" xmlns:ns2="dfdfdc2e-6562-4bca-b382-866d00cabfb3" xmlns:ns3="http://schemas.microsoft.com/sharepoint.v3" xmlns:ns4="89d2adfb-4844-4394-af2c-788461211bf0" targetNamespace="http://schemas.microsoft.com/office/2006/metadata/properties" ma:root="true" ma:fieldsID="ea920656b4b924b5f7b35d005ccdfee5" ns2:_="" ns3:_="" ns4:_="">
    <xsd:import namespace="dfdfdc2e-6562-4bca-b382-866d00cabfb3"/>
    <xsd:import namespace="http://schemas.microsoft.com/sharepoint.v3"/>
    <xsd:import namespace="89d2adfb-4844-4394-af2c-788461211bf0"/>
    <xsd:element name="properties">
      <xsd:complexType>
        <xsd:sequence>
          <xsd:element name="documentManagement">
            <xsd:complexType>
              <xsd:all>
                <xsd:element ref="ns2:_dlc_DocId" minOccurs="0"/>
                <xsd:element ref="ns2:_dlc_DocIdUrl" minOccurs="0"/>
                <xsd:element ref="ns2:_dlc_DocIdPersistId" minOccurs="0"/>
                <xsd:element ref="ns3:CategoryDescription" minOccurs="0"/>
                <xsd:element ref="ns2:Tags" minOccurs="0"/>
                <xsd:element ref="ns4:MediaServiceMetadata" minOccurs="0"/>
                <xsd:element ref="ns4:MediaServiceFastMetadata" minOccurs="0"/>
                <xsd:element ref="ns2:SharedWithUsers" minOccurs="0"/>
                <xsd:element ref="ns2:SharedWithDetails" minOccurs="0"/>
                <xsd:element ref="ns4:lcf76f155ced4ddcb4097134ff3c332f" minOccurs="0"/>
                <xsd:element ref="ns2:TaxCatchAll" minOccurs="0"/>
                <xsd:element ref="ns4:MediaServiceDateTaken" minOccurs="0"/>
                <xsd:element ref="ns4:MediaServiceGenerationTime" minOccurs="0"/>
                <xsd:element ref="ns4:MediaServiceEventHashCode" minOccurs="0"/>
                <xsd:element ref="ns4:MediaServiceLocatio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dfdc2e-6562-4bca-b382-866d00cabf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gs" ma:index="12" nillable="true" ma:displayName="Tags" ma:internalName="Tags">
      <xsd:complexType>
        <xsd:complexContent>
          <xsd:extension base="dms:MultiChoiceFillIn">
            <xsd:sequence>
              <xsd:element name="Value" maxOccurs="unbounded" minOccurs="0" nillable="true">
                <xsd:simpleType>
                  <xsd:union memberTypes="dms:Text">
                    <xsd:simpleType>
                      <xsd:restriction base="dms:Choice">
                        <xsd:enumeration value="Vendor Provided"/>
                        <xsd:enumeration value="Linked to Other Documents"/>
                        <xsd:enumeration value="Archived"/>
                        <xsd:enumeration value="Audio Asset"/>
                        <xsd:enumeration value="Video Asset"/>
                      </xsd:restriction>
                    </xsd:simpleType>
                  </xsd:union>
                </xsd:simpleType>
              </xsd:element>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ebf9269-b98a-4f1c-81e3-ce52d651c105}" ma:internalName="TaxCatchAll" ma:showField="CatchAllData" ma:web="dfdfdc2e-6562-4bca-b382-866d00cabf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1"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2adfb-4844-4394-af2c-788461211bf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d2adfb-4844-4394-af2c-788461211bf0">
      <Terms xmlns="http://schemas.microsoft.com/office/infopath/2007/PartnerControls"/>
    </lcf76f155ced4ddcb4097134ff3c332f>
    <Tags xmlns="dfdfdc2e-6562-4bca-b382-866d00cabfb3" xsi:nil="true"/>
    <TaxCatchAll xmlns="dfdfdc2e-6562-4bca-b382-866d00cabfb3" xsi:nil="true"/>
    <CategoryDescription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72024E5-575E-4AB9-B14A-CA75F4C3774E}">
  <ds:schemaRefs>
    <ds:schemaRef ds:uri="http://schemas.microsoft.com/sharepoint/v3/contenttype/forms"/>
  </ds:schemaRefs>
</ds:datastoreItem>
</file>

<file path=customXml/itemProps2.xml><?xml version="1.0" encoding="utf-8"?>
<ds:datastoreItem xmlns:ds="http://schemas.openxmlformats.org/officeDocument/2006/customXml" ds:itemID="{2C1856A8-0670-4D29-82CA-A544246FBB00}"/>
</file>

<file path=customXml/itemProps3.xml><?xml version="1.0" encoding="utf-8"?>
<ds:datastoreItem xmlns:ds="http://schemas.openxmlformats.org/officeDocument/2006/customXml" ds:itemID="{4F3248BA-CB5E-4898-BB8B-D23E3EB6981B}">
  <ds:schemaRefs>
    <ds:schemaRef ds:uri="c596e360-7d26-4837-bd75-24a95a1c0395"/>
    <ds:schemaRef ds:uri="http://purl.org/dc/dcmitype/"/>
    <ds:schemaRef ds:uri="http://schemas.microsoft.com/office/infopath/2007/PartnerControls"/>
    <ds:schemaRef ds:uri="http://schemas.microsoft.com/office/2006/metadata/properties"/>
    <ds:schemaRef ds:uri="http://purl.org/dc/terms/"/>
    <ds:schemaRef ds:uri="http://schemas.microsoft.com/office/2006/documentManagement/types"/>
    <ds:schemaRef ds:uri="38b4bd7b-f05e-4f70-a4e5-b921ddb8da03"/>
    <ds:schemaRef ds:uri="http://schemas.openxmlformats.org/package/2006/metadata/core-properties"/>
    <ds:schemaRef ds:uri="http://www.w3.org/XML/1998/namespace"/>
    <ds:schemaRef ds:uri="http://purl.org/dc/elements/1.1/"/>
  </ds:schemaRefs>
</ds:datastoreItem>
</file>

<file path=customXml/itemProps4.xml><?xml version="1.0" encoding="utf-8"?>
<ds:datastoreItem xmlns:ds="http://schemas.openxmlformats.org/officeDocument/2006/customXml" ds:itemID="{BA017E70-9D5A-443A-979F-BCFCB038377B}"/>
</file>

<file path=docProps/app.xml><?xml version="1.0" encoding="utf-8"?>
<Properties xmlns="http://schemas.openxmlformats.org/officeDocument/2006/extended-properties" xmlns:vt="http://schemas.openxmlformats.org/officeDocument/2006/docPropsVTypes">
  <Template>Presentation PowerPoint Deck Template - WRA 2023</Template>
  <TotalTime>3521</TotalTime>
  <Words>4427</Words>
  <Application>Microsoft Office PowerPoint</Application>
  <PresentationFormat>Widescreen</PresentationFormat>
  <Paragraphs>266</Paragraphs>
  <Slides>17</Slides>
  <Notes>16</Notes>
  <HiddenSlides>0</HiddenSlides>
  <MMClips>0</MMClips>
  <ScaleCrop>false</ScaleCrop>
  <HeadingPairs>
    <vt:vector size="6" baseType="variant">
      <vt:variant>
        <vt:lpstr>Fonts Used</vt:lpstr>
      </vt:variant>
      <vt:variant>
        <vt:i4>16</vt:i4>
      </vt:variant>
      <vt:variant>
        <vt:lpstr>Theme</vt:lpstr>
      </vt:variant>
      <vt:variant>
        <vt:i4>12</vt:i4>
      </vt:variant>
      <vt:variant>
        <vt:lpstr>Slide Titles</vt:lpstr>
      </vt:variant>
      <vt:variant>
        <vt:i4>17</vt:i4>
      </vt:variant>
    </vt:vector>
  </HeadingPairs>
  <TitlesOfParts>
    <vt:vector size="45" baseType="lpstr">
      <vt:lpstr>Arial</vt:lpstr>
      <vt:lpstr>Calibri</vt:lpstr>
      <vt:lpstr>Courier New</vt:lpstr>
      <vt:lpstr>Garamond</vt:lpstr>
      <vt:lpstr>Lato</vt:lpstr>
      <vt:lpstr>Neue Haas Grotesk Display Pro</vt:lpstr>
      <vt:lpstr>Neue Haas Grotesk Display Pro 15 Ultra Thin</vt:lpstr>
      <vt:lpstr>Neue Haas Grotesk Display Pro 25 Thin</vt:lpstr>
      <vt:lpstr>Neue Haas Grotesk Display Pro 45 Light</vt:lpstr>
      <vt:lpstr>Neue Haas Grotesk Display Pro 55 Roman</vt:lpstr>
      <vt:lpstr>Neue Haas Grotesk Display Pro 65 Medium</vt:lpstr>
      <vt:lpstr>Neue Haas Grotesk Display Pro 75 Bold</vt:lpstr>
      <vt:lpstr>Open Sans</vt:lpstr>
      <vt:lpstr>Times New Roman</vt:lpstr>
      <vt:lpstr>Times Roman</vt:lpstr>
      <vt:lpstr>Wingdings</vt:lpstr>
      <vt:lpstr>WRA New Branding</vt:lpstr>
      <vt:lpstr>Green Left</vt:lpstr>
      <vt:lpstr>Marigold_right_side</vt:lpstr>
      <vt:lpstr>Split_content_green_right</vt:lpstr>
      <vt:lpstr>2_Icon Landing Page</vt:lpstr>
      <vt:lpstr>3_Icon Landing Page</vt:lpstr>
      <vt:lpstr>1_Icon Landing Page</vt:lpstr>
      <vt:lpstr>Green_Left_Content_With_Image_option2</vt:lpstr>
      <vt:lpstr>Questions</vt:lpstr>
      <vt:lpstr>Thank you with photo</vt:lpstr>
      <vt:lpstr>Dark </vt:lpstr>
      <vt:lpstr>1_Marigold right side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Template PPT deck</dc:subject>
  <dc:creator>Lindsay Rogers</dc:creator>
  <cp:lastModifiedBy>Lindsay Rogers</cp:lastModifiedBy>
  <cp:revision>2</cp:revision>
  <dcterms:created xsi:type="dcterms:W3CDTF">2023-04-07T18:44:47Z</dcterms:created>
  <dcterms:modified xsi:type="dcterms:W3CDTF">2023-04-11T22:49:51Z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0x010100B4185650A269194C82C9C6DE3B002AAE</vt:lpwstr>
  </property>
  <property fmtid="{D5CDD505-2E9C-101B-9397-08002B2CF9AE}" pid="3" name="MediaServiceImageTags">
    <vt:lpwstr/>
  </property>
</Properties>
</file>