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1D_E0209A3E.xml" ContentType="application/vnd.ms-powerpoint.comments+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Lst>
  <p:notesMasterIdLst>
    <p:notesMasterId r:id="rId15"/>
  </p:notesMasterIdLst>
  <p:sldIdLst>
    <p:sldId id="276" r:id="rId6"/>
    <p:sldId id="466" r:id="rId7"/>
    <p:sldId id="686" r:id="rId8"/>
    <p:sldId id="285" r:id="rId9"/>
    <p:sldId id="688" r:id="rId10"/>
    <p:sldId id="687" r:id="rId11"/>
    <p:sldId id="287" r:id="rId12"/>
    <p:sldId id="300" r:id="rId13"/>
    <p:sldId id="321" r:id="rId14"/>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F73A57-44AB-3235-306A-E4E17CB426A7}" name="Crystal Shafii" initials="CS" userId="S::cshafii@fcgov.com::c7aa42e7-c3a6-43c7-b540-ae394a925b27" providerId="AD"/>
  <p188:author id="{B060EBC7-242B-F14E-A376-A5F445DA0E2E}" name="Mariel Miller" initials="MM" userId="S::MaMiller@fcgov.com::b9436952-f5cd-4498-8308-bdefa959a39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9FD4"/>
    <a:srgbClr val="FFFFFF"/>
    <a:srgbClr val="000000"/>
    <a:srgbClr val="00467F"/>
    <a:srgbClr val="1D2B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03B4EB-E898-45B9-A213-850E432C83D5}" v="5" dt="2023-04-12T16:45:24.401"/>
    <p1510:client id="{7B9CAC31-A1D1-4E41-9B9E-F42A809B6773}" v="46" dt="2023-04-12T16:20:20.2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92" autoAdjust="0"/>
    <p:restoredTop sz="82492" autoAdjust="0"/>
  </p:normalViewPr>
  <p:slideViewPr>
    <p:cSldViewPr snapToGrid="0" snapToObjects="1">
      <p:cViewPr varScale="1">
        <p:scale>
          <a:sx n="69" d="100"/>
          <a:sy n="69" d="100"/>
        </p:scale>
        <p:origin x="1181" y="5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14" d="100"/>
          <a:sy n="114" d="100"/>
        </p:scale>
        <p:origin x="426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s>
</file>

<file path=ppt/comments/modernComment_11D_E0209A3E.xml><?xml version="1.0" encoding="utf-8"?>
<p188:cmLst xmlns:a="http://schemas.openxmlformats.org/drawingml/2006/main" xmlns:r="http://schemas.openxmlformats.org/officeDocument/2006/relationships" xmlns:p188="http://schemas.microsoft.com/office/powerpoint/2018/8/main">
  <p188:cm id="{8DF2B0B8-B8EE-474E-9876-F16446889DE4}" authorId="{B060EBC7-242B-F14E-A376-A5F445DA0E2E}" created="2022-08-02T22:06:49.911">
    <pc:sldMkLst xmlns:pc="http://schemas.microsoft.com/office/powerpoint/2013/main/command">
      <pc:docMk/>
      <pc:sldMk cId="3760233022" sldId="285"/>
    </pc:sldMkLst>
    <p188:replyLst>
      <p188:reply id="{F8DA2B94-C23B-4B72-A8C2-3D5B41E800B7}" authorId="{C0F73A57-44AB-3235-306A-E4E17CB426A7}" created="2022-08-08T13:47:15.112">
        <p188:txBody>
          <a:bodyPr/>
          <a:lstStyle/>
          <a:p>
            <a:r>
              <a:rPr lang="en-US"/>
              <a:t>[@Mariel Miller] I am planning to update the org charts when the changes go through Delve, which is connected to JDE and IT - those won't happen until on or after 8/22. We can also look at other options like what Heather did for her slides, or just include the images and then add in text boxes with different titles. I'll also be sure to pull in the staff reporting to Katie in my next round of updates. </a:t>
            </a:r>
          </a:p>
        </p188:txBody>
      </p188:reply>
    </p188:replyLst>
    <p188:txBody>
      <a:bodyPr/>
      <a:lstStyle/>
      <a:p>
        <a:r>
          <a:rPr lang="en-US"/>
          <a:t>Is there an alternative to using this screenshot for the team. It's missing info. and in some cases incorrect. The interns will not be reporting to me after this year. They will transition to Alice. Steady state I will have 6 people reporting to me. This org chart also leaves out the 2 staff that Katie Collins manages. Some of these titles are old and a little wonky. It doesn't show Katie's position change or the 2 vacancies we currently have.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85F685D3-EF28-2646-8B11-8611ADDD9B91}" type="datetimeFigureOut">
              <a:rPr lang="en-US" smtClean="0"/>
              <a:t>4/12/2023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49CFAA14-1D7D-6945-AC91-A844A99DF155}" type="slidenum">
              <a:rPr lang="en-US" smtClean="0"/>
              <a:t>‹#›</a:t>
            </a:fld>
            <a:endParaRPr lang="en-US"/>
          </a:p>
        </p:txBody>
      </p:sp>
    </p:spTree>
    <p:extLst>
      <p:ext uri="{BB962C8B-B14F-4D97-AF65-F5344CB8AC3E}">
        <p14:creationId xmlns:p14="http://schemas.microsoft.com/office/powerpoint/2010/main" val="2627580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Water Literate Leaders. </a:t>
            </a:r>
          </a:p>
          <a:p>
            <a:r>
              <a:rPr lang="en-US" dirty="0"/>
              <a:t>My name is Mariel Miller and I’m the Water Conservation Manager for Fort Collins Utilities. </a:t>
            </a:r>
          </a:p>
          <a:p>
            <a:r>
              <a:rPr lang="en-US" dirty="0"/>
              <a:t>It’s a pleasure to be here today and an honor to share more about Fort Collins Utilities supply and demand. </a:t>
            </a:r>
          </a:p>
          <a:p>
            <a:r>
              <a:rPr lang="en-US" dirty="0"/>
              <a:t>I’m going to focus mostly on demand management or what is also sometimes called water conservation and efficiency. You can think of it in terms of supply and demand, the act of managing demands so there is enough supply.</a:t>
            </a:r>
          </a:p>
        </p:txBody>
      </p:sp>
      <p:sp>
        <p:nvSpPr>
          <p:cNvPr id="4" name="Slide Number Placeholder 3"/>
          <p:cNvSpPr>
            <a:spLocks noGrp="1"/>
          </p:cNvSpPr>
          <p:nvPr>
            <p:ph type="sldNum" sz="quarter" idx="5"/>
          </p:nvPr>
        </p:nvSpPr>
        <p:spPr/>
        <p:txBody>
          <a:bodyPr/>
          <a:lstStyle/>
          <a:p>
            <a:fld id="{49CFAA14-1D7D-6945-AC91-A844A99DF155}" type="slidenum">
              <a:rPr lang="en-US" smtClean="0"/>
              <a:t>1</a:t>
            </a:fld>
            <a:endParaRPr lang="en-US"/>
          </a:p>
        </p:txBody>
      </p:sp>
    </p:spTree>
    <p:extLst>
      <p:ext uri="{BB962C8B-B14F-4D97-AF65-F5344CB8AC3E}">
        <p14:creationId xmlns:p14="http://schemas.microsoft.com/office/powerpoint/2010/main" val="872936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Fort Collins Utilities serves about 70% of the City’s population. We are boarded by a few other water districts, which can present challenges and also opportunities for regionalism when it comes to supply and demand efforts.</a:t>
            </a:r>
          </a:p>
          <a:p>
            <a:r>
              <a:rPr lang="en-US" dirty="0"/>
              <a:t>We treat about 8 billion gallons a year and about 22 MG a day </a:t>
            </a:r>
          </a:p>
          <a:p>
            <a:r>
              <a:rPr lang="en-US" dirty="0"/>
              <a:t>We have about 36,000 customer accounts</a:t>
            </a:r>
          </a:p>
          <a:p>
            <a:endParaRPr lang="en-US" dirty="0"/>
          </a:p>
        </p:txBody>
      </p:sp>
      <p:sp>
        <p:nvSpPr>
          <p:cNvPr id="4" name="Slide Number Placeholder 3"/>
          <p:cNvSpPr>
            <a:spLocks noGrp="1"/>
          </p:cNvSpPr>
          <p:nvPr>
            <p:ph type="sldNum" sz="quarter" idx="5"/>
          </p:nvPr>
        </p:nvSpPr>
        <p:spPr/>
        <p:txBody>
          <a:bodyPr/>
          <a:lstStyle/>
          <a:p>
            <a:fld id="{A38A3412-B7ED-844D-941C-CDB4A5CC3D1C}" type="slidenum">
              <a:rPr lang="en-US" smtClean="0"/>
              <a:t>2</a:t>
            </a:fld>
            <a:endParaRPr lang="en-US"/>
          </a:p>
        </p:txBody>
      </p:sp>
    </p:spTree>
    <p:extLst>
      <p:ext uri="{BB962C8B-B14F-4D97-AF65-F5344CB8AC3E}">
        <p14:creationId xmlns:p14="http://schemas.microsoft.com/office/powerpoint/2010/main" val="3330841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lucky to have two sources of supply, which allow us to switch from one to another to treat and deliver, depending on what we have for supply and water quality in either source</a:t>
            </a:r>
          </a:p>
          <a:p>
            <a:r>
              <a:rPr lang="en-US" dirty="0"/>
              <a:t>In a year, we will use about 50% of each source</a:t>
            </a:r>
          </a:p>
          <a:p>
            <a:endParaRPr lang="en-US" dirty="0"/>
          </a:p>
          <a:p>
            <a:r>
              <a:rPr lang="en-US" dirty="0"/>
              <a:t>We have good water rights, but we lack storage for those, especially true of the Poudre River system</a:t>
            </a:r>
          </a:p>
          <a:p>
            <a:r>
              <a:rPr lang="en-US" dirty="0"/>
              <a:t>This inability to store water during good water years is further impacted by hotter and drier climate</a:t>
            </a:r>
          </a:p>
          <a:p>
            <a:r>
              <a:rPr lang="en-US" dirty="0"/>
              <a:t>This leads to a number of challenges such as more frequent water shortages, less snow pack, which means less supply</a:t>
            </a:r>
          </a:p>
        </p:txBody>
      </p:sp>
      <p:sp>
        <p:nvSpPr>
          <p:cNvPr id="4" name="Slide Number Placeholder 3"/>
          <p:cNvSpPr>
            <a:spLocks noGrp="1"/>
          </p:cNvSpPr>
          <p:nvPr>
            <p:ph type="sldNum" sz="quarter" idx="5"/>
          </p:nvPr>
        </p:nvSpPr>
        <p:spPr/>
        <p:txBody>
          <a:bodyPr/>
          <a:lstStyle/>
          <a:p>
            <a:fld id="{49CFAA14-1D7D-6945-AC91-A844A99DF155}" type="slidenum">
              <a:rPr lang="en-US" smtClean="0"/>
              <a:t>3</a:t>
            </a:fld>
            <a:endParaRPr lang="en-US"/>
          </a:p>
        </p:txBody>
      </p:sp>
    </p:spTree>
    <p:extLst>
      <p:ext uri="{BB962C8B-B14F-4D97-AF65-F5344CB8AC3E}">
        <p14:creationId xmlns:p14="http://schemas.microsoft.com/office/powerpoint/2010/main" val="2448669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manage a team of 7 with a diverse skillset to address all the water demand complexities that exist – horticulture, irrigation specialists, planners, project managers, data analysts.</a:t>
            </a:r>
          </a:p>
          <a:p>
            <a:r>
              <a:rPr lang="en-US" dirty="0"/>
              <a:t>We have been managing demands since 1977 and have built a robust set of services and programs to address indoor, outdoor, residential, commercial, industrial, MF water use.</a:t>
            </a:r>
          </a:p>
          <a:p>
            <a:r>
              <a:rPr lang="en-US" dirty="0"/>
              <a:t>We have primarily been focused on incentives and voluntary programs, but are beginning to look at more policy solutions that could take the form of requirements or codes.</a:t>
            </a:r>
          </a:p>
        </p:txBody>
      </p:sp>
      <p:sp>
        <p:nvSpPr>
          <p:cNvPr id="4" name="Slide Number Placeholder 3"/>
          <p:cNvSpPr>
            <a:spLocks noGrp="1"/>
          </p:cNvSpPr>
          <p:nvPr>
            <p:ph type="sldNum" sz="quarter" idx="5"/>
          </p:nvPr>
        </p:nvSpPr>
        <p:spPr/>
        <p:txBody>
          <a:bodyPr/>
          <a:lstStyle/>
          <a:p>
            <a:fld id="{49CFAA14-1D7D-6945-AC91-A844A99DF155}" type="slidenum">
              <a:rPr lang="en-US" smtClean="0"/>
              <a:t>4</a:t>
            </a:fld>
            <a:endParaRPr lang="en-US"/>
          </a:p>
        </p:txBody>
      </p:sp>
    </p:spTree>
    <p:extLst>
      <p:ext uri="{BB962C8B-B14F-4D97-AF65-F5344CB8AC3E}">
        <p14:creationId xmlns:p14="http://schemas.microsoft.com/office/powerpoint/2010/main" val="1286735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graph on the top left is water use in 2022 and the 3-year average. Commercial is orange and residential is blue</a:t>
            </a:r>
          </a:p>
          <a:p>
            <a:r>
              <a:rPr lang="en-US" dirty="0"/>
              <a:t>You see this bell curve shape that is notorious for western states. Does anyone know what this might signify? </a:t>
            </a:r>
          </a:p>
          <a:p>
            <a:r>
              <a:rPr lang="en-US" dirty="0"/>
              <a:t>We have a pie chart that shows what amounts are comm. vs. residential and a break out of residential</a:t>
            </a:r>
          </a:p>
          <a:p>
            <a:r>
              <a:rPr lang="en-US" dirty="0"/>
              <a:t>43% is outdoor use in 2022</a:t>
            </a:r>
          </a:p>
          <a:p>
            <a:r>
              <a:rPr lang="en-US" dirty="0"/>
              <a:t>Estimated water savings from measurable programs – this number is crawling back from the dip it took in 2020, when folks weren’t engaging or participating as much. </a:t>
            </a:r>
          </a:p>
          <a:p>
            <a:r>
              <a:rPr lang="en-US" dirty="0"/>
              <a:t>You can see it’s only about 2-3% of our total treated demands</a:t>
            </a:r>
          </a:p>
        </p:txBody>
      </p:sp>
      <p:sp>
        <p:nvSpPr>
          <p:cNvPr id="4" name="Slide Number Placeholder 3"/>
          <p:cNvSpPr>
            <a:spLocks noGrp="1"/>
          </p:cNvSpPr>
          <p:nvPr>
            <p:ph type="sldNum" sz="quarter" idx="5"/>
          </p:nvPr>
        </p:nvSpPr>
        <p:spPr/>
        <p:txBody>
          <a:bodyPr/>
          <a:lstStyle/>
          <a:p>
            <a:fld id="{49CFAA14-1D7D-6945-AC91-A844A99DF155}" type="slidenum">
              <a:rPr lang="en-US" smtClean="0"/>
              <a:t>5</a:t>
            </a:fld>
            <a:endParaRPr lang="en-US"/>
          </a:p>
        </p:txBody>
      </p:sp>
    </p:spTree>
    <p:extLst>
      <p:ext uri="{BB962C8B-B14F-4D97-AF65-F5344CB8AC3E}">
        <p14:creationId xmlns:p14="http://schemas.microsoft.com/office/powerpoint/2010/main" val="559251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tif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 Slide w Image Left 2">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BAE1BAD6-B64A-E440-80FE-C35DADE6F013}"/>
              </a:ext>
            </a:extLst>
          </p:cNvPr>
          <p:cNvSpPr/>
          <p:nvPr userDrawn="1"/>
        </p:nvSpPr>
        <p:spPr>
          <a:xfrm>
            <a:off x="7815064" y="-27779"/>
            <a:ext cx="4459761" cy="694423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4608636-BF1F-A14C-B892-2B40568E11F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3766" y="-27779"/>
            <a:ext cx="7898830" cy="6944236"/>
          </a:xfrm>
          <a:prstGeom prst="rect">
            <a:avLst/>
          </a:prstGeom>
        </p:spPr>
      </p:pic>
      <p:sp>
        <p:nvSpPr>
          <p:cNvPr id="15" name="Picture Placeholder 14" descr="Click Here to Change Image&#10;This text will not show when PPT plays">
            <a:extLst>
              <a:ext uri="{FF2B5EF4-FFF2-40B4-BE49-F238E27FC236}">
                <a16:creationId xmlns:a16="http://schemas.microsoft.com/office/drawing/2014/main" id="{5BF56050-74ED-1F45-944F-D00582F239D2}"/>
              </a:ext>
            </a:extLst>
          </p:cNvPr>
          <p:cNvSpPr>
            <a:spLocks noGrp="1"/>
          </p:cNvSpPr>
          <p:nvPr>
            <p:ph type="pic" sz="quarter" idx="11" hasCustomPrompt="1"/>
          </p:nvPr>
        </p:nvSpPr>
        <p:spPr>
          <a:xfrm>
            <a:off x="-84138" y="-26988"/>
            <a:ext cx="7853363" cy="6943726"/>
          </a:xfrm>
          <a:prstGeom prst="rect">
            <a:avLst/>
          </a:prstGeom>
        </p:spPr>
        <p:txBody>
          <a:bodyPr anchor="ctr"/>
          <a:lstStyle>
            <a:lvl1pPr algn="ctr">
              <a:defRPr sz="1800">
                <a:solidFill>
                  <a:schemeClr val="bg2"/>
                </a:solidFill>
                <a:highlight>
                  <a:srgbClr val="FFFFFF"/>
                </a:highlight>
              </a:defRPr>
            </a:lvl1pPr>
          </a:lstStyle>
          <a:p>
            <a:r>
              <a:rPr lang="en-US" dirty="0"/>
              <a:t>Click Here to Change Image</a:t>
            </a:r>
          </a:p>
          <a:p>
            <a:r>
              <a:rPr lang="en-US" dirty="0"/>
              <a:t>This text will not show when PPT plays</a:t>
            </a:r>
          </a:p>
        </p:txBody>
      </p:sp>
      <p:pic>
        <p:nvPicPr>
          <p:cNvPr id="12" name="Picture 11">
            <a:extLst>
              <a:ext uri="{FF2B5EF4-FFF2-40B4-BE49-F238E27FC236}">
                <a16:creationId xmlns:a16="http://schemas.microsoft.com/office/drawing/2014/main" id="{42ACE46B-99C2-6B44-82DD-49051851F8D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228888" y="5369019"/>
            <a:ext cx="2776671" cy="1146886"/>
          </a:xfrm>
          <a:prstGeom prst="rect">
            <a:avLst/>
          </a:prstGeom>
        </p:spPr>
      </p:pic>
      <p:sp>
        <p:nvSpPr>
          <p:cNvPr id="7" name="Title Placeholder 11">
            <a:extLst>
              <a:ext uri="{FF2B5EF4-FFF2-40B4-BE49-F238E27FC236}">
                <a16:creationId xmlns:a16="http://schemas.microsoft.com/office/drawing/2014/main" id="{DE008576-FFE2-3249-828D-2981AE7C1CB8}"/>
              </a:ext>
            </a:extLst>
          </p:cNvPr>
          <p:cNvSpPr>
            <a:spLocks noGrp="1"/>
          </p:cNvSpPr>
          <p:nvPr>
            <p:ph type="title" hasCustomPrompt="1"/>
          </p:nvPr>
        </p:nvSpPr>
        <p:spPr>
          <a:xfrm>
            <a:off x="8226425" y="754323"/>
            <a:ext cx="3614993" cy="904412"/>
          </a:xfrm>
          <a:prstGeom prst="rect">
            <a:avLst/>
          </a:prstGeom>
        </p:spPr>
        <p:txBody>
          <a:bodyPr vert="horz" lIns="91440" tIns="45720" rIns="91440" bIns="45720" rtlCol="0" anchor="t">
            <a:noAutofit/>
          </a:bodyPr>
          <a:lstStyle>
            <a:lvl1pPr>
              <a:defRPr sz="2400" b="0">
                <a:highlight>
                  <a:srgbClr val="559FD4"/>
                </a:highlight>
              </a:defRPr>
            </a:lvl1pPr>
          </a:lstStyle>
          <a:p>
            <a:r>
              <a:rPr lang="en-US" dirty="0"/>
              <a:t>Title of Presentation Goes Here </a:t>
            </a:r>
          </a:p>
        </p:txBody>
      </p:sp>
      <p:sp>
        <p:nvSpPr>
          <p:cNvPr id="3" name="Text Placeholder 2">
            <a:extLst>
              <a:ext uri="{FF2B5EF4-FFF2-40B4-BE49-F238E27FC236}">
                <a16:creationId xmlns:a16="http://schemas.microsoft.com/office/drawing/2014/main" id="{A24C49DE-DEEE-6448-A9E2-09F4F0A11F3C}"/>
              </a:ext>
            </a:extLst>
          </p:cNvPr>
          <p:cNvSpPr>
            <a:spLocks noGrp="1"/>
          </p:cNvSpPr>
          <p:nvPr>
            <p:ph type="body" sz="quarter" idx="10" hasCustomPrompt="1"/>
          </p:nvPr>
        </p:nvSpPr>
        <p:spPr>
          <a:xfrm>
            <a:off x="8226425" y="100726"/>
            <a:ext cx="2417763" cy="531969"/>
          </a:xfrm>
          <a:prstGeom prst="rect">
            <a:avLst/>
          </a:prstGeom>
          <a:ln>
            <a:noFill/>
          </a:ln>
        </p:spPr>
        <p:txBody>
          <a:bodyPr anchor="b"/>
          <a:lstStyle>
            <a:lvl1pPr>
              <a:defRPr sz="1600">
                <a:ln>
                  <a:noFill/>
                </a:ln>
                <a:solidFill>
                  <a:schemeClr val="bg2"/>
                </a:solidFill>
              </a:defRPr>
            </a:lvl1pPr>
          </a:lstStyle>
          <a:p>
            <a:pPr lvl="0"/>
            <a:r>
              <a:rPr lang="en-US" dirty="0"/>
              <a:t>00-00-00</a:t>
            </a:r>
          </a:p>
        </p:txBody>
      </p:sp>
      <p:sp>
        <p:nvSpPr>
          <p:cNvPr id="14" name="Rectangle 13">
            <a:extLst>
              <a:ext uri="{FF2B5EF4-FFF2-40B4-BE49-F238E27FC236}">
                <a16:creationId xmlns:a16="http://schemas.microsoft.com/office/drawing/2014/main" id="{2A256273-38CC-2A42-B281-6A667EA1C9AE}"/>
              </a:ext>
            </a:extLst>
          </p:cNvPr>
          <p:cNvSpPr/>
          <p:nvPr userDrawn="1"/>
        </p:nvSpPr>
        <p:spPr>
          <a:xfrm>
            <a:off x="7769345" y="-39757"/>
            <a:ext cx="45719" cy="69474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 Placeholder 27">
            <a:extLst>
              <a:ext uri="{FF2B5EF4-FFF2-40B4-BE49-F238E27FC236}">
                <a16:creationId xmlns:a16="http://schemas.microsoft.com/office/drawing/2014/main" id="{9EBBF3E3-80EB-6E4B-A8B0-F0FDFEC3DD17}"/>
              </a:ext>
            </a:extLst>
          </p:cNvPr>
          <p:cNvSpPr>
            <a:spLocks noGrp="1"/>
          </p:cNvSpPr>
          <p:nvPr>
            <p:ph type="body" sz="quarter" idx="13" hasCustomPrompt="1"/>
          </p:nvPr>
        </p:nvSpPr>
        <p:spPr>
          <a:xfrm>
            <a:off x="8226425" y="1938376"/>
            <a:ext cx="3614738" cy="426432"/>
          </a:xfrm>
          <a:prstGeom prst="rect">
            <a:avLst/>
          </a:prstGeom>
        </p:spPr>
        <p:txBody>
          <a:bodyPr>
            <a:noAutofit/>
          </a:bodyPr>
          <a:lstStyle>
            <a:lvl1pPr>
              <a:defRPr sz="2000">
                <a:solidFill>
                  <a:schemeClr val="bg1"/>
                </a:solidFill>
              </a:defRPr>
            </a:lvl1pPr>
          </a:lstStyle>
          <a:p>
            <a:pPr lvl="0"/>
            <a:r>
              <a:rPr lang="en-US" dirty="0"/>
              <a:t>Name Goes Here</a:t>
            </a:r>
          </a:p>
          <a:p>
            <a:pPr lvl="0"/>
            <a:endParaRPr lang="en-US" dirty="0"/>
          </a:p>
        </p:txBody>
      </p:sp>
      <p:sp>
        <p:nvSpPr>
          <p:cNvPr id="29" name="Text Placeholder 27">
            <a:extLst>
              <a:ext uri="{FF2B5EF4-FFF2-40B4-BE49-F238E27FC236}">
                <a16:creationId xmlns:a16="http://schemas.microsoft.com/office/drawing/2014/main" id="{59FE80F6-0021-3043-B34C-A411B012CC1E}"/>
              </a:ext>
            </a:extLst>
          </p:cNvPr>
          <p:cNvSpPr>
            <a:spLocks noGrp="1"/>
          </p:cNvSpPr>
          <p:nvPr>
            <p:ph type="body" sz="quarter" idx="14" hasCustomPrompt="1"/>
          </p:nvPr>
        </p:nvSpPr>
        <p:spPr>
          <a:xfrm>
            <a:off x="8226425" y="2376786"/>
            <a:ext cx="3614738" cy="1052214"/>
          </a:xfrm>
          <a:prstGeom prst="rect">
            <a:avLst/>
          </a:prstGeom>
        </p:spPr>
        <p:txBody>
          <a:bodyPr>
            <a:noAutofit/>
          </a:bodyPr>
          <a:lstStyle>
            <a:lvl1pPr>
              <a:defRPr sz="1600">
                <a:solidFill>
                  <a:schemeClr val="bg2"/>
                </a:solidFill>
              </a:defRPr>
            </a:lvl1pPr>
          </a:lstStyle>
          <a:p>
            <a:pPr lvl="0"/>
            <a:r>
              <a:rPr lang="en-US" dirty="0"/>
              <a:t>Job Title Goes Here</a:t>
            </a:r>
          </a:p>
        </p:txBody>
      </p:sp>
    </p:spTree>
    <p:extLst>
      <p:ext uri="{BB962C8B-B14F-4D97-AF65-F5344CB8AC3E}">
        <p14:creationId xmlns:p14="http://schemas.microsoft.com/office/powerpoint/2010/main" val="192221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d Header Full Typ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userDrawn="1"/>
        </p:nvPicPr>
        <p:blipFill>
          <a:blip r:embed="rId2"/>
          <a:stretch>
            <a:fillRect/>
          </a:stretch>
        </p:blipFill>
        <p:spPr>
          <a:xfrm>
            <a:off x="0" y="0"/>
            <a:ext cx="12192000" cy="851338"/>
          </a:xfrm>
          <a:prstGeom prst="rect">
            <a:avLst/>
          </a:prstGeom>
        </p:spPr>
      </p:pic>
      <p:sp>
        <p:nvSpPr>
          <p:cNvPr id="11" name="Slide Number Placeholder 5"/>
          <p:cNvSpPr>
            <a:spLocks noGrp="1"/>
          </p:cNvSpPr>
          <p:nvPr>
            <p:ph type="sldNum" sz="quarter" idx="4"/>
          </p:nvPr>
        </p:nvSpPr>
        <p:spPr>
          <a:xfrm>
            <a:off x="11256579" y="346594"/>
            <a:ext cx="422651" cy="405325"/>
          </a:xfrm>
          <a:prstGeom prst="rect">
            <a:avLst/>
          </a:prstGeom>
        </p:spPr>
        <p:txBody>
          <a:bodyPr vert="horz" lIns="91440" tIns="45720" rIns="91440" bIns="45720" rtlCol="0" anchor="ctr"/>
          <a:lstStyle>
            <a:lvl1pPr algn="r">
              <a:defRPr sz="1467">
                <a:solidFill>
                  <a:schemeClr val="bg2"/>
                </a:solidFill>
              </a:defRPr>
            </a:lvl1pPr>
          </a:lstStyle>
          <a:p>
            <a:fld id="{88EAB5E6-166D-5F4E-AFF3-AEC98C62F7AC}" type="slidenum">
              <a:rPr lang="en-US" smtClean="0"/>
              <a:pPr/>
              <a:t>‹#›</a:t>
            </a:fld>
            <a:endParaRPr lang="en-US" dirty="0"/>
          </a:p>
        </p:txBody>
      </p:sp>
      <p:cxnSp>
        <p:nvCxnSpPr>
          <p:cNvPr id="10" name="Straight Connector 9">
            <a:extLst>
              <a:ext uri="{FF2B5EF4-FFF2-40B4-BE49-F238E27FC236}">
                <a16:creationId xmlns:a16="http://schemas.microsoft.com/office/drawing/2014/main" id="{C3CBCAB1-E7D7-1244-933A-7C605312FE66}"/>
              </a:ext>
            </a:extLst>
          </p:cNvPr>
          <p:cNvCxnSpPr/>
          <p:nvPr userDrawn="1"/>
        </p:nvCxnSpPr>
        <p:spPr>
          <a:xfrm>
            <a:off x="11183815" y="340589"/>
            <a:ext cx="0" cy="41133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5621" y="88160"/>
            <a:ext cx="1569906" cy="648440"/>
          </a:xfrm>
          <a:prstGeom prst="rect">
            <a:avLst/>
          </a:prstGeom>
        </p:spPr>
      </p:pic>
      <p:cxnSp>
        <p:nvCxnSpPr>
          <p:cNvPr id="19" name="Straight Connector 18">
            <a:extLst>
              <a:ext uri="{FF2B5EF4-FFF2-40B4-BE49-F238E27FC236}">
                <a16:creationId xmlns:a16="http://schemas.microsoft.com/office/drawing/2014/main" id="{B87F4455-14B3-8442-A72A-56BBCB720A28}"/>
              </a:ext>
            </a:extLst>
          </p:cNvPr>
          <p:cNvCxnSpPr/>
          <p:nvPr userDrawn="1"/>
        </p:nvCxnSpPr>
        <p:spPr>
          <a:xfrm>
            <a:off x="0" y="850850"/>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CA3E680B-21DC-C04A-8D9E-3C309C2E43A3}"/>
              </a:ext>
            </a:extLst>
          </p:cNvPr>
          <p:cNvSpPr>
            <a:spLocks noGrp="1"/>
          </p:cNvSpPr>
          <p:nvPr>
            <p:ph type="title" hasCustomPrompt="1"/>
          </p:nvPr>
        </p:nvSpPr>
        <p:spPr>
          <a:xfrm>
            <a:off x="1908289" y="340187"/>
            <a:ext cx="9211075" cy="485724"/>
          </a:xfrm>
          <a:prstGeom prst="rect">
            <a:avLst/>
          </a:prstGeom>
        </p:spPr>
        <p:txBody>
          <a:bodyPr/>
          <a:lstStyle>
            <a:lvl1pPr algn="r">
              <a:defRPr sz="2000" b="0"/>
            </a:lvl1pPr>
          </a:lstStyle>
          <a:p>
            <a:r>
              <a:rPr lang="en-US" dirty="0"/>
              <a:t>Headline Copy Goes Here</a:t>
            </a:r>
          </a:p>
        </p:txBody>
      </p:sp>
      <p:sp>
        <p:nvSpPr>
          <p:cNvPr id="9" name="Content Placeholder 2">
            <a:extLst>
              <a:ext uri="{FF2B5EF4-FFF2-40B4-BE49-F238E27FC236}">
                <a16:creationId xmlns:a16="http://schemas.microsoft.com/office/drawing/2014/main" id="{17B5EB0B-F55D-0F4D-AF10-369E0E786810}"/>
              </a:ext>
            </a:extLst>
          </p:cNvPr>
          <p:cNvSpPr>
            <a:spLocks noGrp="1"/>
          </p:cNvSpPr>
          <p:nvPr>
            <p:ph idx="1"/>
          </p:nvPr>
        </p:nvSpPr>
        <p:spPr>
          <a:xfrm>
            <a:off x="553518" y="1011418"/>
            <a:ext cx="11125712" cy="5644876"/>
          </a:xfrm>
          <a:prstGeom prst="rect">
            <a:avLst/>
          </a:prstGeom>
        </p:spPr>
        <p:txBody>
          <a:bodyPr>
            <a:noAutofit/>
          </a:bodyPr>
          <a:lstStyle>
            <a:lvl1pPr>
              <a:defRPr sz="2000"/>
            </a:lvl1pPr>
            <a:lvl2pPr>
              <a:defRPr sz="2000"/>
            </a:lvl2pPr>
            <a:lvl3pPr>
              <a:defRPr sz="2000">
                <a:solidFill>
                  <a:schemeClr val="bg2"/>
                </a:solidFill>
              </a:defRPr>
            </a:lvl3pPr>
            <a:lvl4pPr>
              <a:defRPr sz="2000">
                <a:solidFill>
                  <a:schemeClr val="accent3"/>
                </a:solidFill>
              </a:defRPr>
            </a:lvl4pPr>
            <a:lvl5pPr>
              <a:defRPr sz="2000">
                <a:solidFill>
                  <a:schemeClr val="bg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5488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d Header w Sub Headline Full Typ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userDrawn="1"/>
        </p:nvPicPr>
        <p:blipFill>
          <a:blip r:embed="rId2"/>
          <a:stretch>
            <a:fillRect/>
          </a:stretch>
        </p:blipFill>
        <p:spPr>
          <a:xfrm>
            <a:off x="0" y="0"/>
            <a:ext cx="12192000" cy="851338"/>
          </a:xfrm>
          <a:prstGeom prst="rect">
            <a:avLst/>
          </a:prstGeom>
        </p:spPr>
      </p:pic>
      <p:sp>
        <p:nvSpPr>
          <p:cNvPr id="3" name="Content Placeholder 2"/>
          <p:cNvSpPr>
            <a:spLocks noGrp="1"/>
          </p:cNvSpPr>
          <p:nvPr>
            <p:ph idx="1"/>
          </p:nvPr>
        </p:nvSpPr>
        <p:spPr>
          <a:xfrm>
            <a:off x="553518" y="1527110"/>
            <a:ext cx="11125712" cy="5129183"/>
          </a:xfrm>
          <a:prstGeom prst="rect">
            <a:avLst/>
          </a:prstGeom>
        </p:spPr>
        <p:txBody>
          <a:bodyPr>
            <a:noAutofit/>
          </a:bodyPr>
          <a:lstStyle>
            <a:lvl1pPr>
              <a:defRPr sz="2000"/>
            </a:lvl1pPr>
            <a:lvl2pPr>
              <a:defRPr sz="2000"/>
            </a:lvl2pPr>
            <a:lvl3pPr>
              <a:defRPr sz="2000">
                <a:solidFill>
                  <a:schemeClr val="bg2"/>
                </a:solidFill>
              </a:defRPr>
            </a:lvl3pPr>
            <a:lvl4pPr>
              <a:defRPr sz="2000">
                <a:solidFill>
                  <a:schemeClr val="accent3"/>
                </a:solidFill>
              </a:defRPr>
            </a:lvl4pPr>
            <a:lvl5pPr>
              <a:defRPr sz="2000">
                <a:solidFill>
                  <a:schemeClr val="bg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p:cNvSpPr>
            <a:spLocks noGrp="1"/>
          </p:cNvSpPr>
          <p:nvPr>
            <p:ph type="sldNum" sz="quarter" idx="4"/>
          </p:nvPr>
        </p:nvSpPr>
        <p:spPr>
          <a:xfrm>
            <a:off x="11256579" y="346594"/>
            <a:ext cx="422651" cy="405325"/>
          </a:xfrm>
          <a:prstGeom prst="rect">
            <a:avLst/>
          </a:prstGeom>
        </p:spPr>
        <p:txBody>
          <a:bodyPr vert="horz" lIns="91440" tIns="45720" rIns="91440" bIns="45720" rtlCol="0" anchor="ctr"/>
          <a:lstStyle>
            <a:lvl1pPr algn="r">
              <a:defRPr sz="1467">
                <a:solidFill>
                  <a:schemeClr val="bg2"/>
                </a:solidFill>
              </a:defRPr>
            </a:lvl1pPr>
          </a:lstStyle>
          <a:p>
            <a:fld id="{88EAB5E6-166D-5F4E-AFF3-AEC98C62F7AC}" type="slidenum">
              <a:rPr lang="en-US" smtClean="0"/>
              <a:pPr/>
              <a:t>‹#›</a:t>
            </a:fld>
            <a:endParaRPr lang="en-US" dirty="0"/>
          </a:p>
        </p:txBody>
      </p:sp>
      <p:cxnSp>
        <p:nvCxnSpPr>
          <p:cNvPr id="10" name="Straight Connector 9">
            <a:extLst>
              <a:ext uri="{FF2B5EF4-FFF2-40B4-BE49-F238E27FC236}">
                <a16:creationId xmlns:a16="http://schemas.microsoft.com/office/drawing/2014/main" id="{C3CBCAB1-E7D7-1244-933A-7C605312FE66}"/>
              </a:ext>
            </a:extLst>
          </p:cNvPr>
          <p:cNvCxnSpPr/>
          <p:nvPr userDrawn="1"/>
        </p:nvCxnSpPr>
        <p:spPr>
          <a:xfrm>
            <a:off x="11183815" y="340589"/>
            <a:ext cx="0" cy="41133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5621" y="88160"/>
            <a:ext cx="1569906" cy="648440"/>
          </a:xfrm>
          <a:prstGeom prst="rect">
            <a:avLst/>
          </a:prstGeom>
        </p:spPr>
      </p:pic>
      <p:cxnSp>
        <p:nvCxnSpPr>
          <p:cNvPr id="19" name="Straight Connector 18">
            <a:extLst>
              <a:ext uri="{FF2B5EF4-FFF2-40B4-BE49-F238E27FC236}">
                <a16:creationId xmlns:a16="http://schemas.microsoft.com/office/drawing/2014/main" id="{B87F4455-14B3-8442-A72A-56BBCB720A28}"/>
              </a:ext>
            </a:extLst>
          </p:cNvPr>
          <p:cNvCxnSpPr/>
          <p:nvPr userDrawn="1"/>
        </p:nvCxnSpPr>
        <p:spPr>
          <a:xfrm>
            <a:off x="0" y="850850"/>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CA3E680B-21DC-C04A-8D9E-3C309C2E43A3}"/>
              </a:ext>
            </a:extLst>
          </p:cNvPr>
          <p:cNvSpPr>
            <a:spLocks noGrp="1"/>
          </p:cNvSpPr>
          <p:nvPr>
            <p:ph type="title" hasCustomPrompt="1"/>
          </p:nvPr>
        </p:nvSpPr>
        <p:spPr>
          <a:xfrm>
            <a:off x="1908289" y="340187"/>
            <a:ext cx="9211075" cy="485724"/>
          </a:xfrm>
          <a:prstGeom prst="rect">
            <a:avLst/>
          </a:prstGeom>
        </p:spPr>
        <p:txBody>
          <a:bodyPr/>
          <a:lstStyle>
            <a:lvl1pPr algn="r">
              <a:defRPr sz="2000" b="0"/>
            </a:lvl1pPr>
          </a:lstStyle>
          <a:p>
            <a:r>
              <a:rPr lang="en-US" dirty="0"/>
              <a:t>Headline Copy Goes Here</a:t>
            </a:r>
          </a:p>
        </p:txBody>
      </p:sp>
      <p:sp>
        <p:nvSpPr>
          <p:cNvPr id="20" name="Text Placeholder 7">
            <a:extLst>
              <a:ext uri="{FF2B5EF4-FFF2-40B4-BE49-F238E27FC236}">
                <a16:creationId xmlns:a16="http://schemas.microsoft.com/office/drawing/2014/main" id="{25AD54FF-D5CE-854F-9938-A3783E60800B}"/>
              </a:ext>
            </a:extLst>
          </p:cNvPr>
          <p:cNvSpPr>
            <a:spLocks noGrp="1"/>
          </p:cNvSpPr>
          <p:nvPr>
            <p:ph type="body" sz="quarter" idx="12" hasCustomPrompt="1"/>
          </p:nvPr>
        </p:nvSpPr>
        <p:spPr>
          <a:xfrm>
            <a:off x="431516" y="945872"/>
            <a:ext cx="11247714" cy="466497"/>
          </a:xfrm>
          <a:prstGeom prst="rect">
            <a:avLst/>
          </a:prstGeom>
        </p:spPr>
        <p:txBody>
          <a:bodyPr>
            <a:noAutofit/>
          </a:bodyPr>
          <a:lstStyle>
            <a:lvl1pPr>
              <a:defRPr sz="2400">
                <a:solidFill>
                  <a:schemeClr val="bg1"/>
                </a:solidFill>
                <a:highlight>
                  <a:srgbClr val="559FD4"/>
                </a:highlight>
              </a:defRPr>
            </a:lvl1pPr>
          </a:lstStyle>
          <a:p>
            <a:pPr lvl="0"/>
            <a:r>
              <a:rPr lang="en-US" dirty="0"/>
              <a:t>Sub-Headline Copy Goes Here</a:t>
            </a:r>
          </a:p>
        </p:txBody>
      </p:sp>
    </p:spTree>
    <p:extLst>
      <p:ext uri="{BB962C8B-B14F-4D97-AF65-F5344CB8AC3E}">
        <p14:creationId xmlns:p14="http://schemas.microsoft.com/office/powerpoint/2010/main" val="329143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d Header 3 Column Typ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userDrawn="1"/>
        </p:nvPicPr>
        <p:blipFill>
          <a:blip r:embed="rId2"/>
          <a:stretch>
            <a:fillRect/>
          </a:stretch>
        </p:blipFill>
        <p:spPr>
          <a:xfrm>
            <a:off x="0" y="0"/>
            <a:ext cx="12192000" cy="851338"/>
          </a:xfrm>
          <a:prstGeom prst="rect">
            <a:avLst/>
          </a:prstGeom>
        </p:spPr>
      </p:pic>
      <p:sp>
        <p:nvSpPr>
          <p:cNvPr id="3" name="Content Placeholder 2"/>
          <p:cNvSpPr>
            <a:spLocks noGrp="1"/>
          </p:cNvSpPr>
          <p:nvPr>
            <p:ph idx="1" hasCustomPrompt="1"/>
          </p:nvPr>
        </p:nvSpPr>
        <p:spPr>
          <a:xfrm>
            <a:off x="553518" y="1011904"/>
            <a:ext cx="11125712" cy="5644390"/>
          </a:xfrm>
          <a:prstGeom prst="rect">
            <a:avLst/>
          </a:prstGeom>
        </p:spPr>
        <p:txBody>
          <a:bodyPr numCol="3" spcCol="228600">
            <a:noAutofit/>
          </a:bodyPr>
          <a:lstStyle>
            <a:lvl1pPr>
              <a:defRPr sz="2000"/>
            </a:lvl1pPr>
            <a:lvl2pPr>
              <a:defRPr sz="2000"/>
            </a:lvl2pPr>
            <a:lvl3pPr>
              <a:defRPr sz="2000">
                <a:solidFill>
                  <a:schemeClr val="bg2"/>
                </a:solidFill>
              </a:defRPr>
            </a:lvl3pPr>
            <a:lvl4pPr>
              <a:defRPr sz="2000">
                <a:solidFill>
                  <a:schemeClr val="accent3"/>
                </a:solidFill>
              </a:defRPr>
            </a:lvl4pPr>
            <a:lvl5pPr>
              <a:defRPr sz="2000">
                <a:solidFill>
                  <a:schemeClr val="bg1">
                    <a:lumMod val="50000"/>
                  </a:schemeClr>
                </a:solidFill>
              </a:defRPr>
            </a:lvl5pPr>
          </a:lstStyle>
          <a:p>
            <a:pPr lvl="0"/>
            <a:r>
              <a:rPr lang="en-US" dirty="0"/>
              <a:t>Three Column Content Slide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1256579" y="346594"/>
            <a:ext cx="422651" cy="405325"/>
          </a:xfrm>
          <a:prstGeom prst="rect">
            <a:avLst/>
          </a:prstGeom>
        </p:spPr>
        <p:txBody>
          <a:bodyPr vert="horz" lIns="91440" tIns="45720" rIns="91440" bIns="45720" rtlCol="0" anchor="ctr"/>
          <a:lstStyle>
            <a:lvl1pPr algn="r">
              <a:defRPr sz="1467">
                <a:solidFill>
                  <a:schemeClr val="bg2"/>
                </a:solidFill>
              </a:defRPr>
            </a:lvl1pPr>
          </a:lstStyle>
          <a:p>
            <a:fld id="{88EAB5E6-166D-5F4E-AFF3-AEC98C62F7AC}" type="slidenum">
              <a:rPr lang="en-US" smtClean="0"/>
              <a:pPr/>
              <a:t>‹#›</a:t>
            </a:fld>
            <a:endParaRPr lang="en-US" dirty="0"/>
          </a:p>
        </p:txBody>
      </p:sp>
      <p:cxnSp>
        <p:nvCxnSpPr>
          <p:cNvPr id="10" name="Straight Connector 9">
            <a:extLst>
              <a:ext uri="{FF2B5EF4-FFF2-40B4-BE49-F238E27FC236}">
                <a16:creationId xmlns:a16="http://schemas.microsoft.com/office/drawing/2014/main" id="{C3CBCAB1-E7D7-1244-933A-7C605312FE66}"/>
              </a:ext>
            </a:extLst>
          </p:cNvPr>
          <p:cNvCxnSpPr/>
          <p:nvPr userDrawn="1"/>
        </p:nvCxnSpPr>
        <p:spPr>
          <a:xfrm>
            <a:off x="11177251" y="340589"/>
            <a:ext cx="0" cy="41133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5621" y="88160"/>
            <a:ext cx="1569906" cy="648440"/>
          </a:xfrm>
          <a:prstGeom prst="rect">
            <a:avLst/>
          </a:prstGeom>
        </p:spPr>
      </p:pic>
      <p:cxnSp>
        <p:nvCxnSpPr>
          <p:cNvPr id="19" name="Straight Connector 18">
            <a:extLst>
              <a:ext uri="{FF2B5EF4-FFF2-40B4-BE49-F238E27FC236}">
                <a16:creationId xmlns:a16="http://schemas.microsoft.com/office/drawing/2014/main" id="{B87F4455-14B3-8442-A72A-56BBCB720A28}"/>
              </a:ext>
            </a:extLst>
          </p:cNvPr>
          <p:cNvCxnSpPr/>
          <p:nvPr userDrawn="1"/>
        </p:nvCxnSpPr>
        <p:spPr>
          <a:xfrm>
            <a:off x="0" y="850850"/>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
        <p:nvSpPr>
          <p:cNvPr id="4" name="Title 3">
            <a:extLst>
              <a:ext uri="{FF2B5EF4-FFF2-40B4-BE49-F238E27FC236}">
                <a16:creationId xmlns:a16="http://schemas.microsoft.com/office/drawing/2014/main" id="{020687AF-39DC-0940-9BC4-D86318634BD8}"/>
              </a:ext>
            </a:extLst>
          </p:cNvPr>
          <p:cNvSpPr>
            <a:spLocks noGrp="1"/>
          </p:cNvSpPr>
          <p:nvPr>
            <p:ph type="title" hasCustomPrompt="1"/>
          </p:nvPr>
        </p:nvSpPr>
        <p:spPr>
          <a:xfrm>
            <a:off x="1914854" y="340186"/>
            <a:ext cx="9211074" cy="485723"/>
          </a:xfrm>
          <a:prstGeom prst="rect">
            <a:avLst/>
          </a:prstGeom>
        </p:spPr>
        <p:txBody>
          <a:bodyPr/>
          <a:lstStyle>
            <a:lvl1pPr algn="r">
              <a:defRPr sz="2000" b="0"/>
            </a:lvl1pPr>
          </a:lstStyle>
          <a:p>
            <a:r>
              <a:rPr lang="en-US" dirty="0"/>
              <a:t>Headline Copy Goes Here</a:t>
            </a:r>
          </a:p>
        </p:txBody>
      </p:sp>
    </p:spTree>
    <p:extLst>
      <p:ext uri="{BB962C8B-B14F-4D97-AF65-F5344CB8AC3E}">
        <p14:creationId xmlns:p14="http://schemas.microsoft.com/office/powerpoint/2010/main" val="108321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d Header w Full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userDrawn="1"/>
        </p:nvPicPr>
        <p:blipFill>
          <a:blip r:embed="rId2"/>
          <a:stretch>
            <a:fillRect/>
          </a:stretch>
        </p:blipFill>
        <p:spPr>
          <a:xfrm>
            <a:off x="0" y="0"/>
            <a:ext cx="12192000" cy="851338"/>
          </a:xfrm>
          <a:prstGeom prst="rect">
            <a:avLst/>
          </a:prstGeom>
        </p:spPr>
      </p:pic>
      <p:sp>
        <p:nvSpPr>
          <p:cNvPr id="2" name="Title 1"/>
          <p:cNvSpPr>
            <a:spLocks noGrp="1"/>
          </p:cNvSpPr>
          <p:nvPr>
            <p:ph type="title" hasCustomPrompt="1"/>
          </p:nvPr>
        </p:nvSpPr>
        <p:spPr>
          <a:xfrm>
            <a:off x="1914854" y="340590"/>
            <a:ext cx="9209324" cy="485318"/>
          </a:xfrm>
          <a:prstGeom prst="rect">
            <a:avLst/>
          </a:prstGeom>
        </p:spPr>
        <p:txBody>
          <a:bodyPr/>
          <a:lstStyle>
            <a:lvl1pPr algn="r">
              <a:defRPr sz="2000" b="0"/>
            </a:lvl1pPr>
          </a:lstStyle>
          <a:p>
            <a:r>
              <a:rPr lang="en-US" dirty="0"/>
              <a:t>Headline Copy Goes Here</a:t>
            </a:r>
          </a:p>
        </p:txBody>
      </p:sp>
      <p:sp>
        <p:nvSpPr>
          <p:cNvPr id="11" name="Slide Number Placeholder 5"/>
          <p:cNvSpPr>
            <a:spLocks noGrp="1"/>
          </p:cNvSpPr>
          <p:nvPr>
            <p:ph type="sldNum" sz="quarter" idx="4"/>
          </p:nvPr>
        </p:nvSpPr>
        <p:spPr>
          <a:xfrm>
            <a:off x="11256579" y="346594"/>
            <a:ext cx="422651" cy="405325"/>
          </a:xfrm>
          <a:prstGeom prst="rect">
            <a:avLst/>
          </a:prstGeom>
        </p:spPr>
        <p:txBody>
          <a:bodyPr vert="horz" lIns="91440" tIns="45720" rIns="91440" bIns="45720" rtlCol="0" anchor="ctr"/>
          <a:lstStyle>
            <a:lvl1pPr algn="r">
              <a:defRPr sz="1467">
                <a:solidFill>
                  <a:schemeClr val="bg2"/>
                </a:solidFill>
              </a:defRPr>
            </a:lvl1pPr>
          </a:lstStyle>
          <a:p>
            <a:fld id="{88EAB5E6-166D-5F4E-AFF3-AEC98C62F7AC}" type="slidenum">
              <a:rPr lang="en-US" smtClean="0"/>
              <a:pPr/>
              <a:t>‹#›</a:t>
            </a:fld>
            <a:endParaRPr lang="en-US" dirty="0"/>
          </a:p>
        </p:txBody>
      </p:sp>
      <p:cxnSp>
        <p:nvCxnSpPr>
          <p:cNvPr id="10" name="Straight Connector 9">
            <a:extLst>
              <a:ext uri="{FF2B5EF4-FFF2-40B4-BE49-F238E27FC236}">
                <a16:creationId xmlns:a16="http://schemas.microsoft.com/office/drawing/2014/main" id="{C3CBCAB1-E7D7-1244-933A-7C605312FE66}"/>
              </a:ext>
            </a:extLst>
          </p:cNvPr>
          <p:cNvCxnSpPr/>
          <p:nvPr userDrawn="1"/>
        </p:nvCxnSpPr>
        <p:spPr>
          <a:xfrm>
            <a:off x="11183815" y="340589"/>
            <a:ext cx="0" cy="41133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5621" y="88160"/>
            <a:ext cx="1569906" cy="648440"/>
          </a:xfrm>
          <a:prstGeom prst="rect">
            <a:avLst/>
          </a:prstGeom>
        </p:spPr>
      </p:pic>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0" y="866169"/>
            <a:ext cx="12192000" cy="5991831"/>
          </a:xfrm>
          <a:prstGeom prst="rect">
            <a:avLst/>
          </a:prstGeom>
          <a:solidFill>
            <a:schemeClr val="bg1">
              <a:lumMod val="95000"/>
            </a:schemeClr>
          </a:solidFill>
        </p:spPr>
        <p:txBody>
          <a:bodyPr anchor="ctr"/>
          <a:lstStyle>
            <a:lvl1pPr algn="ctr">
              <a:defRPr sz="2000">
                <a:solidFill>
                  <a:schemeClr val="bg2"/>
                </a:solidFill>
              </a:defRPr>
            </a:lvl1pPr>
          </a:lstStyle>
          <a:p>
            <a:r>
              <a:rPr lang="en-US" dirty="0"/>
              <a:t>Click here to insert custom image</a:t>
            </a:r>
          </a:p>
        </p:txBody>
      </p:sp>
      <p:cxnSp>
        <p:nvCxnSpPr>
          <p:cNvPr id="19" name="Straight Connector 18">
            <a:extLst>
              <a:ext uri="{FF2B5EF4-FFF2-40B4-BE49-F238E27FC236}">
                <a16:creationId xmlns:a16="http://schemas.microsoft.com/office/drawing/2014/main" id="{B87F4455-14B3-8442-A72A-56BBCB720A28}"/>
              </a:ext>
            </a:extLst>
          </p:cNvPr>
          <p:cNvCxnSpPr/>
          <p:nvPr userDrawn="1"/>
        </p:nvCxnSpPr>
        <p:spPr>
          <a:xfrm>
            <a:off x="0" y="850850"/>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442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d Headline w Type SM Image 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userDrawn="1"/>
        </p:nvPicPr>
        <p:blipFill>
          <a:blip r:embed="rId2"/>
          <a:stretch>
            <a:fillRect/>
          </a:stretch>
        </p:blipFill>
        <p:spPr>
          <a:xfrm>
            <a:off x="0" y="0"/>
            <a:ext cx="12192000" cy="851338"/>
          </a:xfrm>
          <a:prstGeom prst="rect">
            <a:avLst/>
          </a:prstGeom>
        </p:spPr>
      </p:pic>
      <p:sp>
        <p:nvSpPr>
          <p:cNvPr id="2" name="Title 1"/>
          <p:cNvSpPr>
            <a:spLocks noGrp="1"/>
          </p:cNvSpPr>
          <p:nvPr>
            <p:ph type="title" hasCustomPrompt="1"/>
          </p:nvPr>
        </p:nvSpPr>
        <p:spPr>
          <a:xfrm>
            <a:off x="1914854" y="340590"/>
            <a:ext cx="9209324" cy="485320"/>
          </a:xfrm>
          <a:prstGeom prst="rect">
            <a:avLst/>
          </a:prstGeom>
        </p:spPr>
        <p:txBody>
          <a:bodyPr/>
          <a:lstStyle>
            <a:lvl1pPr algn="r">
              <a:defRPr sz="2000" b="0"/>
            </a:lvl1pPr>
          </a:lstStyle>
          <a:p>
            <a:r>
              <a:rPr lang="en-US" dirty="0"/>
              <a:t>Headline Copy Goes Here</a:t>
            </a:r>
          </a:p>
        </p:txBody>
      </p:sp>
      <p:sp>
        <p:nvSpPr>
          <p:cNvPr id="3" name="Content Placeholder 2"/>
          <p:cNvSpPr>
            <a:spLocks noGrp="1"/>
          </p:cNvSpPr>
          <p:nvPr>
            <p:ph idx="1" hasCustomPrompt="1"/>
          </p:nvPr>
        </p:nvSpPr>
        <p:spPr>
          <a:xfrm>
            <a:off x="553518" y="1011903"/>
            <a:ext cx="6799260" cy="5644387"/>
          </a:xfrm>
          <a:prstGeom prst="rect">
            <a:avLst/>
          </a:prstGeom>
        </p:spPr>
        <p:txBody>
          <a:bodyPr>
            <a:noAutofit/>
          </a:bodyPr>
          <a:lstStyle>
            <a:lvl1pPr>
              <a:defRPr sz="2000">
                <a:solidFill>
                  <a:schemeClr val="tx1"/>
                </a:solidFill>
              </a:defRPr>
            </a:lvl1pPr>
            <a:lvl2pPr>
              <a:defRPr sz="2000">
                <a:solidFill>
                  <a:schemeClr val="tx2"/>
                </a:solidFill>
              </a:defRPr>
            </a:lvl2pPr>
            <a:lvl3pPr>
              <a:defRPr sz="2000">
                <a:solidFill>
                  <a:schemeClr val="bg2"/>
                </a:solidFill>
              </a:defRPr>
            </a:lvl3pPr>
            <a:lvl4pPr>
              <a:defRPr sz="2000">
                <a:solidFill>
                  <a:schemeClr val="accent3"/>
                </a:solidFill>
              </a:defRPr>
            </a:lvl4pPr>
            <a:lvl5pPr>
              <a:defRPr sz="2000">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1256579" y="346594"/>
            <a:ext cx="422651" cy="405325"/>
          </a:xfrm>
          <a:prstGeom prst="rect">
            <a:avLst/>
          </a:prstGeom>
        </p:spPr>
        <p:txBody>
          <a:bodyPr vert="horz" lIns="91440" tIns="45720" rIns="91440" bIns="45720" rtlCol="0" anchor="ctr"/>
          <a:lstStyle>
            <a:lvl1pPr algn="r">
              <a:defRPr sz="1467">
                <a:solidFill>
                  <a:schemeClr val="bg2"/>
                </a:solidFill>
              </a:defRPr>
            </a:lvl1pPr>
          </a:lstStyle>
          <a:p>
            <a:fld id="{88EAB5E6-166D-5F4E-AFF3-AEC98C62F7AC}" type="slidenum">
              <a:rPr lang="en-US" smtClean="0"/>
              <a:pPr/>
              <a:t>‹#›</a:t>
            </a:fld>
            <a:endParaRPr lang="en-US" dirty="0"/>
          </a:p>
        </p:txBody>
      </p:sp>
      <p:cxnSp>
        <p:nvCxnSpPr>
          <p:cNvPr id="10" name="Straight Connector 9">
            <a:extLst>
              <a:ext uri="{FF2B5EF4-FFF2-40B4-BE49-F238E27FC236}">
                <a16:creationId xmlns:a16="http://schemas.microsoft.com/office/drawing/2014/main" id="{C3CBCAB1-E7D7-1244-933A-7C605312FE66}"/>
              </a:ext>
            </a:extLst>
          </p:cNvPr>
          <p:cNvCxnSpPr/>
          <p:nvPr userDrawn="1"/>
        </p:nvCxnSpPr>
        <p:spPr>
          <a:xfrm>
            <a:off x="11183815" y="340589"/>
            <a:ext cx="0" cy="41133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5621" y="88160"/>
            <a:ext cx="1569906" cy="648440"/>
          </a:xfrm>
          <a:prstGeom prst="rect">
            <a:avLst/>
          </a:prstGeom>
        </p:spPr>
      </p:pic>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7558357" y="1011904"/>
            <a:ext cx="4427217" cy="5644388"/>
          </a:xfrm>
          <a:prstGeom prst="rect">
            <a:avLst/>
          </a:prstGeom>
          <a:solidFill>
            <a:schemeClr val="bg1">
              <a:lumMod val="95000"/>
            </a:schemeClr>
          </a:solidFill>
        </p:spPr>
        <p:txBody>
          <a:bodyPr anchor="ctr"/>
          <a:lstStyle>
            <a:lvl1pPr algn="ctr">
              <a:defRPr sz="2000">
                <a:solidFill>
                  <a:schemeClr val="bg2"/>
                </a:solidFill>
              </a:defRPr>
            </a:lvl1pPr>
          </a:lstStyle>
          <a:p>
            <a:r>
              <a:rPr lang="en-US" dirty="0"/>
              <a:t>Click here to </a:t>
            </a:r>
            <a:br>
              <a:rPr lang="en-US" dirty="0"/>
            </a:br>
            <a:r>
              <a:rPr lang="en-US" dirty="0"/>
              <a:t>insert custom image</a:t>
            </a:r>
          </a:p>
        </p:txBody>
      </p:sp>
      <p:cxnSp>
        <p:nvCxnSpPr>
          <p:cNvPr id="19" name="Straight Connector 18">
            <a:extLst>
              <a:ext uri="{FF2B5EF4-FFF2-40B4-BE49-F238E27FC236}">
                <a16:creationId xmlns:a16="http://schemas.microsoft.com/office/drawing/2014/main" id="{B87F4455-14B3-8442-A72A-56BBCB720A28}"/>
              </a:ext>
            </a:extLst>
          </p:cNvPr>
          <p:cNvCxnSpPr/>
          <p:nvPr userDrawn="1"/>
        </p:nvCxnSpPr>
        <p:spPr>
          <a:xfrm>
            <a:off x="0" y="850850"/>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2581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d Hdr w SubHd w Type SM Image 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userDrawn="1"/>
        </p:nvPicPr>
        <p:blipFill>
          <a:blip r:embed="rId2"/>
          <a:stretch>
            <a:fillRect/>
          </a:stretch>
        </p:blipFill>
        <p:spPr>
          <a:xfrm>
            <a:off x="0" y="0"/>
            <a:ext cx="12192000" cy="851338"/>
          </a:xfrm>
          <a:prstGeom prst="rect">
            <a:avLst/>
          </a:prstGeom>
        </p:spPr>
      </p:pic>
      <p:sp>
        <p:nvSpPr>
          <p:cNvPr id="11" name="Slide Number Placeholder 5"/>
          <p:cNvSpPr>
            <a:spLocks noGrp="1"/>
          </p:cNvSpPr>
          <p:nvPr>
            <p:ph type="sldNum" sz="quarter" idx="4"/>
          </p:nvPr>
        </p:nvSpPr>
        <p:spPr>
          <a:xfrm>
            <a:off x="11256579" y="346594"/>
            <a:ext cx="422651" cy="405325"/>
          </a:xfrm>
          <a:prstGeom prst="rect">
            <a:avLst/>
          </a:prstGeom>
        </p:spPr>
        <p:txBody>
          <a:bodyPr vert="horz" lIns="91440" tIns="45720" rIns="91440" bIns="45720" rtlCol="0" anchor="ctr"/>
          <a:lstStyle>
            <a:lvl1pPr algn="r">
              <a:defRPr sz="1467">
                <a:solidFill>
                  <a:schemeClr val="bg2"/>
                </a:solidFill>
              </a:defRPr>
            </a:lvl1pPr>
          </a:lstStyle>
          <a:p>
            <a:fld id="{88EAB5E6-166D-5F4E-AFF3-AEC98C62F7AC}" type="slidenum">
              <a:rPr lang="en-US" smtClean="0"/>
              <a:pPr/>
              <a:t>‹#›</a:t>
            </a:fld>
            <a:endParaRPr lang="en-US" dirty="0"/>
          </a:p>
        </p:txBody>
      </p:sp>
      <p:cxnSp>
        <p:nvCxnSpPr>
          <p:cNvPr id="10" name="Straight Connector 9">
            <a:extLst>
              <a:ext uri="{FF2B5EF4-FFF2-40B4-BE49-F238E27FC236}">
                <a16:creationId xmlns:a16="http://schemas.microsoft.com/office/drawing/2014/main" id="{C3CBCAB1-E7D7-1244-933A-7C605312FE66}"/>
              </a:ext>
            </a:extLst>
          </p:cNvPr>
          <p:cNvCxnSpPr/>
          <p:nvPr userDrawn="1"/>
        </p:nvCxnSpPr>
        <p:spPr>
          <a:xfrm>
            <a:off x="11183815" y="340589"/>
            <a:ext cx="0" cy="41133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5621" y="88160"/>
            <a:ext cx="1569906" cy="648440"/>
          </a:xfrm>
          <a:prstGeom prst="rect">
            <a:avLst/>
          </a:prstGeom>
        </p:spPr>
      </p:pic>
      <p:cxnSp>
        <p:nvCxnSpPr>
          <p:cNvPr id="19" name="Straight Connector 18">
            <a:extLst>
              <a:ext uri="{FF2B5EF4-FFF2-40B4-BE49-F238E27FC236}">
                <a16:creationId xmlns:a16="http://schemas.microsoft.com/office/drawing/2014/main" id="{B87F4455-14B3-8442-A72A-56BBCB720A28}"/>
              </a:ext>
            </a:extLst>
          </p:cNvPr>
          <p:cNvCxnSpPr/>
          <p:nvPr userDrawn="1"/>
        </p:nvCxnSpPr>
        <p:spPr>
          <a:xfrm>
            <a:off x="0" y="850850"/>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CA3E680B-21DC-C04A-8D9E-3C309C2E43A3}"/>
              </a:ext>
            </a:extLst>
          </p:cNvPr>
          <p:cNvSpPr>
            <a:spLocks noGrp="1"/>
          </p:cNvSpPr>
          <p:nvPr>
            <p:ph type="title" hasCustomPrompt="1"/>
          </p:nvPr>
        </p:nvSpPr>
        <p:spPr>
          <a:xfrm>
            <a:off x="1908289" y="340187"/>
            <a:ext cx="9211075" cy="485724"/>
          </a:xfrm>
          <a:prstGeom prst="rect">
            <a:avLst/>
          </a:prstGeom>
        </p:spPr>
        <p:txBody>
          <a:bodyPr/>
          <a:lstStyle>
            <a:lvl1pPr algn="r">
              <a:defRPr sz="2000" b="0"/>
            </a:lvl1pPr>
          </a:lstStyle>
          <a:p>
            <a:r>
              <a:rPr lang="en-US" dirty="0"/>
              <a:t>Headline Copy Goes Here</a:t>
            </a:r>
          </a:p>
        </p:txBody>
      </p:sp>
      <p:sp>
        <p:nvSpPr>
          <p:cNvPr id="13" name="Content Placeholder 2">
            <a:extLst>
              <a:ext uri="{FF2B5EF4-FFF2-40B4-BE49-F238E27FC236}">
                <a16:creationId xmlns:a16="http://schemas.microsoft.com/office/drawing/2014/main" id="{70B01757-3C88-0340-B77B-72D287A9F566}"/>
              </a:ext>
            </a:extLst>
          </p:cNvPr>
          <p:cNvSpPr>
            <a:spLocks noGrp="1"/>
          </p:cNvSpPr>
          <p:nvPr>
            <p:ph idx="10" hasCustomPrompt="1"/>
          </p:nvPr>
        </p:nvSpPr>
        <p:spPr>
          <a:xfrm>
            <a:off x="553518" y="1527107"/>
            <a:ext cx="6799260" cy="5129183"/>
          </a:xfrm>
          <a:prstGeom prst="rect">
            <a:avLst/>
          </a:prstGeom>
        </p:spPr>
        <p:txBody>
          <a:bodyPr>
            <a:noAutofit/>
          </a:bodyPr>
          <a:lstStyle>
            <a:lvl1pPr>
              <a:defRPr sz="2000">
                <a:solidFill>
                  <a:schemeClr val="tx1"/>
                </a:solidFill>
              </a:defRPr>
            </a:lvl1pPr>
            <a:lvl2pPr>
              <a:defRPr sz="2000">
                <a:solidFill>
                  <a:schemeClr val="tx2"/>
                </a:solidFill>
              </a:defRPr>
            </a:lvl2pPr>
            <a:lvl3pPr>
              <a:defRPr sz="2000">
                <a:solidFill>
                  <a:schemeClr val="bg2"/>
                </a:solidFill>
              </a:defRPr>
            </a:lvl3pPr>
            <a:lvl4pPr>
              <a:defRPr sz="2000">
                <a:solidFill>
                  <a:schemeClr val="accent3"/>
                </a:solidFill>
              </a:defRPr>
            </a:lvl4pPr>
            <a:lvl5pPr>
              <a:defRPr sz="2000">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4">
            <a:extLst>
              <a:ext uri="{FF2B5EF4-FFF2-40B4-BE49-F238E27FC236}">
                <a16:creationId xmlns:a16="http://schemas.microsoft.com/office/drawing/2014/main" id="{0E39A2B5-6F72-1D46-A2B2-D2E59C71E18E}"/>
              </a:ext>
            </a:extLst>
          </p:cNvPr>
          <p:cNvSpPr>
            <a:spLocks noGrp="1"/>
          </p:cNvSpPr>
          <p:nvPr>
            <p:ph type="pic" sz="quarter" idx="11" hasCustomPrompt="1"/>
          </p:nvPr>
        </p:nvSpPr>
        <p:spPr>
          <a:xfrm>
            <a:off x="7558357" y="1011904"/>
            <a:ext cx="4427217" cy="5644388"/>
          </a:xfrm>
          <a:prstGeom prst="rect">
            <a:avLst/>
          </a:prstGeom>
          <a:solidFill>
            <a:schemeClr val="bg1">
              <a:lumMod val="95000"/>
            </a:schemeClr>
          </a:solidFill>
        </p:spPr>
        <p:txBody>
          <a:bodyPr anchor="ctr"/>
          <a:lstStyle>
            <a:lvl1pPr algn="ctr">
              <a:defRPr sz="2000">
                <a:solidFill>
                  <a:schemeClr val="bg2"/>
                </a:solidFill>
              </a:defRPr>
            </a:lvl1pPr>
          </a:lstStyle>
          <a:p>
            <a:r>
              <a:rPr lang="en-US" dirty="0"/>
              <a:t>Click here to </a:t>
            </a:r>
            <a:br>
              <a:rPr lang="en-US" dirty="0"/>
            </a:br>
            <a:r>
              <a:rPr lang="en-US" dirty="0"/>
              <a:t>insert custom image</a:t>
            </a:r>
          </a:p>
        </p:txBody>
      </p:sp>
      <p:sp>
        <p:nvSpPr>
          <p:cNvPr id="8" name="Text Placeholder 7">
            <a:extLst>
              <a:ext uri="{FF2B5EF4-FFF2-40B4-BE49-F238E27FC236}">
                <a16:creationId xmlns:a16="http://schemas.microsoft.com/office/drawing/2014/main" id="{3E5B559E-7424-9F4E-AA15-8ABA7C90D28F}"/>
              </a:ext>
            </a:extLst>
          </p:cNvPr>
          <p:cNvSpPr>
            <a:spLocks noGrp="1"/>
          </p:cNvSpPr>
          <p:nvPr>
            <p:ph type="body" sz="quarter" idx="12" hasCustomPrompt="1"/>
          </p:nvPr>
        </p:nvSpPr>
        <p:spPr>
          <a:xfrm>
            <a:off x="431516" y="945872"/>
            <a:ext cx="6921262" cy="466497"/>
          </a:xfrm>
          <a:prstGeom prst="rect">
            <a:avLst/>
          </a:prstGeom>
        </p:spPr>
        <p:txBody>
          <a:bodyPr>
            <a:noAutofit/>
          </a:bodyPr>
          <a:lstStyle>
            <a:lvl1pPr>
              <a:defRPr sz="2400">
                <a:solidFill>
                  <a:schemeClr val="bg1"/>
                </a:solidFill>
                <a:highlight>
                  <a:srgbClr val="559FD4"/>
                </a:highlight>
              </a:defRPr>
            </a:lvl1pPr>
          </a:lstStyle>
          <a:p>
            <a:pPr lvl="0"/>
            <a:r>
              <a:rPr lang="en-US" dirty="0"/>
              <a:t>Sub-Headline Copy Goes Here</a:t>
            </a:r>
          </a:p>
        </p:txBody>
      </p:sp>
    </p:spTree>
    <p:extLst>
      <p:ext uri="{BB962C8B-B14F-4D97-AF65-F5344CB8AC3E}">
        <p14:creationId xmlns:p14="http://schemas.microsoft.com/office/powerpoint/2010/main" val="386167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d Headline w Type Image R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userDrawn="1"/>
        </p:nvPicPr>
        <p:blipFill>
          <a:blip r:embed="rId2"/>
          <a:stretch>
            <a:fillRect/>
          </a:stretch>
        </p:blipFill>
        <p:spPr>
          <a:xfrm>
            <a:off x="0" y="0"/>
            <a:ext cx="12192000" cy="851338"/>
          </a:xfrm>
          <a:prstGeom prst="rect">
            <a:avLst/>
          </a:prstGeom>
        </p:spPr>
      </p:pic>
      <p:sp>
        <p:nvSpPr>
          <p:cNvPr id="2" name="Title 1"/>
          <p:cNvSpPr>
            <a:spLocks noGrp="1"/>
          </p:cNvSpPr>
          <p:nvPr>
            <p:ph type="title" hasCustomPrompt="1"/>
          </p:nvPr>
        </p:nvSpPr>
        <p:spPr>
          <a:xfrm>
            <a:off x="1914854" y="340590"/>
            <a:ext cx="9209323" cy="485319"/>
          </a:xfrm>
          <a:prstGeom prst="rect">
            <a:avLst/>
          </a:prstGeom>
        </p:spPr>
        <p:txBody>
          <a:bodyPr/>
          <a:lstStyle>
            <a:lvl1pPr algn="r">
              <a:defRPr sz="2000" b="0"/>
            </a:lvl1pPr>
          </a:lstStyle>
          <a:p>
            <a:r>
              <a:rPr lang="en-US" dirty="0"/>
              <a:t>Headline Copy Goes Here</a:t>
            </a:r>
          </a:p>
        </p:txBody>
      </p:sp>
      <p:sp>
        <p:nvSpPr>
          <p:cNvPr id="3" name="Content Placeholder 2"/>
          <p:cNvSpPr>
            <a:spLocks noGrp="1"/>
          </p:cNvSpPr>
          <p:nvPr>
            <p:ph idx="1" hasCustomPrompt="1"/>
          </p:nvPr>
        </p:nvSpPr>
        <p:spPr>
          <a:xfrm>
            <a:off x="553518" y="1011904"/>
            <a:ext cx="4206741" cy="5644390"/>
          </a:xfrm>
          <a:prstGeom prst="rect">
            <a:avLst/>
          </a:prstGeom>
        </p:spPr>
        <p:txBody>
          <a:bodyPr>
            <a:noAutofit/>
          </a:bodyPr>
          <a:lstStyle>
            <a:lvl1pPr>
              <a:defRPr sz="2000">
                <a:solidFill>
                  <a:schemeClr val="tx1"/>
                </a:solidFill>
              </a:defRPr>
            </a:lvl1pPr>
            <a:lvl2pPr>
              <a:defRPr sz="2000">
                <a:solidFill>
                  <a:schemeClr val="tx2"/>
                </a:solidFill>
              </a:defRPr>
            </a:lvl2pPr>
            <a:lvl3pPr>
              <a:defRPr sz="2000">
                <a:solidFill>
                  <a:schemeClr val="bg2"/>
                </a:solidFill>
              </a:defRPr>
            </a:lvl3pPr>
            <a:lvl4pPr>
              <a:defRPr sz="2000">
                <a:solidFill>
                  <a:schemeClr val="accent3"/>
                </a:solidFill>
              </a:defRPr>
            </a:lvl4pPr>
            <a:lvl5pPr>
              <a:defRPr sz="2000">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1256579" y="346594"/>
            <a:ext cx="422651" cy="405325"/>
          </a:xfrm>
          <a:prstGeom prst="rect">
            <a:avLst/>
          </a:prstGeom>
        </p:spPr>
        <p:txBody>
          <a:bodyPr vert="horz" lIns="91440" tIns="45720" rIns="91440" bIns="45720" rtlCol="0" anchor="ctr"/>
          <a:lstStyle>
            <a:lvl1pPr algn="r">
              <a:defRPr sz="1467">
                <a:solidFill>
                  <a:schemeClr val="bg2"/>
                </a:solidFill>
              </a:defRPr>
            </a:lvl1pPr>
          </a:lstStyle>
          <a:p>
            <a:fld id="{88EAB5E6-166D-5F4E-AFF3-AEC98C62F7AC}" type="slidenum">
              <a:rPr lang="en-US" smtClean="0"/>
              <a:pPr/>
              <a:t>‹#›</a:t>
            </a:fld>
            <a:endParaRPr lang="en-US" dirty="0"/>
          </a:p>
        </p:txBody>
      </p:sp>
      <p:cxnSp>
        <p:nvCxnSpPr>
          <p:cNvPr id="10" name="Straight Connector 9">
            <a:extLst>
              <a:ext uri="{FF2B5EF4-FFF2-40B4-BE49-F238E27FC236}">
                <a16:creationId xmlns:a16="http://schemas.microsoft.com/office/drawing/2014/main" id="{C3CBCAB1-E7D7-1244-933A-7C605312FE66}"/>
              </a:ext>
            </a:extLst>
          </p:cNvPr>
          <p:cNvCxnSpPr/>
          <p:nvPr userDrawn="1"/>
        </p:nvCxnSpPr>
        <p:spPr>
          <a:xfrm>
            <a:off x="11183815" y="340589"/>
            <a:ext cx="0" cy="41133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5621" y="88160"/>
            <a:ext cx="1569906" cy="648440"/>
          </a:xfrm>
          <a:prstGeom prst="rect">
            <a:avLst/>
          </a:prstGeom>
        </p:spPr>
      </p:pic>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4988859" y="1011904"/>
            <a:ext cx="6996715" cy="5644390"/>
          </a:xfrm>
          <a:prstGeom prst="rect">
            <a:avLst/>
          </a:prstGeom>
          <a:solidFill>
            <a:schemeClr val="bg1">
              <a:lumMod val="95000"/>
            </a:schemeClr>
          </a:solidFill>
        </p:spPr>
        <p:txBody>
          <a:bodyPr anchor="ctr"/>
          <a:lstStyle>
            <a:lvl1pPr algn="ctr">
              <a:defRPr sz="2000">
                <a:solidFill>
                  <a:schemeClr val="bg2"/>
                </a:solidFill>
              </a:defRPr>
            </a:lvl1pPr>
          </a:lstStyle>
          <a:p>
            <a:r>
              <a:rPr lang="en-US" dirty="0"/>
              <a:t>Click here to insert custom image</a:t>
            </a:r>
          </a:p>
        </p:txBody>
      </p:sp>
      <p:cxnSp>
        <p:nvCxnSpPr>
          <p:cNvPr id="19" name="Straight Connector 18">
            <a:extLst>
              <a:ext uri="{FF2B5EF4-FFF2-40B4-BE49-F238E27FC236}">
                <a16:creationId xmlns:a16="http://schemas.microsoft.com/office/drawing/2014/main" id="{B87F4455-14B3-8442-A72A-56BBCB720A28}"/>
              </a:ext>
            </a:extLst>
          </p:cNvPr>
          <p:cNvCxnSpPr/>
          <p:nvPr userDrawn="1"/>
        </p:nvCxnSpPr>
        <p:spPr>
          <a:xfrm>
            <a:off x="0" y="850850"/>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618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d Hdr w SubHd w Type Image R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userDrawn="1"/>
        </p:nvPicPr>
        <p:blipFill>
          <a:blip r:embed="rId2"/>
          <a:stretch>
            <a:fillRect/>
          </a:stretch>
        </p:blipFill>
        <p:spPr>
          <a:xfrm>
            <a:off x="0" y="0"/>
            <a:ext cx="12192000" cy="851338"/>
          </a:xfrm>
          <a:prstGeom prst="rect">
            <a:avLst/>
          </a:prstGeom>
        </p:spPr>
      </p:pic>
      <p:sp>
        <p:nvSpPr>
          <p:cNvPr id="2" name="Title 1"/>
          <p:cNvSpPr>
            <a:spLocks noGrp="1"/>
          </p:cNvSpPr>
          <p:nvPr>
            <p:ph type="title" hasCustomPrompt="1"/>
          </p:nvPr>
        </p:nvSpPr>
        <p:spPr>
          <a:xfrm>
            <a:off x="1914854" y="340590"/>
            <a:ext cx="9209324" cy="485318"/>
          </a:xfrm>
          <a:prstGeom prst="rect">
            <a:avLst/>
          </a:prstGeom>
        </p:spPr>
        <p:txBody>
          <a:bodyPr/>
          <a:lstStyle>
            <a:lvl1pPr algn="r">
              <a:defRPr sz="2000" b="0"/>
            </a:lvl1pPr>
          </a:lstStyle>
          <a:p>
            <a:r>
              <a:rPr lang="en-US" dirty="0"/>
              <a:t>Headline Copy Goes Here</a:t>
            </a:r>
          </a:p>
        </p:txBody>
      </p:sp>
      <p:sp>
        <p:nvSpPr>
          <p:cNvPr id="3" name="Content Placeholder 2"/>
          <p:cNvSpPr>
            <a:spLocks noGrp="1"/>
          </p:cNvSpPr>
          <p:nvPr>
            <p:ph idx="1" hasCustomPrompt="1"/>
          </p:nvPr>
        </p:nvSpPr>
        <p:spPr>
          <a:xfrm>
            <a:off x="553518" y="1983179"/>
            <a:ext cx="4206741" cy="4673114"/>
          </a:xfrm>
          <a:prstGeom prst="rect">
            <a:avLst/>
          </a:prstGeom>
        </p:spPr>
        <p:txBody>
          <a:bodyPr>
            <a:noAutofit/>
          </a:bodyPr>
          <a:lstStyle>
            <a:lvl1pPr>
              <a:defRPr sz="2000">
                <a:solidFill>
                  <a:schemeClr val="tx1"/>
                </a:solidFill>
              </a:defRPr>
            </a:lvl1pPr>
            <a:lvl2pPr>
              <a:defRPr sz="2000"/>
            </a:lvl2pPr>
            <a:lvl3pPr>
              <a:defRPr sz="2000">
                <a:solidFill>
                  <a:schemeClr val="bg2"/>
                </a:solidFill>
              </a:defRPr>
            </a:lvl3pPr>
            <a:lvl4pPr>
              <a:defRPr sz="2000">
                <a:solidFill>
                  <a:schemeClr val="accent3"/>
                </a:solidFill>
              </a:defRPr>
            </a:lvl4pPr>
            <a:lvl5pPr>
              <a:defRPr sz="2000">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1256579" y="346594"/>
            <a:ext cx="422651" cy="405325"/>
          </a:xfrm>
          <a:prstGeom prst="rect">
            <a:avLst/>
          </a:prstGeom>
        </p:spPr>
        <p:txBody>
          <a:bodyPr vert="horz" lIns="91440" tIns="45720" rIns="91440" bIns="45720" rtlCol="0" anchor="ctr"/>
          <a:lstStyle>
            <a:lvl1pPr algn="r">
              <a:defRPr sz="1467">
                <a:solidFill>
                  <a:schemeClr val="bg2"/>
                </a:solidFill>
              </a:defRPr>
            </a:lvl1pPr>
          </a:lstStyle>
          <a:p>
            <a:fld id="{88EAB5E6-166D-5F4E-AFF3-AEC98C62F7AC}" type="slidenum">
              <a:rPr lang="en-US" smtClean="0"/>
              <a:pPr/>
              <a:t>‹#›</a:t>
            </a:fld>
            <a:endParaRPr lang="en-US" dirty="0"/>
          </a:p>
        </p:txBody>
      </p:sp>
      <p:cxnSp>
        <p:nvCxnSpPr>
          <p:cNvPr id="10" name="Straight Connector 9">
            <a:extLst>
              <a:ext uri="{FF2B5EF4-FFF2-40B4-BE49-F238E27FC236}">
                <a16:creationId xmlns:a16="http://schemas.microsoft.com/office/drawing/2014/main" id="{C3CBCAB1-E7D7-1244-933A-7C605312FE66}"/>
              </a:ext>
            </a:extLst>
          </p:cNvPr>
          <p:cNvCxnSpPr/>
          <p:nvPr userDrawn="1"/>
        </p:nvCxnSpPr>
        <p:spPr>
          <a:xfrm>
            <a:off x="11183815" y="340589"/>
            <a:ext cx="0" cy="41133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5621" y="88160"/>
            <a:ext cx="1569906" cy="648440"/>
          </a:xfrm>
          <a:prstGeom prst="rect">
            <a:avLst/>
          </a:prstGeom>
        </p:spPr>
      </p:pic>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4988859" y="1011904"/>
            <a:ext cx="6996715" cy="5644390"/>
          </a:xfrm>
          <a:prstGeom prst="rect">
            <a:avLst/>
          </a:prstGeom>
          <a:solidFill>
            <a:schemeClr val="bg1">
              <a:lumMod val="95000"/>
            </a:schemeClr>
          </a:solidFill>
        </p:spPr>
        <p:txBody>
          <a:bodyPr anchor="ctr"/>
          <a:lstStyle>
            <a:lvl1pPr algn="ctr">
              <a:defRPr sz="2000">
                <a:solidFill>
                  <a:schemeClr val="bg2"/>
                </a:solidFill>
              </a:defRPr>
            </a:lvl1pPr>
          </a:lstStyle>
          <a:p>
            <a:r>
              <a:rPr lang="en-US" dirty="0"/>
              <a:t>Click here to insert custom image</a:t>
            </a:r>
          </a:p>
        </p:txBody>
      </p:sp>
      <p:cxnSp>
        <p:nvCxnSpPr>
          <p:cNvPr id="19" name="Straight Connector 18">
            <a:extLst>
              <a:ext uri="{FF2B5EF4-FFF2-40B4-BE49-F238E27FC236}">
                <a16:creationId xmlns:a16="http://schemas.microsoft.com/office/drawing/2014/main" id="{B87F4455-14B3-8442-A72A-56BBCB720A28}"/>
              </a:ext>
            </a:extLst>
          </p:cNvPr>
          <p:cNvCxnSpPr/>
          <p:nvPr userDrawn="1"/>
        </p:nvCxnSpPr>
        <p:spPr>
          <a:xfrm>
            <a:off x="0" y="850850"/>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
        <p:nvSpPr>
          <p:cNvPr id="13" name="Text Placeholder 7">
            <a:extLst>
              <a:ext uri="{FF2B5EF4-FFF2-40B4-BE49-F238E27FC236}">
                <a16:creationId xmlns:a16="http://schemas.microsoft.com/office/drawing/2014/main" id="{599DC038-3A02-7948-A849-2FFEEC654EC1}"/>
              </a:ext>
            </a:extLst>
          </p:cNvPr>
          <p:cNvSpPr>
            <a:spLocks noGrp="1"/>
          </p:cNvSpPr>
          <p:nvPr>
            <p:ph type="body" sz="quarter" idx="12" hasCustomPrompt="1"/>
          </p:nvPr>
        </p:nvSpPr>
        <p:spPr>
          <a:xfrm>
            <a:off x="431516" y="945872"/>
            <a:ext cx="4328743" cy="922569"/>
          </a:xfrm>
          <a:prstGeom prst="rect">
            <a:avLst/>
          </a:prstGeom>
        </p:spPr>
        <p:txBody>
          <a:bodyPr>
            <a:noAutofit/>
          </a:bodyPr>
          <a:lstStyle>
            <a:lvl1pPr>
              <a:defRPr sz="2400">
                <a:solidFill>
                  <a:schemeClr val="bg1"/>
                </a:solidFill>
                <a:highlight>
                  <a:srgbClr val="559FD4"/>
                </a:highlight>
              </a:defRPr>
            </a:lvl1pPr>
          </a:lstStyle>
          <a:p>
            <a:pPr lvl="0"/>
            <a:r>
              <a:rPr lang="en-US" dirty="0"/>
              <a:t>Sub-Headline Copy </a:t>
            </a:r>
            <a:br>
              <a:rPr lang="en-US" dirty="0"/>
            </a:br>
            <a:r>
              <a:rPr lang="en-US" dirty="0"/>
              <a:t>Goes Here</a:t>
            </a:r>
          </a:p>
        </p:txBody>
      </p:sp>
    </p:spTree>
    <p:extLst>
      <p:ext uri="{BB962C8B-B14F-4D97-AF65-F5344CB8AC3E}">
        <p14:creationId xmlns:p14="http://schemas.microsoft.com/office/powerpoint/2010/main" val="17200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d Headline w Type Image R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userDrawn="1"/>
        </p:nvPicPr>
        <p:blipFill>
          <a:blip r:embed="rId2"/>
          <a:stretch>
            <a:fillRect/>
          </a:stretch>
        </p:blipFill>
        <p:spPr>
          <a:xfrm>
            <a:off x="0" y="0"/>
            <a:ext cx="12192000" cy="851338"/>
          </a:xfrm>
          <a:prstGeom prst="rect">
            <a:avLst/>
          </a:prstGeom>
        </p:spPr>
      </p:pic>
      <p:sp>
        <p:nvSpPr>
          <p:cNvPr id="2" name="Title 1"/>
          <p:cNvSpPr>
            <a:spLocks noGrp="1"/>
          </p:cNvSpPr>
          <p:nvPr>
            <p:ph type="title" hasCustomPrompt="1"/>
          </p:nvPr>
        </p:nvSpPr>
        <p:spPr>
          <a:xfrm>
            <a:off x="1914854" y="340590"/>
            <a:ext cx="9209324" cy="485320"/>
          </a:xfrm>
          <a:prstGeom prst="rect">
            <a:avLst/>
          </a:prstGeom>
        </p:spPr>
        <p:txBody>
          <a:bodyPr/>
          <a:lstStyle>
            <a:lvl1pPr algn="r">
              <a:defRPr sz="2000" b="0"/>
            </a:lvl1pPr>
          </a:lstStyle>
          <a:p>
            <a:r>
              <a:rPr lang="en-US" dirty="0"/>
              <a:t>Headline Copy Goes Here</a:t>
            </a:r>
          </a:p>
        </p:txBody>
      </p:sp>
      <p:sp>
        <p:nvSpPr>
          <p:cNvPr id="3" name="Content Placeholder 2"/>
          <p:cNvSpPr>
            <a:spLocks noGrp="1"/>
          </p:cNvSpPr>
          <p:nvPr>
            <p:ph idx="1" hasCustomPrompt="1"/>
          </p:nvPr>
        </p:nvSpPr>
        <p:spPr>
          <a:xfrm>
            <a:off x="553518" y="1011904"/>
            <a:ext cx="4206741" cy="5644390"/>
          </a:xfrm>
          <a:prstGeom prst="rect">
            <a:avLst/>
          </a:prstGeom>
        </p:spPr>
        <p:txBody>
          <a:bodyPr>
            <a:noAutofit/>
          </a:bodyPr>
          <a:lstStyle>
            <a:lvl1pPr>
              <a:defRPr sz="2000">
                <a:solidFill>
                  <a:schemeClr val="tx1"/>
                </a:solidFill>
              </a:defRPr>
            </a:lvl1pPr>
            <a:lvl2pPr>
              <a:defRPr sz="2000"/>
            </a:lvl2pPr>
            <a:lvl3pPr>
              <a:defRPr sz="2000">
                <a:solidFill>
                  <a:schemeClr val="bg2"/>
                </a:solidFill>
              </a:defRPr>
            </a:lvl3pPr>
            <a:lvl4pPr>
              <a:defRPr sz="2000">
                <a:solidFill>
                  <a:schemeClr val="accent3"/>
                </a:solidFill>
              </a:defRPr>
            </a:lvl4pPr>
            <a:lvl5pPr>
              <a:defRPr sz="2000">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1256579" y="346594"/>
            <a:ext cx="422651" cy="405325"/>
          </a:xfrm>
          <a:prstGeom prst="rect">
            <a:avLst/>
          </a:prstGeom>
        </p:spPr>
        <p:txBody>
          <a:bodyPr vert="horz" lIns="91440" tIns="45720" rIns="91440" bIns="45720" rtlCol="0" anchor="ctr"/>
          <a:lstStyle>
            <a:lvl1pPr algn="r">
              <a:defRPr sz="1467">
                <a:solidFill>
                  <a:schemeClr val="bg2"/>
                </a:solidFill>
              </a:defRPr>
            </a:lvl1pPr>
          </a:lstStyle>
          <a:p>
            <a:fld id="{88EAB5E6-166D-5F4E-AFF3-AEC98C62F7AC}" type="slidenum">
              <a:rPr lang="en-US" smtClean="0"/>
              <a:pPr/>
              <a:t>‹#›</a:t>
            </a:fld>
            <a:endParaRPr lang="en-US" dirty="0"/>
          </a:p>
        </p:txBody>
      </p:sp>
      <p:cxnSp>
        <p:nvCxnSpPr>
          <p:cNvPr id="10" name="Straight Connector 9">
            <a:extLst>
              <a:ext uri="{FF2B5EF4-FFF2-40B4-BE49-F238E27FC236}">
                <a16:creationId xmlns:a16="http://schemas.microsoft.com/office/drawing/2014/main" id="{C3CBCAB1-E7D7-1244-933A-7C605312FE66}"/>
              </a:ext>
            </a:extLst>
          </p:cNvPr>
          <p:cNvCxnSpPr/>
          <p:nvPr userDrawn="1"/>
        </p:nvCxnSpPr>
        <p:spPr>
          <a:xfrm>
            <a:off x="11183815" y="340589"/>
            <a:ext cx="0" cy="41133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5621" y="88160"/>
            <a:ext cx="1569906" cy="648440"/>
          </a:xfrm>
          <a:prstGeom prst="rect">
            <a:avLst/>
          </a:prstGeom>
        </p:spPr>
      </p:pic>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4988858" y="866169"/>
            <a:ext cx="7203141" cy="5991831"/>
          </a:xfrm>
          <a:prstGeom prst="rect">
            <a:avLst/>
          </a:prstGeom>
          <a:solidFill>
            <a:schemeClr val="bg1">
              <a:lumMod val="95000"/>
            </a:schemeClr>
          </a:solidFill>
        </p:spPr>
        <p:txBody>
          <a:bodyPr anchor="ctr"/>
          <a:lstStyle>
            <a:lvl1pPr algn="ctr">
              <a:defRPr sz="2000">
                <a:solidFill>
                  <a:schemeClr val="bg2"/>
                </a:solidFill>
              </a:defRPr>
            </a:lvl1pPr>
          </a:lstStyle>
          <a:p>
            <a:r>
              <a:rPr lang="en-US" dirty="0"/>
              <a:t>Click here to insert custom image</a:t>
            </a:r>
          </a:p>
        </p:txBody>
      </p:sp>
      <p:cxnSp>
        <p:nvCxnSpPr>
          <p:cNvPr id="19" name="Straight Connector 18">
            <a:extLst>
              <a:ext uri="{FF2B5EF4-FFF2-40B4-BE49-F238E27FC236}">
                <a16:creationId xmlns:a16="http://schemas.microsoft.com/office/drawing/2014/main" id="{B87F4455-14B3-8442-A72A-56BBCB720A28}"/>
              </a:ext>
            </a:extLst>
          </p:cNvPr>
          <p:cNvCxnSpPr/>
          <p:nvPr userDrawn="1"/>
        </p:nvCxnSpPr>
        <p:spPr>
          <a:xfrm>
            <a:off x="0" y="850850"/>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3783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d Headline w Type SM Image 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userDrawn="1"/>
        </p:nvPicPr>
        <p:blipFill>
          <a:blip r:embed="rId2"/>
          <a:stretch>
            <a:fillRect/>
          </a:stretch>
        </p:blipFill>
        <p:spPr>
          <a:xfrm>
            <a:off x="0" y="0"/>
            <a:ext cx="12192000" cy="851338"/>
          </a:xfrm>
          <a:prstGeom prst="rect">
            <a:avLst/>
          </a:prstGeom>
        </p:spPr>
      </p:pic>
      <p:sp>
        <p:nvSpPr>
          <p:cNvPr id="2" name="Title 1"/>
          <p:cNvSpPr>
            <a:spLocks noGrp="1"/>
          </p:cNvSpPr>
          <p:nvPr>
            <p:ph type="title" hasCustomPrompt="1"/>
          </p:nvPr>
        </p:nvSpPr>
        <p:spPr>
          <a:xfrm>
            <a:off x="1914854" y="340590"/>
            <a:ext cx="9209324" cy="485320"/>
          </a:xfrm>
          <a:prstGeom prst="rect">
            <a:avLst/>
          </a:prstGeom>
        </p:spPr>
        <p:txBody>
          <a:bodyPr/>
          <a:lstStyle>
            <a:lvl1pPr algn="r">
              <a:defRPr sz="2000" b="0"/>
            </a:lvl1pPr>
          </a:lstStyle>
          <a:p>
            <a:r>
              <a:rPr lang="en-US" dirty="0"/>
              <a:t>Headline Copy Goes Here</a:t>
            </a:r>
          </a:p>
        </p:txBody>
      </p:sp>
      <p:sp>
        <p:nvSpPr>
          <p:cNvPr id="3" name="Content Placeholder 2"/>
          <p:cNvSpPr>
            <a:spLocks noGrp="1"/>
          </p:cNvSpPr>
          <p:nvPr>
            <p:ph idx="1" hasCustomPrompt="1"/>
          </p:nvPr>
        </p:nvSpPr>
        <p:spPr>
          <a:xfrm>
            <a:off x="4879970" y="1011904"/>
            <a:ext cx="6799260" cy="5644388"/>
          </a:xfrm>
          <a:prstGeom prst="rect">
            <a:avLst/>
          </a:prstGeom>
        </p:spPr>
        <p:txBody>
          <a:bodyPr>
            <a:noAutofit/>
          </a:bodyPr>
          <a:lstStyle>
            <a:lvl1pPr>
              <a:defRPr sz="2000">
                <a:solidFill>
                  <a:schemeClr val="tx1"/>
                </a:solidFill>
              </a:defRPr>
            </a:lvl1pPr>
            <a:lvl2pPr>
              <a:defRPr sz="2000"/>
            </a:lvl2pPr>
            <a:lvl3pPr>
              <a:defRPr sz="2000">
                <a:solidFill>
                  <a:schemeClr val="bg2"/>
                </a:solidFill>
              </a:defRPr>
            </a:lvl3pPr>
            <a:lvl4pPr>
              <a:defRPr sz="2000">
                <a:solidFill>
                  <a:schemeClr val="accent3"/>
                </a:solidFill>
              </a:defRPr>
            </a:lvl4pPr>
            <a:lvl5pPr>
              <a:defRPr sz="2000">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1256579" y="346594"/>
            <a:ext cx="422651" cy="405325"/>
          </a:xfrm>
          <a:prstGeom prst="rect">
            <a:avLst/>
          </a:prstGeom>
        </p:spPr>
        <p:txBody>
          <a:bodyPr vert="horz" lIns="91440" tIns="45720" rIns="91440" bIns="45720" rtlCol="0" anchor="ctr"/>
          <a:lstStyle>
            <a:lvl1pPr algn="r">
              <a:defRPr sz="1467">
                <a:solidFill>
                  <a:schemeClr val="bg2"/>
                </a:solidFill>
              </a:defRPr>
            </a:lvl1pPr>
          </a:lstStyle>
          <a:p>
            <a:fld id="{88EAB5E6-166D-5F4E-AFF3-AEC98C62F7AC}" type="slidenum">
              <a:rPr lang="en-US" smtClean="0"/>
              <a:pPr/>
              <a:t>‹#›</a:t>
            </a:fld>
            <a:endParaRPr lang="en-US" dirty="0"/>
          </a:p>
        </p:txBody>
      </p:sp>
      <p:cxnSp>
        <p:nvCxnSpPr>
          <p:cNvPr id="10" name="Straight Connector 9">
            <a:extLst>
              <a:ext uri="{FF2B5EF4-FFF2-40B4-BE49-F238E27FC236}">
                <a16:creationId xmlns:a16="http://schemas.microsoft.com/office/drawing/2014/main" id="{C3CBCAB1-E7D7-1244-933A-7C605312FE66}"/>
              </a:ext>
            </a:extLst>
          </p:cNvPr>
          <p:cNvCxnSpPr/>
          <p:nvPr userDrawn="1"/>
        </p:nvCxnSpPr>
        <p:spPr>
          <a:xfrm>
            <a:off x="11183815" y="340589"/>
            <a:ext cx="0" cy="41133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5621" y="88160"/>
            <a:ext cx="1569906" cy="648440"/>
          </a:xfrm>
          <a:prstGeom prst="rect">
            <a:avLst/>
          </a:prstGeom>
        </p:spPr>
      </p:pic>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265622" y="1011903"/>
            <a:ext cx="4368024" cy="5644389"/>
          </a:xfrm>
          <a:prstGeom prst="rect">
            <a:avLst/>
          </a:prstGeom>
          <a:solidFill>
            <a:schemeClr val="bg1">
              <a:lumMod val="95000"/>
            </a:schemeClr>
          </a:solidFill>
        </p:spPr>
        <p:txBody>
          <a:bodyPr anchor="ctr"/>
          <a:lstStyle>
            <a:lvl1pPr algn="ctr">
              <a:defRPr sz="2000">
                <a:solidFill>
                  <a:schemeClr val="bg2"/>
                </a:solidFill>
              </a:defRPr>
            </a:lvl1pPr>
          </a:lstStyle>
          <a:p>
            <a:r>
              <a:rPr lang="en-US" dirty="0"/>
              <a:t>Click here to </a:t>
            </a:r>
            <a:br>
              <a:rPr lang="en-US" dirty="0"/>
            </a:br>
            <a:r>
              <a:rPr lang="en-US" dirty="0"/>
              <a:t>insert custom image</a:t>
            </a:r>
          </a:p>
        </p:txBody>
      </p:sp>
      <p:cxnSp>
        <p:nvCxnSpPr>
          <p:cNvPr id="19" name="Straight Connector 18">
            <a:extLst>
              <a:ext uri="{FF2B5EF4-FFF2-40B4-BE49-F238E27FC236}">
                <a16:creationId xmlns:a16="http://schemas.microsoft.com/office/drawing/2014/main" id="{B87F4455-14B3-8442-A72A-56BBCB720A28}"/>
              </a:ext>
            </a:extLst>
          </p:cNvPr>
          <p:cNvCxnSpPr/>
          <p:nvPr userDrawn="1"/>
        </p:nvCxnSpPr>
        <p:spPr>
          <a:xfrm>
            <a:off x="0" y="850850"/>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402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 Image Left 2 Speaker">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BAE1BAD6-B64A-E440-80FE-C35DADE6F013}"/>
              </a:ext>
            </a:extLst>
          </p:cNvPr>
          <p:cNvSpPr/>
          <p:nvPr userDrawn="1"/>
        </p:nvSpPr>
        <p:spPr>
          <a:xfrm>
            <a:off x="7815064" y="-27780"/>
            <a:ext cx="4459761" cy="695621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64608636-BF1F-A14C-B892-2B40568E11F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3766" y="-27779"/>
            <a:ext cx="7898830" cy="6944236"/>
          </a:xfrm>
          <a:prstGeom prst="rect">
            <a:avLst/>
          </a:prstGeom>
        </p:spPr>
      </p:pic>
      <p:sp>
        <p:nvSpPr>
          <p:cNvPr id="15" name="Picture Placeholder 14" descr="Click Here to Change Image&#10;This text will not show when PPT plays">
            <a:extLst>
              <a:ext uri="{FF2B5EF4-FFF2-40B4-BE49-F238E27FC236}">
                <a16:creationId xmlns:a16="http://schemas.microsoft.com/office/drawing/2014/main" id="{5BF56050-74ED-1F45-944F-D00582F239D2}"/>
              </a:ext>
            </a:extLst>
          </p:cNvPr>
          <p:cNvSpPr>
            <a:spLocks noGrp="1"/>
          </p:cNvSpPr>
          <p:nvPr>
            <p:ph type="pic" sz="quarter" idx="11" hasCustomPrompt="1"/>
          </p:nvPr>
        </p:nvSpPr>
        <p:spPr>
          <a:xfrm>
            <a:off x="-84138" y="-26988"/>
            <a:ext cx="7853363" cy="6943726"/>
          </a:xfrm>
          <a:prstGeom prst="rect">
            <a:avLst/>
          </a:prstGeom>
        </p:spPr>
        <p:txBody>
          <a:bodyPr anchor="ctr"/>
          <a:lstStyle>
            <a:lvl1pPr algn="ctr">
              <a:defRPr sz="1800">
                <a:solidFill>
                  <a:schemeClr val="bg2"/>
                </a:solidFill>
                <a:highlight>
                  <a:srgbClr val="FFFFFF"/>
                </a:highlight>
              </a:defRPr>
            </a:lvl1pPr>
          </a:lstStyle>
          <a:p>
            <a:r>
              <a:rPr lang="en-US" dirty="0"/>
              <a:t>Click Here to Change Image</a:t>
            </a:r>
          </a:p>
          <a:p>
            <a:r>
              <a:rPr lang="en-US" dirty="0"/>
              <a:t>This text will not show when PPT plays</a:t>
            </a:r>
          </a:p>
        </p:txBody>
      </p:sp>
      <p:pic>
        <p:nvPicPr>
          <p:cNvPr id="12" name="Picture 11">
            <a:extLst>
              <a:ext uri="{FF2B5EF4-FFF2-40B4-BE49-F238E27FC236}">
                <a16:creationId xmlns:a16="http://schemas.microsoft.com/office/drawing/2014/main" id="{42ACE46B-99C2-6B44-82DD-49051851F8D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228888" y="5369019"/>
            <a:ext cx="2776671" cy="1146886"/>
          </a:xfrm>
          <a:prstGeom prst="rect">
            <a:avLst/>
          </a:prstGeom>
        </p:spPr>
      </p:pic>
      <p:sp>
        <p:nvSpPr>
          <p:cNvPr id="7" name="Title Placeholder 11">
            <a:extLst>
              <a:ext uri="{FF2B5EF4-FFF2-40B4-BE49-F238E27FC236}">
                <a16:creationId xmlns:a16="http://schemas.microsoft.com/office/drawing/2014/main" id="{DE008576-FFE2-3249-828D-2981AE7C1CB8}"/>
              </a:ext>
            </a:extLst>
          </p:cNvPr>
          <p:cNvSpPr>
            <a:spLocks noGrp="1"/>
          </p:cNvSpPr>
          <p:nvPr>
            <p:ph type="title" hasCustomPrompt="1"/>
          </p:nvPr>
        </p:nvSpPr>
        <p:spPr>
          <a:xfrm>
            <a:off x="8226425" y="754322"/>
            <a:ext cx="3614993" cy="1261151"/>
          </a:xfrm>
          <a:prstGeom prst="rect">
            <a:avLst/>
          </a:prstGeom>
        </p:spPr>
        <p:txBody>
          <a:bodyPr vert="horz" lIns="91440" tIns="45720" rIns="91440" bIns="45720" rtlCol="0" anchor="t">
            <a:noAutofit/>
          </a:bodyPr>
          <a:lstStyle>
            <a:lvl1pPr>
              <a:defRPr sz="2400" b="0">
                <a:highlight>
                  <a:srgbClr val="559FD4"/>
                </a:highlight>
              </a:defRPr>
            </a:lvl1pPr>
          </a:lstStyle>
          <a:p>
            <a:r>
              <a:rPr lang="en-US" dirty="0"/>
              <a:t>Title of Presentation Goes Here </a:t>
            </a:r>
          </a:p>
        </p:txBody>
      </p:sp>
      <p:sp>
        <p:nvSpPr>
          <p:cNvPr id="3" name="Text Placeholder 2">
            <a:extLst>
              <a:ext uri="{FF2B5EF4-FFF2-40B4-BE49-F238E27FC236}">
                <a16:creationId xmlns:a16="http://schemas.microsoft.com/office/drawing/2014/main" id="{A24C49DE-DEEE-6448-A9E2-09F4F0A11F3C}"/>
              </a:ext>
            </a:extLst>
          </p:cNvPr>
          <p:cNvSpPr>
            <a:spLocks noGrp="1"/>
          </p:cNvSpPr>
          <p:nvPr>
            <p:ph type="body" sz="quarter" idx="10" hasCustomPrompt="1"/>
          </p:nvPr>
        </p:nvSpPr>
        <p:spPr>
          <a:xfrm>
            <a:off x="8226425" y="100726"/>
            <a:ext cx="2417763" cy="531969"/>
          </a:xfrm>
          <a:prstGeom prst="rect">
            <a:avLst/>
          </a:prstGeom>
          <a:ln>
            <a:noFill/>
          </a:ln>
        </p:spPr>
        <p:txBody>
          <a:bodyPr anchor="b"/>
          <a:lstStyle>
            <a:lvl1pPr>
              <a:defRPr sz="1600">
                <a:ln>
                  <a:noFill/>
                </a:ln>
                <a:solidFill>
                  <a:schemeClr val="bg2"/>
                </a:solidFill>
              </a:defRPr>
            </a:lvl1pPr>
          </a:lstStyle>
          <a:p>
            <a:pPr lvl="0"/>
            <a:r>
              <a:rPr lang="en-US" dirty="0"/>
              <a:t>00-00-00</a:t>
            </a:r>
          </a:p>
        </p:txBody>
      </p:sp>
      <p:sp>
        <p:nvSpPr>
          <p:cNvPr id="14" name="Rectangle 13">
            <a:extLst>
              <a:ext uri="{FF2B5EF4-FFF2-40B4-BE49-F238E27FC236}">
                <a16:creationId xmlns:a16="http://schemas.microsoft.com/office/drawing/2014/main" id="{2A256273-38CC-2A42-B281-6A667EA1C9AE}"/>
              </a:ext>
            </a:extLst>
          </p:cNvPr>
          <p:cNvSpPr/>
          <p:nvPr userDrawn="1"/>
        </p:nvSpPr>
        <p:spPr>
          <a:xfrm>
            <a:off x="7769345" y="-39757"/>
            <a:ext cx="45719" cy="69474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 Placeholder 27">
            <a:extLst>
              <a:ext uri="{FF2B5EF4-FFF2-40B4-BE49-F238E27FC236}">
                <a16:creationId xmlns:a16="http://schemas.microsoft.com/office/drawing/2014/main" id="{9EBBF3E3-80EB-6E4B-A8B0-F0FDFEC3DD17}"/>
              </a:ext>
            </a:extLst>
          </p:cNvPr>
          <p:cNvSpPr>
            <a:spLocks noGrp="1"/>
          </p:cNvSpPr>
          <p:nvPr>
            <p:ph type="body" sz="quarter" idx="13" hasCustomPrompt="1"/>
          </p:nvPr>
        </p:nvSpPr>
        <p:spPr>
          <a:xfrm>
            <a:off x="8226425" y="2594207"/>
            <a:ext cx="3614738" cy="426432"/>
          </a:xfrm>
          <a:prstGeom prst="rect">
            <a:avLst/>
          </a:prstGeom>
        </p:spPr>
        <p:txBody>
          <a:bodyPr>
            <a:noAutofit/>
          </a:bodyPr>
          <a:lstStyle>
            <a:lvl1pPr>
              <a:defRPr sz="1800">
                <a:solidFill>
                  <a:schemeClr val="bg1"/>
                </a:solidFill>
              </a:defRPr>
            </a:lvl1pPr>
          </a:lstStyle>
          <a:p>
            <a:pPr lvl="0"/>
            <a:r>
              <a:rPr lang="en-US" dirty="0"/>
              <a:t>Speaker 1 Goes Here</a:t>
            </a:r>
          </a:p>
          <a:p>
            <a:pPr lvl="0"/>
            <a:endParaRPr lang="en-US" dirty="0"/>
          </a:p>
        </p:txBody>
      </p:sp>
      <p:sp>
        <p:nvSpPr>
          <p:cNvPr id="29" name="Text Placeholder 27">
            <a:extLst>
              <a:ext uri="{FF2B5EF4-FFF2-40B4-BE49-F238E27FC236}">
                <a16:creationId xmlns:a16="http://schemas.microsoft.com/office/drawing/2014/main" id="{59FE80F6-0021-3043-B34C-A411B012CC1E}"/>
              </a:ext>
            </a:extLst>
          </p:cNvPr>
          <p:cNvSpPr>
            <a:spLocks noGrp="1"/>
          </p:cNvSpPr>
          <p:nvPr>
            <p:ph type="body" sz="quarter" idx="14" hasCustomPrompt="1"/>
          </p:nvPr>
        </p:nvSpPr>
        <p:spPr>
          <a:xfrm>
            <a:off x="8226425" y="3032616"/>
            <a:ext cx="3614738" cy="674639"/>
          </a:xfrm>
          <a:prstGeom prst="rect">
            <a:avLst/>
          </a:prstGeom>
        </p:spPr>
        <p:txBody>
          <a:bodyPr>
            <a:noAutofit/>
          </a:bodyPr>
          <a:lstStyle>
            <a:lvl1pPr>
              <a:defRPr sz="1600">
                <a:solidFill>
                  <a:schemeClr val="bg2"/>
                </a:solidFill>
              </a:defRPr>
            </a:lvl1pPr>
          </a:lstStyle>
          <a:p>
            <a:pPr lvl="0"/>
            <a:r>
              <a:rPr lang="en-US" dirty="0"/>
              <a:t>Speaker 1 Job Title Goes Here</a:t>
            </a:r>
          </a:p>
        </p:txBody>
      </p:sp>
      <p:sp>
        <p:nvSpPr>
          <p:cNvPr id="11" name="Text Placeholder 27">
            <a:extLst>
              <a:ext uri="{FF2B5EF4-FFF2-40B4-BE49-F238E27FC236}">
                <a16:creationId xmlns:a16="http://schemas.microsoft.com/office/drawing/2014/main" id="{B12AE81E-E0D5-4147-A686-EA7815CF3999}"/>
              </a:ext>
            </a:extLst>
          </p:cNvPr>
          <p:cNvSpPr>
            <a:spLocks noGrp="1"/>
          </p:cNvSpPr>
          <p:nvPr>
            <p:ph type="body" sz="quarter" idx="15" hasCustomPrompt="1"/>
          </p:nvPr>
        </p:nvSpPr>
        <p:spPr>
          <a:xfrm>
            <a:off x="8226425" y="3921324"/>
            <a:ext cx="3614738" cy="426432"/>
          </a:xfrm>
          <a:prstGeom prst="rect">
            <a:avLst/>
          </a:prstGeom>
        </p:spPr>
        <p:txBody>
          <a:bodyPr>
            <a:noAutofit/>
          </a:bodyPr>
          <a:lstStyle>
            <a:lvl1pPr>
              <a:defRPr sz="1800">
                <a:solidFill>
                  <a:schemeClr val="bg1"/>
                </a:solidFill>
              </a:defRPr>
            </a:lvl1pPr>
          </a:lstStyle>
          <a:p>
            <a:pPr lvl="0"/>
            <a:r>
              <a:rPr lang="en-US" dirty="0"/>
              <a:t>Speaker 2 Goes Here</a:t>
            </a:r>
          </a:p>
          <a:p>
            <a:pPr lvl="0"/>
            <a:endParaRPr lang="en-US" dirty="0"/>
          </a:p>
        </p:txBody>
      </p:sp>
      <p:sp>
        <p:nvSpPr>
          <p:cNvPr id="13" name="Text Placeholder 27">
            <a:extLst>
              <a:ext uri="{FF2B5EF4-FFF2-40B4-BE49-F238E27FC236}">
                <a16:creationId xmlns:a16="http://schemas.microsoft.com/office/drawing/2014/main" id="{5CC0DA93-67C1-B944-8455-576EFB46DFF4}"/>
              </a:ext>
            </a:extLst>
          </p:cNvPr>
          <p:cNvSpPr>
            <a:spLocks noGrp="1"/>
          </p:cNvSpPr>
          <p:nvPr>
            <p:ph type="body" sz="quarter" idx="16" hasCustomPrompt="1"/>
          </p:nvPr>
        </p:nvSpPr>
        <p:spPr>
          <a:xfrm>
            <a:off x="8226425" y="4359733"/>
            <a:ext cx="3614738" cy="674639"/>
          </a:xfrm>
          <a:prstGeom prst="rect">
            <a:avLst/>
          </a:prstGeom>
        </p:spPr>
        <p:txBody>
          <a:bodyPr>
            <a:noAutofit/>
          </a:bodyPr>
          <a:lstStyle>
            <a:lvl1pPr>
              <a:defRPr sz="1600">
                <a:solidFill>
                  <a:schemeClr val="bg2"/>
                </a:solidFill>
              </a:defRPr>
            </a:lvl1pPr>
          </a:lstStyle>
          <a:p>
            <a:pPr lvl="0"/>
            <a:r>
              <a:rPr lang="en-US" dirty="0"/>
              <a:t>Speaker 2 Job Title Goes Here</a:t>
            </a:r>
          </a:p>
        </p:txBody>
      </p:sp>
      <p:sp>
        <p:nvSpPr>
          <p:cNvPr id="2" name="TextBox 1">
            <a:extLst>
              <a:ext uri="{FF2B5EF4-FFF2-40B4-BE49-F238E27FC236}">
                <a16:creationId xmlns:a16="http://schemas.microsoft.com/office/drawing/2014/main" id="{CCF8250B-F492-1D4D-B9BD-27E68FCE7C27}"/>
              </a:ext>
            </a:extLst>
          </p:cNvPr>
          <p:cNvSpPr txBox="1"/>
          <p:nvPr userDrawn="1"/>
        </p:nvSpPr>
        <p:spPr>
          <a:xfrm>
            <a:off x="8227591" y="2119302"/>
            <a:ext cx="2401824" cy="338554"/>
          </a:xfrm>
          <a:prstGeom prst="rect">
            <a:avLst/>
          </a:prstGeom>
          <a:noFill/>
        </p:spPr>
        <p:txBody>
          <a:bodyPr wrap="square" rtlCol="0">
            <a:spAutoFit/>
          </a:bodyPr>
          <a:lstStyle/>
          <a:p>
            <a:r>
              <a:rPr lang="en-US" sz="1600" dirty="0">
                <a:solidFill>
                  <a:schemeClr val="bg2"/>
                </a:solidFill>
              </a:rPr>
              <a:t>Presented by:</a:t>
            </a:r>
          </a:p>
        </p:txBody>
      </p:sp>
    </p:spTree>
    <p:extLst>
      <p:ext uri="{BB962C8B-B14F-4D97-AF65-F5344CB8AC3E}">
        <p14:creationId xmlns:p14="http://schemas.microsoft.com/office/powerpoint/2010/main" val="413571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d Hdr w SubHd w Type SM Image L">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620FE63D-5E1D-494A-A85B-F0936C9348F7}"/>
              </a:ext>
            </a:extLst>
          </p:cNvPr>
          <p:cNvSpPr>
            <a:spLocks noGrp="1"/>
          </p:cNvSpPr>
          <p:nvPr>
            <p:ph idx="11" hasCustomPrompt="1"/>
          </p:nvPr>
        </p:nvSpPr>
        <p:spPr>
          <a:xfrm>
            <a:off x="4891845" y="1527107"/>
            <a:ext cx="6799260" cy="5129183"/>
          </a:xfrm>
          <a:prstGeom prst="rect">
            <a:avLst/>
          </a:prstGeom>
        </p:spPr>
        <p:txBody>
          <a:bodyPr>
            <a:noAutofit/>
          </a:bodyPr>
          <a:lstStyle>
            <a:lvl1pPr>
              <a:defRPr sz="2000">
                <a:solidFill>
                  <a:schemeClr val="tx1"/>
                </a:solidFill>
              </a:defRPr>
            </a:lvl1pPr>
            <a:lvl2pPr>
              <a:defRPr sz="2000"/>
            </a:lvl2pPr>
            <a:lvl3pPr>
              <a:defRPr sz="2000">
                <a:solidFill>
                  <a:schemeClr val="bg2"/>
                </a:solidFill>
              </a:defRPr>
            </a:lvl3pPr>
            <a:lvl4pPr>
              <a:defRPr sz="2000">
                <a:solidFill>
                  <a:schemeClr val="accent3"/>
                </a:solidFill>
              </a:defRPr>
            </a:lvl4pPr>
            <a:lvl5pPr>
              <a:defRPr sz="2000">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4B4AC7F0-E15D-1A4D-94B9-0A83378256C0}"/>
              </a:ext>
            </a:extLst>
          </p:cNvPr>
          <p:cNvPicPr>
            <a:picLocks noChangeAspect="1"/>
          </p:cNvPicPr>
          <p:nvPr userDrawn="1"/>
        </p:nvPicPr>
        <p:blipFill>
          <a:blip r:embed="rId2"/>
          <a:stretch>
            <a:fillRect/>
          </a:stretch>
        </p:blipFill>
        <p:spPr>
          <a:xfrm>
            <a:off x="0" y="0"/>
            <a:ext cx="12192000" cy="851338"/>
          </a:xfrm>
          <a:prstGeom prst="rect">
            <a:avLst/>
          </a:prstGeom>
        </p:spPr>
      </p:pic>
      <p:sp>
        <p:nvSpPr>
          <p:cNvPr id="2" name="Title 1"/>
          <p:cNvSpPr>
            <a:spLocks noGrp="1"/>
          </p:cNvSpPr>
          <p:nvPr>
            <p:ph type="title" hasCustomPrompt="1"/>
          </p:nvPr>
        </p:nvSpPr>
        <p:spPr>
          <a:xfrm>
            <a:off x="1914854" y="340590"/>
            <a:ext cx="9209324" cy="485320"/>
          </a:xfrm>
          <a:prstGeom prst="rect">
            <a:avLst/>
          </a:prstGeom>
        </p:spPr>
        <p:txBody>
          <a:bodyPr/>
          <a:lstStyle>
            <a:lvl1pPr algn="r">
              <a:defRPr sz="2000" b="0"/>
            </a:lvl1pPr>
          </a:lstStyle>
          <a:p>
            <a:r>
              <a:rPr lang="en-US" dirty="0"/>
              <a:t>Headline Copy Goes Here</a:t>
            </a:r>
          </a:p>
        </p:txBody>
      </p:sp>
      <p:sp>
        <p:nvSpPr>
          <p:cNvPr id="11" name="Slide Number Placeholder 5"/>
          <p:cNvSpPr>
            <a:spLocks noGrp="1"/>
          </p:cNvSpPr>
          <p:nvPr>
            <p:ph type="sldNum" sz="quarter" idx="4"/>
          </p:nvPr>
        </p:nvSpPr>
        <p:spPr>
          <a:xfrm>
            <a:off x="11256579" y="346594"/>
            <a:ext cx="422651" cy="405325"/>
          </a:xfrm>
          <a:prstGeom prst="rect">
            <a:avLst/>
          </a:prstGeom>
        </p:spPr>
        <p:txBody>
          <a:bodyPr vert="horz" lIns="91440" tIns="45720" rIns="91440" bIns="45720" rtlCol="0" anchor="ctr"/>
          <a:lstStyle>
            <a:lvl1pPr algn="r">
              <a:defRPr sz="1467">
                <a:solidFill>
                  <a:schemeClr val="bg2"/>
                </a:solidFill>
              </a:defRPr>
            </a:lvl1pPr>
          </a:lstStyle>
          <a:p>
            <a:fld id="{88EAB5E6-166D-5F4E-AFF3-AEC98C62F7AC}" type="slidenum">
              <a:rPr lang="en-US" smtClean="0"/>
              <a:pPr/>
              <a:t>‹#›</a:t>
            </a:fld>
            <a:endParaRPr lang="en-US" dirty="0"/>
          </a:p>
        </p:txBody>
      </p:sp>
      <p:cxnSp>
        <p:nvCxnSpPr>
          <p:cNvPr id="10" name="Straight Connector 9">
            <a:extLst>
              <a:ext uri="{FF2B5EF4-FFF2-40B4-BE49-F238E27FC236}">
                <a16:creationId xmlns:a16="http://schemas.microsoft.com/office/drawing/2014/main" id="{C3CBCAB1-E7D7-1244-933A-7C605312FE66}"/>
              </a:ext>
            </a:extLst>
          </p:cNvPr>
          <p:cNvCxnSpPr/>
          <p:nvPr userDrawn="1"/>
        </p:nvCxnSpPr>
        <p:spPr>
          <a:xfrm>
            <a:off x="11183815" y="340589"/>
            <a:ext cx="0" cy="41133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5621" y="88160"/>
            <a:ext cx="1569906" cy="648440"/>
          </a:xfrm>
          <a:prstGeom prst="rect">
            <a:avLst/>
          </a:prstGeom>
        </p:spPr>
      </p:pic>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265622" y="1011903"/>
            <a:ext cx="4368024" cy="5644389"/>
          </a:xfrm>
          <a:prstGeom prst="rect">
            <a:avLst/>
          </a:prstGeom>
          <a:solidFill>
            <a:schemeClr val="bg1">
              <a:lumMod val="95000"/>
            </a:schemeClr>
          </a:solidFill>
        </p:spPr>
        <p:txBody>
          <a:bodyPr anchor="ctr"/>
          <a:lstStyle>
            <a:lvl1pPr algn="ctr">
              <a:defRPr sz="2000">
                <a:solidFill>
                  <a:schemeClr val="bg2"/>
                </a:solidFill>
              </a:defRPr>
            </a:lvl1pPr>
          </a:lstStyle>
          <a:p>
            <a:r>
              <a:rPr lang="en-US" dirty="0"/>
              <a:t>Click here to </a:t>
            </a:r>
            <a:br>
              <a:rPr lang="en-US" dirty="0"/>
            </a:br>
            <a:r>
              <a:rPr lang="en-US" dirty="0"/>
              <a:t>insert custom image</a:t>
            </a:r>
          </a:p>
        </p:txBody>
      </p:sp>
      <p:cxnSp>
        <p:nvCxnSpPr>
          <p:cNvPr id="19" name="Straight Connector 18">
            <a:extLst>
              <a:ext uri="{FF2B5EF4-FFF2-40B4-BE49-F238E27FC236}">
                <a16:creationId xmlns:a16="http://schemas.microsoft.com/office/drawing/2014/main" id="{B87F4455-14B3-8442-A72A-56BBCB720A28}"/>
              </a:ext>
            </a:extLst>
          </p:cNvPr>
          <p:cNvCxnSpPr/>
          <p:nvPr userDrawn="1"/>
        </p:nvCxnSpPr>
        <p:spPr>
          <a:xfrm>
            <a:off x="0" y="850850"/>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
        <p:nvSpPr>
          <p:cNvPr id="14" name="Text Placeholder 7">
            <a:extLst>
              <a:ext uri="{FF2B5EF4-FFF2-40B4-BE49-F238E27FC236}">
                <a16:creationId xmlns:a16="http://schemas.microsoft.com/office/drawing/2014/main" id="{A70BFA92-C401-974F-BCED-40C4EC3ADFA6}"/>
              </a:ext>
            </a:extLst>
          </p:cNvPr>
          <p:cNvSpPr>
            <a:spLocks noGrp="1"/>
          </p:cNvSpPr>
          <p:nvPr>
            <p:ph type="body" sz="quarter" idx="12" hasCustomPrompt="1"/>
          </p:nvPr>
        </p:nvSpPr>
        <p:spPr>
          <a:xfrm>
            <a:off x="4769843" y="945872"/>
            <a:ext cx="6921262" cy="466497"/>
          </a:xfrm>
          <a:prstGeom prst="rect">
            <a:avLst/>
          </a:prstGeom>
        </p:spPr>
        <p:txBody>
          <a:bodyPr>
            <a:noAutofit/>
          </a:bodyPr>
          <a:lstStyle>
            <a:lvl1pPr>
              <a:defRPr sz="2400">
                <a:solidFill>
                  <a:schemeClr val="bg1"/>
                </a:solidFill>
                <a:highlight>
                  <a:srgbClr val="559FD4"/>
                </a:highlight>
              </a:defRPr>
            </a:lvl1pPr>
          </a:lstStyle>
          <a:p>
            <a:pPr lvl="0"/>
            <a:r>
              <a:rPr lang="en-US" dirty="0"/>
              <a:t>Sub-Headline Copy Goes Here</a:t>
            </a:r>
          </a:p>
        </p:txBody>
      </p:sp>
    </p:spTree>
    <p:extLst>
      <p:ext uri="{BB962C8B-B14F-4D97-AF65-F5344CB8AC3E}">
        <p14:creationId xmlns:p14="http://schemas.microsoft.com/office/powerpoint/2010/main" val="405700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d Headline w Type Image L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userDrawn="1"/>
        </p:nvPicPr>
        <p:blipFill>
          <a:blip r:embed="rId2"/>
          <a:stretch>
            <a:fillRect/>
          </a:stretch>
        </p:blipFill>
        <p:spPr>
          <a:xfrm>
            <a:off x="0" y="0"/>
            <a:ext cx="12192000" cy="851338"/>
          </a:xfrm>
          <a:prstGeom prst="rect">
            <a:avLst/>
          </a:prstGeom>
        </p:spPr>
      </p:pic>
      <p:sp>
        <p:nvSpPr>
          <p:cNvPr id="2" name="Title 1"/>
          <p:cNvSpPr>
            <a:spLocks noGrp="1"/>
          </p:cNvSpPr>
          <p:nvPr>
            <p:ph type="title" hasCustomPrompt="1"/>
          </p:nvPr>
        </p:nvSpPr>
        <p:spPr>
          <a:xfrm>
            <a:off x="1914854" y="340590"/>
            <a:ext cx="9209323" cy="485320"/>
          </a:xfrm>
          <a:prstGeom prst="rect">
            <a:avLst/>
          </a:prstGeom>
        </p:spPr>
        <p:txBody>
          <a:bodyPr/>
          <a:lstStyle>
            <a:lvl1pPr algn="r">
              <a:defRPr sz="2000" b="0"/>
            </a:lvl1pPr>
          </a:lstStyle>
          <a:p>
            <a:r>
              <a:rPr lang="en-US" dirty="0"/>
              <a:t>Headline Copy Goes Here</a:t>
            </a:r>
          </a:p>
        </p:txBody>
      </p:sp>
      <p:sp>
        <p:nvSpPr>
          <p:cNvPr id="3" name="Content Placeholder 2"/>
          <p:cNvSpPr>
            <a:spLocks noGrp="1"/>
          </p:cNvSpPr>
          <p:nvPr>
            <p:ph idx="1" hasCustomPrompt="1"/>
          </p:nvPr>
        </p:nvSpPr>
        <p:spPr>
          <a:xfrm>
            <a:off x="7472489" y="1011904"/>
            <a:ext cx="4206741" cy="5644390"/>
          </a:xfrm>
          <a:prstGeom prst="rect">
            <a:avLst/>
          </a:prstGeom>
        </p:spPr>
        <p:txBody>
          <a:bodyPr>
            <a:noAutofit/>
          </a:bodyPr>
          <a:lstStyle>
            <a:lvl1pPr>
              <a:defRPr sz="2000">
                <a:solidFill>
                  <a:schemeClr val="tx1"/>
                </a:solidFill>
              </a:defRPr>
            </a:lvl1pPr>
            <a:lvl2pPr>
              <a:defRPr sz="2000"/>
            </a:lvl2pPr>
            <a:lvl3pPr>
              <a:defRPr sz="2000">
                <a:solidFill>
                  <a:schemeClr val="bg2"/>
                </a:solidFill>
              </a:defRPr>
            </a:lvl3pPr>
            <a:lvl4pPr>
              <a:defRPr sz="2000">
                <a:solidFill>
                  <a:schemeClr val="accent3"/>
                </a:solidFill>
              </a:defRPr>
            </a:lvl4pPr>
            <a:lvl5pPr>
              <a:defRPr sz="2000">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1256579" y="346594"/>
            <a:ext cx="422651" cy="405325"/>
          </a:xfrm>
          <a:prstGeom prst="rect">
            <a:avLst/>
          </a:prstGeom>
        </p:spPr>
        <p:txBody>
          <a:bodyPr vert="horz" lIns="91440" tIns="45720" rIns="91440" bIns="45720" rtlCol="0" anchor="ctr"/>
          <a:lstStyle>
            <a:lvl1pPr algn="r">
              <a:defRPr sz="1467">
                <a:solidFill>
                  <a:schemeClr val="bg2"/>
                </a:solidFill>
              </a:defRPr>
            </a:lvl1pPr>
          </a:lstStyle>
          <a:p>
            <a:fld id="{88EAB5E6-166D-5F4E-AFF3-AEC98C62F7AC}" type="slidenum">
              <a:rPr lang="en-US" smtClean="0"/>
              <a:pPr/>
              <a:t>‹#›</a:t>
            </a:fld>
            <a:endParaRPr lang="en-US" dirty="0"/>
          </a:p>
        </p:txBody>
      </p:sp>
      <p:cxnSp>
        <p:nvCxnSpPr>
          <p:cNvPr id="10" name="Straight Connector 9">
            <a:extLst>
              <a:ext uri="{FF2B5EF4-FFF2-40B4-BE49-F238E27FC236}">
                <a16:creationId xmlns:a16="http://schemas.microsoft.com/office/drawing/2014/main" id="{C3CBCAB1-E7D7-1244-933A-7C605312FE66}"/>
              </a:ext>
            </a:extLst>
          </p:cNvPr>
          <p:cNvCxnSpPr/>
          <p:nvPr userDrawn="1"/>
        </p:nvCxnSpPr>
        <p:spPr>
          <a:xfrm>
            <a:off x="11183815" y="340589"/>
            <a:ext cx="0" cy="41133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5621" y="88160"/>
            <a:ext cx="1569906" cy="648440"/>
          </a:xfrm>
          <a:prstGeom prst="rect">
            <a:avLst/>
          </a:prstGeom>
        </p:spPr>
      </p:pic>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265621" y="1011904"/>
            <a:ext cx="6996715" cy="5644390"/>
          </a:xfrm>
          <a:prstGeom prst="rect">
            <a:avLst/>
          </a:prstGeom>
          <a:solidFill>
            <a:schemeClr val="bg1">
              <a:lumMod val="95000"/>
            </a:schemeClr>
          </a:solidFill>
        </p:spPr>
        <p:txBody>
          <a:bodyPr anchor="ctr"/>
          <a:lstStyle>
            <a:lvl1pPr algn="ctr">
              <a:defRPr sz="2000">
                <a:solidFill>
                  <a:schemeClr val="bg2"/>
                </a:solidFill>
              </a:defRPr>
            </a:lvl1pPr>
          </a:lstStyle>
          <a:p>
            <a:r>
              <a:rPr lang="en-US" dirty="0"/>
              <a:t>Click here to insert custom image</a:t>
            </a:r>
          </a:p>
        </p:txBody>
      </p:sp>
      <p:cxnSp>
        <p:nvCxnSpPr>
          <p:cNvPr id="19" name="Straight Connector 18">
            <a:extLst>
              <a:ext uri="{FF2B5EF4-FFF2-40B4-BE49-F238E27FC236}">
                <a16:creationId xmlns:a16="http://schemas.microsoft.com/office/drawing/2014/main" id="{B87F4455-14B3-8442-A72A-56BBCB720A28}"/>
              </a:ext>
            </a:extLst>
          </p:cNvPr>
          <p:cNvCxnSpPr/>
          <p:nvPr userDrawn="1"/>
        </p:nvCxnSpPr>
        <p:spPr>
          <a:xfrm>
            <a:off x="0" y="850850"/>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911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d Hdr w SubHd w Type Image L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userDrawn="1"/>
        </p:nvPicPr>
        <p:blipFill>
          <a:blip r:embed="rId2"/>
          <a:stretch>
            <a:fillRect/>
          </a:stretch>
        </p:blipFill>
        <p:spPr>
          <a:xfrm>
            <a:off x="0" y="0"/>
            <a:ext cx="12192000" cy="851338"/>
          </a:xfrm>
          <a:prstGeom prst="rect">
            <a:avLst/>
          </a:prstGeom>
        </p:spPr>
      </p:pic>
      <p:sp>
        <p:nvSpPr>
          <p:cNvPr id="2" name="Title 1"/>
          <p:cNvSpPr>
            <a:spLocks noGrp="1"/>
          </p:cNvSpPr>
          <p:nvPr>
            <p:ph type="title" hasCustomPrompt="1"/>
          </p:nvPr>
        </p:nvSpPr>
        <p:spPr>
          <a:xfrm>
            <a:off x="1914854" y="340590"/>
            <a:ext cx="9209323" cy="485320"/>
          </a:xfrm>
          <a:prstGeom prst="rect">
            <a:avLst/>
          </a:prstGeom>
        </p:spPr>
        <p:txBody>
          <a:bodyPr/>
          <a:lstStyle>
            <a:lvl1pPr algn="r">
              <a:defRPr sz="2000" b="0"/>
            </a:lvl1pPr>
          </a:lstStyle>
          <a:p>
            <a:r>
              <a:rPr lang="en-US" dirty="0"/>
              <a:t>Headline Copy Goes Here</a:t>
            </a:r>
          </a:p>
        </p:txBody>
      </p:sp>
      <p:sp>
        <p:nvSpPr>
          <p:cNvPr id="3" name="Content Placeholder 2"/>
          <p:cNvSpPr>
            <a:spLocks noGrp="1"/>
          </p:cNvSpPr>
          <p:nvPr>
            <p:ph idx="1" hasCustomPrompt="1"/>
          </p:nvPr>
        </p:nvSpPr>
        <p:spPr>
          <a:xfrm>
            <a:off x="7472489" y="1962975"/>
            <a:ext cx="4206741" cy="4693318"/>
          </a:xfrm>
          <a:prstGeom prst="rect">
            <a:avLst/>
          </a:prstGeom>
        </p:spPr>
        <p:txBody>
          <a:bodyPr>
            <a:noAutofit/>
          </a:bodyPr>
          <a:lstStyle>
            <a:lvl1pPr>
              <a:defRPr sz="2000">
                <a:solidFill>
                  <a:schemeClr val="tx1"/>
                </a:solidFill>
              </a:defRPr>
            </a:lvl1pPr>
            <a:lvl2pPr>
              <a:defRPr sz="2000"/>
            </a:lvl2pPr>
            <a:lvl3pPr>
              <a:defRPr sz="2000">
                <a:solidFill>
                  <a:schemeClr val="bg2"/>
                </a:solidFill>
              </a:defRPr>
            </a:lvl3pPr>
            <a:lvl4pPr>
              <a:defRPr sz="2000">
                <a:solidFill>
                  <a:schemeClr val="accent3"/>
                </a:solidFill>
              </a:defRPr>
            </a:lvl4pPr>
            <a:lvl5pPr>
              <a:defRPr sz="2000">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1256579" y="346594"/>
            <a:ext cx="422651" cy="405325"/>
          </a:xfrm>
          <a:prstGeom prst="rect">
            <a:avLst/>
          </a:prstGeom>
        </p:spPr>
        <p:txBody>
          <a:bodyPr vert="horz" lIns="91440" tIns="45720" rIns="91440" bIns="45720" rtlCol="0" anchor="ctr"/>
          <a:lstStyle>
            <a:lvl1pPr algn="r">
              <a:defRPr sz="1467">
                <a:solidFill>
                  <a:schemeClr val="bg2"/>
                </a:solidFill>
              </a:defRPr>
            </a:lvl1pPr>
          </a:lstStyle>
          <a:p>
            <a:fld id="{88EAB5E6-166D-5F4E-AFF3-AEC98C62F7AC}" type="slidenum">
              <a:rPr lang="en-US" smtClean="0"/>
              <a:pPr/>
              <a:t>‹#›</a:t>
            </a:fld>
            <a:endParaRPr lang="en-US" dirty="0"/>
          </a:p>
        </p:txBody>
      </p:sp>
      <p:cxnSp>
        <p:nvCxnSpPr>
          <p:cNvPr id="10" name="Straight Connector 9">
            <a:extLst>
              <a:ext uri="{FF2B5EF4-FFF2-40B4-BE49-F238E27FC236}">
                <a16:creationId xmlns:a16="http://schemas.microsoft.com/office/drawing/2014/main" id="{C3CBCAB1-E7D7-1244-933A-7C605312FE66}"/>
              </a:ext>
            </a:extLst>
          </p:cNvPr>
          <p:cNvCxnSpPr/>
          <p:nvPr userDrawn="1"/>
        </p:nvCxnSpPr>
        <p:spPr>
          <a:xfrm>
            <a:off x="11183815" y="340589"/>
            <a:ext cx="0" cy="41133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5621" y="88160"/>
            <a:ext cx="1569906" cy="648440"/>
          </a:xfrm>
          <a:prstGeom prst="rect">
            <a:avLst/>
          </a:prstGeom>
        </p:spPr>
      </p:pic>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265621" y="1011904"/>
            <a:ext cx="6996715" cy="5644390"/>
          </a:xfrm>
          <a:prstGeom prst="rect">
            <a:avLst/>
          </a:prstGeom>
          <a:solidFill>
            <a:schemeClr val="bg1">
              <a:lumMod val="95000"/>
            </a:schemeClr>
          </a:solidFill>
        </p:spPr>
        <p:txBody>
          <a:bodyPr anchor="ctr"/>
          <a:lstStyle>
            <a:lvl1pPr algn="ctr">
              <a:defRPr sz="2000">
                <a:solidFill>
                  <a:schemeClr val="bg2"/>
                </a:solidFill>
              </a:defRPr>
            </a:lvl1pPr>
          </a:lstStyle>
          <a:p>
            <a:r>
              <a:rPr lang="en-US" dirty="0"/>
              <a:t>Click here to insert custom image</a:t>
            </a:r>
          </a:p>
        </p:txBody>
      </p:sp>
      <p:cxnSp>
        <p:nvCxnSpPr>
          <p:cNvPr id="19" name="Straight Connector 18">
            <a:extLst>
              <a:ext uri="{FF2B5EF4-FFF2-40B4-BE49-F238E27FC236}">
                <a16:creationId xmlns:a16="http://schemas.microsoft.com/office/drawing/2014/main" id="{B87F4455-14B3-8442-A72A-56BBCB720A28}"/>
              </a:ext>
            </a:extLst>
          </p:cNvPr>
          <p:cNvCxnSpPr/>
          <p:nvPr userDrawn="1"/>
        </p:nvCxnSpPr>
        <p:spPr>
          <a:xfrm>
            <a:off x="0" y="850850"/>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
        <p:nvSpPr>
          <p:cNvPr id="13" name="Text Placeholder 7">
            <a:extLst>
              <a:ext uri="{FF2B5EF4-FFF2-40B4-BE49-F238E27FC236}">
                <a16:creationId xmlns:a16="http://schemas.microsoft.com/office/drawing/2014/main" id="{4F33E4BB-15E0-3F45-AD40-97E4002AEC60}"/>
              </a:ext>
            </a:extLst>
          </p:cNvPr>
          <p:cNvSpPr>
            <a:spLocks noGrp="1"/>
          </p:cNvSpPr>
          <p:nvPr>
            <p:ph type="body" sz="quarter" idx="12" hasCustomPrompt="1"/>
          </p:nvPr>
        </p:nvSpPr>
        <p:spPr>
          <a:xfrm>
            <a:off x="7374237" y="945872"/>
            <a:ext cx="4328743" cy="922569"/>
          </a:xfrm>
          <a:prstGeom prst="rect">
            <a:avLst/>
          </a:prstGeom>
        </p:spPr>
        <p:txBody>
          <a:bodyPr>
            <a:noAutofit/>
          </a:bodyPr>
          <a:lstStyle>
            <a:lvl1pPr>
              <a:defRPr sz="2400">
                <a:solidFill>
                  <a:schemeClr val="bg1"/>
                </a:solidFill>
                <a:highlight>
                  <a:srgbClr val="559FD4"/>
                </a:highlight>
              </a:defRPr>
            </a:lvl1pPr>
          </a:lstStyle>
          <a:p>
            <a:pPr lvl="0"/>
            <a:r>
              <a:rPr lang="en-US" dirty="0"/>
              <a:t>Sub-Headline Copy </a:t>
            </a:r>
            <a:br>
              <a:rPr lang="en-US" dirty="0"/>
            </a:br>
            <a:r>
              <a:rPr lang="en-US" dirty="0"/>
              <a:t>Goes Here</a:t>
            </a:r>
          </a:p>
        </p:txBody>
      </p:sp>
    </p:spTree>
    <p:extLst>
      <p:ext uri="{BB962C8B-B14F-4D97-AF65-F5344CB8AC3E}">
        <p14:creationId xmlns:p14="http://schemas.microsoft.com/office/powerpoint/2010/main" val="408889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d Headline w Type Image L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userDrawn="1"/>
        </p:nvPicPr>
        <p:blipFill>
          <a:blip r:embed="rId2"/>
          <a:stretch>
            <a:fillRect/>
          </a:stretch>
        </p:blipFill>
        <p:spPr>
          <a:xfrm>
            <a:off x="0" y="0"/>
            <a:ext cx="12192000" cy="851338"/>
          </a:xfrm>
          <a:prstGeom prst="rect">
            <a:avLst/>
          </a:prstGeom>
        </p:spPr>
      </p:pic>
      <p:sp>
        <p:nvSpPr>
          <p:cNvPr id="2" name="Title 1"/>
          <p:cNvSpPr>
            <a:spLocks noGrp="1"/>
          </p:cNvSpPr>
          <p:nvPr>
            <p:ph type="title" hasCustomPrompt="1"/>
          </p:nvPr>
        </p:nvSpPr>
        <p:spPr>
          <a:xfrm>
            <a:off x="1914854" y="340590"/>
            <a:ext cx="9209323" cy="485320"/>
          </a:xfrm>
          <a:prstGeom prst="rect">
            <a:avLst/>
          </a:prstGeom>
        </p:spPr>
        <p:txBody>
          <a:bodyPr/>
          <a:lstStyle>
            <a:lvl1pPr algn="r">
              <a:defRPr sz="2000" b="0"/>
            </a:lvl1pPr>
          </a:lstStyle>
          <a:p>
            <a:r>
              <a:rPr lang="en-US" dirty="0"/>
              <a:t>Headline Copy Goes Here</a:t>
            </a:r>
          </a:p>
        </p:txBody>
      </p:sp>
      <p:sp>
        <p:nvSpPr>
          <p:cNvPr id="3" name="Content Placeholder 2"/>
          <p:cNvSpPr>
            <a:spLocks noGrp="1"/>
          </p:cNvSpPr>
          <p:nvPr>
            <p:ph idx="1"/>
          </p:nvPr>
        </p:nvSpPr>
        <p:spPr>
          <a:xfrm>
            <a:off x="7472491" y="1011904"/>
            <a:ext cx="4206740" cy="5644390"/>
          </a:xfrm>
          <a:prstGeom prst="rect">
            <a:avLst/>
          </a:prstGeom>
        </p:spPr>
        <p:txBody>
          <a:bodyPr>
            <a:noAutofit/>
          </a:bodyPr>
          <a:lstStyle>
            <a:lvl1pPr>
              <a:defRPr sz="2000">
                <a:solidFill>
                  <a:schemeClr val="tx1"/>
                </a:solidFill>
              </a:defRPr>
            </a:lvl1pPr>
            <a:lvl2pPr>
              <a:defRPr sz="2000"/>
            </a:lvl2pPr>
            <a:lvl3pPr>
              <a:defRPr sz="2000">
                <a:solidFill>
                  <a:schemeClr val="bg2"/>
                </a:solidFill>
              </a:defRPr>
            </a:lvl3pPr>
            <a:lvl4pPr>
              <a:defRPr sz="2000">
                <a:solidFill>
                  <a:schemeClr val="accent3"/>
                </a:solidFill>
              </a:defRPr>
            </a:lvl4pPr>
            <a:lvl5pPr>
              <a:defRPr sz="2000">
                <a:solidFill>
                  <a:schemeClr val="bg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p:cNvSpPr>
            <a:spLocks noGrp="1"/>
          </p:cNvSpPr>
          <p:nvPr>
            <p:ph type="sldNum" sz="quarter" idx="4"/>
          </p:nvPr>
        </p:nvSpPr>
        <p:spPr>
          <a:xfrm>
            <a:off x="11256579" y="346594"/>
            <a:ext cx="422651" cy="405325"/>
          </a:xfrm>
          <a:prstGeom prst="rect">
            <a:avLst/>
          </a:prstGeom>
        </p:spPr>
        <p:txBody>
          <a:bodyPr vert="horz" lIns="91440" tIns="45720" rIns="91440" bIns="45720" rtlCol="0" anchor="ctr"/>
          <a:lstStyle>
            <a:lvl1pPr algn="r">
              <a:defRPr sz="1467">
                <a:solidFill>
                  <a:schemeClr val="bg2"/>
                </a:solidFill>
              </a:defRPr>
            </a:lvl1pPr>
          </a:lstStyle>
          <a:p>
            <a:fld id="{88EAB5E6-166D-5F4E-AFF3-AEC98C62F7AC}" type="slidenum">
              <a:rPr lang="en-US" smtClean="0"/>
              <a:pPr/>
              <a:t>‹#›</a:t>
            </a:fld>
            <a:endParaRPr lang="en-US" dirty="0"/>
          </a:p>
        </p:txBody>
      </p:sp>
      <p:cxnSp>
        <p:nvCxnSpPr>
          <p:cNvPr id="10" name="Straight Connector 9">
            <a:extLst>
              <a:ext uri="{FF2B5EF4-FFF2-40B4-BE49-F238E27FC236}">
                <a16:creationId xmlns:a16="http://schemas.microsoft.com/office/drawing/2014/main" id="{C3CBCAB1-E7D7-1244-933A-7C605312FE66}"/>
              </a:ext>
            </a:extLst>
          </p:cNvPr>
          <p:cNvCxnSpPr/>
          <p:nvPr userDrawn="1"/>
        </p:nvCxnSpPr>
        <p:spPr>
          <a:xfrm>
            <a:off x="11183815" y="340589"/>
            <a:ext cx="0" cy="41133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5621" y="88160"/>
            <a:ext cx="1569906" cy="648440"/>
          </a:xfrm>
          <a:prstGeom prst="rect">
            <a:avLst/>
          </a:prstGeom>
        </p:spPr>
      </p:pic>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0" y="866169"/>
            <a:ext cx="7262336" cy="5991831"/>
          </a:xfrm>
          <a:prstGeom prst="rect">
            <a:avLst/>
          </a:prstGeom>
          <a:solidFill>
            <a:schemeClr val="bg1">
              <a:lumMod val="95000"/>
            </a:schemeClr>
          </a:solidFill>
        </p:spPr>
        <p:txBody>
          <a:bodyPr anchor="ctr"/>
          <a:lstStyle>
            <a:lvl1pPr algn="ctr">
              <a:defRPr sz="2000">
                <a:solidFill>
                  <a:schemeClr val="bg2"/>
                </a:solidFill>
              </a:defRPr>
            </a:lvl1pPr>
          </a:lstStyle>
          <a:p>
            <a:r>
              <a:rPr lang="en-US" dirty="0"/>
              <a:t>Click here to insert custom image</a:t>
            </a:r>
          </a:p>
        </p:txBody>
      </p:sp>
      <p:cxnSp>
        <p:nvCxnSpPr>
          <p:cNvPr id="19" name="Straight Connector 18">
            <a:extLst>
              <a:ext uri="{FF2B5EF4-FFF2-40B4-BE49-F238E27FC236}">
                <a16:creationId xmlns:a16="http://schemas.microsoft.com/office/drawing/2014/main" id="{B87F4455-14B3-8442-A72A-56BBCB720A28}"/>
              </a:ext>
            </a:extLst>
          </p:cNvPr>
          <p:cNvCxnSpPr/>
          <p:nvPr userDrawn="1"/>
        </p:nvCxnSpPr>
        <p:spPr>
          <a:xfrm>
            <a:off x="0" y="850850"/>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652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d Headline w Banner Image &amp; Typ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userDrawn="1"/>
        </p:nvPicPr>
        <p:blipFill>
          <a:blip r:embed="rId2"/>
          <a:stretch>
            <a:fillRect/>
          </a:stretch>
        </p:blipFill>
        <p:spPr>
          <a:xfrm>
            <a:off x="0" y="0"/>
            <a:ext cx="12192000" cy="851338"/>
          </a:xfrm>
          <a:prstGeom prst="rect">
            <a:avLst/>
          </a:prstGeom>
        </p:spPr>
      </p:pic>
      <p:sp>
        <p:nvSpPr>
          <p:cNvPr id="2" name="Title 1"/>
          <p:cNvSpPr>
            <a:spLocks noGrp="1"/>
          </p:cNvSpPr>
          <p:nvPr>
            <p:ph type="title" hasCustomPrompt="1"/>
          </p:nvPr>
        </p:nvSpPr>
        <p:spPr>
          <a:xfrm>
            <a:off x="1914854" y="340590"/>
            <a:ext cx="9209324" cy="485320"/>
          </a:xfrm>
          <a:prstGeom prst="rect">
            <a:avLst/>
          </a:prstGeom>
        </p:spPr>
        <p:txBody>
          <a:bodyPr/>
          <a:lstStyle>
            <a:lvl1pPr algn="r">
              <a:defRPr sz="2000" b="0"/>
            </a:lvl1pPr>
          </a:lstStyle>
          <a:p>
            <a:r>
              <a:rPr lang="en-US" dirty="0"/>
              <a:t>Headline Copy Goes Here</a:t>
            </a:r>
          </a:p>
        </p:txBody>
      </p:sp>
      <p:sp>
        <p:nvSpPr>
          <p:cNvPr id="3" name="Content Placeholder 2"/>
          <p:cNvSpPr>
            <a:spLocks noGrp="1"/>
          </p:cNvSpPr>
          <p:nvPr>
            <p:ph idx="1" hasCustomPrompt="1"/>
          </p:nvPr>
        </p:nvSpPr>
        <p:spPr>
          <a:xfrm>
            <a:off x="512770" y="3676388"/>
            <a:ext cx="11166461" cy="2979905"/>
          </a:xfrm>
          <a:prstGeom prst="rect">
            <a:avLst/>
          </a:prstGeom>
        </p:spPr>
        <p:txBody>
          <a:bodyPr numCol="2" spcCol="109728">
            <a:noAutofit/>
          </a:bodyPr>
          <a:lstStyle>
            <a:lvl1pPr marL="342900" indent="-342900">
              <a:buFont typeface="Arial" panose="020B0604020202020204" pitchFamily="34" charset="0"/>
              <a:buChar char="•"/>
              <a:defRPr sz="2000">
                <a:solidFill>
                  <a:schemeClr val="tx1"/>
                </a:solidFill>
              </a:defRPr>
            </a:lvl1pPr>
            <a:lvl2pPr>
              <a:defRPr sz="2000"/>
            </a:lvl2pPr>
            <a:lvl3pPr>
              <a:defRPr sz="2000">
                <a:solidFill>
                  <a:schemeClr val="bg2"/>
                </a:solidFill>
              </a:defRPr>
            </a:lvl3pPr>
            <a:lvl4pPr>
              <a:defRPr sz="2000">
                <a:solidFill>
                  <a:schemeClr val="accent3"/>
                </a:solidFill>
              </a:defRPr>
            </a:lvl4pPr>
            <a:lvl5pPr>
              <a:defRPr sz="2000">
                <a:solidFill>
                  <a:schemeClr val="bg1">
                    <a:lumMod val="50000"/>
                  </a:schemeClr>
                </a:solidFill>
              </a:defRPr>
            </a:lvl5pPr>
          </a:lstStyle>
          <a:p>
            <a:pPr lvl="0"/>
            <a:r>
              <a:rPr lang="en-US" dirty="0"/>
              <a:t>Two Column Text - Click to edit styles</a:t>
            </a:r>
          </a:p>
        </p:txBody>
      </p:sp>
      <p:sp>
        <p:nvSpPr>
          <p:cNvPr id="11" name="Slide Number Placeholder 5"/>
          <p:cNvSpPr>
            <a:spLocks noGrp="1"/>
          </p:cNvSpPr>
          <p:nvPr>
            <p:ph type="sldNum" sz="quarter" idx="4"/>
          </p:nvPr>
        </p:nvSpPr>
        <p:spPr>
          <a:xfrm>
            <a:off x="11256579" y="346594"/>
            <a:ext cx="422651" cy="405325"/>
          </a:xfrm>
          <a:prstGeom prst="rect">
            <a:avLst/>
          </a:prstGeom>
        </p:spPr>
        <p:txBody>
          <a:bodyPr vert="horz" lIns="91440" tIns="45720" rIns="91440" bIns="45720" rtlCol="0" anchor="ctr"/>
          <a:lstStyle>
            <a:lvl1pPr algn="r">
              <a:defRPr sz="1467">
                <a:solidFill>
                  <a:schemeClr val="bg2"/>
                </a:solidFill>
              </a:defRPr>
            </a:lvl1pPr>
          </a:lstStyle>
          <a:p>
            <a:fld id="{88EAB5E6-166D-5F4E-AFF3-AEC98C62F7AC}" type="slidenum">
              <a:rPr lang="en-US" smtClean="0"/>
              <a:pPr/>
              <a:t>‹#›</a:t>
            </a:fld>
            <a:endParaRPr lang="en-US" dirty="0"/>
          </a:p>
        </p:txBody>
      </p:sp>
      <p:cxnSp>
        <p:nvCxnSpPr>
          <p:cNvPr id="10" name="Straight Connector 9">
            <a:extLst>
              <a:ext uri="{FF2B5EF4-FFF2-40B4-BE49-F238E27FC236}">
                <a16:creationId xmlns:a16="http://schemas.microsoft.com/office/drawing/2014/main" id="{C3CBCAB1-E7D7-1244-933A-7C605312FE66}"/>
              </a:ext>
            </a:extLst>
          </p:cNvPr>
          <p:cNvCxnSpPr/>
          <p:nvPr userDrawn="1"/>
        </p:nvCxnSpPr>
        <p:spPr>
          <a:xfrm>
            <a:off x="11183815" y="340589"/>
            <a:ext cx="0" cy="41133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5621" y="88160"/>
            <a:ext cx="1569906" cy="648440"/>
          </a:xfrm>
          <a:prstGeom prst="rect">
            <a:avLst/>
          </a:prstGeom>
        </p:spPr>
      </p:pic>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0" y="866170"/>
            <a:ext cx="12192000" cy="2562830"/>
          </a:xfrm>
          <a:prstGeom prst="rect">
            <a:avLst/>
          </a:prstGeom>
          <a:solidFill>
            <a:schemeClr val="bg1">
              <a:lumMod val="95000"/>
            </a:schemeClr>
          </a:solidFill>
        </p:spPr>
        <p:txBody>
          <a:bodyPr anchor="ctr"/>
          <a:lstStyle>
            <a:lvl1pPr algn="ctr">
              <a:defRPr sz="2000">
                <a:solidFill>
                  <a:schemeClr val="bg2"/>
                </a:solidFill>
              </a:defRPr>
            </a:lvl1pPr>
          </a:lstStyle>
          <a:p>
            <a:r>
              <a:rPr lang="en-US" dirty="0"/>
              <a:t>Click here to insert custom image</a:t>
            </a:r>
          </a:p>
        </p:txBody>
      </p:sp>
      <p:cxnSp>
        <p:nvCxnSpPr>
          <p:cNvPr id="19" name="Straight Connector 18">
            <a:extLst>
              <a:ext uri="{FF2B5EF4-FFF2-40B4-BE49-F238E27FC236}">
                <a16:creationId xmlns:a16="http://schemas.microsoft.com/office/drawing/2014/main" id="{B87F4455-14B3-8442-A72A-56BBCB720A28}"/>
              </a:ext>
            </a:extLst>
          </p:cNvPr>
          <p:cNvCxnSpPr/>
          <p:nvPr userDrawn="1"/>
        </p:nvCxnSpPr>
        <p:spPr>
          <a:xfrm>
            <a:off x="0" y="850850"/>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914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d Headline 2 Topic w Images Stacke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userDrawn="1"/>
        </p:nvPicPr>
        <p:blipFill>
          <a:blip r:embed="rId2"/>
          <a:stretch>
            <a:fillRect/>
          </a:stretch>
        </p:blipFill>
        <p:spPr>
          <a:xfrm>
            <a:off x="0" y="0"/>
            <a:ext cx="12192000" cy="851338"/>
          </a:xfrm>
          <a:prstGeom prst="rect">
            <a:avLst/>
          </a:prstGeom>
        </p:spPr>
      </p:pic>
      <p:sp>
        <p:nvSpPr>
          <p:cNvPr id="2" name="Title 1"/>
          <p:cNvSpPr>
            <a:spLocks noGrp="1"/>
          </p:cNvSpPr>
          <p:nvPr>
            <p:ph type="title" hasCustomPrompt="1"/>
          </p:nvPr>
        </p:nvSpPr>
        <p:spPr>
          <a:xfrm>
            <a:off x="1914854" y="340590"/>
            <a:ext cx="9209324" cy="485320"/>
          </a:xfrm>
          <a:prstGeom prst="rect">
            <a:avLst/>
          </a:prstGeom>
        </p:spPr>
        <p:txBody>
          <a:bodyPr/>
          <a:lstStyle>
            <a:lvl1pPr algn="r">
              <a:defRPr sz="2000" b="0"/>
            </a:lvl1pPr>
          </a:lstStyle>
          <a:p>
            <a:r>
              <a:rPr lang="en-US" dirty="0"/>
              <a:t>Headline Copy Goes Here</a:t>
            </a:r>
          </a:p>
        </p:txBody>
      </p:sp>
      <p:sp>
        <p:nvSpPr>
          <p:cNvPr id="11" name="Slide Number Placeholder 5"/>
          <p:cNvSpPr>
            <a:spLocks noGrp="1"/>
          </p:cNvSpPr>
          <p:nvPr>
            <p:ph type="sldNum" sz="quarter" idx="4"/>
          </p:nvPr>
        </p:nvSpPr>
        <p:spPr>
          <a:xfrm>
            <a:off x="11256579" y="346594"/>
            <a:ext cx="422651" cy="405325"/>
          </a:xfrm>
          <a:prstGeom prst="rect">
            <a:avLst/>
          </a:prstGeom>
        </p:spPr>
        <p:txBody>
          <a:bodyPr vert="horz" lIns="91440" tIns="45720" rIns="91440" bIns="45720" rtlCol="0" anchor="ctr"/>
          <a:lstStyle>
            <a:lvl1pPr algn="r">
              <a:defRPr sz="1467">
                <a:solidFill>
                  <a:schemeClr val="bg2"/>
                </a:solidFill>
              </a:defRPr>
            </a:lvl1pPr>
          </a:lstStyle>
          <a:p>
            <a:fld id="{88EAB5E6-166D-5F4E-AFF3-AEC98C62F7AC}" type="slidenum">
              <a:rPr lang="en-US" smtClean="0"/>
              <a:pPr/>
              <a:t>‹#›</a:t>
            </a:fld>
            <a:endParaRPr lang="en-US" dirty="0"/>
          </a:p>
        </p:txBody>
      </p:sp>
      <p:cxnSp>
        <p:nvCxnSpPr>
          <p:cNvPr id="10" name="Straight Connector 9">
            <a:extLst>
              <a:ext uri="{FF2B5EF4-FFF2-40B4-BE49-F238E27FC236}">
                <a16:creationId xmlns:a16="http://schemas.microsoft.com/office/drawing/2014/main" id="{C3CBCAB1-E7D7-1244-933A-7C605312FE66}"/>
              </a:ext>
            </a:extLst>
          </p:cNvPr>
          <p:cNvCxnSpPr/>
          <p:nvPr userDrawn="1"/>
        </p:nvCxnSpPr>
        <p:spPr>
          <a:xfrm>
            <a:off x="11183815" y="340589"/>
            <a:ext cx="0" cy="41133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5621" y="88160"/>
            <a:ext cx="1569906" cy="648440"/>
          </a:xfrm>
          <a:prstGeom prst="rect">
            <a:avLst/>
          </a:prstGeom>
        </p:spPr>
      </p:pic>
      <p:cxnSp>
        <p:nvCxnSpPr>
          <p:cNvPr id="19" name="Straight Connector 18">
            <a:extLst>
              <a:ext uri="{FF2B5EF4-FFF2-40B4-BE49-F238E27FC236}">
                <a16:creationId xmlns:a16="http://schemas.microsoft.com/office/drawing/2014/main" id="{B87F4455-14B3-8442-A72A-56BBCB720A28}"/>
              </a:ext>
            </a:extLst>
          </p:cNvPr>
          <p:cNvCxnSpPr/>
          <p:nvPr userDrawn="1"/>
        </p:nvCxnSpPr>
        <p:spPr>
          <a:xfrm>
            <a:off x="0" y="850850"/>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52EEFD05-C462-BA4C-8A33-6D088A6015AC}"/>
              </a:ext>
            </a:extLst>
          </p:cNvPr>
          <p:cNvSpPr>
            <a:spLocks noGrp="1"/>
          </p:cNvSpPr>
          <p:nvPr>
            <p:ph type="body" sz="quarter" idx="16"/>
          </p:nvPr>
        </p:nvSpPr>
        <p:spPr>
          <a:xfrm>
            <a:off x="610691" y="3945429"/>
            <a:ext cx="5295966" cy="2720964"/>
          </a:xfrm>
          <a:prstGeom prst="rect">
            <a:avLst/>
          </a:prstGeom>
        </p:spPr>
        <p:txBody>
          <a:bodyPr>
            <a:noAutofit/>
          </a:bodyPr>
          <a:lstStyle>
            <a:lvl1pPr marL="342900" indent="-342900" algn="l">
              <a:buFont typeface="Arial" panose="020B0604020202020204" pitchFamily="34" charset="0"/>
              <a:buChar char="•"/>
              <a:defRPr sz="2000">
                <a:solidFill>
                  <a:schemeClr val="tx1"/>
                </a:solidFill>
              </a:defRPr>
            </a:lvl1pPr>
            <a:lvl2pPr>
              <a:defRPr sz="2400"/>
            </a:lvl2pPr>
            <a:lvl3pPr>
              <a:defRPr sz="2000"/>
            </a:lvl3pPr>
            <a:lvl4pPr>
              <a:defRPr sz="1800"/>
            </a:lvl4pPr>
            <a:lvl5pPr>
              <a:defRPr sz="1800"/>
            </a:lvl5pPr>
          </a:lstStyle>
          <a:p>
            <a:pPr lvl="0"/>
            <a:r>
              <a:rPr lang="en-US"/>
              <a:t>Click to edit Master text styles</a:t>
            </a:r>
          </a:p>
        </p:txBody>
      </p:sp>
      <p:sp>
        <p:nvSpPr>
          <p:cNvPr id="22" name="Text Placeholder 3">
            <a:extLst>
              <a:ext uri="{FF2B5EF4-FFF2-40B4-BE49-F238E27FC236}">
                <a16:creationId xmlns:a16="http://schemas.microsoft.com/office/drawing/2014/main" id="{1EB237BE-3968-4A4F-8CAB-0D1DB36F00DA}"/>
              </a:ext>
            </a:extLst>
          </p:cNvPr>
          <p:cNvSpPr>
            <a:spLocks noGrp="1"/>
          </p:cNvSpPr>
          <p:nvPr>
            <p:ph type="body" sz="quarter" idx="18"/>
          </p:nvPr>
        </p:nvSpPr>
        <p:spPr>
          <a:xfrm>
            <a:off x="6288721" y="3935330"/>
            <a:ext cx="5390509" cy="2720964"/>
          </a:xfrm>
          <a:prstGeom prst="rect">
            <a:avLst/>
          </a:prstGeom>
        </p:spPr>
        <p:txBody>
          <a:bodyPr>
            <a:noAutofit/>
          </a:bodyPr>
          <a:lstStyle>
            <a:lvl1pPr marL="342900" indent="-342900" algn="l">
              <a:buFont typeface="Arial" panose="020B0604020202020204" pitchFamily="34" charset="0"/>
              <a:buChar char="•"/>
              <a:defRPr sz="2000">
                <a:solidFill>
                  <a:schemeClr val="tx1"/>
                </a:solidFill>
              </a:defRPr>
            </a:lvl1pPr>
            <a:lvl2pPr>
              <a:defRPr sz="2400"/>
            </a:lvl2pPr>
            <a:lvl3pPr>
              <a:defRPr sz="2000"/>
            </a:lvl3pPr>
            <a:lvl4pPr>
              <a:defRPr sz="1800"/>
            </a:lvl4pPr>
            <a:lvl5pPr>
              <a:defRPr sz="1800"/>
            </a:lvl5pPr>
          </a:lstStyle>
          <a:p>
            <a:pPr lvl="0"/>
            <a:r>
              <a:rPr lang="en-US"/>
              <a:t>Click to edit Master text styles</a:t>
            </a:r>
          </a:p>
        </p:txBody>
      </p:sp>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1" y="866169"/>
            <a:ext cx="6095998" cy="2874341"/>
          </a:xfrm>
          <a:prstGeom prst="rect">
            <a:avLst/>
          </a:prstGeom>
          <a:solidFill>
            <a:schemeClr val="bg1">
              <a:lumMod val="95000"/>
            </a:schemeClr>
          </a:solidFill>
          <a:ln w="22225">
            <a:solidFill>
              <a:schemeClr val="bg1"/>
            </a:solidFill>
          </a:ln>
        </p:spPr>
        <p:txBody>
          <a:bodyPr anchor="ctr"/>
          <a:lstStyle>
            <a:lvl1pPr algn="ctr">
              <a:defRPr sz="2000">
                <a:solidFill>
                  <a:schemeClr val="bg2"/>
                </a:solidFill>
              </a:defRPr>
            </a:lvl1pPr>
          </a:lstStyle>
          <a:p>
            <a:r>
              <a:rPr lang="en-US" dirty="0"/>
              <a:t>Click here to </a:t>
            </a:r>
            <a:br>
              <a:rPr lang="en-US" dirty="0"/>
            </a:br>
            <a:r>
              <a:rPr lang="en-US" dirty="0"/>
              <a:t>insert custom image</a:t>
            </a:r>
          </a:p>
        </p:txBody>
      </p:sp>
      <p:sp>
        <p:nvSpPr>
          <p:cNvPr id="16" name="Picture Placeholder 4">
            <a:extLst>
              <a:ext uri="{FF2B5EF4-FFF2-40B4-BE49-F238E27FC236}">
                <a16:creationId xmlns:a16="http://schemas.microsoft.com/office/drawing/2014/main" id="{130A6593-26DE-2049-9EB3-2619D146DDF1}"/>
              </a:ext>
            </a:extLst>
          </p:cNvPr>
          <p:cNvSpPr>
            <a:spLocks noGrp="1"/>
          </p:cNvSpPr>
          <p:nvPr>
            <p:ph type="pic" sz="quarter" idx="14" hasCustomPrompt="1"/>
          </p:nvPr>
        </p:nvSpPr>
        <p:spPr>
          <a:xfrm>
            <a:off x="6095999" y="866169"/>
            <a:ext cx="6095999" cy="2874341"/>
          </a:xfrm>
          <a:prstGeom prst="rect">
            <a:avLst/>
          </a:prstGeom>
          <a:solidFill>
            <a:schemeClr val="bg1">
              <a:lumMod val="95000"/>
            </a:schemeClr>
          </a:solidFill>
          <a:ln w="22225">
            <a:solidFill>
              <a:schemeClr val="bg1"/>
            </a:solidFill>
          </a:ln>
        </p:spPr>
        <p:txBody>
          <a:bodyPr anchor="ctr"/>
          <a:lstStyle>
            <a:lvl1pPr algn="ctr">
              <a:defRPr sz="2000">
                <a:solidFill>
                  <a:schemeClr val="bg2"/>
                </a:solidFill>
              </a:defRPr>
            </a:lvl1pPr>
          </a:lstStyle>
          <a:p>
            <a:r>
              <a:rPr lang="en-US" dirty="0"/>
              <a:t>Click here to </a:t>
            </a:r>
            <a:br>
              <a:rPr lang="en-US" dirty="0"/>
            </a:br>
            <a:r>
              <a:rPr lang="en-US" dirty="0"/>
              <a:t>insert custom image</a:t>
            </a:r>
          </a:p>
        </p:txBody>
      </p:sp>
    </p:spTree>
    <p:extLst>
      <p:ext uri="{BB962C8B-B14F-4D97-AF65-F5344CB8AC3E}">
        <p14:creationId xmlns:p14="http://schemas.microsoft.com/office/powerpoint/2010/main" val="365242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d Headline 3 Topic w Images Stacke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userDrawn="1"/>
        </p:nvPicPr>
        <p:blipFill>
          <a:blip r:embed="rId2"/>
          <a:stretch>
            <a:fillRect/>
          </a:stretch>
        </p:blipFill>
        <p:spPr>
          <a:xfrm>
            <a:off x="0" y="0"/>
            <a:ext cx="12192000" cy="851338"/>
          </a:xfrm>
          <a:prstGeom prst="rect">
            <a:avLst/>
          </a:prstGeom>
        </p:spPr>
      </p:pic>
      <p:sp>
        <p:nvSpPr>
          <p:cNvPr id="2" name="Title 1"/>
          <p:cNvSpPr>
            <a:spLocks noGrp="1"/>
          </p:cNvSpPr>
          <p:nvPr>
            <p:ph type="title" hasCustomPrompt="1"/>
          </p:nvPr>
        </p:nvSpPr>
        <p:spPr>
          <a:xfrm>
            <a:off x="1908290" y="340589"/>
            <a:ext cx="9215888" cy="485319"/>
          </a:xfrm>
          <a:prstGeom prst="rect">
            <a:avLst/>
          </a:prstGeom>
        </p:spPr>
        <p:txBody>
          <a:bodyPr/>
          <a:lstStyle>
            <a:lvl1pPr algn="r">
              <a:defRPr sz="2000" b="0"/>
            </a:lvl1pPr>
          </a:lstStyle>
          <a:p>
            <a:r>
              <a:rPr lang="en-US" dirty="0"/>
              <a:t>Headline Copy Goes Here</a:t>
            </a:r>
          </a:p>
        </p:txBody>
      </p:sp>
      <p:sp>
        <p:nvSpPr>
          <p:cNvPr id="11" name="Slide Number Placeholder 5"/>
          <p:cNvSpPr>
            <a:spLocks noGrp="1"/>
          </p:cNvSpPr>
          <p:nvPr>
            <p:ph type="sldNum" sz="quarter" idx="4"/>
          </p:nvPr>
        </p:nvSpPr>
        <p:spPr>
          <a:xfrm>
            <a:off x="11256579" y="346594"/>
            <a:ext cx="422651" cy="405325"/>
          </a:xfrm>
          <a:prstGeom prst="rect">
            <a:avLst/>
          </a:prstGeom>
        </p:spPr>
        <p:txBody>
          <a:bodyPr vert="horz" lIns="91440" tIns="45720" rIns="91440" bIns="45720" rtlCol="0" anchor="ctr"/>
          <a:lstStyle>
            <a:lvl1pPr algn="r">
              <a:defRPr sz="1467">
                <a:solidFill>
                  <a:schemeClr val="bg2"/>
                </a:solidFill>
              </a:defRPr>
            </a:lvl1pPr>
          </a:lstStyle>
          <a:p>
            <a:fld id="{88EAB5E6-166D-5F4E-AFF3-AEC98C62F7AC}" type="slidenum">
              <a:rPr lang="en-US" smtClean="0"/>
              <a:pPr/>
              <a:t>‹#›</a:t>
            </a:fld>
            <a:endParaRPr lang="en-US" dirty="0"/>
          </a:p>
        </p:txBody>
      </p:sp>
      <p:cxnSp>
        <p:nvCxnSpPr>
          <p:cNvPr id="10" name="Straight Connector 9">
            <a:extLst>
              <a:ext uri="{FF2B5EF4-FFF2-40B4-BE49-F238E27FC236}">
                <a16:creationId xmlns:a16="http://schemas.microsoft.com/office/drawing/2014/main" id="{C3CBCAB1-E7D7-1244-933A-7C605312FE66}"/>
              </a:ext>
            </a:extLst>
          </p:cNvPr>
          <p:cNvCxnSpPr/>
          <p:nvPr userDrawn="1"/>
        </p:nvCxnSpPr>
        <p:spPr>
          <a:xfrm>
            <a:off x="11183815" y="340589"/>
            <a:ext cx="0" cy="41133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5621" y="88160"/>
            <a:ext cx="1569906" cy="648440"/>
          </a:xfrm>
          <a:prstGeom prst="rect">
            <a:avLst/>
          </a:prstGeom>
        </p:spPr>
      </p:pic>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562477" y="1715931"/>
            <a:ext cx="3553615" cy="1965239"/>
          </a:xfrm>
          <a:prstGeom prst="rect">
            <a:avLst/>
          </a:prstGeom>
          <a:solidFill>
            <a:schemeClr val="bg1">
              <a:lumMod val="95000"/>
            </a:schemeClr>
          </a:solidFill>
        </p:spPr>
        <p:txBody>
          <a:bodyPr anchor="ctr"/>
          <a:lstStyle>
            <a:lvl1pPr algn="ctr">
              <a:defRPr sz="2000">
                <a:solidFill>
                  <a:schemeClr val="bg2"/>
                </a:solidFill>
              </a:defRPr>
            </a:lvl1pPr>
          </a:lstStyle>
          <a:p>
            <a:r>
              <a:rPr lang="en-US" dirty="0"/>
              <a:t>Click here to </a:t>
            </a:r>
            <a:br>
              <a:rPr lang="en-US" dirty="0"/>
            </a:br>
            <a:r>
              <a:rPr lang="en-US" dirty="0"/>
              <a:t>insert custom image</a:t>
            </a:r>
          </a:p>
        </p:txBody>
      </p:sp>
      <p:cxnSp>
        <p:nvCxnSpPr>
          <p:cNvPr id="19" name="Straight Connector 18">
            <a:extLst>
              <a:ext uri="{FF2B5EF4-FFF2-40B4-BE49-F238E27FC236}">
                <a16:creationId xmlns:a16="http://schemas.microsoft.com/office/drawing/2014/main" id="{B87F4455-14B3-8442-A72A-56BBCB720A28}"/>
              </a:ext>
            </a:extLst>
          </p:cNvPr>
          <p:cNvCxnSpPr/>
          <p:nvPr userDrawn="1"/>
        </p:nvCxnSpPr>
        <p:spPr>
          <a:xfrm>
            <a:off x="0" y="850850"/>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
        <p:nvSpPr>
          <p:cNvPr id="14" name="Picture Placeholder 4">
            <a:extLst>
              <a:ext uri="{FF2B5EF4-FFF2-40B4-BE49-F238E27FC236}">
                <a16:creationId xmlns:a16="http://schemas.microsoft.com/office/drawing/2014/main" id="{85A18837-8073-C84A-BD20-01A9AD0C0350}"/>
              </a:ext>
            </a:extLst>
          </p:cNvPr>
          <p:cNvSpPr>
            <a:spLocks noGrp="1"/>
          </p:cNvSpPr>
          <p:nvPr>
            <p:ph type="pic" sz="quarter" idx="12" hasCustomPrompt="1"/>
          </p:nvPr>
        </p:nvSpPr>
        <p:spPr>
          <a:xfrm>
            <a:off x="4344046" y="1715931"/>
            <a:ext cx="3553615" cy="1965239"/>
          </a:xfrm>
          <a:prstGeom prst="rect">
            <a:avLst/>
          </a:prstGeom>
          <a:solidFill>
            <a:schemeClr val="bg1">
              <a:lumMod val="95000"/>
            </a:schemeClr>
          </a:solidFill>
        </p:spPr>
        <p:txBody>
          <a:bodyPr anchor="ctr"/>
          <a:lstStyle>
            <a:lvl1pPr algn="ctr">
              <a:defRPr sz="2000">
                <a:solidFill>
                  <a:schemeClr val="bg2"/>
                </a:solidFill>
              </a:defRPr>
            </a:lvl1pPr>
          </a:lstStyle>
          <a:p>
            <a:r>
              <a:rPr lang="en-US" dirty="0"/>
              <a:t>Click here to </a:t>
            </a:r>
            <a:br>
              <a:rPr lang="en-US" dirty="0"/>
            </a:br>
            <a:r>
              <a:rPr lang="en-US" dirty="0"/>
              <a:t>insert custom image</a:t>
            </a:r>
          </a:p>
        </p:txBody>
      </p:sp>
      <p:sp>
        <p:nvSpPr>
          <p:cNvPr id="16" name="Picture Placeholder 4">
            <a:extLst>
              <a:ext uri="{FF2B5EF4-FFF2-40B4-BE49-F238E27FC236}">
                <a16:creationId xmlns:a16="http://schemas.microsoft.com/office/drawing/2014/main" id="{130A6593-26DE-2049-9EB3-2619D146DDF1}"/>
              </a:ext>
            </a:extLst>
          </p:cNvPr>
          <p:cNvSpPr>
            <a:spLocks noGrp="1"/>
          </p:cNvSpPr>
          <p:nvPr>
            <p:ph type="pic" sz="quarter" idx="14" hasCustomPrompt="1"/>
          </p:nvPr>
        </p:nvSpPr>
        <p:spPr>
          <a:xfrm>
            <a:off x="8125615" y="1715931"/>
            <a:ext cx="3553615" cy="1965239"/>
          </a:xfrm>
          <a:prstGeom prst="rect">
            <a:avLst/>
          </a:prstGeom>
          <a:solidFill>
            <a:schemeClr val="bg1">
              <a:lumMod val="95000"/>
            </a:schemeClr>
          </a:solidFill>
        </p:spPr>
        <p:txBody>
          <a:bodyPr anchor="ctr"/>
          <a:lstStyle>
            <a:lvl1pPr algn="ctr">
              <a:defRPr sz="2000">
                <a:solidFill>
                  <a:schemeClr val="bg2"/>
                </a:solidFill>
              </a:defRPr>
            </a:lvl1pPr>
          </a:lstStyle>
          <a:p>
            <a:r>
              <a:rPr lang="en-US" dirty="0"/>
              <a:t>Click here to </a:t>
            </a:r>
            <a:br>
              <a:rPr lang="en-US" dirty="0"/>
            </a:br>
            <a:r>
              <a:rPr lang="en-US" dirty="0"/>
              <a:t>insert custom image</a:t>
            </a:r>
          </a:p>
        </p:txBody>
      </p:sp>
      <p:sp>
        <p:nvSpPr>
          <p:cNvPr id="4" name="Text Placeholder 3">
            <a:extLst>
              <a:ext uri="{FF2B5EF4-FFF2-40B4-BE49-F238E27FC236}">
                <a16:creationId xmlns:a16="http://schemas.microsoft.com/office/drawing/2014/main" id="{52EEFD05-C462-BA4C-8A33-6D088A6015AC}"/>
              </a:ext>
            </a:extLst>
          </p:cNvPr>
          <p:cNvSpPr>
            <a:spLocks noGrp="1"/>
          </p:cNvSpPr>
          <p:nvPr>
            <p:ph type="body" sz="quarter" idx="16" hasCustomPrompt="1"/>
          </p:nvPr>
        </p:nvSpPr>
        <p:spPr>
          <a:xfrm>
            <a:off x="610692" y="3855309"/>
            <a:ext cx="3457184" cy="2800985"/>
          </a:xfrm>
          <a:prstGeom prst="rect">
            <a:avLst/>
          </a:prstGeom>
        </p:spPr>
        <p:txBody>
          <a:bodyPr>
            <a:noAutofit/>
          </a:bodyPr>
          <a:lstStyle>
            <a:lvl1pPr marL="342900" indent="-342900" algn="l">
              <a:buFont typeface="Arial" panose="020B0604020202020204" pitchFamily="34" charset="0"/>
              <a:buChar char="•"/>
              <a:defRPr sz="2000">
                <a:solidFill>
                  <a:schemeClr val="tx1"/>
                </a:solidFill>
              </a:defRPr>
            </a:lvl1pPr>
            <a:lvl2pPr>
              <a:defRPr sz="2400"/>
            </a:lvl2pPr>
            <a:lvl3pPr>
              <a:defRPr sz="2000"/>
            </a:lvl3pPr>
            <a:lvl4pPr>
              <a:defRPr sz="1800"/>
            </a:lvl4pPr>
            <a:lvl5pPr>
              <a:defRPr sz="1800"/>
            </a:lvl5pPr>
          </a:lstStyle>
          <a:p>
            <a:pPr lvl="0"/>
            <a:r>
              <a:rPr lang="en-US" dirty="0"/>
              <a:t>Click to edit text styles</a:t>
            </a:r>
          </a:p>
        </p:txBody>
      </p:sp>
      <p:sp>
        <p:nvSpPr>
          <p:cNvPr id="21" name="Text Placeholder 3">
            <a:extLst>
              <a:ext uri="{FF2B5EF4-FFF2-40B4-BE49-F238E27FC236}">
                <a16:creationId xmlns:a16="http://schemas.microsoft.com/office/drawing/2014/main" id="{0F53CDC1-6367-A24E-BDEC-73121B06536C}"/>
              </a:ext>
            </a:extLst>
          </p:cNvPr>
          <p:cNvSpPr>
            <a:spLocks noGrp="1"/>
          </p:cNvSpPr>
          <p:nvPr>
            <p:ph type="body" sz="quarter" idx="17" hasCustomPrompt="1"/>
          </p:nvPr>
        </p:nvSpPr>
        <p:spPr>
          <a:xfrm>
            <a:off x="4392261" y="3855308"/>
            <a:ext cx="3457184" cy="2800985"/>
          </a:xfrm>
          <a:prstGeom prst="rect">
            <a:avLst/>
          </a:prstGeom>
        </p:spPr>
        <p:txBody>
          <a:bodyPr>
            <a:noAutofit/>
          </a:bodyPr>
          <a:lstStyle>
            <a:lvl1pPr marL="342900" indent="-342900" algn="l">
              <a:buFont typeface="Arial" panose="020B0604020202020204" pitchFamily="34" charset="0"/>
              <a:buChar char="•"/>
              <a:defRPr sz="2000">
                <a:solidFill>
                  <a:schemeClr val="tx1"/>
                </a:solidFill>
              </a:defRPr>
            </a:lvl1pPr>
            <a:lvl2pPr>
              <a:defRPr sz="2400"/>
            </a:lvl2pPr>
            <a:lvl3pPr>
              <a:defRPr sz="2000"/>
            </a:lvl3pPr>
            <a:lvl4pPr>
              <a:defRPr sz="1800"/>
            </a:lvl4pPr>
            <a:lvl5pPr>
              <a:defRPr sz="1800"/>
            </a:lvl5pPr>
          </a:lstStyle>
          <a:p>
            <a:pPr lvl="0"/>
            <a:r>
              <a:rPr lang="en-US" dirty="0"/>
              <a:t>Click to edit text styles</a:t>
            </a:r>
          </a:p>
        </p:txBody>
      </p:sp>
      <p:sp>
        <p:nvSpPr>
          <p:cNvPr id="22" name="Text Placeholder 3">
            <a:extLst>
              <a:ext uri="{FF2B5EF4-FFF2-40B4-BE49-F238E27FC236}">
                <a16:creationId xmlns:a16="http://schemas.microsoft.com/office/drawing/2014/main" id="{1EB237BE-3968-4A4F-8CAB-0D1DB36F00DA}"/>
              </a:ext>
            </a:extLst>
          </p:cNvPr>
          <p:cNvSpPr>
            <a:spLocks noGrp="1"/>
          </p:cNvSpPr>
          <p:nvPr>
            <p:ph type="body" sz="quarter" idx="18" hasCustomPrompt="1"/>
          </p:nvPr>
        </p:nvSpPr>
        <p:spPr>
          <a:xfrm>
            <a:off x="8173830" y="3845210"/>
            <a:ext cx="3457184" cy="2800985"/>
          </a:xfrm>
          <a:prstGeom prst="rect">
            <a:avLst/>
          </a:prstGeom>
        </p:spPr>
        <p:txBody>
          <a:bodyPr>
            <a:noAutofit/>
          </a:bodyPr>
          <a:lstStyle>
            <a:lvl1pPr marL="342900" indent="-342900" algn="l">
              <a:buFont typeface="Arial" panose="020B0604020202020204" pitchFamily="34" charset="0"/>
              <a:buChar char="•"/>
              <a:defRPr sz="2000">
                <a:solidFill>
                  <a:schemeClr val="tx1"/>
                </a:solidFill>
              </a:defRPr>
            </a:lvl1pPr>
            <a:lvl2pPr>
              <a:defRPr sz="2400"/>
            </a:lvl2pPr>
            <a:lvl3pPr>
              <a:defRPr sz="2000"/>
            </a:lvl3pPr>
            <a:lvl4pPr>
              <a:defRPr sz="1800"/>
            </a:lvl4pPr>
            <a:lvl5pPr>
              <a:defRPr sz="1800"/>
            </a:lvl5pPr>
          </a:lstStyle>
          <a:p>
            <a:pPr lvl="0"/>
            <a:r>
              <a:rPr lang="en-US" dirty="0"/>
              <a:t>Click to edit text styles</a:t>
            </a:r>
          </a:p>
        </p:txBody>
      </p:sp>
      <p:sp>
        <p:nvSpPr>
          <p:cNvPr id="15" name="Text Placeholder 3">
            <a:extLst>
              <a:ext uri="{FF2B5EF4-FFF2-40B4-BE49-F238E27FC236}">
                <a16:creationId xmlns:a16="http://schemas.microsoft.com/office/drawing/2014/main" id="{6533F77B-6A52-FB40-BE4F-4D4B5DEBB66D}"/>
              </a:ext>
            </a:extLst>
          </p:cNvPr>
          <p:cNvSpPr>
            <a:spLocks noGrp="1"/>
          </p:cNvSpPr>
          <p:nvPr>
            <p:ph type="body" sz="quarter" idx="19" hasCustomPrompt="1"/>
          </p:nvPr>
        </p:nvSpPr>
        <p:spPr>
          <a:xfrm>
            <a:off x="560985" y="1026488"/>
            <a:ext cx="3553615" cy="689444"/>
          </a:xfrm>
          <a:prstGeom prst="rect">
            <a:avLst/>
          </a:prstGeom>
          <a:solidFill>
            <a:srgbClr val="559FD4"/>
          </a:solidFill>
        </p:spPr>
        <p:txBody>
          <a:bodyPr anchor="ctr">
            <a:noAutofit/>
          </a:bodyPr>
          <a:lstStyle>
            <a:lvl1pPr marL="0" indent="0" algn="ctr">
              <a:buFont typeface="Arial" panose="020B0604020202020204" pitchFamily="34" charset="0"/>
              <a:buNone/>
              <a:defRPr sz="2000">
                <a:solidFill>
                  <a:schemeClr val="bg1"/>
                </a:solidFill>
              </a:defRPr>
            </a:lvl1pPr>
            <a:lvl2pPr>
              <a:defRPr sz="2400"/>
            </a:lvl2pPr>
            <a:lvl3pPr>
              <a:defRPr sz="2000"/>
            </a:lvl3pPr>
            <a:lvl4pPr>
              <a:defRPr sz="1800"/>
            </a:lvl4pPr>
            <a:lvl5pPr>
              <a:defRPr sz="1800"/>
            </a:lvl5pPr>
          </a:lstStyle>
          <a:p>
            <a:pPr lvl="0"/>
            <a:r>
              <a:rPr lang="en-US" dirty="0"/>
              <a:t>Click to edit Topic</a:t>
            </a:r>
          </a:p>
        </p:txBody>
      </p:sp>
      <p:sp>
        <p:nvSpPr>
          <p:cNvPr id="17" name="Text Placeholder 3">
            <a:extLst>
              <a:ext uri="{FF2B5EF4-FFF2-40B4-BE49-F238E27FC236}">
                <a16:creationId xmlns:a16="http://schemas.microsoft.com/office/drawing/2014/main" id="{2A3ABB92-19DB-AC40-8230-D767E1320D38}"/>
              </a:ext>
            </a:extLst>
          </p:cNvPr>
          <p:cNvSpPr>
            <a:spLocks noGrp="1"/>
          </p:cNvSpPr>
          <p:nvPr>
            <p:ph type="body" sz="quarter" idx="20" hasCustomPrompt="1"/>
          </p:nvPr>
        </p:nvSpPr>
        <p:spPr>
          <a:xfrm>
            <a:off x="4344046" y="1026487"/>
            <a:ext cx="3553615" cy="689444"/>
          </a:xfrm>
          <a:prstGeom prst="rect">
            <a:avLst/>
          </a:prstGeom>
          <a:solidFill>
            <a:srgbClr val="559FD4"/>
          </a:solidFill>
        </p:spPr>
        <p:txBody>
          <a:bodyPr anchor="ctr">
            <a:noAutofit/>
          </a:bodyPr>
          <a:lstStyle>
            <a:lvl1pPr marL="0" indent="0" algn="ctr">
              <a:buFont typeface="Arial" panose="020B0604020202020204" pitchFamily="34" charset="0"/>
              <a:buNone/>
              <a:defRPr sz="2000">
                <a:solidFill>
                  <a:schemeClr val="bg1"/>
                </a:solidFill>
              </a:defRPr>
            </a:lvl1pPr>
            <a:lvl2pPr>
              <a:defRPr sz="2400"/>
            </a:lvl2pPr>
            <a:lvl3pPr>
              <a:defRPr sz="2000"/>
            </a:lvl3pPr>
            <a:lvl4pPr>
              <a:defRPr sz="1800"/>
            </a:lvl4pPr>
            <a:lvl5pPr>
              <a:defRPr sz="1800"/>
            </a:lvl5pPr>
          </a:lstStyle>
          <a:p>
            <a:pPr lvl="0"/>
            <a:r>
              <a:rPr lang="en-US" dirty="0"/>
              <a:t>Click to edit Topic</a:t>
            </a:r>
          </a:p>
        </p:txBody>
      </p:sp>
      <p:sp>
        <p:nvSpPr>
          <p:cNvPr id="18" name="Text Placeholder 3">
            <a:extLst>
              <a:ext uri="{FF2B5EF4-FFF2-40B4-BE49-F238E27FC236}">
                <a16:creationId xmlns:a16="http://schemas.microsoft.com/office/drawing/2014/main" id="{40A09856-7BDC-D544-A191-A9E588DCB1F3}"/>
              </a:ext>
            </a:extLst>
          </p:cNvPr>
          <p:cNvSpPr>
            <a:spLocks noGrp="1"/>
          </p:cNvSpPr>
          <p:nvPr>
            <p:ph type="body" sz="quarter" idx="21" hasCustomPrompt="1"/>
          </p:nvPr>
        </p:nvSpPr>
        <p:spPr>
          <a:xfrm>
            <a:off x="8125615" y="1016389"/>
            <a:ext cx="3553615" cy="689444"/>
          </a:xfrm>
          <a:prstGeom prst="rect">
            <a:avLst/>
          </a:prstGeom>
          <a:solidFill>
            <a:srgbClr val="559FD4"/>
          </a:solidFill>
        </p:spPr>
        <p:txBody>
          <a:bodyPr anchor="ctr">
            <a:noAutofit/>
          </a:bodyPr>
          <a:lstStyle>
            <a:lvl1pPr marL="0" indent="0" algn="ctr">
              <a:buFont typeface="Arial" panose="020B0604020202020204" pitchFamily="34" charset="0"/>
              <a:buNone/>
              <a:defRPr sz="2000">
                <a:solidFill>
                  <a:schemeClr val="bg1"/>
                </a:solidFill>
              </a:defRPr>
            </a:lvl1pPr>
            <a:lvl2pPr>
              <a:defRPr sz="2400"/>
            </a:lvl2pPr>
            <a:lvl3pPr>
              <a:defRPr sz="2000"/>
            </a:lvl3pPr>
            <a:lvl4pPr>
              <a:defRPr sz="1800"/>
            </a:lvl4pPr>
            <a:lvl5pPr>
              <a:defRPr sz="1800"/>
            </a:lvl5pPr>
          </a:lstStyle>
          <a:p>
            <a:pPr lvl="0"/>
            <a:r>
              <a:rPr lang="en-US" dirty="0"/>
              <a:t>Click to edit Topic</a:t>
            </a:r>
          </a:p>
        </p:txBody>
      </p:sp>
    </p:spTree>
    <p:extLst>
      <p:ext uri="{BB962C8B-B14F-4D97-AF65-F5344CB8AC3E}">
        <p14:creationId xmlns:p14="http://schemas.microsoft.com/office/powerpoint/2010/main" val="137864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d Headline 3 Topic w Images Check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1" y="866169"/>
            <a:ext cx="4063998" cy="2987514"/>
          </a:xfrm>
          <a:prstGeom prst="rect">
            <a:avLst/>
          </a:prstGeom>
          <a:solidFill>
            <a:schemeClr val="bg1">
              <a:lumMod val="95000"/>
            </a:schemeClr>
          </a:solidFill>
          <a:ln>
            <a:noFill/>
          </a:ln>
        </p:spPr>
        <p:txBody>
          <a:bodyPr anchor="ctr"/>
          <a:lstStyle>
            <a:lvl1pPr algn="ctr">
              <a:defRPr sz="2000">
                <a:solidFill>
                  <a:schemeClr val="bg2"/>
                </a:solidFill>
              </a:defRPr>
            </a:lvl1pPr>
          </a:lstStyle>
          <a:p>
            <a:r>
              <a:rPr lang="en-US" dirty="0"/>
              <a:t>Click here to </a:t>
            </a:r>
            <a:br>
              <a:rPr lang="en-US" dirty="0"/>
            </a:br>
            <a:r>
              <a:rPr lang="en-US" dirty="0"/>
              <a:t>insert custom image</a:t>
            </a:r>
          </a:p>
        </p:txBody>
      </p:sp>
      <p:sp>
        <p:nvSpPr>
          <p:cNvPr id="39" name="Picture Placeholder 4">
            <a:extLst>
              <a:ext uri="{FF2B5EF4-FFF2-40B4-BE49-F238E27FC236}">
                <a16:creationId xmlns:a16="http://schemas.microsoft.com/office/drawing/2014/main" id="{B2A1A251-2998-2247-BD7F-2C7393E8A5AD}"/>
              </a:ext>
            </a:extLst>
          </p:cNvPr>
          <p:cNvSpPr>
            <a:spLocks noGrp="1"/>
          </p:cNvSpPr>
          <p:nvPr>
            <p:ph type="pic" sz="quarter" idx="12" hasCustomPrompt="1"/>
          </p:nvPr>
        </p:nvSpPr>
        <p:spPr>
          <a:xfrm>
            <a:off x="8127997" y="866169"/>
            <a:ext cx="4063998" cy="2987514"/>
          </a:xfrm>
          <a:prstGeom prst="rect">
            <a:avLst/>
          </a:prstGeom>
          <a:solidFill>
            <a:schemeClr val="bg1">
              <a:lumMod val="95000"/>
            </a:schemeClr>
          </a:solidFill>
          <a:ln>
            <a:noFill/>
          </a:ln>
        </p:spPr>
        <p:txBody>
          <a:bodyPr anchor="ctr"/>
          <a:lstStyle>
            <a:lvl1pPr algn="ctr">
              <a:defRPr sz="2000">
                <a:solidFill>
                  <a:schemeClr val="bg2"/>
                </a:solidFill>
              </a:defRPr>
            </a:lvl1pPr>
          </a:lstStyle>
          <a:p>
            <a:r>
              <a:rPr lang="en-US" dirty="0"/>
              <a:t>Click here to </a:t>
            </a:r>
            <a:br>
              <a:rPr lang="en-US" dirty="0"/>
            </a:br>
            <a:r>
              <a:rPr lang="en-US" dirty="0"/>
              <a:t>insert custom image</a:t>
            </a:r>
          </a:p>
        </p:txBody>
      </p:sp>
      <p:sp>
        <p:nvSpPr>
          <p:cNvPr id="41" name="Picture Placeholder 4">
            <a:extLst>
              <a:ext uri="{FF2B5EF4-FFF2-40B4-BE49-F238E27FC236}">
                <a16:creationId xmlns:a16="http://schemas.microsoft.com/office/drawing/2014/main" id="{FEBB264D-132E-8B48-99AC-D5B512485245}"/>
              </a:ext>
            </a:extLst>
          </p:cNvPr>
          <p:cNvSpPr>
            <a:spLocks noGrp="1"/>
          </p:cNvSpPr>
          <p:nvPr>
            <p:ph type="pic" sz="quarter" idx="14" hasCustomPrompt="1"/>
          </p:nvPr>
        </p:nvSpPr>
        <p:spPr>
          <a:xfrm>
            <a:off x="4063999" y="3848330"/>
            <a:ext cx="4063998" cy="3003807"/>
          </a:xfrm>
          <a:prstGeom prst="rect">
            <a:avLst/>
          </a:prstGeom>
          <a:solidFill>
            <a:schemeClr val="bg1">
              <a:lumMod val="95000"/>
            </a:schemeClr>
          </a:solidFill>
          <a:ln>
            <a:noFill/>
          </a:ln>
        </p:spPr>
        <p:txBody>
          <a:bodyPr anchor="ctr"/>
          <a:lstStyle>
            <a:lvl1pPr algn="ctr">
              <a:defRPr sz="2000">
                <a:solidFill>
                  <a:schemeClr val="bg2"/>
                </a:solidFill>
              </a:defRPr>
            </a:lvl1pPr>
          </a:lstStyle>
          <a:p>
            <a:r>
              <a:rPr lang="en-US" dirty="0"/>
              <a:t>Click here to </a:t>
            </a:r>
            <a:br>
              <a:rPr lang="en-US" dirty="0"/>
            </a:br>
            <a:r>
              <a:rPr lang="en-US" dirty="0"/>
              <a:t>insert custom image</a:t>
            </a:r>
          </a:p>
        </p:txBody>
      </p:sp>
      <p:pic>
        <p:nvPicPr>
          <p:cNvPr id="7" name="Picture 6">
            <a:extLst>
              <a:ext uri="{FF2B5EF4-FFF2-40B4-BE49-F238E27FC236}">
                <a16:creationId xmlns:a16="http://schemas.microsoft.com/office/drawing/2014/main" id="{4B4AC7F0-E15D-1A4D-94B9-0A83378256C0}"/>
              </a:ext>
            </a:extLst>
          </p:cNvPr>
          <p:cNvPicPr>
            <a:picLocks noChangeAspect="1"/>
          </p:cNvPicPr>
          <p:nvPr userDrawn="1"/>
        </p:nvPicPr>
        <p:blipFill>
          <a:blip r:embed="rId2"/>
          <a:stretch>
            <a:fillRect/>
          </a:stretch>
        </p:blipFill>
        <p:spPr>
          <a:xfrm>
            <a:off x="0" y="0"/>
            <a:ext cx="12192000" cy="851338"/>
          </a:xfrm>
          <a:prstGeom prst="rect">
            <a:avLst/>
          </a:prstGeom>
        </p:spPr>
      </p:pic>
      <p:sp>
        <p:nvSpPr>
          <p:cNvPr id="2" name="Title 1"/>
          <p:cNvSpPr>
            <a:spLocks noGrp="1"/>
          </p:cNvSpPr>
          <p:nvPr>
            <p:ph type="title" hasCustomPrompt="1"/>
          </p:nvPr>
        </p:nvSpPr>
        <p:spPr>
          <a:xfrm>
            <a:off x="1914854" y="340590"/>
            <a:ext cx="9209324" cy="485320"/>
          </a:xfrm>
          <a:prstGeom prst="rect">
            <a:avLst/>
          </a:prstGeom>
        </p:spPr>
        <p:txBody>
          <a:bodyPr/>
          <a:lstStyle>
            <a:lvl1pPr algn="r">
              <a:defRPr sz="2000" b="0"/>
            </a:lvl1pPr>
          </a:lstStyle>
          <a:p>
            <a:r>
              <a:rPr lang="en-US" dirty="0"/>
              <a:t>Headline Copy Goes Here</a:t>
            </a:r>
          </a:p>
        </p:txBody>
      </p:sp>
      <p:sp>
        <p:nvSpPr>
          <p:cNvPr id="11" name="Slide Number Placeholder 5"/>
          <p:cNvSpPr>
            <a:spLocks noGrp="1"/>
          </p:cNvSpPr>
          <p:nvPr>
            <p:ph type="sldNum" sz="quarter" idx="4"/>
          </p:nvPr>
        </p:nvSpPr>
        <p:spPr>
          <a:xfrm>
            <a:off x="11256579" y="346594"/>
            <a:ext cx="422651" cy="405325"/>
          </a:xfrm>
          <a:prstGeom prst="rect">
            <a:avLst/>
          </a:prstGeom>
        </p:spPr>
        <p:txBody>
          <a:bodyPr vert="horz" lIns="91440" tIns="45720" rIns="91440" bIns="45720" rtlCol="0" anchor="ctr"/>
          <a:lstStyle>
            <a:lvl1pPr algn="r">
              <a:defRPr sz="1467">
                <a:solidFill>
                  <a:srgbClr val="559FD4"/>
                </a:solidFill>
              </a:defRPr>
            </a:lvl1pPr>
          </a:lstStyle>
          <a:p>
            <a:fld id="{88EAB5E6-166D-5F4E-AFF3-AEC98C62F7AC}" type="slidenum">
              <a:rPr lang="en-US" smtClean="0"/>
              <a:pPr/>
              <a:t>‹#›</a:t>
            </a:fld>
            <a:endParaRPr lang="en-US" dirty="0"/>
          </a:p>
        </p:txBody>
      </p:sp>
      <p:cxnSp>
        <p:nvCxnSpPr>
          <p:cNvPr id="10" name="Straight Connector 9">
            <a:extLst>
              <a:ext uri="{FF2B5EF4-FFF2-40B4-BE49-F238E27FC236}">
                <a16:creationId xmlns:a16="http://schemas.microsoft.com/office/drawing/2014/main" id="{C3CBCAB1-E7D7-1244-933A-7C605312FE66}"/>
              </a:ext>
            </a:extLst>
          </p:cNvPr>
          <p:cNvCxnSpPr/>
          <p:nvPr userDrawn="1"/>
        </p:nvCxnSpPr>
        <p:spPr>
          <a:xfrm>
            <a:off x="11183815" y="340589"/>
            <a:ext cx="0" cy="41133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5621" y="88160"/>
            <a:ext cx="1569906" cy="648440"/>
          </a:xfrm>
          <a:prstGeom prst="rect">
            <a:avLst/>
          </a:prstGeom>
        </p:spPr>
      </p:pic>
      <p:cxnSp>
        <p:nvCxnSpPr>
          <p:cNvPr id="19" name="Straight Connector 18">
            <a:extLst>
              <a:ext uri="{FF2B5EF4-FFF2-40B4-BE49-F238E27FC236}">
                <a16:creationId xmlns:a16="http://schemas.microsoft.com/office/drawing/2014/main" id="{B87F4455-14B3-8442-A72A-56BBCB720A28}"/>
              </a:ext>
            </a:extLst>
          </p:cNvPr>
          <p:cNvCxnSpPr/>
          <p:nvPr userDrawn="1"/>
        </p:nvCxnSpPr>
        <p:spPr>
          <a:xfrm>
            <a:off x="0" y="850850"/>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DF88A5A2-B60F-1949-85C1-AF3B78A9070F}"/>
              </a:ext>
            </a:extLst>
          </p:cNvPr>
          <p:cNvSpPr>
            <a:spLocks noGrp="1"/>
          </p:cNvSpPr>
          <p:nvPr>
            <p:ph type="body" sz="quarter" idx="16" hasCustomPrompt="1"/>
          </p:nvPr>
        </p:nvSpPr>
        <p:spPr>
          <a:xfrm>
            <a:off x="265620" y="4018328"/>
            <a:ext cx="3659107" cy="2649741"/>
          </a:xfrm>
          <a:prstGeom prst="rect">
            <a:avLst/>
          </a:prstGeom>
        </p:spPr>
        <p:txBody>
          <a:bodyPr>
            <a:noAutofit/>
          </a:bodyPr>
          <a:lstStyle>
            <a:lvl1pPr marL="342900" indent="-342900">
              <a:buFont typeface="Arial" panose="020B0604020202020204" pitchFamily="34" charset="0"/>
              <a:buChar char="•"/>
              <a:defRPr sz="2000"/>
            </a:lvl1pPr>
            <a:lvl2pPr>
              <a:defRPr sz="2000"/>
            </a:lvl2pPr>
            <a:lvl3pPr>
              <a:defRPr sz="1800"/>
            </a:lvl3pPr>
          </a:lstStyle>
          <a:p>
            <a:pPr lvl="0"/>
            <a:r>
              <a:rPr lang="en-US" dirty="0"/>
              <a:t>Click to edit text styles</a:t>
            </a:r>
          </a:p>
        </p:txBody>
      </p:sp>
      <p:sp>
        <p:nvSpPr>
          <p:cNvPr id="16" name="Text Placeholder 3">
            <a:extLst>
              <a:ext uri="{FF2B5EF4-FFF2-40B4-BE49-F238E27FC236}">
                <a16:creationId xmlns:a16="http://schemas.microsoft.com/office/drawing/2014/main" id="{BE95B2F4-FE8E-E54C-956C-98262400EA21}"/>
              </a:ext>
            </a:extLst>
          </p:cNvPr>
          <p:cNvSpPr>
            <a:spLocks noGrp="1"/>
          </p:cNvSpPr>
          <p:nvPr>
            <p:ph type="body" sz="quarter" idx="17" hasCustomPrompt="1"/>
          </p:nvPr>
        </p:nvSpPr>
        <p:spPr>
          <a:xfrm>
            <a:off x="4232953" y="1017142"/>
            <a:ext cx="3760341" cy="2671280"/>
          </a:xfrm>
          <a:prstGeom prst="rect">
            <a:avLst/>
          </a:prstGeom>
        </p:spPr>
        <p:txBody>
          <a:bodyPr>
            <a:noAutofit/>
          </a:bodyPr>
          <a:lstStyle>
            <a:lvl1pPr marL="342900" indent="-342900">
              <a:buFont typeface="Arial" panose="020B0604020202020204" pitchFamily="34" charset="0"/>
              <a:buChar char="•"/>
              <a:defRPr sz="2000"/>
            </a:lvl1pPr>
            <a:lvl2pPr>
              <a:defRPr sz="2000"/>
            </a:lvl2pPr>
            <a:lvl3pPr>
              <a:defRPr sz="1800"/>
            </a:lvl3pPr>
          </a:lstStyle>
          <a:p>
            <a:pPr lvl="0"/>
            <a:r>
              <a:rPr lang="en-US" dirty="0"/>
              <a:t>Click to edit text styles</a:t>
            </a:r>
          </a:p>
        </p:txBody>
      </p:sp>
      <p:sp>
        <p:nvSpPr>
          <p:cNvPr id="18" name="Text Placeholder 3">
            <a:extLst>
              <a:ext uri="{FF2B5EF4-FFF2-40B4-BE49-F238E27FC236}">
                <a16:creationId xmlns:a16="http://schemas.microsoft.com/office/drawing/2014/main" id="{FD362110-6BD6-4F4B-B8CA-7D746B852024}"/>
              </a:ext>
            </a:extLst>
          </p:cNvPr>
          <p:cNvSpPr>
            <a:spLocks noGrp="1"/>
          </p:cNvSpPr>
          <p:nvPr>
            <p:ph type="body" sz="quarter" idx="18" hasCustomPrompt="1"/>
          </p:nvPr>
        </p:nvSpPr>
        <p:spPr>
          <a:xfrm>
            <a:off x="8267273" y="4018327"/>
            <a:ext cx="3659107" cy="2649741"/>
          </a:xfrm>
          <a:prstGeom prst="rect">
            <a:avLst/>
          </a:prstGeom>
        </p:spPr>
        <p:txBody>
          <a:bodyPr>
            <a:noAutofit/>
          </a:bodyPr>
          <a:lstStyle>
            <a:lvl1pPr marL="342900" indent="-342900">
              <a:buFont typeface="Arial" panose="020B0604020202020204" pitchFamily="34" charset="0"/>
              <a:buChar char="•"/>
              <a:defRPr sz="2000"/>
            </a:lvl1pPr>
            <a:lvl2pPr>
              <a:defRPr sz="2000"/>
            </a:lvl2pPr>
            <a:lvl3pPr>
              <a:defRPr sz="1800"/>
            </a:lvl3pPr>
          </a:lstStyle>
          <a:p>
            <a:pPr lvl="0"/>
            <a:r>
              <a:rPr lang="en-US" dirty="0"/>
              <a:t>Click to edit text styles</a:t>
            </a:r>
          </a:p>
        </p:txBody>
      </p:sp>
    </p:spTree>
    <p:extLst>
      <p:ext uri="{BB962C8B-B14F-4D97-AF65-F5344CB8AC3E}">
        <p14:creationId xmlns:p14="http://schemas.microsoft.com/office/powerpoint/2010/main" val="1569005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Std Headline w Type L Image 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FB58B8D-5A53-BC4A-BE51-ACCA425B286E}"/>
              </a:ext>
            </a:extLst>
          </p:cNvPr>
          <p:cNvSpPr>
            <a:spLocks noGrp="1"/>
          </p:cNvSpPr>
          <p:nvPr>
            <p:ph type="pic" sz="quarter" idx="10" hasCustomPrompt="1"/>
          </p:nvPr>
        </p:nvSpPr>
        <p:spPr>
          <a:xfrm>
            <a:off x="1" y="885061"/>
            <a:ext cx="4063998" cy="2968622"/>
          </a:xfrm>
          <a:prstGeom prst="rect">
            <a:avLst/>
          </a:prstGeom>
          <a:solidFill>
            <a:schemeClr val="bg1">
              <a:lumMod val="95000"/>
            </a:schemeClr>
          </a:solidFill>
          <a:ln w="19050">
            <a:solidFill>
              <a:schemeClr val="bg1"/>
            </a:solidFill>
          </a:ln>
        </p:spPr>
        <p:txBody>
          <a:bodyPr anchor="ctr"/>
          <a:lstStyle>
            <a:lvl1pPr algn="ctr">
              <a:defRPr sz="2000">
                <a:solidFill>
                  <a:schemeClr val="bg2"/>
                </a:solidFill>
              </a:defRPr>
            </a:lvl1pPr>
          </a:lstStyle>
          <a:p>
            <a:r>
              <a:rPr lang="en-US" dirty="0"/>
              <a:t>Click here to </a:t>
            </a:r>
            <a:br>
              <a:rPr lang="en-US" dirty="0"/>
            </a:br>
            <a:r>
              <a:rPr lang="en-US" dirty="0"/>
              <a:t>insert custom image</a:t>
            </a:r>
          </a:p>
        </p:txBody>
      </p:sp>
      <p:sp>
        <p:nvSpPr>
          <p:cNvPr id="38" name="Picture Placeholder 4">
            <a:extLst>
              <a:ext uri="{FF2B5EF4-FFF2-40B4-BE49-F238E27FC236}">
                <a16:creationId xmlns:a16="http://schemas.microsoft.com/office/drawing/2014/main" id="{756DCE6D-2673-2749-8CDF-F588DAB007CB}"/>
              </a:ext>
            </a:extLst>
          </p:cNvPr>
          <p:cNvSpPr>
            <a:spLocks noGrp="1"/>
          </p:cNvSpPr>
          <p:nvPr>
            <p:ph type="pic" sz="quarter" idx="11" hasCustomPrompt="1"/>
          </p:nvPr>
        </p:nvSpPr>
        <p:spPr>
          <a:xfrm>
            <a:off x="4063999" y="885061"/>
            <a:ext cx="4063998" cy="2968622"/>
          </a:xfrm>
          <a:prstGeom prst="rect">
            <a:avLst/>
          </a:prstGeom>
          <a:solidFill>
            <a:schemeClr val="bg1">
              <a:lumMod val="95000"/>
            </a:schemeClr>
          </a:solidFill>
          <a:ln w="19050">
            <a:solidFill>
              <a:schemeClr val="bg1"/>
            </a:solidFill>
          </a:ln>
        </p:spPr>
        <p:txBody>
          <a:bodyPr anchor="ctr"/>
          <a:lstStyle>
            <a:lvl1pPr algn="ctr">
              <a:defRPr sz="2000">
                <a:solidFill>
                  <a:schemeClr val="bg2"/>
                </a:solidFill>
              </a:defRPr>
            </a:lvl1pPr>
          </a:lstStyle>
          <a:p>
            <a:r>
              <a:rPr lang="en-US" dirty="0"/>
              <a:t>Click here to </a:t>
            </a:r>
            <a:br>
              <a:rPr lang="en-US" dirty="0"/>
            </a:br>
            <a:r>
              <a:rPr lang="en-US" dirty="0"/>
              <a:t>insert custom image</a:t>
            </a:r>
          </a:p>
        </p:txBody>
      </p:sp>
      <p:sp>
        <p:nvSpPr>
          <p:cNvPr id="39" name="Picture Placeholder 4">
            <a:extLst>
              <a:ext uri="{FF2B5EF4-FFF2-40B4-BE49-F238E27FC236}">
                <a16:creationId xmlns:a16="http://schemas.microsoft.com/office/drawing/2014/main" id="{B2A1A251-2998-2247-BD7F-2C7393E8A5AD}"/>
              </a:ext>
            </a:extLst>
          </p:cNvPr>
          <p:cNvSpPr>
            <a:spLocks noGrp="1"/>
          </p:cNvSpPr>
          <p:nvPr>
            <p:ph type="pic" sz="quarter" idx="12" hasCustomPrompt="1"/>
          </p:nvPr>
        </p:nvSpPr>
        <p:spPr>
          <a:xfrm>
            <a:off x="8127997" y="885061"/>
            <a:ext cx="4063998" cy="2968622"/>
          </a:xfrm>
          <a:prstGeom prst="rect">
            <a:avLst/>
          </a:prstGeom>
          <a:solidFill>
            <a:schemeClr val="bg1">
              <a:lumMod val="95000"/>
            </a:schemeClr>
          </a:solidFill>
          <a:ln w="19050">
            <a:solidFill>
              <a:schemeClr val="bg1"/>
            </a:solidFill>
          </a:ln>
        </p:spPr>
        <p:txBody>
          <a:bodyPr anchor="ctr"/>
          <a:lstStyle>
            <a:lvl1pPr algn="ctr">
              <a:defRPr sz="2000">
                <a:solidFill>
                  <a:schemeClr val="bg2"/>
                </a:solidFill>
              </a:defRPr>
            </a:lvl1pPr>
          </a:lstStyle>
          <a:p>
            <a:r>
              <a:rPr lang="en-US" dirty="0"/>
              <a:t>Click here to </a:t>
            </a:r>
            <a:br>
              <a:rPr lang="en-US" dirty="0"/>
            </a:br>
            <a:r>
              <a:rPr lang="en-US" dirty="0"/>
              <a:t>insert custom image</a:t>
            </a:r>
          </a:p>
        </p:txBody>
      </p:sp>
      <p:sp>
        <p:nvSpPr>
          <p:cNvPr id="40" name="Picture Placeholder 4">
            <a:extLst>
              <a:ext uri="{FF2B5EF4-FFF2-40B4-BE49-F238E27FC236}">
                <a16:creationId xmlns:a16="http://schemas.microsoft.com/office/drawing/2014/main" id="{D0C9881C-F433-8149-9CCD-4CD45AF5C6EF}"/>
              </a:ext>
            </a:extLst>
          </p:cNvPr>
          <p:cNvSpPr>
            <a:spLocks noGrp="1"/>
          </p:cNvSpPr>
          <p:nvPr>
            <p:ph type="pic" sz="quarter" idx="13" hasCustomPrompt="1"/>
          </p:nvPr>
        </p:nvSpPr>
        <p:spPr>
          <a:xfrm>
            <a:off x="1" y="3859619"/>
            <a:ext cx="4063998" cy="3003807"/>
          </a:xfrm>
          <a:prstGeom prst="rect">
            <a:avLst/>
          </a:prstGeom>
          <a:solidFill>
            <a:schemeClr val="bg1">
              <a:lumMod val="95000"/>
            </a:schemeClr>
          </a:solidFill>
          <a:ln w="19050">
            <a:solidFill>
              <a:schemeClr val="bg1"/>
            </a:solidFill>
          </a:ln>
        </p:spPr>
        <p:txBody>
          <a:bodyPr anchor="ctr"/>
          <a:lstStyle>
            <a:lvl1pPr algn="ctr">
              <a:defRPr sz="2000">
                <a:solidFill>
                  <a:schemeClr val="bg2"/>
                </a:solidFill>
              </a:defRPr>
            </a:lvl1pPr>
          </a:lstStyle>
          <a:p>
            <a:r>
              <a:rPr lang="en-US" dirty="0"/>
              <a:t>Click here to </a:t>
            </a:r>
            <a:br>
              <a:rPr lang="en-US" dirty="0"/>
            </a:br>
            <a:r>
              <a:rPr lang="en-US" dirty="0"/>
              <a:t>insert custom image</a:t>
            </a:r>
          </a:p>
        </p:txBody>
      </p:sp>
      <p:sp>
        <p:nvSpPr>
          <p:cNvPr id="41" name="Picture Placeholder 4">
            <a:extLst>
              <a:ext uri="{FF2B5EF4-FFF2-40B4-BE49-F238E27FC236}">
                <a16:creationId xmlns:a16="http://schemas.microsoft.com/office/drawing/2014/main" id="{FEBB264D-132E-8B48-99AC-D5B512485245}"/>
              </a:ext>
            </a:extLst>
          </p:cNvPr>
          <p:cNvSpPr>
            <a:spLocks noGrp="1"/>
          </p:cNvSpPr>
          <p:nvPr>
            <p:ph type="pic" sz="quarter" idx="14" hasCustomPrompt="1"/>
          </p:nvPr>
        </p:nvSpPr>
        <p:spPr>
          <a:xfrm>
            <a:off x="4063999" y="3859619"/>
            <a:ext cx="4063998" cy="3003807"/>
          </a:xfrm>
          <a:prstGeom prst="rect">
            <a:avLst/>
          </a:prstGeom>
          <a:solidFill>
            <a:schemeClr val="bg1">
              <a:lumMod val="95000"/>
            </a:schemeClr>
          </a:solidFill>
          <a:ln w="19050">
            <a:solidFill>
              <a:schemeClr val="bg1"/>
            </a:solidFill>
          </a:ln>
        </p:spPr>
        <p:txBody>
          <a:bodyPr anchor="ctr"/>
          <a:lstStyle>
            <a:lvl1pPr algn="ctr">
              <a:defRPr sz="2000">
                <a:solidFill>
                  <a:schemeClr val="bg2"/>
                </a:solidFill>
              </a:defRPr>
            </a:lvl1pPr>
          </a:lstStyle>
          <a:p>
            <a:r>
              <a:rPr lang="en-US" dirty="0"/>
              <a:t>Click here to </a:t>
            </a:r>
            <a:br>
              <a:rPr lang="en-US" dirty="0"/>
            </a:br>
            <a:r>
              <a:rPr lang="en-US" dirty="0"/>
              <a:t>insert custom image</a:t>
            </a:r>
          </a:p>
        </p:txBody>
      </p:sp>
      <p:sp>
        <p:nvSpPr>
          <p:cNvPr id="42" name="Picture Placeholder 4">
            <a:extLst>
              <a:ext uri="{FF2B5EF4-FFF2-40B4-BE49-F238E27FC236}">
                <a16:creationId xmlns:a16="http://schemas.microsoft.com/office/drawing/2014/main" id="{23743106-4151-C449-AC22-916F2476137A}"/>
              </a:ext>
            </a:extLst>
          </p:cNvPr>
          <p:cNvSpPr>
            <a:spLocks noGrp="1"/>
          </p:cNvSpPr>
          <p:nvPr>
            <p:ph type="pic" sz="quarter" idx="15" hasCustomPrompt="1"/>
          </p:nvPr>
        </p:nvSpPr>
        <p:spPr>
          <a:xfrm>
            <a:off x="8127997" y="3859619"/>
            <a:ext cx="4063998" cy="3003807"/>
          </a:xfrm>
          <a:prstGeom prst="rect">
            <a:avLst/>
          </a:prstGeom>
          <a:solidFill>
            <a:schemeClr val="bg1">
              <a:lumMod val="95000"/>
            </a:schemeClr>
          </a:solidFill>
          <a:ln w="19050">
            <a:solidFill>
              <a:schemeClr val="bg1"/>
            </a:solidFill>
          </a:ln>
        </p:spPr>
        <p:txBody>
          <a:bodyPr anchor="ctr"/>
          <a:lstStyle>
            <a:lvl1pPr algn="ctr">
              <a:defRPr sz="2000">
                <a:solidFill>
                  <a:schemeClr val="bg2"/>
                </a:solidFill>
              </a:defRPr>
            </a:lvl1pPr>
          </a:lstStyle>
          <a:p>
            <a:r>
              <a:rPr lang="en-US" dirty="0"/>
              <a:t>Click here to </a:t>
            </a:r>
            <a:br>
              <a:rPr lang="en-US" dirty="0"/>
            </a:br>
            <a:r>
              <a:rPr lang="en-US" dirty="0"/>
              <a:t>insert custom image</a:t>
            </a:r>
          </a:p>
        </p:txBody>
      </p:sp>
      <p:pic>
        <p:nvPicPr>
          <p:cNvPr id="7" name="Picture 6">
            <a:extLst>
              <a:ext uri="{FF2B5EF4-FFF2-40B4-BE49-F238E27FC236}">
                <a16:creationId xmlns:a16="http://schemas.microsoft.com/office/drawing/2014/main" id="{4B4AC7F0-E15D-1A4D-94B9-0A83378256C0}"/>
              </a:ext>
            </a:extLst>
          </p:cNvPr>
          <p:cNvPicPr>
            <a:picLocks noChangeAspect="1"/>
          </p:cNvPicPr>
          <p:nvPr userDrawn="1"/>
        </p:nvPicPr>
        <p:blipFill>
          <a:blip r:embed="rId2"/>
          <a:stretch>
            <a:fillRect/>
          </a:stretch>
        </p:blipFill>
        <p:spPr>
          <a:xfrm>
            <a:off x="0" y="0"/>
            <a:ext cx="12192000" cy="851338"/>
          </a:xfrm>
          <a:prstGeom prst="rect">
            <a:avLst/>
          </a:prstGeom>
        </p:spPr>
      </p:pic>
      <p:sp>
        <p:nvSpPr>
          <p:cNvPr id="2" name="Title 1"/>
          <p:cNvSpPr>
            <a:spLocks noGrp="1"/>
          </p:cNvSpPr>
          <p:nvPr>
            <p:ph type="title" hasCustomPrompt="1"/>
          </p:nvPr>
        </p:nvSpPr>
        <p:spPr>
          <a:xfrm>
            <a:off x="1908290" y="340590"/>
            <a:ext cx="9215888" cy="476538"/>
          </a:xfrm>
          <a:prstGeom prst="rect">
            <a:avLst/>
          </a:prstGeom>
        </p:spPr>
        <p:txBody>
          <a:bodyPr/>
          <a:lstStyle>
            <a:lvl1pPr algn="r">
              <a:defRPr sz="2000" b="0"/>
            </a:lvl1pPr>
          </a:lstStyle>
          <a:p>
            <a:r>
              <a:rPr lang="en-US" dirty="0"/>
              <a:t>Headline Copy Goes Here</a:t>
            </a:r>
          </a:p>
        </p:txBody>
      </p:sp>
      <p:sp>
        <p:nvSpPr>
          <p:cNvPr id="11" name="Slide Number Placeholder 5"/>
          <p:cNvSpPr>
            <a:spLocks noGrp="1"/>
          </p:cNvSpPr>
          <p:nvPr>
            <p:ph type="sldNum" sz="quarter" idx="4"/>
          </p:nvPr>
        </p:nvSpPr>
        <p:spPr>
          <a:xfrm>
            <a:off x="11256579" y="346594"/>
            <a:ext cx="422651" cy="405325"/>
          </a:xfrm>
          <a:prstGeom prst="rect">
            <a:avLst/>
          </a:prstGeom>
        </p:spPr>
        <p:txBody>
          <a:bodyPr vert="horz" lIns="91440" tIns="45720" rIns="91440" bIns="45720" rtlCol="0" anchor="ctr"/>
          <a:lstStyle>
            <a:lvl1pPr algn="r">
              <a:defRPr sz="1467">
                <a:solidFill>
                  <a:srgbClr val="559FD4"/>
                </a:solidFill>
              </a:defRPr>
            </a:lvl1pPr>
          </a:lstStyle>
          <a:p>
            <a:fld id="{88EAB5E6-166D-5F4E-AFF3-AEC98C62F7AC}" type="slidenum">
              <a:rPr lang="en-US" smtClean="0"/>
              <a:pPr/>
              <a:t>‹#›</a:t>
            </a:fld>
            <a:endParaRPr lang="en-US" dirty="0"/>
          </a:p>
        </p:txBody>
      </p:sp>
      <p:cxnSp>
        <p:nvCxnSpPr>
          <p:cNvPr id="10" name="Straight Connector 9">
            <a:extLst>
              <a:ext uri="{FF2B5EF4-FFF2-40B4-BE49-F238E27FC236}">
                <a16:creationId xmlns:a16="http://schemas.microsoft.com/office/drawing/2014/main" id="{C3CBCAB1-E7D7-1244-933A-7C605312FE66}"/>
              </a:ext>
            </a:extLst>
          </p:cNvPr>
          <p:cNvCxnSpPr/>
          <p:nvPr userDrawn="1"/>
        </p:nvCxnSpPr>
        <p:spPr>
          <a:xfrm>
            <a:off x="11183815" y="340589"/>
            <a:ext cx="0" cy="411330"/>
          </a:xfrm>
          <a:prstGeom prst="line">
            <a:avLst/>
          </a:prstGeom>
          <a:ln w="9525">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5A03B24-EA78-7E46-916F-D7B9A02D73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5621" y="88160"/>
            <a:ext cx="1569906" cy="648440"/>
          </a:xfrm>
          <a:prstGeom prst="rect">
            <a:avLst/>
          </a:prstGeom>
        </p:spPr>
      </p:pic>
      <p:cxnSp>
        <p:nvCxnSpPr>
          <p:cNvPr id="19" name="Straight Connector 18">
            <a:extLst>
              <a:ext uri="{FF2B5EF4-FFF2-40B4-BE49-F238E27FC236}">
                <a16:creationId xmlns:a16="http://schemas.microsoft.com/office/drawing/2014/main" id="{B87F4455-14B3-8442-A72A-56BBCB720A28}"/>
              </a:ext>
            </a:extLst>
          </p:cNvPr>
          <p:cNvCxnSpPr/>
          <p:nvPr userDrawn="1"/>
        </p:nvCxnSpPr>
        <p:spPr>
          <a:xfrm>
            <a:off x="0" y="850850"/>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113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40240C-1EE7-C04D-8061-A5DAD642D98C}"/>
              </a:ext>
            </a:extLst>
          </p:cNvPr>
          <p:cNvSpPr/>
          <p:nvPr userDrawn="1"/>
        </p:nvSpPr>
        <p:spPr>
          <a:xfrm>
            <a:off x="-53789" y="-27779"/>
            <a:ext cx="12304059" cy="694423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511CF854-DF74-DB41-906A-492F19DFF91F}"/>
              </a:ext>
            </a:extLst>
          </p:cNvPr>
          <p:cNvSpPr>
            <a:spLocks noGrp="1"/>
          </p:cNvSpPr>
          <p:nvPr>
            <p:ph type="pic" sz="quarter" idx="10" hasCustomPrompt="1"/>
          </p:nvPr>
        </p:nvSpPr>
        <p:spPr>
          <a:xfrm>
            <a:off x="-53789" y="-27779"/>
            <a:ext cx="12304059" cy="6944236"/>
          </a:xfrm>
          <a:prstGeom prst="rect">
            <a:avLst/>
          </a:prstGeom>
          <a:solidFill>
            <a:schemeClr val="bg1">
              <a:lumMod val="95000"/>
            </a:schemeClr>
          </a:solidFill>
        </p:spPr>
        <p:txBody>
          <a:bodyPr anchor="ctr"/>
          <a:lstStyle>
            <a:lvl1pPr algn="ctr">
              <a:defRPr sz="2000">
                <a:solidFill>
                  <a:schemeClr val="bg2"/>
                </a:solidFill>
              </a:defRPr>
            </a:lvl1pPr>
          </a:lstStyle>
          <a:p>
            <a:r>
              <a:rPr lang="en-US" dirty="0"/>
              <a:t>Click here to insert custom full slide image</a:t>
            </a:r>
          </a:p>
        </p:txBody>
      </p:sp>
    </p:spTree>
    <p:extLst>
      <p:ext uri="{BB962C8B-B14F-4D97-AF65-F5344CB8AC3E}">
        <p14:creationId xmlns:p14="http://schemas.microsoft.com/office/powerpoint/2010/main" val="2625772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le Slide w Image Left Subhea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BAE1BAD6-B64A-E440-80FE-C35DADE6F013}"/>
              </a:ext>
            </a:extLst>
          </p:cNvPr>
          <p:cNvSpPr/>
          <p:nvPr userDrawn="1"/>
        </p:nvSpPr>
        <p:spPr>
          <a:xfrm>
            <a:off x="7815064" y="-27779"/>
            <a:ext cx="4459761" cy="694423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4608636-BF1F-A14C-B892-2B40568E11F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3766" y="-27779"/>
            <a:ext cx="7898830" cy="6944236"/>
          </a:xfrm>
          <a:prstGeom prst="rect">
            <a:avLst/>
          </a:prstGeom>
        </p:spPr>
      </p:pic>
      <p:sp>
        <p:nvSpPr>
          <p:cNvPr id="15" name="Picture Placeholder 14" descr="Click Here to Change Image&#10;This text will not show when PPT plays">
            <a:extLst>
              <a:ext uri="{FF2B5EF4-FFF2-40B4-BE49-F238E27FC236}">
                <a16:creationId xmlns:a16="http://schemas.microsoft.com/office/drawing/2014/main" id="{5BF56050-74ED-1F45-944F-D00582F239D2}"/>
              </a:ext>
            </a:extLst>
          </p:cNvPr>
          <p:cNvSpPr>
            <a:spLocks noGrp="1"/>
          </p:cNvSpPr>
          <p:nvPr>
            <p:ph type="pic" sz="quarter" idx="11" hasCustomPrompt="1"/>
          </p:nvPr>
        </p:nvSpPr>
        <p:spPr>
          <a:xfrm>
            <a:off x="-84138" y="-26988"/>
            <a:ext cx="7853363" cy="6943726"/>
          </a:xfrm>
          <a:prstGeom prst="rect">
            <a:avLst/>
          </a:prstGeom>
        </p:spPr>
        <p:txBody>
          <a:bodyPr anchor="ctr"/>
          <a:lstStyle>
            <a:lvl1pPr algn="ctr">
              <a:defRPr sz="1800">
                <a:solidFill>
                  <a:schemeClr val="bg2"/>
                </a:solidFill>
                <a:highlight>
                  <a:srgbClr val="FFFFFF"/>
                </a:highlight>
              </a:defRPr>
            </a:lvl1pPr>
          </a:lstStyle>
          <a:p>
            <a:r>
              <a:rPr lang="en-US" dirty="0"/>
              <a:t>Click Here to Change Image</a:t>
            </a:r>
          </a:p>
          <a:p>
            <a:r>
              <a:rPr lang="en-US" dirty="0"/>
              <a:t>This text will not show when PPT plays</a:t>
            </a:r>
          </a:p>
        </p:txBody>
      </p:sp>
      <p:pic>
        <p:nvPicPr>
          <p:cNvPr id="12" name="Picture 11">
            <a:extLst>
              <a:ext uri="{FF2B5EF4-FFF2-40B4-BE49-F238E27FC236}">
                <a16:creationId xmlns:a16="http://schemas.microsoft.com/office/drawing/2014/main" id="{42ACE46B-99C2-6B44-82DD-49051851F8D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228888" y="5369019"/>
            <a:ext cx="2776671" cy="1146886"/>
          </a:xfrm>
          <a:prstGeom prst="rect">
            <a:avLst/>
          </a:prstGeom>
        </p:spPr>
      </p:pic>
      <p:sp>
        <p:nvSpPr>
          <p:cNvPr id="7" name="Title Placeholder 11">
            <a:extLst>
              <a:ext uri="{FF2B5EF4-FFF2-40B4-BE49-F238E27FC236}">
                <a16:creationId xmlns:a16="http://schemas.microsoft.com/office/drawing/2014/main" id="{DE008576-FFE2-3249-828D-2981AE7C1CB8}"/>
              </a:ext>
            </a:extLst>
          </p:cNvPr>
          <p:cNvSpPr>
            <a:spLocks noGrp="1"/>
          </p:cNvSpPr>
          <p:nvPr>
            <p:ph type="title" hasCustomPrompt="1"/>
          </p:nvPr>
        </p:nvSpPr>
        <p:spPr>
          <a:xfrm>
            <a:off x="8226425" y="754323"/>
            <a:ext cx="3614993" cy="904412"/>
          </a:xfrm>
          <a:prstGeom prst="rect">
            <a:avLst/>
          </a:prstGeom>
        </p:spPr>
        <p:txBody>
          <a:bodyPr vert="horz" lIns="91440" tIns="45720" rIns="91440" bIns="45720" rtlCol="0" anchor="t">
            <a:noAutofit/>
          </a:bodyPr>
          <a:lstStyle>
            <a:lvl1pPr>
              <a:defRPr sz="2400" b="0">
                <a:highlight>
                  <a:srgbClr val="559FD4"/>
                </a:highlight>
              </a:defRPr>
            </a:lvl1pPr>
          </a:lstStyle>
          <a:p>
            <a:r>
              <a:rPr lang="en-US" dirty="0"/>
              <a:t>Title of Presentation Goes Here</a:t>
            </a:r>
          </a:p>
        </p:txBody>
      </p:sp>
      <p:sp>
        <p:nvSpPr>
          <p:cNvPr id="3" name="Text Placeholder 2">
            <a:extLst>
              <a:ext uri="{FF2B5EF4-FFF2-40B4-BE49-F238E27FC236}">
                <a16:creationId xmlns:a16="http://schemas.microsoft.com/office/drawing/2014/main" id="{A24C49DE-DEEE-6448-A9E2-09F4F0A11F3C}"/>
              </a:ext>
            </a:extLst>
          </p:cNvPr>
          <p:cNvSpPr>
            <a:spLocks noGrp="1"/>
          </p:cNvSpPr>
          <p:nvPr>
            <p:ph type="body" sz="quarter" idx="10" hasCustomPrompt="1"/>
          </p:nvPr>
        </p:nvSpPr>
        <p:spPr>
          <a:xfrm>
            <a:off x="8226425" y="100726"/>
            <a:ext cx="2417763" cy="531969"/>
          </a:xfrm>
          <a:prstGeom prst="rect">
            <a:avLst/>
          </a:prstGeom>
          <a:ln>
            <a:noFill/>
          </a:ln>
        </p:spPr>
        <p:txBody>
          <a:bodyPr anchor="b"/>
          <a:lstStyle>
            <a:lvl1pPr>
              <a:defRPr sz="1600">
                <a:ln>
                  <a:noFill/>
                </a:ln>
                <a:solidFill>
                  <a:schemeClr val="bg2"/>
                </a:solidFill>
              </a:defRPr>
            </a:lvl1pPr>
          </a:lstStyle>
          <a:p>
            <a:pPr lvl="0"/>
            <a:r>
              <a:rPr lang="en-US" dirty="0"/>
              <a:t>00-00-00</a:t>
            </a:r>
          </a:p>
        </p:txBody>
      </p:sp>
      <p:sp>
        <p:nvSpPr>
          <p:cNvPr id="14" name="Rectangle 13">
            <a:extLst>
              <a:ext uri="{FF2B5EF4-FFF2-40B4-BE49-F238E27FC236}">
                <a16:creationId xmlns:a16="http://schemas.microsoft.com/office/drawing/2014/main" id="{2A256273-38CC-2A42-B281-6A667EA1C9AE}"/>
              </a:ext>
            </a:extLst>
          </p:cNvPr>
          <p:cNvSpPr/>
          <p:nvPr userDrawn="1"/>
        </p:nvSpPr>
        <p:spPr>
          <a:xfrm>
            <a:off x="7769345" y="-39757"/>
            <a:ext cx="45719" cy="69474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4E163843-32C6-2746-B5A3-FA9669AA36A1}"/>
              </a:ext>
            </a:extLst>
          </p:cNvPr>
          <p:cNvSpPr>
            <a:spLocks noGrp="1"/>
          </p:cNvSpPr>
          <p:nvPr>
            <p:ph type="body" sz="quarter" idx="12" hasCustomPrompt="1"/>
          </p:nvPr>
        </p:nvSpPr>
        <p:spPr>
          <a:xfrm>
            <a:off x="8226425" y="1670713"/>
            <a:ext cx="3604462" cy="1051903"/>
          </a:xfrm>
          <a:prstGeom prst="rect">
            <a:avLst/>
          </a:prstGeom>
          <a:ln>
            <a:noFill/>
          </a:ln>
        </p:spPr>
        <p:txBody>
          <a:bodyPr>
            <a:noAutofit/>
          </a:bodyPr>
          <a:lstStyle>
            <a:lvl1pPr>
              <a:defRPr sz="2000">
                <a:solidFill>
                  <a:schemeClr val="bg1"/>
                </a:solidFill>
              </a:defRPr>
            </a:lvl1pPr>
          </a:lstStyle>
          <a:p>
            <a:pPr lvl="0"/>
            <a:r>
              <a:rPr lang="en-US" dirty="0"/>
              <a:t>Subhead goes here. </a:t>
            </a:r>
            <a:br>
              <a:rPr lang="en-US" dirty="0"/>
            </a:br>
            <a:r>
              <a:rPr lang="en-US" dirty="0"/>
              <a:t>Up to two lines.</a:t>
            </a:r>
          </a:p>
        </p:txBody>
      </p:sp>
      <p:sp>
        <p:nvSpPr>
          <p:cNvPr id="28" name="Text Placeholder 27">
            <a:extLst>
              <a:ext uri="{FF2B5EF4-FFF2-40B4-BE49-F238E27FC236}">
                <a16:creationId xmlns:a16="http://schemas.microsoft.com/office/drawing/2014/main" id="{9EBBF3E3-80EB-6E4B-A8B0-F0FDFEC3DD17}"/>
              </a:ext>
            </a:extLst>
          </p:cNvPr>
          <p:cNvSpPr>
            <a:spLocks noGrp="1"/>
          </p:cNvSpPr>
          <p:nvPr>
            <p:ph type="body" sz="quarter" idx="13" hasCustomPrompt="1"/>
          </p:nvPr>
        </p:nvSpPr>
        <p:spPr>
          <a:xfrm>
            <a:off x="8226425" y="2722928"/>
            <a:ext cx="3614738" cy="426432"/>
          </a:xfrm>
          <a:prstGeom prst="rect">
            <a:avLst/>
          </a:prstGeom>
        </p:spPr>
        <p:txBody>
          <a:bodyPr>
            <a:noAutofit/>
          </a:bodyPr>
          <a:lstStyle>
            <a:lvl1pPr>
              <a:defRPr sz="2000">
                <a:solidFill>
                  <a:schemeClr val="bg1"/>
                </a:solidFill>
                <a:highlight>
                  <a:srgbClr val="559FD4"/>
                </a:highlight>
              </a:defRPr>
            </a:lvl1pPr>
          </a:lstStyle>
          <a:p>
            <a:pPr lvl="0"/>
            <a:r>
              <a:rPr lang="en-US" dirty="0"/>
              <a:t>Name Goes Here</a:t>
            </a:r>
          </a:p>
          <a:p>
            <a:pPr lvl="0"/>
            <a:endParaRPr lang="en-US" dirty="0"/>
          </a:p>
        </p:txBody>
      </p:sp>
      <p:sp>
        <p:nvSpPr>
          <p:cNvPr id="29" name="Text Placeholder 27">
            <a:extLst>
              <a:ext uri="{FF2B5EF4-FFF2-40B4-BE49-F238E27FC236}">
                <a16:creationId xmlns:a16="http://schemas.microsoft.com/office/drawing/2014/main" id="{59FE80F6-0021-3043-B34C-A411B012CC1E}"/>
              </a:ext>
            </a:extLst>
          </p:cNvPr>
          <p:cNvSpPr>
            <a:spLocks noGrp="1"/>
          </p:cNvSpPr>
          <p:nvPr>
            <p:ph type="body" sz="quarter" idx="14" hasCustomPrompt="1"/>
          </p:nvPr>
        </p:nvSpPr>
        <p:spPr>
          <a:xfrm>
            <a:off x="8226425" y="3161338"/>
            <a:ext cx="3614738" cy="1052214"/>
          </a:xfrm>
          <a:prstGeom prst="rect">
            <a:avLst/>
          </a:prstGeom>
        </p:spPr>
        <p:txBody>
          <a:bodyPr>
            <a:noAutofit/>
          </a:bodyPr>
          <a:lstStyle>
            <a:lvl1pPr>
              <a:defRPr sz="1600">
                <a:solidFill>
                  <a:schemeClr val="bg2"/>
                </a:solidFill>
              </a:defRPr>
            </a:lvl1pPr>
          </a:lstStyle>
          <a:p>
            <a:pPr lvl="0"/>
            <a:r>
              <a:rPr lang="en-US" dirty="0"/>
              <a:t>Job Title Goes Here</a:t>
            </a:r>
          </a:p>
        </p:txBody>
      </p:sp>
    </p:spTree>
    <p:extLst>
      <p:ext uri="{BB962C8B-B14F-4D97-AF65-F5344CB8AC3E}">
        <p14:creationId xmlns:p14="http://schemas.microsoft.com/office/powerpoint/2010/main" val="164449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loating Headline w Footer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AC7F0-E15D-1A4D-94B9-0A83378256C0}"/>
              </a:ext>
            </a:extLst>
          </p:cNvPr>
          <p:cNvPicPr>
            <a:picLocks noChangeAspect="1"/>
          </p:cNvPicPr>
          <p:nvPr userDrawn="1"/>
        </p:nvPicPr>
        <p:blipFill>
          <a:blip r:embed="rId2"/>
          <a:stretch>
            <a:fillRect/>
          </a:stretch>
        </p:blipFill>
        <p:spPr>
          <a:xfrm>
            <a:off x="0" y="6192028"/>
            <a:ext cx="12192000" cy="666460"/>
          </a:xfrm>
          <a:prstGeom prst="rect">
            <a:avLst/>
          </a:prstGeom>
        </p:spPr>
      </p:pic>
      <p:sp>
        <p:nvSpPr>
          <p:cNvPr id="11" name="Slide Number Placeholder 5"/>
          <p:cNvSpPr>
            <a:spLocks noGrp="1"/>
          </p:cNvSpPr>
          <p:nvPr>
            <p:ph type="sldNum" sz="quarter" idx="4"/>
          </p:nvPr>
        </p:nvSpPr>
        <p:spPr>
          <a:xfrm>
            <a:off x="11256579" y="6307685"/>
            <a:ext cx="422651" cy="405325"/>
          </a:xfrm>
          <a:prstGeom prst="rect">
            <a:avLst/>
          </a:prstGeom>
        </p:spPr>
        <p:txBody>
          <a:bodyPr vert="horz" lIns="91440" tIns="45720" rIns="91440" bIns="45720" rtlCol="0" anchor="ctr"/>
          <a:lstStyle>
            <a:lvl1pPr algn="r">
              <a:defRPr sz="1467">
                <a:solidFill>
                  <a:srgbClr val="559FD4"/>
                </a:solidFill>
              </a:defRPr>
            </a:lvl1pPr>
          </a:lstStyle>
          <a:p>
            <a:fld id="{88EAB5E6-166D-5F4E-AFF3-AEC98C62F7AC}" type="slidenum">
              <a:rPr lang="en-US" smtClean="0"/>
              <a:pPr/>
              <a:t>‹#›</a:t>
            </a:fld>
            <a:endParaRPr lang="en-US" dirty="0"/>
          </a:p>
        </p:txBody>
      </p:sp>
      <p:cxnSp>
        <p:nvCxnSpPr>
          <p:cNvPr id="19" name="Straight Connector 18">
            <a:extLst>
              <a:ext uri="{FF2B5EF4-FFF2-40B4-BE49-F238E27FC236}">
                <a16:creationId xmlns:a16="http://schemas.microsoft.com/office/drawing/2014/main" id="{B87F4455-14B3-8442-A72A-56BBCB720A28}"/>
              </a:ext>
            </a:extLst>
          </p:cNvPr>
          <p:cNvCxnSpPr/>
          <p:nvPr userDrawn="1"/>
        </p:nvCxnSpPr>
        <p:spPr>
          <a:xfrm>
            <a:off x="0" y="6180118"/>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sp>
        <p:nvSpPr>
          <p:cNvPr id="13" name="Content Placeholder 2">
            <a:extLst>
              <a:ext uri="{FF2B5EF4-FFF2-40B4-BE49-F238E27FC236}">
                <a16:creationId xmlns:a16="http://schemas.microsoft.com/office/drawing/2014/main" id="{E83A6E35-19A8-0A4B-B435-75E113A172B6}"/>
              </a:ext>
            </a:extLst>
          </p:cNvPr>
          <p:cNvSpPr>
            <a:spLocks noGrp="1"/>
          </p:cNvSpPr>
          <p:nvPr>
            <p:ph idx="1"/>
          </p:nvPr>
        </p:nvSpPr>
        <p:spPr>
          <a:xfrm>
            <a:off x="553518" y="1116329"/>
            <a:ext cx="11081117" cy="4831707"/>
          </a:xfrm>
          <a:prstGeom prst="rect">
            <a:avLst/>
          </a:prstGeom>
        </p:spPr>
        <p:txBody>
          <a:bodyPr>
            <a:noAutofit/>
          </a:bodyPr>
          <a:lstStyle>
            <a:lvl1pPr>
              <a:defRPr sz="2000"/>
            </a:lvl1pPr>
            <a:lvl2pPr>
              <a:defRPr sz="2000"/>
            </a:lvl2pPr>
            <a:lvl3pPr>
              <a:defRPr sz="2000">
                <a:solidFill>
                  <a:schemeClr val="bg2"/>
                </a:solidFill>
              </a:defRPr>
            </a:lvl3pPr>
            <a:lvl4pPr>
              <a:defRPr sz="2000">
                <a:solidFill>
                  <a:schemeClr val="accent3"/>
                </a:solidFill>
              </a:defRPr>
            </a:lvl4pPr>
            <a:lvl5pPr>
              <a:defRPr sz="2000">
                <a:solidFill>
                  <a:schemeClr val="bg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D24C37B1-5145-F54E-9906-30A44F68BF2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10009" y="6254171"/>
            <a:ext cx="1261323" cy="520982"/>
          </a:xfrm>
          <a:prstGeom prst="rect">
            <a:avLst/>
          </a:prstGeom>
        </p:spPr>
      </p:pic>
      <p:sp>
        <p:nvSpPr>
          <p:cNvPr id="2" name="Title 1">
            <a:extLst>
              <a:ext uri="{FF2B5EF4-FFF2-40B4-BE49-F238E27FC236}">
                <a16:creationId xmlns:a16="http://schemas.microsoft.com/office/drawing/2014/main" id="{9DCB521C-8EB9-7B4F-BC31-F9D5D5F58CF9}"/>
              </a:ext>
            </a:extLst>
          </p:cNvPr>
          <p:cNvSpPr>
            <a:spLocks noGrp="1"/>
          </p:cNvSpPr>
          <p:nvPr>
            <p:ph type="title" hasCustomPrompt="1"/>
          </p:nvPr>
        </p:nvSpPr>
        <p:spPr>
          <a:xfrm>
            <a:off x="443450" y="343182"/>
            <a:ext cx="11235778" cy="667528"/>
          </a:xfrm>
          <a:prstGeom prst="rect">
            <a:avLst/>
          </a:prstGeom>
        </p:spPr>
        <p:txBody>
          <a:bodyPr>
            <a:noAutofit/>
          </a:bodyPr>
          <a:lstStyle>
            <a:lvl1pPr>
              <a:defRPr sz="3200" b="0">
                <a:highlight>
                  <a:srgbClr val="559FD4"/>
                </a:highlight>
              </a:defRPr>
            </a:lvl1pPr>
          </a:lstStyle>
          <a:p>
            <a:r>
              <a:rPr lang="en-US" dirty="0"/>
              <a:t>Headline Copy Goes Here</a:t>
            </a:r>
          </a:p>
        </p:txBody>
      </p:sp>
      <p:sp>
        <p:nvSpPr>
          <p:cNvPr id="8" name="Text Placeholder 6">
            <a:extLst>
              <a:ext uri="{FF2B5EF4-FFF2-40B4-BE49-F238E27FC236}">
                <a16:creationId xmlns:a16="http://schemas.microsoft.com/office/drawing/2014/main" id="{B5CD2A98-8803-5A4B-B2EB-A365E60B319E}"/>
              </a:ext>
            </a:extLst>
          </p:cNvPr>
          <p:cNvSpPr>
            <a:spLocks noGrp="1"/>
          </p:cNvSpPr>
          <p:nvPr>
            <p:ph type="body" sz="quarter" idx="13" hasCustomPrompt="1"/>
          </p:nvPr>
        </p:nvSpPr>
        <p:spPr>
          <a:xfrm>
            <a:off x="1881341" y="6331852"/>
            <a:ext cx="9227383" cy="405325"/>
          </a:xfrm>
        </p:spPr>
        <p:txBody>
          <a:bodyPr>
            <a:noAutofit/>
          </a:bodyPr>
          <a:lstStyle>
            <a:lvl1pPr algn="r">
              <a:defRPr sz="1800">
                <a:solidFill>
                  <a:schemeClr val="bg1"/>
                </a:solidFill>
              </a:defRPr>
            </a:lvl1pPr>
          </a:lstStyle>
          <a:p>
            <a:pPr lvl="0"/>
            <a:r>
              <a:rPr lang="en-US" dirty="0"/>
              <a:t>Optional Text Area</a:t>
            </a:r>
          </a:p>
        </p:txBody>
      </p:sp>
    </p:spTree>
    <p:extLst>
      <p:ext uri="{BB962C8B-B14F-4D97-AF65-F5344CB8AC3E}">
        <p14:creationId xmlns:p14="http://schemas.microsoft.com/office/powerpoint/2010/main" val="226262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loating Headline w Image R">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E83A6E35-19A8-0A4B-B435-75E113A172B6}"/>
              </a:ext>
            </a:extLst>
          </p:cNvPr>
          <p:cNvSpPr>
            <a:spLocks noGrp="1"/>
          </p:cNvSpPr>
          <p:nvPr>
            <p:ph idx="1"/>
          </p:nvPr>
        </p:nvSpPr>
        <p:spPr>
          <a:xfrm>
            <a:off x="553519" y="1116329"/>
            <a:ext cx="5383985" cy="4831707"/>
          </a:xfrm>
          <a:prstGeom prst="rect">
            <a:avLst/>
          </a:prstGeom>
        </p:spPr>
        <p:txBody>
          <a:bodyPr>
            <a:noAutofit/>
          </a:bodyPr>
          <a:lstStyle>
            <a:lvl1pPr>
              <a:defRPr sz="2000"/>
            </a:lvl1pPr>
            <a:lvl2pPr>
              <a:defRPr sz="2000"/>
            </a:lvl2pPr>
            <a:lvl3pPr>
              <a:defRPr sz="2000">
                <a:solidFill>
                  <a:schemeClr val="bg2"/>
                </a:solidFill>
              </a:defRPr>
            </a:lvl3pPr>
            <a:lvl4pPr>
              <a:defRPr sz="2000">
                <a:solidFill>
                  <a:schemeClr val="accent3"/>
                </a:solidFill>
              </a:defRPr>
            </a:lvl4pPr>
            <a:lvl5pPr>
              <a:defRPr sz="2000">
                <a:solidFill>
                  <a:schemeClr val="bg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a:extLst>
              <a:ext uri="{FF2B5EF4-FFF2-40B4-BE49-F238E27FC236}">
                <a16:creationId xmlns:a16="http://schemas.microsoft.com/office/drawing/2014/main" id="{B42E263B-46F2-C847-9196-6A55F65F8C15}"/>
              </a:ext>
            </a:extLst>
          </p:cNvPr>
          <p:cNvSpPr>
            <a:spLocks noGrp="1"/>
          </p:cNvSpPr>
          <p:nvPr>
            <p:ph type="pic" sz="quarter" idx="11" hasCustomPrompt="1"/>
          </p:nvPr>
        </p:nvSpPr>
        <p:spPr>
          <a:xfrm>
            <a:off x="6096000" y="443883"/>
            <a:ext cx="5583230" cy="5504149"/>
          </a:xfrm>
          <a:prstGeom prst="rect">
            <a:avLst/>
          </a:prstGeom>
          <a:solidFill>
            <a:schemeClr val="bg1">
              <a:lumMod val="95000"/>
            </a:schemeClr>
          </a:solidFill>
        </p:spPr>
        <p:txBody>
          <a:bodyPr anchor="ctr"/>
          <a:lstStyle>
            <a:lvl1pPr algn="ctr">
              <a:defRPr sz="1800">
                <a:solidFill>
                  <a:srgbClr val="559FD4"/>
                </a:solidFill>
              </a:defRPr>
            </a:lvl1pPr>
          </a:lstStyle>
          <a:p>
            <a:r>
              <a:rPr lang="en-US" dirty="0"/>
              <a:t>Click here to insert custom image</a:t>
            </a:r>
          </a:p>
        </p:txBody>
      </p:sp>
      <p:pic>
        <p:nvPicPr>
          <p:cNvPr id="14" name="Picture 13">
            <a:extLst>
              <a:ext uri="{FF2B5EF4-FFF2-40B4-BE49-F238E27FC236}">
                <a16:creationId xmlns:a16="http://schemas.microsoft.com/office/drawing/2014/main" id="{52379365-D5E2-2D4E-B675-3148FAEDAF4D}"/>
              </a:ext>
            </a:extLst>
          </p:cNvPr>
          <p:cNvPicPr>
            <a:picLocks noChangeAspect="1"/>
          </p:cNvPicPr>
          <p:nvPr userDrawn="1"/>
        </p:nvPicPr>
        <p:blipFill>
          <a:blip r:embed="rId2"/>
          <a:stretch>
            <a:fillRect/>
          </a:stretch>
        </p:blipFill>
        <p:spPr>
          <a:xfrm>
            <a:off x="0" y="6192028"/>
            <a:ext cx="12192000" cy="666460"/>
          </a:xfrm>
          <a:prstGeom prst="rect">
            <a:avLst/>
          </a:prstGeom>
        </p:spPr>
      </p:pic>
      <p:sp>
        <p:nvSpPr>
          <p:cNvPr id="15" name="Slide Number Placeholder 5">
            <a:extLst>
              <a:ext uri="{FF2B5EF4-FFF2-40B4-BE49-F238E27FC236}">
                <a16:creationId xmlns:a16="http://schemas.microsoft.com/office/drawing/2014/main" id="{3A7B90AD-F955-E347-82F5-D561FF4E1D8A}"/>
              </a:ext>
            </a:extLst>
          </p:cNvPr>
          <p:cNvSpPr>
            <a:spLocks noGrp="1"/>
          </p:cNvSpPr>
          <p:nvPr>
            <p:ph type="sldNum" sz="quarter" idx="4"/>
          </p:nvPr>
        </p:nvSpPr>
        <p:spPr>
          <a:xfrm>
            <a:off x="11256579" y="6307685"/>
            <a:ext cx="422651" cy="405325"/>
          </a:xfrm>
          <a:prstGeom prst="rect">
            <a:avLst/>
          </a:prstGeom>
        </p:spPr>
        <p:txBody>
          <a:bodyPr vert="horz" lIns="91440" tIns="45720" rIns="91440" bIns="45720" rtlCol="0" anchor="ctr"/>
          <a:lstStyle>
            <a:lvl1pPr algn="r">
              <a:defRPr sz="1467">
                <a:solidFill>
                  <a:srgbClr val="559FD4"/>
                </a:solidFill>
              </a:defRPr>
            </a:lvl1pPr>
          </a:lstStyle>
          <a:p>
            <a:fld id="{88EAB5E6-166D-5F4E-AFF3-AEC98C62F7AC}" type="slidenum">
              <a:rPr lang="en-US" smtClean="0"/>
              <a:pPr/>
              <a:t>‹#›</a:t>
            </a:fld>
            <a:endParaRPr lang="en-US" dirty="0"/>
          </a:p>
        </p:txBody>
      </p:sp>
      <p:cxnSp>
        <p:nvCxnSpPr>
          <p:cNvPr id="16" name="Straight Connector 15">
            <a:extLst>
              <a:ext uri="{FF2B5EF4-FFF2-40B4-BE49-F238E27FC236}">
                <a16:creationId xmlns:a16="http://schemas.microsoft.com/office/drawing/2014/main" id="{32695209-F81F-C145-87B2-E46867F3F56C}"/>
              </a:ext>
            </a:extLst>
          </p:cNvPr>
          <p:cNvCxnSpPr/>
          <p:nvPr userDrawn="1"/>
        </p:nvCxnSpPr>
        <p:spPr>
          <a:xfrm>
            <a:off x="0" y="6180118"/>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DC8D9A80-8CB7-AC4A-B3CF-2F8AC9B5F94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10009" y="6254171"/>
            <a:ext cx="1261323" cy="520982"/>
          </a:xfrm>
          <a:prstGeom prst="rect">
            <a:avLst/>
          </a:prstGeom>
        </p:spPr>
      </p:pic>
      <p:sp>
        <p:nvSpPr>
          <p:cNvPr id="2" name="Title 1">
            <a:extLst>
              <a:ext uri="{FF2B5EF4-FFF2-40B4-BE49-F238E27FC236}">
                <a16:creationId xmlns:a16="http://schemas.microsoft.com/office/drawing/2014/main" id="{C65F48A4-1D23-7343-992D-F99B76F218B7}"/>
              </a:ext>
            </a:extLst>
          </p:cNvPr>
          <p:cNvSpPr>
            <a:spLocks noGrp="1"/>
          </p:cNvSpPr>
          <p:nvPr>
            <p:ph type="title" hasCustomPrompt="1"/>
          </p:nvPr>
        </p:nvSpPr>
        <p:spPr>
          <a:xfrm>
            <a:off x="443452" y="340150"/>
            <a:ext cx="5490903" cy="657492"/>
          </a:xfrm>
          <a:prstGeom prst="rect">
            <a:avLst/>
          </a:prstGeom>
        </p:spPr>
        <p:txBody>
          <a:bodyPr>
            <a:noAutofit/>
          </a:bodyPr>
          <a:lstStyle>
            <a:lvl1pPr>
              <a:defRPr sz="3200" b="0">
                <a:solidFill>
                  <a:schemeClr val="bg1"/>
                </a:solidFill>
                <a:highlight>
                  <a:srgbClr val="559FD4"/>
                </a:highlight>
              </a:defRPr>
            </a:lvl1pPr>
          </a:lstStyle>
          <a:p>
            <a:r>
              <a:rPr lang="en-US" dirty="0"/>
              <a:t>Headline Copy Goes Here</a:t>
            </a:r>
          </a:p>
        </p:txBody>
      </p:sp>
      <p:sp>
        <p:nvSpPr>
          <p:cNvPr id="9" name="Text Placeholder 6">
            <a:extLst>
              <a:ext uri="{FF2B5EF4-FFF2-40B4-BE49-F238E27FC236}">
                <a16:creationId xmlns:a16="http://schemas.microsoft.com/office/drawing/2014/main" id="{7F2331ED-40B3-2C43-AD47-0DF6829BE231}"/>
              </a:ext>
            </a:extLst>
          </p:cNvPr>
          <p:cNvSpPr>
            <a:spLocks noGrp="1"/>
          </p:cNvSpPr>
          <p:nvPr>
            <p:ph type="body" sz="quarter" idx="13" hasCustomPrompt="1"/>
          </p:nvPr>
        </p:nvSpPr>
        <p:spPr>
          <a:xfrm>
            <a:off x="1881341" y="6331852"/>
            <a:ext cx="9227383" cy="405325"/>
          </a:xfrm>
        </p:spPr>
        <p:txBody>
          <a:bodyPr>
            <a:noAutofit/>
          </a:bodyPr>
          <a:lstStyle>
            <a:lvl1pPr algn="r">
              <a:defRPr sz="1800">
                <a:solidFill>
                  <a:schemeClr val="bg1"/>
                </a:solidFill>
              </a:defRPr>
            </a:lvl1pPr>
          </a:lstStyle>
          <a:p>
            <a:pPr lvl="0"/>
            <a:r>
              <a:rPr lang="en-US" dirty="0"/>
              <a:t>Optional Text Area</a:t>
            </a:r>
          </a:p>
        </p:txBody>
      </p:sp>
    </p:spTree>
    <p:extLst>
      <p:ext uri="{BB962C8B-B14F-4D97-AF65-F5344CB8AC3E}">
        <p14:creationId xmlns:p14="http://schemas.microsoft.com/office/powerpoint/2010/main" val="424817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loating Headline w Image 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42E263B-46F2-C847-9196-6A55F65F8C15}"/>
              </a:ext>
            </a:extLst>
          </p:cNvPr>
          <p:cNvSpPr>
            <a:spLocks noGrp="1"/>
          </p:cNvSpPr>
          <p:nvPr>
            <p:ph type="pic" sz="quarter" idx="11" hasCustomPrompt="1"/>
          </p:nvPr>
        </p:nvSpPr>
        <p:spPr>
          <a:xfrm>
            <a:off x="553519" y="1113298"/>
            <a:ext cx="5383985" cy="4834734"/>
          </a:xfrm>
          <a:prstGeom prst="rect">
            <a:avLst/>
          </a:prstGeom>
          <a:solidFill>
            <a:schemeClr val="bg1">
              <a:lumMod val="95000"/>
            </a:schemeClr>
          </a:solidFill>
        </p:spPr>
        <p:txBody>
          <a:bodyPr anchor="ctr"/>
          <a:lstStyle>
            <a:lvl1pPr algn="ctr">
              <a:defRPr sz="1800">
                <a:solidFill>
                  <a:srgbClr val="559FD4"/>
                </a:solidFill>
              </a:defRPr>
            </a:lvl1pPr>
          </a:lstStyle>
          <a:p>
            <a:r>
              <a:rPr lang="en-US" dirty="0"/>
              <a:t>Click here to insert custom image</a:t>
            </a:r>
          </a:p>
        </p:txBody>
      </p:sp>
      <p:pic>
        <p:nvPicPr>
          <p:cNvPr id="14" name="Picture 13">
            <a:extLst>
              <a:ext uri="{FF2B5EF4-FFF2-40B4-BE49-F238E27FC236}">
                <a16:creationId xmlns:a16="http://schemas.microsoft.com/office/drawing/2014/main" id="{52379365-D5E2-2D4E-B675-3148FAEDAF4D}"/>
              </a:ext>
            </a:extLst>
          </p:cNvPr>
          <p:cNvPicPr>
            <a:picLocks noChangeAspect="1"/>
          </p:cNvPicPr>
          <p:nvPr userDrawn="1"/>
        </p:nvPicPr>
        <p:blipFill>
          <a:blip r:embed="rId2"/>
          <a:stretch>
            <a:fillRect/>
          </a:stretch>
        </p:blipFill>
        <p:spPr>
          <a:xfrm>
            <a:off x="0" y="6192028"/>
            <a:ext cx="12192000" cy="666460"/>
          </a:xfrm>
          <a:prstGeom prst="rect">
            <a:avLst/>
          </a:prstGeom>
        </p:spPr>
      </p:pic>
      <p:sp>
        <p:nvSpPr>
          <p:cNvPr id="15" name="Slide Number Placeholder 5">
            <a:extLst>
              <a:ext uri="{FF2B5EF4-FFF2-40B4-BE49-F238E27FC236}">
                <a16:creationId xmlns:a16="http://schemas.microsoft.com/office/drawing/2014/main" id="{3A7B90AD-F955-E347-82F5-D561FF4E1D8A}"/>
              </a:ext>
            </a:extLst>
          </p:cNvPr>
          <p:cNvSpPr>
            <a:spLocks noGrp="1"/>
          </p:cNvSpPr>
          <p:nvPr>
            <p:ph type="sldNum" sz="quarter" idx="4"/>
          </p:nvPr>
        </p:nvSpPr>
        <p:spPr>
          <a:xfrm>
            <a:off x="11256579" y="6307685"/>
            <a:ext cx="422651" cy="405325"/>
          </a:xfrm>
          <a:prstGeom prst="rect">
            <a:avLst/>
          </a:prstGeom>
        </p:spPr>
        <p:txBody>
          <a:bodyPr vert="horz" lIns="91440" tIns="45720" rIns="91440" bIns="45720" rtlCol="0" anchor="ctr"/>
          <a:lstStyle>
            <a:lvl1pPr algn="r">
              <a:defRPr sz="1467">
                <a:solidFill>
                  <a:srgbClr val="559FD4"/>
                </a:solidFill>
              </a:defRPr>
            </a:lvl1pPr>
          </a:lstStyle>
          <a:p>
            <a:fld id="{88EAB5E6-166D-5F4E-AFF3-AEC98C62F7AC}" type="slidenum">
              <a:rPr lang="en-US" smtClean="0"/>
              <a:pPr/>
              <a:t>‹#›</a:t>
            </a:fld>
            <a:endParaRPr lang="en-US" dirty="0"/>
          </a:p>
        </p:txBody>
      </p:sp>
      <p:cxnSp>
        <p:nvCxnSpPr>
          <p:cNvPr id="16" name="Straight Connector 15">
            <a:extLst>
              <a:ext uri="{FF2B5EF4-FFF2-40B4-BE49-F238E27FC236}">
                <a16:creationId xmlns:a16="http://schemas.microsoft.com/office/drawing/2014/main" id="{32695209-F81F-C145-87B2-E46867F3F56C}"/>
              </a:ext>
            </a:extLst>
          </p:cNvPr>
          <p:cNvCxnSpPr/>
          <p:nvPr userDrawn="1"/>
        </p:nvCxnSpPr>
        <p:spPr>
          <a:xfrm>
            <a:off x="0" y="6180118"/>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DC8D9A80-8CB7-AC4A-B3CF-2F8AC9B5F94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10009" y="6254171"/>
            <a:ext cx="1261323" cy="520982"/>
          </a:xfrm>
          <a:prstGeom prst="rect">
            <a:avLst/>
          </a:prstGeom>
        </p:spPr>
      </p:pic>
      <p:sp>
        <p:nvSpPr>
          <p:cNvPr id="9" name="Content Placeholder 2">
            <a:extLst>
              <a:ext uri="{FF2B5EF4-FFF2-40B4-BE49-F238E27FC236}">
                <a16:creationId xmlns:a16="http://schemas.microsoft.com/office/drawing/2014/main" id="{FA88AAF9-9A63-F04E-A277-862AAFD4EDEE}"/>
              </a:ext>
            </a:extLst>
          </p:cNvPr>
          <p:cNvSpPr>
            <a:spLocks noGrp="1"/>
          </p:cNvSpPr>
          <p:nvPr>
            <p:ph idx="12"/>
          </p:nvPr>
        </p:nvSpPr>
        <p:spPr>
          <a:xfrm>
            <a:off x="6084308" y="1116329"/>
            <a:ext cx="5594922" cy="4831707"/>
          </a:xfrm>
          <a:prstGeom prst="rect">
            <a:avLst/>
          </a:prstGeom>
        </p:spPr>
        <p:txBody>
          <a:bodyPr>
            <a:noAutofit/>
          </a:bodyPr>
          <a:lstStyle>
            <a:lvl1pPr>
              <a:defRPr sz="2000"/>
            </a:lvl1pPr>
            <a:lvl2pPr>
              <a:defRPr sz="2000"/>
            </a:lvl2pPr>
            <a:lvl3pPr>
              <a:defRPr sz="2000">
                <a:solidFill>
                  <a:schemeClr val="bg2"/>
                </a:solidFill>
              </a:defRPr>
            </a:lvl3pPr>
            <a:lvl4pPr>
              <a:defRPr sz="2000">
                <a:solidFill>
                  <a:schemeClr val="accent3"/>
                </a:solidFill>
              </a:defRPr>
            </a:lvl4pPr>
            <a:lvl5pPr>
              <a:defRPr sz="2000">
                <a:solidFill>
                  <a:schemeClr val="bg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D7CA8CC9-C6AF-F64F-A0B3-5ED651718CE7}"/>
              </a:ext>
            </a:extLst>
          </p:cNvPr>
          <p:cNvSpPr>
            <a:spLocks noGrp="1"/>
          </p:cNvSpPr>
          <p:nvPr>
            <p:ph type="title" hasCustomPrompt="1"/>
          </p:nvPr>
        </p:nvSpPr>
        <p:spPr>
          <a:xfrm>
            <a:off x="443452" y="340153"/>
            <a:ext cx="11235778" cy="669396"/>
          </a:xfrm>
          <a:prstGeom prst="rect">
            <a:avLst/>
          </a:prstGeom>
        </p:spPr>
        <p:txBody>
          <a:bodyPr>
            <a:noAutofit/>
          </a:bodyPr>
          <a:lstStyle>
            <a:lvl1pPr>
              <a:defRPr sz="3200" b="0">
                <a:highlight>
                  <a:srgbClr val="559FD4"/>
                </a:highlight>
              </a:defRPr>
            </a:lvl1pPr>
          </a:lstStyle>
          <a:p>
            <a:r>
              <a:rPr lang="en-US" dirty="0"/>
              <a:t>Headline Copy Goes Here</a:t>
            </a:r>
          </a:p>
        </p:txBody>
      </p:sp>
      <p:sp>
        <p:nvSpPr>
          <p:cNvPr id="7" name="Text Placeholder 6">
            <a:extLst>
              <a:ext uri="{FF2B5EF4-FFF2-40B4-BE49-F238E27FC236}">
                <a16:creationId xmlns:a16="http://schemas.microsoft.com/office/drawing/2014/main" id="{6793FB58-4C7D-1D40-9400-D2BB15FCA99C}"/>
              </a:ext>
            </a:extLst>
          </p:cNvPr>
          <p:cNvSpPr>
            <a:spLocks noGrp="1"/>
          </p:cNvSpPr>
          <p:nvPr>
            <p:ph type="body" sz="quarter" idx="13" hasCustomPrompt="1"/>
          </p:nvPr>
        </p:nvSpPr>
        <p:spPr>
          <a:xfrm>
            <a:off x="1881341" y="6331852"/>
            <a:ext cx="9227383" cy="405325"/>
          </a:xfrm>
        </p:spPr>
        <p:txBody>
          <a:bodyPr>
            <a:noAutofit/>
          </a:bodyPr>
          <a:lstStyle>
            <a:lvl1pPr algn="r">
              <a:defRPr sz="1800">
                <a:solidFill>
                  <a:schemeClr val="bg1"/>
                </a:solidFill>
              </a:defRPr>
            </a:lvl1pPr>
          </a:lstStyle>
          <a:p>
            <a:pPr lvl="0"/>
            <a:r>
              <a:rPr lang="en-US" dirty="0"/>
              <a:t>Optional Text Area</a:t>
            </a:r>
          </a:p>
        </p:txBody>
      </p:sp>
    </p:spTree>
    <p:extLst>
      <p:ext uri="{BB962C8B-B14F-4D97-AF65-F5344CB8AC3E}">
        <p14:creationId xmlns:p14="http://schemas.microsoft.com/office/powerpoint/2010/main" val="304728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Image with Foot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0D2E32-A884-9448-A9F7-2E2246BC633A}"/>
              </a:ext>
            </a:extLst>
          </p:cNvPr>
          <p:cNvPicPr>
            <a:picLocks noChangeAspect="1"/>
          </p:cNvPicPr>
          <p:nvPr userDrawn="1"/>
        </p:nvPicPr>
        <p:blipFill>
          <a:blip r:embed="rId2"/>
          <a:stretch>
            <a:fillRect/>
          </a:stretch>
        </p:blipFill>
        <p:spPr>
          <a:xfrm>
            <a:off x="0" y="6192028"/>
            <a:ext cx="12192000" cy="666460"/>
          </a:xfrm>
          <a:prstGeom prst="rect">
            <a:avLst/>
          </a:prstGeom>
        </p:spPr>
      </p:pic>
      <p:sp>
        <p:nvSpPr>
          <p:cNvPr id="9" name="Slide Number Placeholder 5">
            <a:extLst>
              <a:ext uri="{FF2B5EF4-FFF2-40B4-BE49-F238E27FC236}">
                <a16:creationId xmlns:a16="http://schemas.microsoft.com/office/drawing/2014/main" id="{D517EA1A-E993-DA43-9D3E-F89E9EDA597F}"/>
              </a:ext>
            </a:extLst>
          </p:cNvPr>
          <p:cNvSpPr>
            <a:spLocks noGrp="1"/>
          </p:cNvSpPr>
          <p:nvPr>
            <p:ph type="sldNum" sz="quarter" idx="4"/>
          </p:nvPr>
        </p:nvSpPr>
        <p:spPr>
          <a:xfrm>
            <a:off x="11256579" y="6307685"/>
            <a:ext cx="422651" cy="405325"/>
          </a:xfrm>
          <a:prstGeom prst="rect">
            <a:avLst/>
          </a:prstGeom>
        </p:spPr>
        <p:txBody>
          <a:bodyPr vert="horz" lIns="91440" tIns="45720" rIns="91440" bIns="45720" rtlCol="0" anchor="ctr"/>
          <a:lstStyle>
            <a:lvl1pPr algn="r">
              <a:defRPr sz="1467">
                <a:solidFill>
                  <a:srgbClr val="559FD4"/>
                </a:solidFill>
              </a:defRPr>
            </a:lvl1pPr>
          </a:lstStyle>
          <a:p>
            <a:fld id="{88EAB5E6-166D-5F4E-AFF3-AEC98C62F7AC}" type="slidenum">
              <a:rPr lang="en-US" smtClean="0"/>
              <a:pPr/>
              <a:t>‹#›</a:t>
            </a:fld>
            <a:endParaRPr lang="en-US" dirty="0"/>
          </a:p>
        </p:txBody>
      </p:sp>
      <p:cxnSp>
        <p:nvCxnSpPr>
          <p:cNvPr id="13" name="Straight Connector 12">
            <a:extLst>
              <a:ext uri="{FF2B5EF4-FFF2-40B4-BE49-F238E27FC236}">
                <a16:creationId xmlns:a16="http://schemas.microsoft.com/office/drawing/2014/main" id="{E464E039-B3F7-9C49-ADC6-59577103A773}"/>
              </a:ext>
            </a:extLst>
          </p:cNvPr>
          <p:cNvCxnSpPr/>
          <p:nvPr userDrawn="1"/>
        </p:nvCxnSpPr>
        <p:spPr>
          <a:xfrm>
            <a:off x="0" y="6180118"/>
            <a:ext cx="12192000" cy="0"/>
          </a:xfrm>
          <a:prstGeom prst="line">
            <a:avLst/>
          </a:prstGeom>
          <a:ln>
            <a:solidFill>
              <a:srgbClr val="559FD4"/>
            </a:solidFill>
          </a:ln>
          <a:effectLst/>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BC4F17CC-43AF-9240-A1D0-553C8F5B041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10009" y="6254171"/>
            <a:ext cx="1261323" cy="520982"/>
          </a:xfrm>
          <a:prstGeom prst="rect">
            <a:avLst/>
          </a:prstGeom>
        </p:spPr>
      </p:pic>
      <p:sp>
        <p:nvSpPr>
          <p:cNvPr id="15" name="Picture Placeholder 2">
            <a:extLst>
              <a:ext uri="{FF2B5EF4-FFF2-40B4-BE49-F238E27FC236}">
                <a16:creationId xmlns:a16="http://schemas.microsoft.com/office/drawing/2014/main" id="{3B5D79FC-2B5D-0748-AD81-7DEE433F7FD1}"/>
              </a:ext>
            </a:extLst>
          </p:cNvPr>
          <p:cNvSpPr>
            <a:spLocks noGrp="1"/>
          </p:cNvSpPr>
          <p:nvPr>
            <p:ph type="pic" sz="quarter" idx="11" hasCustomPrompt="1"/>
          </p:nvPr>
        </p:nvSpPr>
        <p:spPr>
          <a:xfrm>
            <a:off x="0" y="17913"/>
            <a:ext cx="12191999" cy="6162205"/>
          </a:xfrm>
          <a:prstGeom prst="rect">
            <a:avLst/>
          </a:prstGeom>
          <a:solidFill>
            <a:schemeClr val="bg1">
              <a:lumMod val="95000"/>
            </a:schemeClr>
          </a:solidFill>
        </p:spPr>
        <p:txBody>
          <a:bodyPr anchor="ctr"/>
          <a:lstStyle>
            <a:lvl1pPr algn="ctr">
              <a:defRPr sz="1800">
                <a:solidFill>
                  <a:srgbClr val="559FD4"/>
                </a:solidFill>
              </a:defRPr>
            </a:lvl1pPr>
          </a:lstStyle>
          <a:p>
            <a:r>
              <a:rPr lang="en-US" dirty="0"/>
              <a:t>Click here to insert custom image</a:t>
            </a:r>
          </a:p>
        </p:txBody>
      </p:sp>
      <p:sp>
        <p:nvSpPr>
          <p:cNvPr id="10" name="Text Placeholder 6">
            <a:extLst>
              <a:ext uri="{FF2B5EF4-FFF2-40B4-BE49-F238E27FC236}">
                <a16:creationId xmlns:a16="http://schemas.microsoft.com/office/drawing/2014/main" id="{1D0F26A6-35A0-5C4D-AD48-0AE7DFDF3FEE}"/>
              </a:ext>
            </a:extLst>
          </p:cNvPr>
          <p:cNvSpPr>
            <a:spLocks noGrp="1"/>
          </p:cNvSpPr>
          <p:nvPr>
            <p:ph type="body" sz="quarter" idx="13" hasCustomPrompt="1"/>
          </p:nvPr>
        </p:nvSpPr>
        <p:spPr>
          <a:xfrm>
            <a:off x="1881341" y="6331852"/>
            <a:ext cx="9227383" cy="405325"/>
          </a:xfrm>
        </p:spPr>
        <p:txBody>
          <a:bodyPr>
            <a:normAutofit/>
          </a:bodyPr>
          <a:lstStyle>
            <a:lvl1pPr algn="r">
              <a:defRPr sz="1800">
                <a:solidFill>
                  <a:schemeClr val="bg1"/>
                </a:solidFill>
              </a:defRPr>
            </a:lvl1pPr>
          </a:lstStyle>
          <a:p>
            <a:pPr lvl="0"/>
            <a:r>
              <a:rPr lang="en-US" dirty="0"/>
              <a:t>Optional Text Area</a:t>
            </a:r>
          </a:p>
        </p:txBody>
      </p:sp>
    </p:spTree>
    <p:extLst>
      <p:ext uri="{BB962C8B-B14F-4D97-AF65-F5344CB8AC3E}">
        <p14:creationId xmlns:p14="http://schemas.microsoft.com/office/powerpoint/2010/main" val="26421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w Im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DFF657E-F3BE-9549-90CA-738BA97A7E2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3766" y="-27779"/>
            <a:ext cx="4167431" cy="6944236"/>
          </a:xfrm>
          <a:prstGeom prst="rect">
            <a:avLst/>
          </a:prstGeom>
        </p:spPr>
      </p:pic>
      <p:sp>
        <p:nvSpPr>
          <p:cNvPr id="4" name="Rectangle 3">
            <a:extLst>
              <a:ext uri="{FF2B5EF4-FFF2-40B4-BE49-F238E27FC236}">
                <a16:creationId xmlns:a16="http://schemas.microsoft.com/office/drawing/2014/main" id="{0B40240C-1EE7-C04D-8061-A5DAD642D98C}"/>
              </a:ext>
            </a:extLst>
          </p:cNvPr>
          <p:cNvSpPr/>
          <p:nvPr userDrawn="1"/>
        </p:nvSpPr>
        <p:spPr>
          <a:xfrm>
            <a:off x="4064000" y="-27779"/>
            <a:ext cx="8186270" cy="694423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511CF854-DF74-DB41-906A-492F19DFF91F}"/>
              </a:ext>
            </a:extLst>
          </p:cNvPr>
          <p:cNvSpPr>
            <a:spLocks noGrp="1"/>
          </p:cNvSpPr>
          <p:nvPr>
            <p:ph type="pic" sz="quarter" idx="10" hasCustomPrompt="1"/>
          </p:nvPr>
        </p:nvSpPr>
        <p:spPr>
          <a:xfrm>
            <a:off x="-53789" y="-27779"/>
            <a:ext cx="4117789" cy="6944236"/>
          </a:xfrm>
          <a:prstGeom prst="rect">
            <a:avLst/>
          </a:prstGeom>
        </p:spPr>
        <p:txBody>
          <a:bodyPr anchor="ctr"/>
          <a:lstStyle>
            <a:lvl1pPr algn="ctr">
              <a:defRPr sz="2000">
                <a:solidFill>
                  <a:schemeClr val="bg2"/>
                </a:solidFill>
                <a:highlight>
                  <a:srgbClr val="FFFFFF"/>
                </a:highlight>
              </a:defRPr>
            </a:lvl1pPr>
          </a:lstStyle>
          <a:p>
            <a:r>
              <a:rPr lang="en-US" dirty="0"/>
              <a:t>Click here to insert </a:t>
            </a:r>
            <a:br>
              <a:rPr lang="en-US" dirty="0"/>
            </a:br>
            <a:r>
              <a:rPr lang="en-US" dirty="0"/>
              <a:t>custom image</a:t>
            </a:r>
          </a:p>
        </p:txBody>
      </p:sp>
      <p:sp>
        <p:nvSpPr>
          <p:cNvPr id="6" name="Title Placeholder 11">
            <a:extLst>
              <a:ext uri="{FF2B5EF4-FFF2-40B4-BE49-F238E27FC236}">
                <a16:creationId xmlns:a16="http://schemas.microsoft.com/office/drawing/2014/main" id="{5DA14161-1554-7F44-A554-65EB5D98EE7D}"/>
              </a:ext>
            </a:extLst>
          </p:cNvPr>
          <p:cNvSpPr>
            <a:spLocks noGrp="1"/>
          </p:cNvSpPr>
          <p:nvPr>
            <p:ph type="title" hasCustomPrompt="1"/>
          </p:nvPr>
        </p:nvSpPr>
        <p:spPr>
          <a:xfrm>
            <a:off x="4672428" y="3444368"/>
            <a:ext cx="6980459" cy="1380496"/>
          </a:xfrm>
          <a:prstGeom prst="rect">
            <a:avLst/>
          </a:prstGeom>
        </p:spPr>
        <p:txBody>
          <a:bodyPr vert="horz" lIns="91440" tIns="45720" rIns="91440" bIns="45720" rtlCol="0" anchor="t">
            <a:noAutofit/>
          </a:bodyPr>
          <a:lstStyle>
            <a:lvl1pPr>
              <a:defRPr sz="4400" b="0">
                <a:highlight>
                  <a:srgbClr val="559FD4"/>
                </a:highlight>
              </a:defRPr>
            </a:lvl1pPr>
          </a:lstStyle>
          <a:p>
            <a:r>
              <a:rPr lang="en-US" dirty="0"/>
              <a:t>Section Title</a:t>
            </a:r>
            <a:br>
              <a:rPr lang="en-US" dirty="0"/>
            </a:br>
            <a:r>
              <a:rPr lang="en-US" dirty="0"/>
              <a:t>Goes Here</a:t>
            </a:r>
          </a:p>
        </p:txBody>
      </p:sp>
      <p:sp>
        <p:nvSpPr>
          <p:cNvPr id="8" name="Text Placeholder 23">
            <a:extLst>
              <a:ext uri="{FF2B5EF4-FFF2-40B4-BE49-F238E27FC236}">
                <a16:creationId xmlns:a16="http://schemas.microsoft.com/office/drawing/2014/main" id="{8E228ACD-980E-0341-8ACC-64C93D4843CD}"/>
              </a:ext>
            </a:extLst>
          </p:cNvPr>
          <p:cNvSpPr>
            <a:spLocks noGrp="1"/>
          </p:cNvSpPr>
          <p:nvPr>
            <p:ph type="body" sz="quarter" idx="15" hasCustomPrompt="1"/>
          </p:nvPr>
        </p:nvSpPr>
        <p:spPr>
          <a:xfrm>
            <a:off x="4688035" y="5058034"/>
            <a:ext cx="6967809" cy="343688"/>
          </a:xfrm>
          <a:prstGeom prst="rect">
            <a:avLst/>
          </a:prstGeom>
          <a:ln>
            <a:noFill/>
          </a:ln>
        </p:spPr>
        <p:txBody>
          <a:bodyPr>
            <a:noAutofit/>
          </a:bodyPr>
          <a:lstStyle>
            <a:lvl1pPr>
              <a:defRPr sz="2000">
                <a:solidFill>
                  <a:schemeClr val="bg1"/>
                </a:solidFill>
              </a:defRPr>
            </a:lvl1pPr>
          </a:lstStyle>
          <a:p>
            <a:pPr lvl="0"/>
            <a:r>
              <a:rPr lang="en-US" dirty="0"/>
              <a:t>Section Subtitle or Descriptor Goes Here</a:t>
            </a:r>
          </a:p>
        </p:txBody>
      </p:sp>
      <p:sp>
        <p:nvSpPr>
          <p:cNvPr id="3" name="Rectangle 2">
            <a:extLst>
              <a:ext uri="{FF2B5EF4-FFF2-40B4-BE49-F238E27FC236}">
                <a16:creationId xmlns:a16="http://schemas.microsoft.com/office/drawing/2014/main" id="{2EBA02AC-AF00-5947-96E2-D6CDB9AB1CA8}"/>
              </a:ext>
            </a:extLst>
          </p:cNvPr>
          <p:cNvSpPr/>
          <p:nvPr userDrawn="1"/>
        </p:nvSpPr>
        <p:spPr>
          <a:xfrm>
            <a:off x="4037946" y="-27781"/>
            <a:ext cx="45719" cy="694423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C055F65E-31F7-B04E-A0DB-F40BE4C28DD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80381" y="2064312"/>
            <a:ext cx="2776671" cy="1146886"/>
          </a:xfrm>
          <a:prstGeom prst="rect">
            <a:avLst/>
          </a:prstGeom>
        </p:spPr>
      </p:pic>
    </p:spTree>
    <p:extLst>
      <p:ext uri="{BB962C8B-B14F-4D97-AF65-F5344CB8AC3E}">
        <p14:creationId xmlns:p14="http://schemas.microsoft.com/office/powerpoint/2010/main" val="269101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Simp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40240C-1EE7-C04D-8061-A5DAD642D98C}"/>
              </a:ext>
            </a:extLst>
          </p:cNvPr>
          <p:cNvSpPr/>
          <p:nvPr userDrawn="1"/>
        </p:nvSpPr>
        <p:spPr>
          <a:xfrm>
            <a:off x="-63500" y="-27779"/>
            <a:ext cx="12313770" cy="694423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E432DF8-D7E2-4844-BCFE-5089C437B599}"/>
              </a:ext>
            </a:extLst>
          </p:cNvPr>
          <p:cNvSpPr/>
          <p:nvPr userDrawn="1"/>
        </p:nvSpPr>
        <p:spPr>
          <a:xfrm>
            <a:off x="-63500" y="-27779"/>
            <a:ext cx="1584962" cy="6944236"/>
          </a:xfrm>
          <a:prstGeom prst="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23">
            <a:extLst>
              <a:ext uri="{FF2B5EF4-FFF2-40B4-BE49-F238E27FC236}">
                <a16:creationId xmlns:a16="http://schemas.microsoft.com/office/drawing/2014/main" id="{8E228ACD-980E-0341-8ACC-64C93D4843CD}"/>
              </a:ext>
            </a:extLst>
          </p:cNvPr>
          <p:cNvSpPr>
            <a:spLocks noGrp="1"/>
          </p:cNvSpPr>
          <p:nvPr>
            <p:ph type="body" sz="quarter" idx="15" hasCustomPrompt="1"/>
          </p:nvPr>
        </p:nvSpPr>
        <p:spPr>
          <a:xfrm>
            <a:off x="2605770" y="4767068"/>
            <a:ext cx="6980459" cy="343688"/>
          </a:xfrm>
          <a:prstGeom prst="rect">
            <a:avLst/>
          </a:prstGeom>
          <a:ln>
            <a:noFill/>
          </a:ln>
        </p:spPr>
        <p:txBody>
          <a:bodyPr>
            <a:noAutofit/>
          </a:bodyPr>
          <a:lstStyle>
            <a:lvl1pPr>
              <a:defRPr sz="2000">
                <a:solidFill>
                  <a:schemeClr val="bg1"/>
                </a:solidFill>
              </a:defRPr>
            </a:lvl1pPr>
          </a:lstStyle>
          <a:p>
            <a:pPr lvl="0"/>
            <a:r>
              <a:rPr lang="en-US" dirty="0"/>
              <a:t>Section Subtitle or Descriptor Goes Here</a:t>
            </a:r>
          </a:p>
        </p:txBody>
      </p:sp>
      <p:pic>
        <p:nvPicPr>
          <p:cNvPr id="26" name="Picture 25">
            <a:extLst>
              <a:ext uri="{FF2B5EF4-FFF2-40B4-BE49-F238E27FC236}">
                <a16:creationId xmlns:a16="http://schemas.microsoft.com/office/drawing/2014/main" id="{34E8B730-AFE5-244F-BD5D-C819F30DF20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98116" y="1517817"/>
            <a:ext cx="2776671" cy="1146886"/>
          </a:xfrm>
          <a:prstGeom prst="rect">
            <a:avLst/>
          </a:prstGeom>
        </p:spPr>
      </p:pic>
      <p:sp>
        <p:nvSpPr>
          <p:cNvPr id="28" name="Rectangle 27">
            <a:extLst>
              <a:ext uri="{FF2B5EF4-FFF2-40B4-BE49-F238E27FC236}">
                <a16:creationId xmlns:a16="http://schemas.microsoft.com/office/drawing/2014/main" id="{A7F1711D-9460-1B47-9EFF-46B9F95E5CEB}"/>
              </a:ext>
            </a:extLst>
          </p:cNvPr>
          <p:cNvSpPr/>
          <p:nvPr userDrawn="1"/>
        </p:nvSpPr>
        <p:spPr>
          <a:xfrm>
            <a:off x="1521462" y="-27781"/>
            <a:ext cx="45719" cy="694423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9" name="Text Placeholder 28">
            <a:extLst>
              <a:ext uri="{FF2B5EF4-FFF2-40B4-BE49-F238E27FC236}">
                <a16:creationId xmlns:a16="http://schemas.microsoft.com/office/drawing/2014/main" id="{4A87AE6D-9488-364B-8393-2F896591C35B}"/>
              </a:ext>
            </a:extLst>
          </p:cNvPr>
          <p:cNvSpPr>
            <a:spLocks noGrp="1"/>
          </p:cNvSpPr>
          <p:nvPr>
            <p:ph type="body" sz="quarter" idx="16" hasCustomPrompt="1"/>
          </p:nvPr>
        </p:nvSpPr>
        <p:spPr>
          <a:xfrm>
            <a:off x="2605770" y="2895600"/>
            <a:ext cx="8951912" cy="1625600"/>
          </a:xfrm>
          <a:prstGeom prst="rect">
            <a:avLst/>
          </a:prstGeom>
        </p:spPr>
        <p:txBody>
          <a:bodyPr/>
          <a:lstStyle>
            <a:lvl1pPr>
              <a:defRPr sz="4800">
                <a:solidFill>
                  <a:schemeClr val="bg1"/>
                </a:solidFill>
                <a:highlight>
                  <a:srgbClr val="559FD4"/>
                </a:highlight>
              </a:defRPr>
            </a:lvl1pPr>
          </a:lstStyle>
          <a:p>
            <a:pPr lvl="0"/>
            <a:r>
              <a:rPr lang="en-US" dirty="0"/>
              <a:t>Section Title</a:t>
            </a:r>
            <a:br>
              <a:rPr lang="en-US" dirty="0"/>
            </a:br>
            <a:r>
              <a:rPr lang="en-US" dirty="0"/>
              <a:t>Goes Here</a:t>
            </a:r>
          </a:p>
        </p:txBody>
      </p:sp>
    </p:spTree>
    <p:extLst>
      <p:ext uri="{BB962C8B-B14F-4D97-AF65-F5344CB8AC3E}">
        <p14:creationId xmlns:p14="http://schemas.microsoft.com/office/powerpoint/2010/main" val="984925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ity Logo Cent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40240C-1EE7-C04D-8061-A5DAD642D98C}"/>
              </a:ext>
            </a:extLst>
          </p:cNvPr>
          <p:cNvSpPr/>
          <p:nvPr userDrawn="1"/>
        </p:nvSpPr>
        <p:spPr>
          <a:xfrm>
            <a:off x="-53789" y="-27779"/>
            <a:ext cx="12304059" cy="694423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80023D6-5648-E64B-9DA5-C502B24EB5F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07664" y="2855557"/>
            <a:ext cx="2776671" cy="1146886"/>
          </a:xfrm>
          <a:prstGeom prst="rect">
            <a:avLst/>
          </a:prstGeom>
        </p:spPr>
      </p:pic>
    </p:spTree>
    <p:extLst>
      <p:ext uri="{BB962C8B-B14F-4D97-AF65-F5344CB8AC3E}">
        <p14:creationId xmlns:p14="http://schemas.microsoft.com/office/powerpoint/2010/main" val="310773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estions w Log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40240C-1EE7-C04D-8061-A5DAD642D98C}"/>
              </a:ext>
            </a:extLst>
          </p:cNvPr>
          <p:cNvSpPr/>
          <p:nvPr userDrawn="1"/>
        </p:nvSpPr>
        <p:spPr>
          <a:xfrm>
            <a:off x="-53789" y="-27779"/>
            <a:ext cx="12304059" cy="694423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80023D6-5648-E64B-9DA5-C502B24EB5F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91099" y="5269778"/>
            <a:ext cx="2209802" cy="912744"/>
          </a:xfrm>
          <a:prstGeom prst="rect">
            <a:avLst/>
          </a:prstGeom>
        </p:spPr>
      </p:pic>
      <p:grpSp>
        <p:nvGrpSpPr>
          <p:cNvPr id="8" name="Group 7">
            <a:extLst>
              <a:ext uri="{FF2B5EF4-FFF2-40B4-BE49-F238E27FC236}">
                <a16:creationId xmlns:a16="http://schemas.microsoft.com/office/drawing/2014/main" id="{3EE04531-E040-CC44-91B6-627FC8EB7279}"/>
              </a:ext>
            </a:extLst>
          </p:cNvPr>
          <p:cNvGrpSpPr/>
          <p:nvPr userDrawn="1"/>
        </p:nvGrpSpPr>
        <p:grpSpPr>
          <a:xfrm>
            <a:off x="3962400" y="2905263"/>
            <a:ext cx="4216400" cy="830997"/>
            <a:chOff x="3162300" y="2745056"/>
            <a:chExt cx="5816600" cy="1146376"/>
          </a:xfrm>
        </p:grpSpPr>
        <p:sp>
          <p:nvSpPr>
            <p:cNvPr id="2" name="Rectangle 1">
              <a:extLst>
                <a:ext uri="{FF2B5EF4-FFF2-40B4-BE49-F238E27FC236}">
                  <a16:creationId xmlns:a16="http://schemas.microsoft.com/office/drawing/2014/main" id="{AF8A0C28-B004-BA4D-BA2B-FD1B8CA5E17E}"/>
                </a:ext>
              </a:extLst>
            </p:cNvPr>
            <p:cNvSpPr/>
            <p:nvPr userDrawn="1"/>
          </p:nvSpPr>
          <p:spPr>
            <a:xfrm>
              <a:off x="3162300" y="2857500"/>
              <a:ext cx="5816600" cy="9398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7" name="TextBox 6">
              <a:extLst>
                <a:ext uri="{FF2B5EF4-FFF2-40B4-BE49-F238E27FC236}">
                  <a16:creationId xmlns:a16="http://schemas.microsoft.com/office/drawing/2014/main" id="{03B2838E-849B-4D47-B49B-A6D08397F2DF}"/>
                </a:ext>
              </a:extLst>
            </p:cNvPr>
            <p:cNvSpPr txBox="1"/>
            <p:nvPr userDrawn="1"/>
          </p:nvSpPr>
          <p:spPr>
            <a:xfrm>
              <a:off x="3162300" y="2745056"/>
              <a:ext cx="5816600" cy="1146376"/>
            </a:xfrm>
            <a:prstGeom prst="rect">
              <a:avLst/>
            </a:prstGeom>
            <a:noFill/>
          </p:spPr>
          <p:txBody>
            <a:bodyPr wrap="square" rtlCol="0">
              <a:spAutoFit/>
            </a:bodyPr>
            <a:lstStyle/>
            <a:p>
              <a:pPr algn="ctr"/>
              <a:r>
                <a:rPr lang="en-US" sz="4800" b="1" dirty="0">
                  <a:solidFill>
                    <a:schemeClr val="bg1"/>
                  </a:solidFill>
                </a:rPr>
                <a:t>QUESTIONS?</a:t>
              </a:r>
            </a:p>
          </p:txBody>
        </p:sp>
      </p:grpSp>
    </p:spTree>
    <p:extLst>
      <p:ext uri="{BB962C8B-B14F-4D97-AF65-F5344CB8AC3E}">
        <p14:creationId xmlns:p14="http://schemas.microsoft.com/office/powerpoint/2010/main" val="139506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ank You w Log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40240C-1EE7-C04D-8061-A5DAD642D98C}"/>
              </a:ext>
            </a:extLst>
          </p:cNvPr>
          <p:cNvSpPr/>
          <p:nvPr userDrawn="1"/>
        </p:nvSpPr>
        <p:spPr>
          <a:xfrm>
            <a:off x="-53789" y="-27779"/>
            <a:ext cx="12304059" cy="694423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80023D6-5648-E64B-9DA5-C502B24EB5F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91099" y="5269778"/>
            <a:ext cx="2209802" cy="912744"/>
          </a:xfrm>
          <a:prstGeom prst="rect">
            <a:avLst/>
          </a:prstGeom>
        </p:spPr>
      </p:pic>
      <p:grpSp>
        <p:nvGrpSpPr>
          <p:cNvPr id="8" name="Group 7">
            <a:extLst>
              <a:ext uri="{FF2B5EF4-FFF2-40B4-BE49-F238E27FC236}">
                <a16:creationId xmlns:a16="http://schemas.microsoft.com/office/drawing/2014/main" id="{3EE04531-E040-CC44-91B6-627FC8EB7279}"/>
              </a:ext>
            </a:extLst>
          </p:cNvPr>
          <p:cNvGrpSpPr/>
          <p:nvPr userDrawn="1"/>
        </p:nvGrpSpPr>
        <p:grpSpPr>
          <a:xfrm>
            <a:off x="3962400" y="2925811"/>
            <a:ext cx="4216400" cy="830997"/>
            <a:chOff x="3162300" y="2773402"/>
            <a:chExt cx="5816600" cy="1146376"/>
          </a:xfrm>
        </p:grpSpPr>
        <p:sp>
          <p:nvSpPr>
            <p:cNvPr id="2" name="Rectangle 1">
              <a:extLst>
                <a:ext uri="{FF2B5EF4-FFF2-40B4-BE49-F238E27FC236}">
                  <a16:creationId xmlns:a16="http://schemas.microsoft.com/office/drawing/2014/main" id="{AF8A0C28-B004-BA4D-BA2B-FD1B8CA5E17E}"/>
                </a:ext>
              </a:extLst>
            </p:cNvPr>
            <p:cNvSpPr/>
            <p:nvPr userDrawn="1"/>
          </p:nvSpPr>
          <p:spPr>
            <a:xfrm>
              <a:off x="3162300" y="2857500"/>
              <a:ext cx="5816600" cy="9398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7" name="TextBox 6">
              <a:extLst>
                <a:ext uri="{FF2B5EF4-FFF2-40B4-BE49-F238E27FC236}">
                  <a16:creationId xmlns:a16="http://schemas.microsoft.com/office/drawing/2014/main" id="{03B2838E-849B-4D47-B49B-A6D08397F2DF}"/>
                </a:ext>
              </a:extLst>
            </p:cNvPr>
            <p:cNvSpPr txBox="1"/>
            <p:nvPr userDrawn="1"/>
          </p:nvSpPr>
          <p:spPr>
            <a:xfrm>
              <a:off x="3162300" y="2773402"/>
              <a:ext cx="5816600" cy="1146376"/>
            </a:xfrm>
            <a:prstGeom prst="rect">
              <a:avLst/>
            </a:prstGeom>
            <a:noFill/>
          </p:spPr>
          <p:txBody>
            <a:bodyPr wrap="square" rtlCol="0">
              <a:spAutoFit/>
            </a:bodyPr>
            <a:lstStyle/>
            <a:p>
              <a:pPr algn="ctr"/>
              <a:r>
                <a:rPr lang="en-US" sz="4800" b="1" dirty="0">
                  <a:solidFill>
                    <a:schemeClr val="bg1"/>
                  </a:solidFill>
                </a:rPr>
                <a:t>THANK YOU!</a:t>
              </a:r>
            </a:p>
          </p:txBody>
        </p:sp>
      </p:grpSp>
    </p:spTree>
    <p:extLst>
      <p:ext uri="{BB962C8B-B14F-4D97-AF65-F5344CB8AC3E}">
        <p14:creationId xmlns:p14="http://schemas.microsoft.com/office/powerpoint/2010/main" val="266364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eb Info w Logo Thank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3F0FD4C-F0BD-7543-A92E-28652C568A94}"/>
              </a:ext>
            </a:extLst>
          </p:cNvPr>
          <p:cNvSpPr/>
          <p:nvPr userDrawn="1"/>
        </p:nvSpPr>
        <p:spPr>
          <a:xfrm>
            <a:off x="-53789" y="-9939"/>
            <a:ext cx="12304059" cy="3745874"/>
          </a:xfrm>
          <a:prstGeom prst="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4" name="Rectangle 3">
            <a:extLst>
              <a:ext uri="{FF2B5EF4-FFF2-40B4-BE49-F238E27FC236}">
                <a16:creationId xmlns:a16="http://schemas.microsoft.com/office/drawing/2014/main" id="{0B40240C-1EE7-C04D-8061-A5DAD642D98C}"/>
              </a:ext>
            </a:extLst>
          </p:cNvPr>
          <p:cNvSpPr/>
          <p:nvPr userDrawn="1"/>
        </p:nvSpPr>
        <p:spPr>
          <a:xfrm>
            <a:off x="-53789" y="3170583"/>
            <a:ext cx="12304059" cy="374587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F6ACCC6-6B2D-2F45-9BF3-63925B3D56F9}"/>
              </a:ext>
            </a:extLst>
          </p:cNvPr>
          <p:cNvSpPr txBox="1"/>
          <p:nvPr userDrawn="1"/>
        </p:nvSpPr>
        <p:spPr>
          <a:xfrm>
            <a:off x="3962400" y="3888719"/>
            <a:ext cx="4216400" cy="400110"/>
          </a:xfrm>
          <a:prstGeom prst="rect">
            <a:avLst/>
          </a:prstGeom>
          <a:noFill/>
        </p:spPr>
        <p:txBody>
          <a:bodyPr wrap="square" rtlCol="0">
            <a:spAutoFit/>
          </a:bodyPr>
          <a:lstStyle/>
          <a:p>
            <a:pPr algn="ctr"/>
            <a:r>
              <a:rPr lang="en-US" sz="2000" b="0" dirty="0">
                <a:solidFill>
                  <a:schemeClr val="bg1"/>
                </a:solidFill>
              </a:rPr>
              <a:t>For More Information, Visit</a:t>
            </a:r>
          </a:p>
        </p:txBody>
      </p:sp>
      <p:sp>
        <p:nvSpPr>
          <p:cNvPr id="13" name="Text Placeholder 23">
            <a:extLst>
              <a:ext uri="{FF2B5EF4-FFF2-40B4-BE49-F238E27FC236}">
                <a16:creationId xmlns:a16="http://schemas.microsoft.com/office/drawing/2014/main" id="{9CF161A0-0856-F641-A9D3-07A6E01FA6BE}"/>
              </a:ext>
            </a:extLst>
          </p:cNvPr>
          <p:cNvSpPr>
            <a:spLocks noGrp="1"/>
          </p:cNvSpPr>
          <p:nvPr>
            <p:ph type="body" sz="quarter" idx="16" hasCustomPrompt="1"/>
          </p:nvPr>
        </p:nvSpPr>
        <p:spPr>
          <a:xfrm>
            <a:off x="636104" y="4381407"/>
            <a:ext cx="10913166" cy="343688"/>
          </a:xfrm>
          <a:prstGeom prst="rect">
            <a:avLst/>
          </a:prstGeom>
          <a:ln>
            <a:noFill/>
          </a:ln>
        </p:spPr>
        <p:txBody>
          <a:bodyPr>
            <a:noAutofit/>
          </a:bodyPr>
          <a:lstStyle>
            <a:lvl1pPr algn="ctr">
              <a:defRPr sz="2400" i="0">
                <a:solidFill>
                  <a:schemeClr val="bg1"/>
                </a:solidFill>
                <a:highlight>
                  <a:srgbClr val="559FD4"/>
                </a:highlight>
              </a:defRPr>
            </a:lvl1pPr>
          </a:lstStyle>
          <a:p>
            <a:pPr lvl="0"/>
            <a:r>
              <a:rPr lang="en-US" dirty="0" err="1"/>
              <a:t>fcgov.com</a:t>
            </a:r>
            <a:r>
              <a:rPr lang="en-US" dirty="0"/>
              <a:t>/</a:t>
            </a:r>
            <a:r>
              <a:rPr lang="en-US" dirty="0" err="1"/>
              <a:t>WebAddressHere</a:t>
            </a:r>
            <a:endParaRPr lang="en-US" dirty="0"/>
          </a:p>
        </p:txBody>
      </p:sp>
      <p:pic>
        <p:nvPicPr>
          <p:cNvPr id="17" name="Picture 16">
            <a:extLst>
              <a:ext uri="{FF2B5EF4-FFF2-40B4-BE49-F238E27FC236}">
                <a16:creationId xmlns:a16="http://schemas.microsoft.com/office/drawing/2014/main" id="{872A7588-01A7-5D4C-91B9-A9BA72B4359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6921" y="5485364"/>
            <a:ext cx="2372138" cy="979796"/>
          </a:xfrm>
          <a:prstGeom prst="rect">
            <a:avLst/>
          </a:prstGeom>
        </p:spPr>
      </p:pic>
      <p:sp>
        <p:nvSpPr>
          <p:cNvPr id="18" name="TextBox 17">
            <a:extLst>
              <a:ext uri="{FF2B5EF4-FFF2-40B4-BE49-F238E27FC236}">
                <a16:creationId xmlns:a16="http://schemas.microsoft.com/office/drawing/2014/main" id="{0411F0C2-3156-514B-817B-EDEE2DA0FA82}"/>
              </a:ext>
            </a:extLst>
          </p:cNvPr>
          <p:cNvSpPr txBox="1"/>
          <p:nvPr userDrawn="1"/>
        </p:nvSpPr>
        <p:spPr>
          <a:xfrm>
            <a:off x="636103" y="1031294"/>
            <a:ext cx="10913165" cy="1107996"/>
          </a:xfrm>
          <a:prstGeom prst="rect">
            <a:avLst/>
          </a:prstGeom>
          <a:noFill/>
        </p:spPr>
        <p:txBody>
          <a:bodyPr wrap="square" rtlCol="0">
            <a:spAutoFit/>
          </a:bodyPr>
          <a:lstStyle/>
          <a:p>
            <a:pPr algn="ctr"/>
            <a:r>
              <a:rPr lang="en-US" sz="6600" b="1" dirty="0">
                <a:solidFill>
                  <a:schemeClr val="bg1"/>
                </a:solidFill>
              </a:rPr>
              <a:t>THANK YOU!</a:t>
            </a:r>
          </a:p>
        </p:txBody>
      </p:sp>
      <p:sp>
        <p:nvSpPr>
          <p:cNvPr id="19" name="Rectangle 18">
            <a:extLst>
              <a:ext uri="{FF2B5EF4-FFF2-40B4-BE49-F238E27FC236}">
                <a16:creationId xmlns:a16="http://schemas.microsoft.com/office/drawing/2014/main" id="{C32A69B8-8375-3147-B4D6-81B183006A09}"/>
              </a:ext>
            </a:extLst>
          </p:cNvPr>
          <p:cNvSpPr/>
          <p:nvPr userDrawn="1"/>
        </p:nvSpPr>
        <p:spPr>
          <a:xfrm rot="5400000">
            <a:off x="6072487" y="-3008898"/>
            <a:ext cx="45719" cy="123589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5230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le Slide w Image Wide">
    <p:spTree>
      <p:nvGrpSpPr>
        <p:cNvPr id="1" name=""/>
        <p:cNvGrpSpPr/>
        <p:nvPr/>
      </p:nvGrpSpPr>
      <p:grpSpPr>
        <a:xfrm>
          <a:off x="0" y="0"/>
          <a:ext cx="0" cy="0"/>
          <a:chOff x="0" y="0"/>
          <a:chExt cx="0" cy="0"/>
        </a:xfrm>
      </p:grpSpPr>
      <p:pic>
        <p:nvPicPr>
          <p:cNvPr id="6" name="Picture 5" descr="A picture containing sky, outdoor, mountain, nature&#10;&#10;Description automatically generated">
            <a:extLst>
              <a:ext uri="{FF2B5EF4-FFF2-40B4-BE49-F238E27FC236}">
                <a16:creationId xmlns:a16="http://schemas.microsoft.com/office/drawing/2014/main" id="{C3611447-D7CA-5945-A68D-08F9DA6F90B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4138" y="-33210"/>
            <a:ext cx="12358963" cy="4843904"/>
          </a:xfrm>
          <a:prstGeom prst="rect">
            <a:avLst/>
          </a:prstGeom>
        </p:spPr>
      </p:pic>
      <p:sp>
        <p:nvSpPr>
          <p:cNvPr id="4" name="Rectangle 3">
            <a:extLst>
              <a:ext uri="{FF2B5EF4-FFF2-40B4-BE49-F238E27FC236}">
                <a16:creationId xmlns:a16="http://schemas.microsoft.com/office/drawing/2014/main" id="{BE42DADA-A0DB-0943-9F7C-6CE936A24A67}"/>
              </a:ext>
            </a:extLst>
          </p:cNvPr>
          <p:cNvSpPr/>
          <p:nvPr userDrawn="1"/>
        </p:nvSpPr>
        <p:spPr>
          <a:xfrm>
            <a:off x="-84138" y="4810693"/>
            <a:ext cx="12358963" cy="210576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2ACE46B-99C2-6B44-82DD-49051851F8D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6732" y="5003028"/>
            <a:ext cx="2776671" cy="1146886"/>
          </a:xfrm>
          <a:prstGeom prst="rect">
            <a:avLst/>
          </a:prstGeom>
        </p:spPr>
      </p:pic>
      <p:sp>
        <p:nvSpPr>
          <p:cNvPr id="7" name="Title Placeholder 11">
            <a:extLst>
              <a:ext uri="{FF2B5EF4-FFF2-40B4-BE49-F238E27FC236}">
                <a16:creationId xmlns:a16="http://schemas.microsoft.com/office/drawing/2014/main" id="{DE008576-FFE2-3249-828D-2981AE7C1CB8}"/>
              </a:ext>
            </a:extLst>
          </p:cNvPr>
          <p:cNvSpPr>
            <a:spLocks noGrp="1"/>
          </p:cNvSpPr>
          <p:nvPr>
            <p:ph type="title" hasCustomPrompt="1"/>
          </p:nvPr>
        </p:nvSpPr>
        <p:spPr>
          <a:xfrm>
            <a:off x="3290754" y="5092581"/>
            <a:ext cx="8612052" cy="479543"/>
          </a:xfrm>
          <a:prstGeom prst="rect">
            <a:avLst/>
          </a:prstGeom>
        </p:spPr>
        <p:txBody>
          <a:bodyPr vert="horz" lIns="91440" tIns="45720" rIns="91440" bIns="45720" rtlCol="0" anchor="t">
            <a:noAutofit/>
          </a:bodyPr>
          <a:lstStyle>
            <a:lvl1pPr>
              <a:defRPr sz="2400" b="0">
                <a:highlight>
                  <a:srgbClr val="559FD4"/>
                </a:highlight>
              </a:defRPr>
            </a:lvl1pPr>
          </a:lstStyle>
          <a:p>
            <a:r>
              <a:rPr lang="en-US" dirty="0"/>
              <a:t>Title of Presentation Goes Here </a:t>
            </a:r>
          </a:p>
        </p:txBody>
      </p:sp>
      <p:sp>
        <p:nvSpPr>
          <p:cNvPr id="3" name="Text Placeholder 2">
            <a:extLst>
              <a:ext uri="{FF2B5EF4-FFF2-40B4-BE49-F238E27FC236}">
                <a16:creationId xmlns:a16="http://schemas.microsoft.com/office/drawing/2014/main" id="{A24C49DE-DEEE-6448-A9E2-09F4F0A11F3C}"/>
              </a:ext>
            </a:extLst>
          </p:cNvPr>
          <p:cNvSpPr>
            <a:spLocks noGrp="1"/>
          </p:cNvSpPr>
          <p:nvPr>
            <p:ph type="body" sz="quarter" idx="10" hasCustomPrompt="1"/>
          </p:nvPr>
        </p:nvSpPr>
        <p:spPr>
          <a:xfrm>
            <a:off x="10097722" y="6261363"/>
            <a:ext cx="1805084" cy="333238"/>
          </a:xfrm>
          <a:prstGeom prst="rect">
            <a:avLst/>
          </a:prstGeom>
          <a:ln>
            <a:noFill/>
          </a:ln>
        </p:spPr>
        <p:txBody>
          <a:bodyPr anchor="t"/>
          <a:lstStyle>
            <a:lvl1pPr algn="r">
              <a:defRPr sz="1600">
                <a:ln>
                  <a:noFill/>
                </a:ln>
                <a:solidFill>
                  <a:schemeClr val="bg2"/>
                </a:solidFill>
              </a:defRPr>
            </a:lvl1pPr>
          </a:lstStyle>
          <a:p>
            <a:pPr lvl="0"/>
            <a:r>
              <a:rPr lang="en-US" dirty="0"/>
              <a:t>00-00-00</a:t>
            </a:r>
          </a:p>
        </p:txBody>
      </p:sp>
      <p:sp>
        <p:nvSpPr>
          <p:cNvPr id="14" name="Rectangle 13">
            <a:extLst>
              <a:ext uri="{FF2B5EF4-FFF2-40B4-BE49-F238E27FC236}">
                <a16:creationId xmlns:a16="http://schemas.microsoft.com/office/drawing/2014/main" id="{2A256273-38CC-2A42-B281-6A667EA1C9AE}"/>
              </a:ext>
            </a:extLst>
          </p:cNvPr>
          <p:cNvSpPr/>
          <p:nvPr userDrawn="1"/>
        </p:nvSpPr>
        <p:spPr>
          <a:xfrm rot="5400000">
            <a:off x="6072484" y="-1391648"/>
            <a:ext cx="45719" cy="123589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 Placeholder 23">
            <a:extLst>
              <a:ext uri="{FF2B5EF4-FFF2-40B4-BE49-F238E27FC236}">
                <a16:creationId xmlns:a16="http://schemas.microsoft.com/office/drawing/2014/main" id="{42C57878-D78E-8E4A-969F-C74321DDF32C}"/>
              </a:ext>
            </a:extLst>
          </p:cNvPr>
          <p:cNvSpPr>
            <a:spLocks noGrp="1"/>
          </p:cNvSpPr>
          <p:nvPr>
            <p:ph type="body" sz="quarter" idx="15" hasCustomPrompt="1"/>
          </p:nvPr>
        </p:nvSpPr>
        <p:spPr>
          <a:xfrm>
            <a:off x="3306361" y="5595337"/>
            <a:ext cx="8596445" cy="343688"/>
          </a:xfrm>
          <a:prstGeom prst="rect">
            <a:avLst/>
          </a:prstGeom>
          <a:ln>
            <a:noFill/>
          </a:ln>
        </p:spPr>
        <p:txBody>
          <a:bodyPr>
            <a:noAutofit/>
          </a:bodyPr>
          <a:lstStyle>
            <a:lvl1pPr>
              <a:defRPr sz="2000">
                <a:solidFill>
                  <a:schemeClr val="bg1"/>
                </a:solidFill>
              </a:defRPr>
            </a:lvl1pPr>
          </a:lstStyle>
          <a:p>
            <a:pPr lvl="0"/>
            <a:r>
              <a:rPr lang="en-US" dirty="0"/>
              <a:t>Subhead goes here</a:t>
            </a:r>
          </a:p>
        </p:txBody>
      </p:sp>
      <p:sp>
        <p:nvSpPr>
          <p:cNvPr id="18" name="Text Placeholder 27">
            <a:extLst>
              <a:ext uri="{FF2B5EF4-FFF2-40B4-BE49-F238E27FC236}">
                <a16:creationId xmlns:a16="http://schemas.microsoft.com/office/drawing/2014/main" id="{59243375-CD53-EA4C-81A4-D28666FD1B25}"/>
              </a:ext>
            </a:extLst>
          </p:cNvPr>
          <p:cNvSpPr>
            <a:spLocks noGrp="1"/>
          </p:cNvSpPr>
          <p:nvPr>
            <p:ph type="body" sz="quarter" idx="17" hasCustomPrompt="1"/>
          </p:nvPr>
        </p:nvSpPr>
        <p:spPr>
          <a:xfrm>
            <a:off x="3306360" y="6261363"/>
            <a:ext cx="6556967" cy="333238"/>
          </a:xfrm>
          <a:prstGeom prst="rect">
            <a:avLst/>
          </a:prstGeom>
        </p:spPr>
        <p:txBody>
          <a:bodyPr>
            <a:noAutofit/>
          </a:bodyPr>
          <a:lstStyle>
            <a:lvl1pPr>
              <a:defRPr sz="1600">
                <a:solidFill>
                  <a:schemeClr val="bg2"/>
                </a:solidFill>
              </a:defRPr>
            </a:lvl1pPr>
          </a:lstStyle>
          <a:p>
            <a:pPr lvl="0"/>
            <a:r>
              <a:rPr lang="en-US" dirty="0"/>
              <a:t>Name and/or Job Title goes here</a:t>
            </a:r>
          </a:p>
        </p:txBody>
      </p:sp>
      <p:sp>
        <p:nvSpPr>
          <p:cNvPr id="9" name="Picture Placeholder 8">
            <a:extLst>
              <a:ext uri="{FF2B5EF4-FFF2-40B4-BE49-F238E27FC236}">
                <a16:creationId xmlns:a16="http://schemas.microsoft.com/office/drawing/2014/main" id="{EFB8AD69-5A4D-2B43-A0D3-70782383897D}"/>
              </a:ext>
            </a:extLst>
          </p:cNvPr>
          <p:cNvSpPr>
            <a:spLocks noGrp="1"/>
          </p:cNvSpPr>
          <p:nvPr>
            <p:ph type="pic" sz="quarter" idx="18" hasCustomPrompt="1"/>
          </p:nvPr>
        </p:nvSpPr>
        <p:spPr>
          <a:xfrm>
            <a:off x="-84138" y="-33338"/>
            <a:ext cx="12358688" cy="4799013"/>
          </a:xfrm>
          <a:prstGeom prst="rect">
            <a:avLst/>
          </a:prstGeom>
        </p:spPr>
        <p:txBody>
          <a:bodyPr anchor="ctr"/>
          <a:lstStyle>
            <a:lvl1pPr algn="ctr">
              <a:defRPr sz="1800">
                <a:solidFill>
                  <a:schemeClr val="bg2"/>
                </a:solidFill>
                <a:highlight>
                  <a:srgbClr val="FFFFFF"/>
                </a:highlight>
              </a:defRPr>
            </a:lvl1pPr>
          </a:lstStyle>
          <a:p>
            <a:r>
              <a:rPr lang="en-US" dirty="0"/>
              <a:t>Click Here to Change Image</a:t>
            </a:r>
          </a:p>
          <a:p>
            <a:r>
              <a:rPr lang="en-US" dirty="0"/>
              <a:t>This text will not show when PPT plays</a:t>
            </a:r>
          </a:p>
        </p:txBody>
      </p:sp>
    </p:spTree>
    <p:extLst>
      <p:ext uri="{BB962C8B-B14F-4D97-AF65-F5344CB8AC3E}">
        <p14:creationId xmlns:p14="http://schemas.microsoft.com/office/powerpoint/2010/main" val="334875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eb Info w Image Logo Thank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3F0FD4C-F0BD-7543-A92E-28652C568A94}"/>
              </a:ext>
            </a:extLst>
          </p:cNvPr>
          <p:cNvSpPr/>
          <p:nvPr userDrawn="1"/>
        </p:nvSpPr>
        <p:spPr>
          <a:xfrm>
            <a:off x="-53789" y="-9939"/>
            <a:ext cx="12304059" cy="3180522"/>
          </a:xfrm>
          <a:prstGeom prst="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4" name="Rectangle 3">
            <a:extLst>
              <a:ext uri="{FF2B5EF4-FFF2-40B4-BE49-F238E27FC236}">
                <a16:creationId xmlns:a16="http://schemas.microsoft.com/office/drawing/2014/main" id="{0B40240C-1EE7-C04D-8061-A5DAD642D98C}"/>
              </a:ext>
            </a:extLst>
          </p:cNvPr>
          <p:cNvSpPr/>
          <p:nvPr userDrawn="1"/>
        </p:nvSpPr>
        <p:spPr>
          <a:xfrm>
            <a:off x="-53789" y="3170583"/>
            <a:ext cx="12304059" cy="374587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F6ACCC6-6B2D-2F45-9BF3-63925B3D56F9}"/>
              </a:ext>
            </a:extLst>
          </p:cNvPr>
          <p:cNvSpPr txBox="1"/>
          <p:nvPr userDrawn="1"/>
        </p:nvSpPr>
        <p:spPr>
          <a:xfrm>
            <a:off x="3962400" y="3961871"/>
            <a:ext cx="4216400" cy="400110"/>
          </a:xfrm>
          <a:prstGeom prst="rect">
            <a:avLst/>
          </a:prstGeom>
          <a:noFill/>
        </p:spPr>
        <p:txBody>
          <a:bodyPr wrap="square" rtlCol="0">
            <a:spAutoFit/>
          </a:bodyPr>
          <a:lstStyle/>
          <a:p>
            <a:pPr algn="ctr"/>
            <a:r>
              <a:rPr lang="en-US" sz="2000" b="0" dirty="0">
                <a:solidFill>
                  <a:schemeClr val="bg1"/>
                </a:solidFill>
              </a:rPr>
              <a:t>For More Information, Visit</a:t>
            </a:r>
          </a:p>
        </p:txBody>
      </p:sp>
      <p:sp>
        <p:nvSpPr>
          <p:cNvPr id="13" name="Text Placeholder 23">
            <a:extLst>
              <a:ext uri="{FF2B5EF4-FFF2-40B4-BE49-F238E27FC236}">
                <a16:creationId xmlns:a16="http://schemas.microsoft.com/office/drawing/2014/main" id="{9CF161A0-0856-F641-A9D3-07A6E01FA6BE}"/>
              </a:ext>
            </a:extLst>
          </p:cNvPr>
          <p:cNvSpPr>
            <a:spLocks noGrp="1"/>
          </p:cNvSpPr>
          <p:nvPr>
            <p:ph type="body" sz="quarter" idx="16" hasCustomPrompt="1"/>
          </p:nvPr>
        </p:nvSpPr>
        <p:spPr>
          <a:xfrm>
            <a:off x="636104" y="4454559"/>
            <a:ext cx="10913166" cy="343688"/>
          </a:xfrm>
          <a:prstGeom prst="rect">
            <a:avLst/>
          </a:prstGeom>
          <a:ln>
            <a:noFill/>
          </a:ln>
        </p:spPr>
        <p:txBody>
          <a:bodyPr>
            <a:noAutofit/>
          </a:bodyPr>
          <a:lstStyle>
            <a:lvl1pPr algn="ctr">
              <a:defRPr sz="2400" i="0">
                <a:solidFill>
                  <a:schemeClr val="bg1"/>
                </a:solidFill>
                <a:highlight>
                  <a:srgbClr val="559FD4"/>
                </a:highlight>
              </a:defRPr>
            </a:lvl1pPr>
          </a:lstStyle>
          <a:p>
            <a:pPr lvl="0"/>
            <a:r>
              <a:rPr lang="en-US" dirty="0" err="1"/>
              <a:t>fcgov.com</a:t>
            </a:r>
            <a:r>
              <a:rPr lang="en-US" dirty="0"/>
              <a:t>/</a:t>
            </a:r>
            <a:r>
              <a:rPr lang="en-US" dirty="0" err="1"/>
              <a:t>WebAddressHere</a:t>
            </a:r>
            <a:endParaRPr lang="en-US" dirty="0"/>
          </a:p>
        </p:txBody>
      </p:sp>
      <p:pic>
        <p:nvPicPr>
          <p:cNvPr id="17" name="Picture 16">
            <a:extLst>
              <a:ext uri="{FF2B5EF4-FFF2-40B4-BE49-F238E27FC236}">
                <a16:creationId xmlns:a16="http://schemas.microsoft.com/office/drawing/2014/main" id="{872A7588-01A7-5D4C-91B9-A9BA72B4359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6921" y="5485364"/>
            <a:ext cx="2372138" cy="979796"/>
          </a:xfrm>
          <a:prstGeom prst="rect">
            <a:avLst/>
          </a:prstGeom>
        </p:spPr>
      </p:pic>
      <p:sp>
        <p:nvSpPr>
          <p:cNvPr id="18" name="TextBox 17">
            <a:extLst>
              <a:ext uri="{FF2B5EF4-FFF2-40B4-BE49-F238E27FC236}">
                <a16:creationId xmlns:a16="http://schemas.microsoft.com/office/drawing/2014/main" id="{0411F0C2-3156-514B-817B-EDEE2DA0FA82}"/>
              </a:ext>
            </a:extLst>
          </p:cNvPr>
          <p:cNvSpPr txBox="1"/>
          <p:nvPr userDrawn="1"/>
        </p:nvSpPr>
        <p:spPr>
          <a:xfrm>
            <a:off x="636103" y="3449960"/>
            <a:ext cx="10913165" cy="584775"/>
          </a:xfrm>
          <a:prstGeom prst="rect">
            <a:avLst/>
          </a:prstGeom>
          <a:noFill/>
        </p:spPr>
        <p:txBody>
          <a:bodyPr wrap="square" rtlCol="0">
            <a:spAutoFit/>
          </a:bodyPr>
          <a:lstStyle/>
          <a:p>
            <a:pPr algn="ctr"/>
            <a:r>
              <a:rPr lang="en-US" sz="3200" b="1" dirty="0">
                <a:solidFill>
                  <a:schemeClr val="bg1"/>
                </a:solidFill>
              </a:rPr>
              <a:t>THANK YOU!</a:t>
            </a:r>
          </a:p>
        </p:txBody>
      </p:sp>
      <p:pic>
        <p:nvPicPr>
          <p:cNvPr id="3" name="Picture 2">
            <a:extLst>
              <a:ext uri="{FF2B5EF4-FFF2-40B4-BE49-F238E27FC236}">
                <a16:creationId xmlns:a16="http://schemas.microsoft.com/office/drawing/2014/main" id="{53ADCB9D-731C-BB46-9F12-A9EBC9989D4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3789" y="0"/>
            <a:ext cx="12304059" cy="3180522"/>
          </a:xfrm>
          <a:prstGeom prst="rect">
            <a:avLst/>
          </a:prstGeom>
        </p:spPr>
      </p:pic>
      <p:sp>
        <p:nvSpPr>
          <p:cNvPr id="10" name="Rectangle 9">
            <a:extLst>
              <a:ext uri="{FF2B5EF4-FFF2-40B4-BE49-F238E27FC236}">
                <a16:creationId xmlns:a16="http://schemas.microsoft.com/office/drawing/2014/main" id="{DD3D152E-30FC-5A46-B9A9-71422F46E708}"/>
              </a:ext>
            </a:extLst>
          </p:cNvPr>
          <p:cNvSpPr/>
          <p:nvPr userDrawn="1"/>
        </p:nvSpPr>
        <p:spPr>
          <a:xfrm rot="5400000">
            <a:off x="6072487" y="-3008898"/>
            <a:ext cx="45719" cy="123589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Picture Placeholder 4">
            <a:extLst>
              <a:ext uri="{FF2B5EF4-FFF2-40B4-BE49-F238E27FC236}">
                <a16:creationId xmlns:a16="http://schemas.microsoft.com/office/drawing/2014/main" id="{1A79C21B-8ECE-9749-B5CD-D0C3FD4D724F}"/>
              </a:ext>
            </a:extLst>
          </p:cNvPr>
          <p:cNvSpPr>
            <a:spLocks noGrp="1"/>
          </p:cNvSpPr>
          <p:nvPr>
            <p:ph type="pic" sz="quarter" idx="10" hasCustomPrompt="1"/>
          </p:nvPr>
        </p:nvSpPr>
        <p:spPr>
          <a:xfrm>
            <a:off x="-53789" y="-27779"/>
            <a:ext cx="12304059" cy="3175502"/>
          </a:xfrm>
          <a:prstGeom prst="rect">
            <a:avLst/>
          </a:prstGeom>
        </p:spPr>
        <p:txBody>
          <a:bodyPr anchor="ctr"/>
          <a:lstStyle>
            <a:lvl1pPr algn="ctr">
              <a:defRPr sz="2000">
                <a:solidFill>
                  <a:schemeClr val="bg2"/>
                </a:solidFill>
                <a:highlight>
                  <a:srgbClr val="FFFFFF"/>
                </a:highlight>
              </a:defRPr>
            </a:lvl1pPr>
          </a:lstStyle>
          <a:p>
            <a:r>
              <a:rPr lang="en-US" dirty="0"/>
              <a:t>Click here to insert </a:t>
            </a:r>
            <a:br>
              <a:rPr lang="en-US" dirty="0"/>
            </a:br>
            <a:r>
              <a:rPr lang="en-US" dirty="0"/>
              <a:t>custom image</a:t>
            </a:r>
          </a:p>
        </p:txBody>
      </p:sp>
    </p:spTree>
    <p:extLst>
      <p:ext uri="{BB962C8B-B14F-4D97-AF65-F5344CB8AC3E}">
        <p14:creationId xmlns:p14="http://schemas.microsoft.com/office/powerpoint/2010/main" val="1727396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act Info w Logo Thank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3F0FD4C-F0BD-7543-A92E-28652C568A94}"/>
              </a:ext>
            </a:extLst>
          </p:cNvPr>
          <p:cNvSpPr/>
          <p:nvPr userDrawn="1"/>
        </p:nvSpPr>
        <p:spPr>
          <a:xfrm>
            <a:off x="-53789" y="0"/>
            <a:ext cx="12304059" cy="3745874"/>
          </a:xfrm>
          <a:prstGeom prst="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4" name="Rectangle 3">
            <a:extLst>
              <a:ext uri="{FF2B5EF4-FFF2-40B4-BE49-F238E27FC236}">
                <a16:creationId xmlns:a16="http://schemas.microsoft.com/office/drawing/2014/main" id="{0B40240C-1EE7-C04D-8061-A5DAD642D98C}"/>
              </a:ext>
            </a:extLst>
          </p:cNvPr>
          <p:cNvSpPr/>
          <p:nvPr userDrawn="1"/>
        </p:nvSpPr>
        <p:spPr>
          <a:xfrm>
            <a:off x="-53789" y="3170583"/>
            <a:ext cx="12304059" cy="374587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80023D6-5648-E64B-9DA5-C502B24EB5F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6921" y="5485364"/>
            <a:ext cx="2372138" cy="979796"/>
          </a:xfrm>
          <a:prstGeom prst="rect">
            <a:avLst/>
          </a:prstGeom>
        </p:spPr>
      </p:pic>
      <p:sp>
        <p:nvSpPr>
          <p:cNvPr id="12" name="TextBox 11">
            <a:extLst>
              <a:ext uri="{FF2B5EF4-FFF2-40B4-BE49-F238E27FC236}">
                <a16:creationId xmlns:a16="http://schemas.microsoft.com/office/drawing/2014/main" id="{2F6ACCC6-6B2D-2F45-9BF3-63925B3D56F9}"/>
              </a:ext>
            </a:extLst>
          </p:cNvPr>
          <p:cNvSpPr txBox="1"/>
          <p:nvPr userDrawn="1"/>
        </p:nvSpPr>
        <p:spPr>
          <a:xfrm>
            <a:off x="636102" y="3525825"/>
            <a:ext cx="10919794" cy="400110"/>
          </a:xfrm>
          <a:prstGeom prst="rect">
            <a:avLst/>
          </a:prstGeom>
          <a:noFill/>
        </p:spPr>
        <p:txBody>
          <a:bodyPr wrap="square" rtlCol="0">
            <a:spAutoFit/>
          </a:bodyPr>
          <a:lstStyle/>
          <a:p>
            <a:pPr algn="ctr"/>
            <a:r>
              <a:rPr lang="en-US" sz="2000" b="0" dirty="0">
                <a:solidFill>
                  <a:schemeClr val="bg1"/>
                </a:solidFill>
              </a:rPr>
              <a:t>For Questions or Comments, Please Contact:</a:t>
            </a:r>
          </a:p>
        </p:txBody>
      </p:sp>
      <p:sp>
        <p:nvSpPr>
          <p:cNvPr id="13" name="Text Placeholder 23">
            <a:extLst>
              <a:ext uri="{FF2B5EF4-FFF2-40B4-BE49-F238E27FC236}">
                <a16:creationId xmlns:a16="http://schemas.microsoft.com/office/drawing/2014/main" id="{9CF161A0-0856-F641-A9D3-07A6E01FA6BE}"/>
              </a:ext>
            </a:extLst>
          </p:cNvPr>
          <p:cNvSpPr>
            <a:spLocks noGrp="1"/>
          </p:cNvSpPr>
          <p:nvPr>
            <p:ph type="body" sz="quarter" idx="16" hasCustomPrompt="1"/>
          </p:nvPr>
        </p:nvSpPr>
        <p:spPr>
          <a:xfrm>
            <a:off x="636104" y="4091177"/>
            <a:ext cx="10913166" cy="343688"/>
          </a:xfrm>
          <a:prstGeom prst="rect">
            <a:avLst/>
          </a:prstGeom>
          <a:ln>
            <a:noFill/>
          </a:ln>
        </p:spPr>
        <p:txBody>
          <a:bodyPr>
            <a:noAutofit/>
          </a:bodyPr>
          <a:lstStyle>
            <a:lvl1pPr algn="ctr">
              <a:defRPr sz="2400" i="0">
                <a:solidFill>
                  <a:schemeClr val="bg1"/>
                </a:solidFill>
                <a:highlight>
                  <a:srgbClr val="559FD4"/>
                </a:highlight>
              </a:defRPr>
            </a:lvl1pPr>
          </a:lstStyle>
          <a:p>
            <a:pPr lvl="0"/>
            <a:r>
              <a:rPr lang="en-US" dirty="0"/>
              <a:t>Name Goes Here</a:t>
            </a:r>
          </a:p>
        </p:txBody>
      </p:sp>
      <p:sp>
        <p:nvSpPr>
          <p:cNvPr id="15" name="TextBox 14">
            <a:extLst>
              <a:ext uri="{FF2B5EF4-FFF2-40B4-BE49-F238E27FC236}">
                <a16:creationId xmlns:a16="http://schemas.microsoft.com/office/drawing/2014/main" id="{4C8F50B5-51CF-0241-93B8-4C21AA492E7B}"/>
              </a:ext>
            </a:extLst>
          </p:cNvPr>
          <p:cNvSpPr txBox="1"/>
          <p:nvPr userDrawn="1"/>
        </p:nvSpPr>
        <p:spPr>
          <a:xfrm>
            <a:off x="636103" y="1031294"/>
            <a:ext cx="10913165" cy="1107996"/>
          </a:xfrm>
          <a:prstGeom prst="rect">
            <a:avLst/>
          </a:prstGeom>
          <a:noFill/>
        </p:spPr>
        <p:txBody>
          <a:bodyPr wrap="square" rtlCol="0">
            <a:spAutoFit/>
          </a:bodyPr>
          <a:lstStyle/>
          <a:p>
            <a:pPr algn="ctr"/>
            <a:r>
              <a:rPr lang="en-US" sz="6600" b="1" dirty="0">
                <a:solidFill>
                  <a:schemeClr val="bg1"/>
                </a:solidFill>
              </a:rPr>
              <a:t>THANK YOU!</a:t>
            </a:r>
          </a:p>
        </p:txBody>
      </p:sp>
      <p:sp>
        <p:nvSpPr>
          <p:cNvPr id="8" name="Text Placeholder 23">
            <a:extLst>
              <a:ext uri="{FF2B5EF4-FFF2-40B4-BE49-F238E27FC236}">
                <a16:creationId xmlns:a16="http://schemas.microsoft.com/office/drawing/2014/main" id="{A457D112-CE92-7148-92E3-E5E884D0DCD9}"/>
              </a:ext>
            </a:extLst>
          </p:cNvPr>
          <p:cNvSpPr>
            <a:spLocks noGrp="1"/>
          </p:cNvSpPr>
          <p:nvPr>
            <p:ph type="body" sz="quarter" idx="17" hasCustomPrompt="1"/>
          </p:nvPr>
        </p:nvSpPr>
        <p:spPr>
          <a:xfrm>
            <a:off x="636102" y="4650623"/>
            <a:ext cx="10913166" cy="343688"/>
          </a:xfrm>
          <a:prstGeom prst="rect">
            <a:avLst/>
          </a:prstGeom>
          <a:ln>
            <a:noFill/>
          </a:ln>
        </p:spPr>
        <p:txBody>
          <a:bodyPr>
            <a:noAutofit/>
          </a:bodyPr>
          <a:lstStyle>
            <a:lvl1pPr algn="ctr">
              <a:defRPr sz="2000" i="0">
                <a:solidFill>
                  <a:schemeClr val="bg1"/>
                </a:solidFill>
              </a:defRPr>
            </a:lvl1pPr>
          </a:lstStyle>
          <a:p>
            <a:pPr lvl="0"/>
            <a:r>
              <a:rPr lang="en-US" dirty="0"/>
              <a:t>Email and/or Number Goes Here</a:t>
            </a:r>
          </a:p>
        </p:txBody>
      </p:sp>
      <p:sp>
        <p:nvSpPr>
          <p:cNvPr id="9" name="Rectangle 8">
            <a:extLst>
              <a:ext uri="{FF2B5EF4-FFF2-40B4-BE49-F238E27FC236}">
                <a16:creationId xmlns:a16="http://schemas.microsoft.com/office/drawing/2014/main" id="{DC91FDC0-5BBE-A24A-9303-1397A0316CBD}"/>
              </a:ext>
            </a:extLst>
          </p:cNvPr>
          <p:cNvSpPr/>
          <p:nvPr userDrawn="1"/>
        </p:nvSpPr>
        <p:spPr>
          <a:xfrm rot="5400000">
            <a:off x="6072487" y="-3008898"/>
            <a:ext cx="45719" cy="123589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398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act Info w Image Logo Thank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40240C-1EE7-C04D-8061-A5DAD642D98C}"/>
              </a:ext>
            </a:extLst>
          </p:cNvPr>
          <p:cNvSpPr/>
          <p:nvPr userDrawn="1"/>
        </p:nvSpPr>
        <p:spPr>
          <a:xfrm>
            <a:off x="-53789" y="3170583"/>
            <a:ext cx="12304059" cy="374587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80023D6-5648-E64B-9DA5-C502B24EB5F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6921" y="5485364"/>
            <a:ext cx="2372138" cy="979796"/>
          </a:xfrm>
          <a:prstGeom prst="rect">
            <a:avLst/>
          </a:prstGeom>
        </p:spPr>
      </p:pic>
      <p:sp>
        <p:nvSpPr>
          <p:cNvPr id="12" name="TextBox 11">
            <a:extLst>
              <a:ext uri="{FF2B5EF4-FFF2-40B4-BE49-F238E27FC236}">
                <a16:creationId xmlns:a16="http://schemas.microsoft.com/office/drawing/2014/main" id="{2F6ACCC6-6B2D-2F45-9BF3-63925B3D56F9}"/>
              </a:ext>
            </a:extLst>
          </p:cNvPr>
          <p:cNvSpPr txBox="1"/>
          <p:nvPr userDrawn="1"/>
        </p:nvSpPr>
        <p:spPr>
          <a:xfrm>
            <a:off x="636102" y="3525825"/>
            <a:ext cx="10919794" cy="400110"/>
          </a:xfrm>
          <a:prstGeom prst="rect">
            <a:avLst/>
          </a:prstGeom>
          <a:noFill/>
        </p:spPr>
        <p:txBody>
          <a:bodyPr wrap="square" rtlCol="0">
            <a:spAutoFit/>
          </a:bodyPr>
          <a:lstStyle/>
          <a:p>
            <a:pPr algn="ctr"/>
            <a:r>
              <a:rPr lang="en-US" sz="2000" b="0" dirty="0">
                <a:solidFill>
                  <a:schemeClr val="bg1"/>
                </a:solidFill>
              </a:rPr>
              <a:t>For Questions or Comments, Please Contact:</a:t>
            </a:r>
          </a:p>
        </p:txBody>
      </p:sp>
      <p:sp>
        <p:nvSpPr>
          <p:cNvPr id="13" name="Text Placeholder 23">
            <a:extLst>
              <a:ext uri="{FF2B5EF4-FFF2-40B4-BE49-F238E27FC236}">
                <a16:creationId xmlns:a16="http://schemas.microsoft.com/office/drawing/2014/main" id="{9CF161A0-0856-F641-A9D3-07A6E01FA6BE}"/>
              </a:ext>
            </a:extLst>
          </p:cNvPr>
          <p:cNvSpPr>
            <a:spLocks noGrp="1"/>
          </p:cNvSpPr>
          <p:nvPr>
            <p:ph type="body" sz="quarter" idx="16" hasCustomPrompt="1"/>
          </p:nvPr>
        </p:nvSpPr>
        <p:spPr>
          <a:xfrm>
            <a:off x="636104" y="4091177"/>
            <a:ext cx="10913166" cy="343688"/>
          </a:xfrm>
          <a:prstGeom prst="rect">
            <a:avLst/>
          </a:prstGeom>
          <a:ln>
            <a:noFill/>
          </a:ln>
        </p:spPr>
        <p:txBody>
          <a:bodyPr>
            <a:noAutofit/>
          </a:bodyPr>
          <a:lstStyle>
            <a:lvl1pPr algn="ctr">
              <a:defRPr sz="2400" i="0">
                <a:solidFill>
                  <a:schemeClr val="bg1"/>
                </a:solidFill>
                <a:highlight>
                  <a:srgbClr val="559FD4"/>
                </a:highlight>
              </a:defRPr>
            </a:lvl1pPr>
          </a:lstStyle>
          <a:p>
            <a:pPr lvl="0"/>
            <a:r>
              <a:rPr lang="en-US" dirty="0"/>
              <a:t>Name Goes Here</a:t>
            </a:r>
          </a:p>
        </p:txBody>
      </p:sp>
      <p:sp>
        <p:nvSpPr>
          <p:cNvPr id="8" name="Text Placeholder 23">
            <a:extLst>
              <a:ext uri="{FF2B5EF4-FFF2-40B4-BE49-F238E27FC236}">
                <a16:creationId xmlns:a16="http://schemas.microsoft.com/office/drawing/2014/main" id="{A457D112-CE92-7148-92E3-E5E884D0DCD9}"/>
              </a:ext>
            </a:extLst>
          </p:cNvPr>
          <p:cNvSpPr>
            <a:spLocks noGrp="1"/>
          </p:cNvSpPr>
          <p:nvPr>
            <p:ph type="body" sz="quarter" idx="17" hasCustomPrompt="1"/>
          </p:nvPr>
        </p:nvSpPr>
        <p:spPr>
          <a:xfrm>
            <a:off x="636102" y="4650623"/>
            <a:ext cx="10913166" cy="343688"/>
          </a:xfrm>
          <a:prstGeom prst="rect">
            <a:avLst/>
          </a:prstGeom>
          <a:ln>
            <a:noFill/>
          </a:ln>
        </p:spPr>
        <p:txBody>
          <a:bodyPr>
            <a:noAutofit/>
          </a:bodyPr>
          <a:lstStyle>
            <a:lvl1pPr algn="ctr">
              <a:defRPr sz="2000" i="0">
                <a:solidFill>
                  <a:schemeClr val="bg1"/>
                </a:solidFill>
              </a:defRPr>
            </a:lvl1pPr>
          </a:lstStyle>
          <a:p>
            <a:pPr lvl="0"/>
            <a:r>
              <a:rPr lang="en-US" dirty="0"/>
              <a:t>Email and/or Number Goes Here</a:t>
            </a:r>
          </a:p>
        </p:txBody>
      </p:sp>
      <p:sp>
        <p:nvSpPr>
          <p:cNvPr id="9" name="Rectangle 8">
            <a:extLst>
              <a:ext uri="{FF2B5EF4-FFF2-40B4-BE49-F238E27FC236}">
                <a16:creationId xmlns:a16="http://schemas.microsoft.com/office/drawing/2014/main" id="{7BE3896B-10EB-6242-8746-B509A73074FA}"/>
              </a:ext>
            </a:extLst>
          </p:cNvPr>
          <p:cNvSpPr/>
          <p:nvPr userDrawn="1"/>
        </p:nvSpPr>
        <p:spPr>
          <a:xfrm>
            <a:off x="-53789" y="-9939"/>
            <a:ext cx="12304059" cy="3180522"/>
          </a:xfrm>
          <a:prstGeom prst="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pic>
        <p:nvPicPr>
          <p:cNvPr id="10" name="Picture 9">
            <a:extLst>
              <a:ext uri="{FF2B5EF4-FFF2-40B4-BE49-F238E27FC236}">
                <a16:creationId xmlns:a16="http://schemas.microsoft.com/office/drawing/2014/main" id="{D6ADE8A1-94C7-C949-A2E1-24CFCB50DCB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3789" y="0"/>
            <a:ext cx="12304059" cy="3180522"/>
          </a:xfrm>
          <a:prstGeom prst="rect">
            <a:avLst/>
          </a:prstGeom>
        </p:spPr>
      </p:pic>
      <p:sp>
        <p:nvSpPr>
          <p:cNvPr id="11" name="Rectangle 10">
            <a:extLst>
              <a:ext uri="{FF2B5EF4-FFF2-40B4-BE49-F238E27FC236}">
                <a16:creationId xmlns:a16="http://schemas.microsoft.com/office/drawing/2014/main" id="{006A732B-1DAF-2F44-B8BC-6C95C1A38B09}"/>
              </a:ext>
            </a:extLst>
          </p:cNvPr>
          <p:cNvSpPr/>
          <p:nvPr userDrawn="1"/>
        </p:nvSpPr>
        <p:spPr>
          <a:xfrm rot="5400000">
            <a:off x="6072487" y="-3008898"/>
            <a:ext cx="45719" cy="123589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Picture Placeholder 4">
            <a:extLst>
              <a:ext uri="{FF2B5EF4-FFF2-40B4-BE49-F238E27FC236}">
                <a16:creationId xmlns:a16="http://schemas.microsoft.com/office/drawing/2014/main" id="{54DEB584-8281-5146-944C-D0FDB9222288}"/>
              </a:ext>
            </a:extLst>
          </p:cNvPr>
          <p:cNvSpPr>
            <a:spLocks noGrp="1"/>
          </p:cNvSpPr>
          <p:nvPr>
            <p:ph type="pic" sz="quarter" idx="10" hasCustomPrompt="1"/>
          </p:nvPr>
        </p:nvSpPr>
        <p:spPr>
          <a:xfrm>
            <a:off x="-53789" y="-27779"/>
            <a:ext cx="12304059" cy="3175502"/>
          </a:xfrm>
          <a:prstGeom prst="rect">
            <a:avLst/>
          </a:prstGeom>
        </p:spPr>
        <p:txBody>
          <a:bodyPr anchor="ctr"/>
          <a:lstStyle>
            <a:lvl1pPr algn="ctr">
              <a:defRPr sz="2000">
                <a:solidFill>
                  <a:schemeClr val="bg2"/>
                </a:solidFill>
                <a:highlight>
                  <a:srgbClr val="FFFFFF"/>
                </a:highlight>
              </a:defRPr>
            </a:lvl1pPr>
          </a:lstStyle>
          <a:p>
            <a:r>
              <a:rPr lang="en-US" dirty="0"/>
              <a:t>Click here to insert </a:t>
            </a:r>
            <a:br>
              <a:rPr lang="en-US" dirty="0"/>
            </a:br>
            <a:r>
              <a:rPr lang="en-US" dirty="0"/>
              <a:t>custom image</a:t>
            </a:r>
          </a:p>
        </p:txBody>
      </p:sp>
    </p:spTree>
    <p:extLst>
      <p:ext uri="{BB962C8B-B14F-4D97-AF65-F5344CB8AC3E}">
        <p14:creationId xmlns:p14="http://schemas.microsoft.com/office/powerpoint/2010/main" val="381146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aastricht Blue Soli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40240C-1EE7-C04D-8061-A5DAD642D98C}"/>
              </a:ext>
            </a:extLst>
          </p:cNvPr>
          <p:cNvSpPr/>
          <p:nvPr userDrawn="1"/>
        </p:nvSpPr>
        <p:spPr>
          <a:xfrm>
            <a:off x="-53789" y="-27779"/>
            <a:ext cx="12304059" cy="694423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70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balt Blue Soli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40240C-1EE7-C04D-8061-A5DAD642D98C}"/>
              </a:ext>
            </a:extLst>
          </p:cNvPr>
          <p:cNvSpPr/>
          <p:nvPr userDrawn="1"/>
        </p:nvSpPr>
        <p:spPr>
          <a:xfrm>
            <a:off x="-53789" y="-27779"/>
            <a:ext cx="12304059" cy="6944236"/>
          </a:xfrm>
          <a:prstGeom prst="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974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ayan Blue Solid">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40240C-1EE7-C04D-8061-A5DAD642D98C}"/>
              </a:ext>
            </a:extLst>
          </p:cNvPr>
          <p:cNvSpPr/>
          <p:nvPr userDrawn="1"/>
        </p:nvSpPr>
        <p:spPr>
          <a:xfrm>
            <a:off x="-53789" y="-27779"/>
            <a:ext cx="12304059" cy="6944236"/>
          </a:xfrm>
          <a:prstGeom prst="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2805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1" y="0"/>
            <a:ext cx="12188388" cy="6858000"/>
          </a:xfrm>
          <a:prstGeom prst="rect">
            <a:avLst/>
          </a:prstGeom>
        </p:spPr>
      </p:pic>
      <p:sp>
        <p:nvSpPr>
          <p:cNvPr id="14" name="Title 1"/>
          <p:cNvSpPr>
            <a:spLocks noGrp="1"/>
          </p:cNvSpPr>
          <p:nvPr>
            <p:ph type="title"/>
          </p:nvPr>
        </p:nvSpPr>
        <p:spPr>
          <a:xfrm>
            <a:off x="553517" y="558232"/>
            <a:ext cx="11097408" cy="688061"/>
          </a:xfrm>
          <a:prstGeom prst="rect">
            <a:avLst/>
          </a:prstGeom>
        </p:spPr>
        <p:txBody>
          <a:bodyPr/>
          <a:lstStyle>
            <a:lvl1pPr>
              <a:defRPr sz="2933"/>
            </a:lvl1pPr>
          </a:lstStyle>
          <a:p>
            <a:r>
              <a:rPr lang="en-US"/>
              <a:t>Click to edit Master title style</a:t>
            </a:r>
          </a:p>
        </p:txBody>
      </p:sp>
      <p:sp>
        <p:nvSpPr>
          <p:cNvPr id="15" name="Content Placeholder 2"/>
          <p:cNvSpPr>
            <a:spLocks noGrp="1"/>
          </p:cNvSpPr>
          <p:nvPr>
            <p:ph idx="1"/>
          </p:nvPr>
        </p:nvSpPr>
        <p:spPr>
          <a:xfrm>
            <a:off x="553518" y="1461823"/>
            <a:ext cx="11081117" cy="4664341"/>
          </a:xfrm>
          <a:prstGeom prst="rect">
            <a:avLst/>
          </a:prstGeom>
        </p:spPr>
        <p:txBody>
          <a:bodyPr/>
          <a:lstStyle>
            <a:lvl1pPr>
              <a:defRPr sz="2667"/>
            </a:lvl1pPr>
            <a:lvl2pPr>
              <a:defRPr sz="2667"/>
            </a:lvl2pPr>
            <a:lvl3pPr>
              <a:defRPr sz="2400">
                <a:solidFill>
                  <a:srgbClr val="F58220"/>
                </a:solidFill>
              </a:defRPr>
            </a:lvl3pPr>
            <a:lvl4pPr>
              <a:defRPr sz="2133"/>
            </a:lvl4pPr>
            <a:lvl5pPr>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834431" y="6273800"/>
            <a:ext cx="2844800" cy="405325"/>
          </a:xfrm>
          <a:prstGeom prst="rect">
            <a:avLst/>
          </a:prstGeom>
        </p:spPr>
        <p:txBody>
          <a:bodyPr vert="horz" lIns="91440" tIns="45720" rIns="91440" bIns="45720" rtlCol="0" anchor="ctr"/>
          <a:lstStyle>
            <a:lvl1pPr algn="r">
              <a:defRPr sz="1467">
                <a:solidFill>
                  <a:srgbClr val="FFFFFF"/>
                </a:solidFill>
              </a:defRPr>
            </a:lvl1pPr>
          </a:lstStyle>
          <a:p>
            <a:fld id="{6B336A68-D5C4-EF40-B998-6E375F9C805C}" type="slidenum">
              <a:rPr lang="en-US" smtClean="0"/>
              <a:pPr/>
              <a:t>‹#›</a:t>
            </a:fld>
            <a:endParaRPr lang="en-US"/>
          </a:p>
        </p:txBody>
      </p:sp>
    </p:spTree>
    <p:extLst>
      <p:ext uri="{BB962C8B-B14F-4D97-AF65-F5344CB8AC3E}">
        <p14:creationId xmlns:p14="http://schemas.microsoft.com/office/powerpoint/2010/main" val="4255908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 y="0"/>
            <a:ext cx="12188388" cy="6858000"/>
          </a:xfrm>
          <a:prstGeom prst="rect">
            <a:avLst/>
          </a:prstGeom>
        </p:spPr>
      </p:pic>
      <p:sp>
        <p:nvSpPr>
          <p:cNvPr id="2" name="Title 1"/>
          <p:cNvSpPr>
            <a:spLocks noGrp="1"/>
          </p:cNvSpPr>
          <p:nvPr>
            <p:ph type="title"/>
          </p:nvPr>
        </p:nvSpPr>
        <p:spPr>
          <a:xfrm>
            <a:off x="553517" y="558232"/>
            <a:ext cx="11097408" cy="688061"/>
          </a:xfrm>
          <a:prstGeom prst="rect">
            <a:avLst/>
          </a:prstGeom>
        </p:spPr>
        <p:txBody>
          <a:bodyPr/>
          <a:lstStyle>
            <a:lvl1pPr>
              <a:defRPr sz="2933"/>
            </a:lvl1p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200"/>
            </a:lvl1pPr>
            <a:lvl2pPr>
              <a:defRPr sz="2667"/>
            </a:lvl2pPr>
            <a:lvl3pPr>
              <a:defRPr sz="2400">
                <a:solidFill>
                  <a:schemeClr val="accent3"/>
                </a:solidFill>
              </a:defRPr>
            </a:lvl3pPr>
            <a:lvl4pPr>
              <a:defRPr sz="2133"/>
            </a:lvl4pPr>
            <a:lvl5pPr>
              <a:defRPr sz="2133"/>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200"/>
            </a:lvl1pPr>
            <a:lvl2pPr>
              <a:defRPr sz="2667"/>
            </a:lvl2pPr>
            <a:lvl3pPr>
              <a:defRPr sz="2400">
                <a:solidFill>
                  <a:srgbClr val="F58220"/>
                </a:solidFill>
              </a:defRPr>
            </a:lvl3pPr>
            <a:lvl4pPr>
              <a:defRPr sz="2133"/>
            </a:lvl4pPr>
            <a:lvl5pPr>
              <a:defRPr sz="2133"/>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8834431" y="6273800"/>
            <a:ext cx="2844800" cy="405325"/>
          </a:xfrm>
          <a:prstGeom prst="rect">
            <a:avLst/>
          </a:prstGeom>
        </p:spPr>
        <p:txBody>
          <a:bodyPr vert="horz" lIns="91440" tIns="45720" rIns="91440" bIns="45720" rtlCol="0" anchor="ctr"/>
          <a:lstStyle>
            <a:lvl1pPr algn="r">
              <a:defRPr sz="1467">
                <a:solidFill>
                  <a:srgbClr val="FFFFFF"/>
                </a:solidFill>
              </a:defRPr>
            </a:lvl1pPr>
          </a:lstStyle>
          <a:p>
            <a:fld id="{6B336A68-D5C4-EF40-B998-6E375F9C805C}" type="slidenum">
              <a:rPr lang="en-US" smtClean="0"/>
              <a:pPr/>
              <a:t>‹#›</a:t>
            </a:fld>
            <a:endParaRPr lang="en-US"/>
          </a:p>
        </p:txBody>
      </p:sp>
    </p:spTree>
    <p:extLst>
      <p:ext uri="{BB962C8B-B14F-4D97-AF65-F5344CB8AC3E}">
        <p14:creationId xmlns:p14="http://schemas.microsoft.com/office/powerpoint/2010/main" val="303272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le Slide w Image Bann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42DADA-A0DB-0943-9F7C-6CE936A24A67}"/>
              </a:ext>
            </a:extLst>
          </p:cNvPr>
          <p:cNvSpPr/>
          <p:nvPr userDrawn="1"/>
        </p:nvSpPr>
        <p:spPr>
          <a:xfrm>
            <a:off x="-84138" y="-40340"/>
            <a:ext cx="12358963" cy="695679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 picture containing sky, outdoor, mountain, nature&#10;&#10;Description automatically generated">
            <a:extLst>
              <a:ext uri="{FF2B5EF4-FFF2-40B4-BE49-F238E27FC236}">
                <a16:creationId xmlns:a16="http://schemas.microsoft.com/office/drawing/2014/main" id="{211C7A27-3CDA-344F-903D-E99F6C8E40E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4138" y="-33210"/>
            <a:ext cx="12358963" cy="2770115"/>
          </a:xfrm>
          <a:prstGeom prst="rect">
            <a:avLst/>
          </a:prstGeom>
        </p:spPr>
      </p:pic>
      <p:sp>
        <p:nvSpPr>
          <p:cNvPr id="13" name="Picture Placeholder 14">
            <a:extLst>
              <a:ext uri="{FF2B5EF4-FFF2-40B4-BE49-F238E27FC236}">
                <a16:creationId xmlns:a16="http://schemas.microsoft.com/office/drawing/2014/main" id="{872260D6-4D43-F34D-BC91-CDED265C1912}"/>
              </a:ext>
            </a:extLst>
          </p:cNvPr>
          <p:cNvSpPr>
            <a:spLocks noGrp="1"/>
          </p:cNvSpPr>
          <p:nvPr>
            <p:ph type="pic" sz="quarter" idx="11" hasCustomPrompt="1"/>
          </p:nvPr>
        </p:nvSpPr>
        <p:spPr>
          <a:xfrm>
            <a:off x="-84139" y="-33210"/>
            <a:ext cx="12358963" cy="2770115"/>
          </a:xfrm>
          <a:prstGeom prst="rect">
            <a:avLst/>
          </a:prstGeom>
        </p:spPr>
        <p:txBody>
          <a:bodyPr anchor="ctr"/>
          <a:lstStyle>
            <a:lvl1pPr algn="ctr">
              <a:defRPr sz="2000">
                <a:solidFill>
                  <a:schemeClr val="bg2"/>
                </a:solidFill>
                <a:highlight>
                  <a:srgbClr val="FFFFFF"/>
                </a:highlight>
              </a:defRPr>
            </a:lvl1pPr>
          </a:lstStyle>
          <a:p>
            <a:r>
              <a:rPr lang="en-US" dirty="0"/>
              <a:t>Click Here to Change Image</a:t>
            </a:r>
          </a:p>
          <a:p>
            <a:r>
              <a:rPr lang="en-US" dirty="0"/>
              <a:t>This text will not show when PPT plays</a:t>
            </a:r>
          </a:p>
        </p:txBody>
      </p:sp>
      <p:pic>
        <p:nvPicPr>
          <p:cNvPr id="12" name="Picture 11">
            <a:extLst>
              <a:ext uri="{FF2B5EF4-FFF2-40B4-BE49-F238E27FC236}">
                <a16:creationId xmlns:a16="http://schemas.microsoft.com/office/drawing/2014/main" id="{42ACE46B-99C2-6B44-82DD-49051851F8D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12144" y="3180268"/>
            <a:ext cx="2776671" cy="1146886"/>
          </a:xfrm>
          <a:prstGeom prst="rect">
            <a:avLst/>
          </a:prstGeom>
        </p:spPr>
      </p:pic>
      <p:sp>
        <p:nvSpPr>
          <p:cNvPr id="7" name="Title Placeholder 11">
            <a:extLst>
              <a:ext uri="{FF2B5EF4-FFF2-40B4-BE49-F238E27FC236}">
                <a16:creationId xmlns:a16="http://schemas.microsoft.com/office/drawing/2014/main" id="{DE008576-FFE2-3249-828D-2981AE7C1CB8}"/>
              </a:ext>
            </a:extLst>
          </p:cNvPr>
          <p:cNvSpPr>
            <a:spLocks noGrp="1"/>
          </p:cNvSpPr>
          <p:nvPr>
            <p:ph type="title" hasCustomPrompt="1"/>
          </p:nvPr>
        </p:nvSpPr>
        <p:spPr>
          <a:xfrm>
            <a:off x="628236" y="3429000"/>
            <a:ext cx="8497898" cy="1380496"/>
          </a:xfrm>
          <a:prstGeom prst="rect">
            <a:avLst/>
          </a:prstGeom>
        </p:spPr>
        <p:txBody>
          <a:bodyPr vert="horz" lIns="91440" tIns="45720" rIns="91440" bIns="45720" rtlCol="0" anchor="t">
            <a:noAutofit/>
          </a:bodyPr>
          <a:lstStyle>
            <a:lvl1pPr>
              <a:defRPr sz="4400" b="0">
                <a:highlight>
                  <a:srgbClr val="559FD4"/>
                </a:highlight>
              </a:defRPr>
            </a:lvl1pPr>
          </a:lstStyle>
          <a:p>
            <a:r>
              <a:rPr lang="en-US" dirty="0"/>
              <a:t>Title of Presentation </a:t>
            </a:r>
            <a:br>
              <a:rPr lang="en-US" dirty="0"/>
            </a:br>
            <a:r>
              <a:rPr lang="en-US" dirty="0"/>
              <a:t>Goes Here </a:t>
            </a:r>
          </a:p>
        </p:txBody>
      </p:sp>
      <p:sp>
        <p:nvSpPr>
          <p:cNvPr id="3" name="Text Placeholder 2">
            <a:extLst>
              <a:ext uri="{FF2B5EF4-FFF2-40B4-BE49-F238E27FC236}">
                <a16:creationId xmlns:a16="http://schemas.microsoft.com/office/drawing/2014/main" id="{A24C49DE-DEEE-6448-A9E2-09F4F0A11F3C}"/>
              </a:ext>
            </a:extLst>
          </p:cNvPr>
          <p:cNvSpPr>
            <a:spLocks noGrp="1"/>
          </p:cNvSpPr>
          <p:nvPr>
            <p:ph type="body" sz="quarter" idx="10" hasCustomPrompt="1"/>
          </p:nvPr>
        </p:nvSpPr>
        <p:spPr>
          <a:xfrm>
            <a:off x="10097722" y="5984787"/>
            <a:ext cx="1805084" cy="333238"/>
          </a:xfrm>
          <a:prstGeom prst="rect">
            <a:avLst/>
          </a:prstGeom>
          <a:ln>
            <a:noFill/>
          </a:ln>
        </p:spPr>
        <p:txBody>
          <a:bodyPr anchor="t"/>
          <a:lstStyle>
            <a:lvl1pPr algn="r">
              <a:defRPr sz="1600">
                <a:ln>
                  <a:noFill/>
                </a:ln>
                <a:solidFill>
                  <a:schemeClr val="bg2"/>
                </a:solidFill>
              </a:defRPr>
            </a:lvl1pPr>
          </a:lstStyle>
          <a:p>
            <a:pPr lvl="0"/>
            <a:r>
              <a:rPr lang="en-US" dirty="0"/>
              <a:t>00-00-00</a:t>
            </a:r>
          </a:p>
        </p:txBody>
      </p:sp>
      <p:sp>
        <p:nvSpPr>
          <p:cNvPr id="14" name="Rectangle 13">
            <a:extLst>
              <a:ext uri="{FF2B5EF4-FFF2-40B4-BE49-F238E27FC236}">
                <a16:creationId xmlns:a16="http://schemas.microsoft.com/office/drawing/2014/main" id="{2A256273-38CC-2A42-B281-6A667EA1C9AE}"/>
              </a:ext>
            </a:extLst>
          </p:cNvPr>
          <p:cNvSpPr/>
          <p:nvPr userDrawn="1"/>
        </p:nvSpPr>
        <p:spPr>
          <a:xfrm rot="5400000">
            <a:off x="6072486" y="-3409027"/>
            <a:ext cx="45719" cy="123589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 Placeholder 23">
            <a:extLst>
              <a:ext uri="{FF2B5EF4-FFF2-40B4-BE49-F238E27FC236}">
                <a16:creationId xmlns:a16="http://schemas.microsoft.com/office/drawing/2014/main" id="{42C57878-D78E-8E4A-969F-C74321DDF32C}"/>
              </a:ext>
            </a:extLst>
          </p:cNvPr>
          <p:cNvSpPr>
            <a:spLocks noGrp="1"/>
          </p:cNvSpPr>
          <p:nvPr>
            <p:ph type="body" sz="quarter" idx="15" hasCustomPrompt="1"/>
          </p:nvPr>
        </p:nvSpPr>
        <p:spPr>
          <a:xfrm>
            <a:off x="643843" y="5042666"/>
            <a:ext cx="8482498" cy="343688"/>
          </a:xfrm>
          <a:prstGeom prst="rect">
            <a:avLst/>
          </a:prstGeom>
          <a:ln>
            <a:noFill/>
          </a:ln>
        </p:spPr>
        <p:txBody>
          <a:bodyPr>
            <a:noAutofit/>
          </a:bodyPr>
          <a:lstStyle>
            <a:lvl1pPr>
              <a:defRPr sz="2000">
                <a:solidFill>
                  <a:schemeClr val="bg1"/>
                </a:solidFill>
              </a:defRPr>
            </a:lvl1pPr>
          </a:lstStyle>
          <a:p>
            <a:pPr lvl="0"/>
            <a:r>
              <a:rPr lang="en-US" dirty="0"/>
              <a:t>Subhead goes here</a:t>
            </a:r>
          </a:p>
        </p:txBody>
      </p:sp>
      <p:sp>
        <p:nvSpPr>
          <p:cNvPr id="18" name="Text Placeholder 27">
            <a:extLst>
              <a:ext uri="{FF2B5EF4-FFF2-40B4-BE49-F238E27FC236}">
                <a16:creationId xmlns:a16="http://schemas.microsoft.com/office/drawing/2014/main" id="{59243375-CD53-EA4C-81A4-D28666FD1B25}"/>
              </a:ext>
            </a:extLst>
          </p:cNvPr>
          <p:cNvSpPr>
            <a:spLocks noGrp="1"/>
          </p:cNvSpPr>
          <p:nvPr>
            <p:ph type="body" sz="quarter" idx="17" hasCustomPrompt="1"/>
          </p:nvPr>
        </p:nvSpPr>
        <p:spPr>
          <a:xfrm>
            <a:off x="643842" y="5909249"/>
            <a:ext cx="8482291" cy="333238"/>
          </a:xfrm>
          <a:prstGeom prst="rect">
            <a:avLst/>
          </a:prstGeom>
        </p:spPr>
        <p:txBody>
          <a:bodyPr>
            <a:noAutofit/>
          </a:bodyPr>
          <a:lstStyle>
            <a:lvl1pPr>
              <a:defRPr sz="1600">
                <a:solidFill>
                  <a:schemeClr val="bg2"/>
                </a:solidFill>
              </a:defRPr>
            </a:lvl1pPr>
          </a:lstStyle>
          <a:p>
            <a:pPr lvl="0"/>
            <a:r>
              <a:rPr lang="en-US" dirty="0"/>
              <a:t>Name and/or Job Title goes here</a:t>
            </a:r>
          </a:p>
        </p:txBody>
      </p:sp>
    </p:spTree>
    <p:extLst>
      <p:ext uri="{BB962C8B-B14F-4D97-AF65-F5344CB8AC3E}">
        <p14:creationId xmlns:p14="http://schemas.microsoft.com/office/powerpoint/2010/main" val="70675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le Slide w Image Bann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42DADA-A0DB-0943-9F7C-6CE936A24A67}"/>
              </a:ext>
            </a:extLst>
          </p:cNvPr>
          <p:cNvSpPr/>
          <p:nvPr userDrawn="1"/>
        </p:nvSpPr>
        <p:spPr>
          <a:xfrm>
            <a:off x="-84138" y="-40340"/>
            <a:ext cx="12358963" cy="695679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 picture containing sky, outdoor, mountain, nature&#10;&#10;Description automatically generated">
            <a:extLst>
              <a:ext uri="{FF2B5EF4-FFF2-40B4-BE49-F238E27FC236}">
                <a16:creationId xmlns:a16="http://schemas.microsoft.com/office/drawing/2014/main" id="{211C7A27-3CDA-344F-903D-E99F6C8E40E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4138" y="-33210"/>
            <a:ext cx="12358963" cy="2770115"/>
          </a:xfrm>
          <a:prstGeom prst="rect">
            <a:avLst/>
          </a:prstGeom>
        </p:spPr>
      </p:pic>
      <p:sp>
        <p:nvSpPr>
          <p:cNvPr id="13" name="Picture Placeholder 14">
            <a:extLst>
              <a:ext uri="{FF2B5EF4-FFF2-40B4-BE49-F238E27FC236}">
                <a16:creationId xmlns:a16="http://schemas.microsoft.com/office/drawing/2014/main" id="{872260D6-4D43-F34D-BC91-CDED265C1912}"/>
              </a:ext>
            </a:extLst>
          </p:cNvPr>
          <p:cNvSpPr>
            <a:spLocks noGrp="1"/>
          </p:cNvSpPr>
          <p:nvPr>
            <p:ph type="pic" sz="quarter" idx="11" hasCustomPrompt="1"/>
          </p:nvPr>
        </p:nvSpPr>
        <p:spPr>
          <a:xfrm>
            <a:off x="-84139" y="-33210"/>
            <a:ext cx="12358963" cy="2770115"/>
          </a:xfrm>
          <a:prstGeom prst="rect">
            <a:avLst/>
          </a:prstGeom>
        </p:spPr>
        <p:txBody>
          <a:bodyPr anchor="ctr"/>
          <a:lstStyle>
            <a:lvl1pPr algn="ctr">
              <a:defRPr sz="2000">
                <a:solidFill>
                  <a:schemeClr val="bg2"/>
                </a:solidFill>
                <a:highlight>
                  <a:srgbClr val="FFFFFF"/>
                </a:highlight>
              </a:defRPr>
            </a:lvl1pPr>
          </a:lstStyle>
          <a:p>
            <a:r>
              <a:rPr lang="en-US" dirty="0"/>
              <a:t>Click Here to Change Image</a:t>
            </a:r>
          </a:p>
          <a:p>
            <a:r>
              <a:rPr lang="en-US" dirty="0"/>
              <a:t>This text will not show when PPT plays</a:t>
            </a:r>
          </a:p>
        </p:txBody>
      </p:sp>
      <p:pic>
        <p:nvPicPr>
          <p:cNvPr id="12" name="Picture 11">
            <a:extLst>
              <a:ext uri="{FF2B5EF4-FFF2-40B4-BE49-F238E27FC236}">
                <a16:creationId xmlns:a16="http://schemas.microsoft.com/office/drawing/2014/main" id="{42ACE46B-99C2-6B44-82DD-49051851F8D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12144" y="3180268"/>
            <a:ext cx="2776671" cy="1146886"/>
          </a:xfrm>
          <a:prstGeom prst="rect">
            <a:avLst/>
          </a:prstGeom>
        </p:spPr>
      </p:pic>
      <p:sp>
        <p:nvSpPr>
          <p:cNvPr id="7" name="Title Placeholder 11">
            <a:extLst>
              <a:ext uri="{FF2B5EF4-FFF2-40B4-BE49-F238E27FC236}">
                <a16:creationId xmlns:a16="http://schemas.microsoft.com/office/drawing/2014/main" id="{DE008576-FFE2-3249-828D-2981AE7C1CB8}"/>
              </a:ext>
            </a:extLst>
          </p:cNvPr>
          <p:cNvSpPr>
            <a:spLocks noGrp="1"/>
          </p:cNvSpPr>
          <p:nvPr>
            <p:ph type="title" hasCustomPrompt="1"/>
          </p:nvPr>
        </p:nvSpPr>
        <p:spPr>
          <a:xfrm>
            <a:off x="628236" y="3429000"/>
            <a:ext cx="8497898" cy="1380496"/>
          </a:xfrm>
          <a:prstGeom prst="rect">
            <a:avLst/>
          </a:prstGeom>
        </p:spPr>
        <p:txBody>
          <a:bodyPr vert="horz" lIns="91440" tIns="45720" rIns="91440" bIns="45720" rtlCol="0" anchor="t">
            <a:noAutofit/>
          </a:bodyPr>
          <a:lstStyle>
            <a:lvl1pPr>
              <a:defRPr sz="4400" b="0">
                <a:highlight>
                  <a:srgbClr val="559FD4"/>
                </a:highlight>
              </a:defRPr>
            </a:lvl1pPr>
          </a:lstStyle>
          <a:p>
            <a:r>
              <a:rPr lang="en-US" dirty="0"/>
              <a:t>Title of Presentation </a:t>
            </a:r>
            <a:br>
              <a:rPr lang="en-US" dirty="0"/>
            </a:br>
            <a:r>
              <a:rPr lang="en-US" dirty="0"/>
              <a:t>Goes Here </a:t>
            </a:r>
          </a:p>
        </p:txBody>
      </p:sp>
      <p:sp>
        <p:nvSpPr>
          <p:cNvPr id="3" name="Text Placeholder 2">
            <a:extLst>
              <a:ext uri="{FF2B5EF4-FFF2-40B4-BE49-F238E27FC236}">
                <a16:creationId xmlns:a16="http://schemas.microsoft.com/office/drawing/2014/main" id="{A24C49DE-DEEE-6448-A9E2-09F4F0A11F3C}"/>
              </a:ext>
            </a:extLst>
          </p:cNvPr>
          <p:cNvSpPr>
            <a:spLocks noGrp="1"/>
          </p:cNvSpPr>
          <p:nvPr>
            <p:ph type="body" sz="quarter" idx="10" hasCustomPrompt="1"/>
          </p:nvPr>
        </p:nvSpPr>
        <p:spPr>
          <a:xfrm>
            <a:off x="10097722" y="5984787"/>
            <a:ext cx="1805084" cy="333238"/>
          </a:xfrm>
          <a:prstGeom prst="rect">
            <a:avLst/>
          </a:prstGeom>
          <a:ln>
            <a:noFill/>
          </a:ln>
        </p:spPr>
        <p:txBody>
          <a:bodyPr anchor="t"/>
          <a:lstStyle>
            <a:lvl1pPr algn="r">
              <a:defRPr sz="1600">
                <a:ln>
                  <a:noFill/>
                </a:ln>
                <a:solidFill>
                  <a:schemeClr val="bg2"/>
                </a:solidFill>
              </a:defRPr>
            </a:lvl1pPr>
          </a:lstStyle>
          <a:p>
            <a:pPr lvl="0"/>
            <a:r>
              <a:rPr lang="en-US" dirty="0"/>
              <a:t>00-00-00</a:t>
            </a:r>
          </a:p>
        </p:txBody>
      </p:sp>
      <p:sp>
        <p:nvSpPr>
          <p:cNvPr id="14" name="Rectangle 13">
            <a:extLst>
              <a:ext uri="{FF2B5EF4-FFF2-40B4-BE49-F238E27FC236}">
                <a16:creationId xmlns:a16="http://schemas.microsoft.com/office/drawing/2014/main" id="{2A256273-38CC-2A42-B281-6A667EA1C9AE}"/>
              </a:ext>
            </a:extLst>
          </p:cNvPr>
          <p:cNvSpPr/>
          <p:nvPr userDrawn="1"/>
        </p:nvSpPr>
        <p:spPr>
          <a:xfrm rot="5400000">
            <a:off x="6072486" y="-3412685"/>
            <a:ext cx="45719" cy="123589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 Placeholder 23">
            <a:extLst>
              <a:ext uri="{FF2B5EF4-FFF2-40B4-BE49-F238E27FC236}">
                <a16:creationId xmlns:a16="http://schemas.microsoft.com/office/drawing/2014/main" id="{42C57878-D78E-8E4A-969F-C74321DDF32C}"/>
              </a:ext>
            </a:extLst>
          </p:cNvPr>
          <p:cNvSpPr>
            <a:spLocks noGrp="1"/>
          </p:cNvSpPr>
          <p:nvPr>
            <p:ph type="body" sz="quarter" idx="15" hasCustomPrompt="1"/>
          </p:nvPr>
        </p:nvSpPr>
        <p:spPr>
          <a:xfrm>
            <a:off x="643843" y="4974637"/>
            <a:ext cx="8482498" cy="343688"/>
          </a:xfrm>
          <a:prstGeom prst="rect">
            <a:avLst/>
          </a:prstGeom>
          <a:ln>
            <a:noFill/>
          </a:ln>
        </p:spPr>
        <p:txBody>
          <a:bodyPr>
            <a:noAutofit/>
          </a:bodyPr>
          <a:lstStyle>
            <a:lvl1pPr>
              <a:defRPr sz="2000">
                <a:solidFill>
                  <a:schemeClr val="bg1"/>
                </a:solidFill>
              </a:defRPr>
            </a:lvl1pPr>
          </a:lstStyle>
          <a:p>
            <a:pPr lvl="0"/>
            <a:r>
              <a:rPr lang="en-US" dirty="0"/>
              <a:t>Subhead goes here</a:t>
            </a:r>
          </a:p>
        </p:txBody>
      </p:sp>
      <p:sp>
        <p:nvSpPr>
          <p:cNvPr id="18" name="Text Placeholder 27">
            <a:extLst>
              <a:ext uri="{FF2B5EF4-FFF2-40B4-BE49-F238E27FC236}">
                <a16:creationId xmlns:a16="http://schemas.microsoft.com/office/drawing/2014/main" id="{59243375-CD53-EA4C-81A4-D28666FD1B25}"/>
              </a:ext>
            </a:extLst>
          </p:cNvPr>
          <p:cNvSpPr>
            <a:spLocks noGrp="1"/>
          </p:cNvSpPr>
          <p:nvPr>
            <p:ph type="body" sz="quarter" idx="17" hasCustomPrompt="1"/>
          </p:nvPr>
        </p:nvSpPr>
        <p:spPr>
          <a:xfrm>
            <a:off x="643842" y="5984787"/>
            <a:ext cx="8497898" cy="333238"/>
          </a:xfrm>
          <a:prstGeom prst="rect">
            <a:avLst/>
          </a:prstGeom>
        </p:spPr>
        <p:txBody>
          <a:bodyPr>
            <a:noAutofit/>
          </a:bodyPr>
          <a:lstStyle>
            <a:lvl1pPr>
              <a:defRPr sz="1600">
                <a:solidFill>
                  <a:schemeClr val="bg2"/>
                </a:solidFill>
              </a:defRPr>
            </a:lvl1pPr>
          </a:lstStyle>
          <a:p>
            <a:pPr lvl="0"/>
            <a:r>
              <a:rPr lang="en-US" dirty="0"/>
              <a:t>Presenter 2 Name and/or Job Title goes here</a:t>
            </a:r>
          </a:p>
        </p:txBody>
      </p:sp>
      <p:sp>
        <p:nvSpPr>
          <p:cNvPr id="15" name="Text Placeholder 27">
            <a:extLst>
              <a:ext uri="{FF2B5EF4-FFF2-40B4-BE49-F238E27FC236}">
                <a16:creationId xmlns:a16="http://schemas.microsoft.com/office/drawing/2014/main" id="{976A4A06-027F-624A-94A5-39B8207AC73B}"/>
              </a:ext>
            </a:extLst>
          </p:cNvPr>
          <p:cNvSpPr>
            <a:spLocks noGrp="1"/>
          </p:cNvSpPr>
          <p:nvPr>
            <p:ph type="body" sz="quarter" idx="18" hasCustomPrompt="1"/>
          </p:nvPr>
        </p:nvSpPr>
        <p:spPr>
          <a:xfrm>
            <a:off x="643842" y="5549654"/>
            <a:ext cx="8497898" cy="333238"/>
          </a:xfrm>
          <a:prstGeom prst="rect">
            <a:avLst/>
          </a:prstGeom>
        </p:spPr>
        <p:txBody>
          <a:bodyPr>
            <a:noAutofit/>
          </a:bodyPr>
          <a:lstStyle>
            <a:lvl1pPr>
              <a:defRPr sz="1600">
                <a:solidFill>
                  <a:schemeClr val="bg2"/>
                </a:solidFill>
              </a:defRPr>
            </a:lvl1pPr>
          </a:lstStyle>
          <a:p>
            <a:pPr lvl="0"/>
            <a:r>
              <a:rPr lang="en-US" dirty="0"/>
              <a:t>Presenter 1 Name and/or Job Title goes here</a:t>
            </a:r>
          </a:p>
        </p:txBody>
      </p:sp>
    </p:spTree>
    <p:extLst>
      <p:ext uri="{BB962C8B-B14F-4D97-AF65-F5344CB8AC3E}">
        <p14:creationId xmlns:p14="http://schemas.microsoft.com/office/powerpoint/2010/main" val="306285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le Slide Simple v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42DADA-A0DB-0943-9F7C-6CE936A24A67}"/>
              </a:ext>
            </a:extLst>
          </p:cNvPr>
          <p:cNvSpPr/>
          <p:nvPr userDrawn="1"/>
        </p:nvSpPr>
        <p:spPr>
          <a:xfrm>
            <a:off x="-84138" y="-40340"/>
            <a:ext cx="12358963" cy="695679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E5F6198-C61F-7C4E-A67D-5F268170FDFC}"/>
              </a:ext>
            </a:extLst>
          </p:cNvPr>
          <p:cNvSpPr/>
          <p:nvPr userDrawn="1"/>
        </p:nvSpPr>
        <p:spPr>
          <a:xfrm>
            <a:off x="-84142" y="5556926"/>
            <a:ext cx="12358962" cy="1382390"/>
          </a:xfrm>
          <a:prstGeom prst="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2ACE46B-99C2-6B44-82DD-49051851F8D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1644" y="479812"/>
            <a:ext cx="2776671" cy="1146886"/>
          </a:xfrm>
          <a:prstGeom prst="rect">
            <a:avLst/>
          </a:prstGeom>
        </p:spPr>
      </p:pic>
      <p:sp>
        <p:nvSpPr>
          <p:cNvPr id="7" name="Title Placeholder 11">
            <a:extLst>
              <a:ext uri="{FF2B5EF4-FFF2-40B4-BE49-F238E27FC236}">
                <a16:creationId xmlns:a16="http://schemas.microsoft.com/office/drawing/2014/main" id="{DE008576-FFE2-3249-828D-2981AE7C1CB8}"/>
              </a:ext>
            </a:extLst>
          </p:cNvPr>
          <p:cNvSpPr>
            <a:spLocks noGrp="1"/>
          </p:cNvSpPr>
          <p:nvPr>
            <p:ph type="title" hasCustomPrompt="1"/>
          </p:nvPr>
        </p:nvSpPr>
        <p:spPr>
          <a:xfrm>
            <a:off x="628236" y="2344669"/>
            <a:ext cx="11274570" cy="748690"/>
          </a:xfrm>
          <a:prstGeom prst="rect">
            <a:avLst/>
          </a:prstGeom>
        </p:spPr>
        <p:txBody>
          <a:bodyPr vert="horz" lIns="91440" tIns="45720" rIns="91440" bIns="45720" rtlCol="0" anchor="t">
            <a:noAutofit/>
          </a:bodyPr>
          <a:lstStyle>
            <a:lvl1pPr>
              <a:defRPr sz="4400" b="0">
                <a:highlight>
                  <a:srgbClr val="559FD4"/>
                </a:highlight>
              </a:defRPr>
            </a:lvl1pPr>
          </a:lstStyle>
          <a:p>
            <a:r>
              <a:rPr lang="en-US" dirty="0"/>
              <a:t>Title of Presentation Goes Here </a:t>
            </a:r>
          </a:p>
        </p:txBody>
      </p:sp>
      <p:sp>
        <p:nvSpPr>
          <p:cNvPr id="3" name="Text Placeholder 2">
            <a:extLst>
              <a:ext uri="{FF2B5EF4-FFF2-40B4-BE49-F238E27FC236}">
                <a16:creationId xmlns:a16="http://schemas.microsoft.com/office/drawing/2014/main" id="{A24C49DE-DEEE-6448-A9E2-09F4F0A11F3C}"/>
              </a:ext>
            </a:extLst>
          </p:cNvPr>
          <p:cNvSpPr>
            <a:spLocks noGrp="1"/>
          </p:cNvSpPr>
          <p:nvPr>
            <p:ph type="body" sz="quarter" idx="10" hasCustomPrompt="1"/>
          </p:nvPr>
        </p:nvSpPr>
        <p:spPr>
          <a:xfrm>
            <a:off x="10097722" y="5801576"/>
            <a:ext cx="1805084" cy="333238"/>
          </a:xfrm>
          <a:prstGeom prst="rect">
            <a:avLst/>
          </a:prstGeom>
          <a:ln>
            <a:noFill/>
          </a:ln>
        </p:spPr>
        <p:txBody>
          <a:bodyPr anchor="t"/>
          <a:lstStyle>
            <a:lvl1pPr algn="r">
              <a:defRPr sz="1600">
                <a:ln>
                  <a:noFill/>
                </a:ln>
                <a:solidFill>
                  <a:schemeClr val="bg1"/>
                </a:solidFill>
              </a:defRPr>
            </a:lvl1pPr>
          </a:lstStyle>
          <a:p>
            <a:pPr lvl="0"/>
            <a:r>
              <a:rPr lang="en-US" dirty="0"/>
              <a:t>00-00-00</a:t>
            </a:r>
          </a:p>
        </p:txBody>
      </p:sp>
      <p:sp>
        <p:nvSpPr>
          <p:cNvPr id="14" name="Rectangle 13">
            <a:extLst>
              <a:ext uri="{FF2B5EF4-FFF2-40B4-BE49-F238E27FC236}">
                <a16:creationId xmlns:a16="http://schemas.microsoft.com/office/drawing/2014/main" id="{2A256273-38CC-2A42-B281-6A667EA1C9AE}"/>
              </a:ext>
            </a:extLst>
          </p:cNvPr>
          <p:cNvSpPr/>
          <p:nvPr userDrawn="1"/>
        </p:nvSpPr>
        <p:spPr>
          <a:xfrm rot="5400000">
            <a:off x="6072488" y="-622555"/>
            <a:ext cx="45719" cy="123589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 Placeholder 23">
            <a:extLst>
              <a:ext uri="{FF2B5EF4-FFF2-40B4-BE49-F238E27FC236}">
                <a16:creationId xmlns:a16="http://schemas.microsoft.com/office/drawing/2014/main" id="{42C57878-D78E-8E4A-969F-C74321DDF32C}"/>
              </a:ext>
            </a:extLst>
          </p:cNvPr>
          <p:cNvSpPr>
            <a:spLocks noGrp="1"/>
          </p:cNvSpPr>
          <p:nvPr>
            <p:ph type="body" sz="quarter" idx="15" hasCustomPrompt="1"/>
          </p:nvPr>
        </p:nvSpPr>
        <p:spPr>
          <a:xfrm>
            <a:off x="643842" y="3354806"/>
            <a:ext cx="11274569" cy="343688"/>
          </a:xfrm>
          <a:prstGeom prst="rect">
            <a:avLst/>
          </a:prstGeom>
          <a:ln>
            <a:noFill/>
          </a:ln>
        </p:spPr>
        <p:txBody>
          <a:bodyPr>
            <a:noAutofit/>
          </a:bodyPr>
          <a:lstStyle>
            <a:lvl1pPr>
              <a:defRPr sz="2000">
                <a:solidFill>
                  <a:schemeClr val="bg1"/>
                </a:solidFill>
              </a:defRPr>
            </a:lvl1pPr>
          </a:lstStyle>
          <a:p>
            <a:pPr lvl="0"/>
            <a:r>
              <a:rPr lang="en-US" dirty="0"/>
              <a:t>Subhead goes here</a:t>
            </a:r>
          </a:p>
        </p:txBody>
      </p:sp>
      <p:sp>
        <p:nvSpPr>
          <p:cNvPr id="18" name="Text Placeholder 27">
            <a:extLst>
              <a:ext uri="{FF2B5EF4-FFF2-40B4-BE49-F238E27FC236}">
                <a16:creationId xmlns:a16="http://schemas.microsoft.com/office/drawing/2014/main" id="{59243375-CD53-EA4C-81A4-D28666FD1B25}"/>
              </a:ext>
            </a:extLst>
          </p:cNvPr>
          <p:cNvSpPr>
            <a:spLocks noGrp="1"/>
          </p:cNvSpPr>
          <p:nvPr>
            <p:ph type="body" sz="quarter" idx="17" hasCustomPrompt="1"/>
          </p:nvPr>
        </p:nvSpPr>
        <p:spPr>
          <a:xfrm>
            <a:off x="643843" y="5801576"/>
            <a:ext cx="9081860" cy="333238"/>
          </a:xfrm>
          <a:prstGeom prst="rect">
            <a:avLst/>
          </a:prstGeom>
        </p:spPr>
        <p:txBody>
          <a:bodyPr>
            <a:noAutofit/>
          </a:bodyPr>
          <a:lstStyle>
            <a:lvl1pPr>
              <a:defRPr sz="1600">
                <a:solidFill>
                  <a:schemeClr val="bg1"/>
                </a:solidFill>
              </a:defRPr>
            </a:lvl1pPr>
          </a:lstStyle>
          <a:p>
            <a:pPr lvl="0"/>
            <a:r>
              <a:rPr lang="en-US" dirty="0"/>
              <a:t>Name and/or Job Title goes here</a:t>
            </a:r>
          </a:p>
        </p:txBody>
      </p:sp>
    </p:spTree>
    <p:extLst>
      <p:ext uri="{BB962C8B-B14F-4D97-AF65-F5344CB8AC3E}">
        <p14:creationId xmlns:p14="http://schemas.microsoft.com/office/powerpoint/2010/main" val="70876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le Slide Simple v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85B6A4-F6EA-774A-8F9D-4FF447A36BB5}"/>
              </a:ext>
            </a:extLst>
          </p:cNvPr>
          <p:cNvSpPr/>
          <p:nvPr userDrawn="1"/>
        </p:nvSpPr>
        <p:spPr>
          <a:xfrm>
            <a:off x="-63500" y="-27779"/>
            <a:ext cx="12313770" cy="694423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D9BEFFE-FB3D-AA4C-B9AA-3DC93FC7435F}"/>
              </a:ext>
            </a:extLst>
          </p:cNvPr>
          <p:cNvSpPr/>
          <p:nvPr userDrawn="1"/>
        </p:nvSpPr>
        <p:spPr>
          <a:xfrm>
            <a:off x="-63500" y="-27779"/>
            <a:ext cx="1584962" cy="6944236"/>
          </a:xfrm>
          <a:prstGeom prst="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02D0BAB-52E0-E343-B7D5-C9DCB015E43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98116" y="1517817"/>
            <a:ext cx="2776671" cy="1146886"/>
          </a:xfrm>
          <a:prstGeom prst="rect">
            <a:avLst/>
          </a:prstGeom>
        </p:spPr>
      </p:pic>
      <p:sp>
        <p:nvSpPr>
          <p:cNvPr id="7" name="Title Placeholder 11">
            <a:extLst>
              <a:ext uri="{FF2B5EF4-FFF2-40B4-BE49-F238E27FC236}">
                <a16:creationId xmlns:a16="http://schemas.microsoft.com/office/drawing/2014/main" id="{DE008576-FFE2-3249-828D-2981AE7C1CB8}"/>
              </a:ext>
            </a:extLst>
          </p:cNvPr>
          <p:cNvSpPr>
            <a:spLocks noGrp="1"/>
          </p:cNvSpPr>
          <p:nvPr>
            <p:ph type="title" hasCustomPrompt="1"/>
          </p:nvPr>
        </p:nvSpPr>
        <p:spPr>
          <a:xfrm>
            <a:off x="2594708" y="3382674"/>
            <a:ext cx="9308098" cy="748690"/>
          </a:xfrm>
          <a:prstGeom prst="rect">
            <a:avLst/>
          </a:prstGeom>
        </p:spPr>
        <p:txBody>
          <a:bodyPr vert="horz" lIns="91440" tIns="45720" rIns="91440" bIns="45720" rtlCol="0" anchor="t">
            <a:noAutofit/>
          </a:bodyPr>
          <a:lstStyle>
            <a:lvl1pPr>
              <a:defRPr sz="4400" b="0">
                <a:highlight>
                  <a:srgbClr val="559FD4"/>
                </a:highlight>
              </a:defRPr>
            </a:lvl1pPr>
          </a:lstStyle>
          <a:p>
            <a:r>
              <a:rPr lang="en-US" dirty="0"/>
              <a:t>Title of Presentation Goes Here </a:t>
            </a:r>
          </a:p>
        </p:txBody>
      </p:sp>
      <p:sp>
        <p:nvSpPr>
          <p:cNvPr id="3" name="Text Placeholder 2">
            <a:extLst>
              <a:ext uri="{FF2B5EF4-FFF2-40B4-BE49-F238E27FC236}">
                <a16:creationId xmlns:a16="http://schemas.microsoft.com/office/drawing/2014/main" id="{A24C49DE-DEEE-6448-A9E2-09F4F0A11F3C}"/>
              </a:ext>
            </a:extLst>
          </p:cNvPr>
          <p:cNvSpPr>
            <a:spLocks noGrp="1"/>
          </p:cNvSpPr>
          <p:nvPr>
            <p:ph type="body" sz="quarter" idx="10" hasCustomPrompt="1"/>
          </p:nvPr>
        </p:nvSpPr>
        <p:spPr>
          <a:xfrm>
            <a:off x="10097722" y="430962"/>
            <a:ext cx="1805084" cy="333238"/>
          </a:xfrm>
          <a:prstGeom prst="rect">
            <a:avLst/>
          </a:prstGeom>
          <a:ln>
            <a:noFill/>
          </a:ln>
        </p:spPr>
        <p:txBody>
          <a:bodyPr anchor="t"/>
          <a:lstStyle>
            <a:lvl1pPr algn="r">
              <a:defRPr sz="1600">
                <a:ln>
                  <a:noFill/>
                </a:ln>
                <a:solidFill>
                  <a:schemeClr val="bg2"/>
                </a:solidFill>
              </a:defRPr>
            </a:lvl1pPr>
          </a:lstStyle>
          <a:p>
            <a:pPr lvl="0"/>
            <a:r>
              <a:rPr lang="en-US" dirty="0"/>
              <a:t>00-00-00</a:t>
            </a:r>
          </a:p>
        </p:txBody>
      </p:sp>
      <p:sp>
        <p:nvSpPr>
          <p:cNvPr id="16" name="Text Placeholder 23">
            <a:extLst>
              <a:ext uri="{FF2B5EF4-FFF2-40B4-BE49-F238E27FC236}">
                <a16:creationId xmlns:a16="http://schemas.microsoft.com/office/drawing/2014/main" id="{42C57878-D78E-8E4A-969F-C74321DDF32C}"/>
              </a:ext>
            </a:extLst>
          </p:cNvPr>
          <p:cNvSpPr>
            <a:spLocks noGrp="1"/>
          </p:cNvSpPr>
          <p:nvPr>
            <p:ph type="body" sz="quarter" idx="15" hasCustomPrompt="1"/>
          </p:nvPr>
        </p:nvSpPr>
        <p:spPr>
          <a:xfrm>
            <a:off x="2610314" y="4392811"/>
            <a:ext cx="9292491" cy="343688"/>
          </a:xfrm>
          <a:prstGeom prst="rect">
            <a:avLst/>
          </a:prstGeom>
          <a:ln>
            <a:noFill/>
          </a:ln>
        </p:spPr>
        <p:txBody>
          <a:bodyPr>
            <a:noAutofit/>
          </a:bodyPr>
          <a:lstStyle>
            <a:lvl1pPr>
              <a:defRPr sz="2000">
                <a:solidFill>
                  <a:schemeClr val="bg1"/>
                </a:solidFill>
              </a:defRPr>
            </a:lvl1pPr>
          </a:lstStyle>
          <a:p>
            <a:pPr lvl="0"/>
            <a:r>
              <a:rPr lang="en-US" dirty="0"/>
              <a:t>Subhead goes here</a:t>
            </a:r>
          </a:p>
        </p:txBody>
      </p:sp>
      <p:sp>
        <p:nvSpPr>
          <p:cNvPr id="18" name="Text Placeholder 27">
            <a:extLst>
              <a:ext uri="{FF2B5EF4-FFF2-40B4-BE49-F238E27FC236}">
                <a16:creationId xmlns:a16="http://schemas.microsoft.com/office/drawing/2014/main" id="{59243375-CD53-EA4C-81A4-D28666FD1B25}"/>
              </a:ext>
            </a:extLst>
          </p:cNvPr>
          <p:cNvSpPr>
            <a:spLocks noGrp="1"/>
          </p:cNvSpPr>
          <p:nvPr>
            <p:ph type="body" sz="quarter" idx="17" hasCustomPrompt="1"/>
          </p:nvPr>
        </p:nvSpPr>
        <p:spPr>
          <a:xfrm>
            <a:off x="2610313" y="5190672"/>
            <a:ext cx="9308097" cy="333238"/>
          </a:xfrm>
          <a:prstGeom prst="rect">
            <a:avLst/>
          </a:prstGeom>
        </p:spPr>
        <p:txBody>
          <a:bodyPr>
            <a:noAutofit/>
          </a:bodyPr>
          <a:lstStyle>
            <a:lvl1pPr>
              <a:defRPr sz="1600">
                <a:solidFill>
                  <a:schemeClr val="bg2"/>
                </a:solidFill>
              </a:defRPr>
            </a:lvl1pPr>
          </a:lstStyle>
          <a:p>
            <a:pPr lvl="0"/>
            <a:r>
              <a:rPr lang="en-US" dirty="0"/>
              <a:t>Name and/or Job Title goes here</a:t>
            </a:r>
          </a:p>
        </p:txBody>
      </p:sp>
      <p:sp>
        <p:nvSpPr>
          <p:cNvPr id="17" name="Rectangle 16">
            <a:extLst>
              <a:ext uri="{FF2B5EF4-FFF2-40B4-BE49-F238E27FC236}">
                <a16:creationId xmlns:a16="http://schemas.microsoft.com/office/drawing/2014/main" id="{08150AF3-54B5-F340-A0BA-167F19414B05}"/>
              </a:ext>
            </a:extLst>
          </p:cNvPr>
          <p:cNvSpPr/>
          <p:nvPr userDrawn="1"/>
        </p:nvSpPr>
        <p:spPr>
          <a:xfrm>
            <a:off x="1517804" y="-27781"/>
            <a:ext cx="45719" cy="694423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22148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le Slide Simple v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85B6A4-F6EA-774A-8F9D-4FF447A36BB5}"/>
              </a:ext>
            </a:extLst>
          </p:cNvPr>
          <p:cNvSpPr/>
          <p:nvPr userDrawn="1"/>
        </p:nvSpPr>
        <p:spPr>
          <a:xfrm>
            <a:off x="-63500" y="-27779"/>
            <a:ext cx="12313770" cy="694423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D9BEFFE-FB3D-AA4C-B9AA-3DC93FC7435F}"/>
              </a:ext>
            </a:extLst>
          </p:cNvPr>
          <p:cNvSpPr/>
          <p:nvPr userDrawn="1"/>
        </p:nvSpPr>
        <p:spPr>
          <a:xfrm>
            <a:off x="-63500" y="-27779"/>
            <a:ext cx="1584962" cy="6944236"/>
          </a:xfrm>
          <a:prstGeom prst="rect">
            <a:avLst/>
          </a:prstGeom>
          <a:solidFill>
            <a:schemeClr val="bg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02D0BAB-52E0-E343-B7D5-C9DCB015E43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98116" y="1517817"/>
            <a:ext cx="2776671" cy="1146886"/>
          </a:xfrm>
          <a:prstGeom prst="rect">
            <a:avLst/>
          </a:prstGeom>
        </p:spPr>
      </p:pic>
      <p:sp>
        <p:nvSpPr>
          <p:cNvPr id="7" name="Title Placeholder 11">
            <a:extLst>
              <a:ext uri="{FF2B5EF4-FFF2-40B4-BE49-F238E27FC236}">
                <a16:creationId xmlns:a16="http://schemas.microsoft.com/office/drawing/2014/main" id="{DE008576-FFE2-3249-828D-2981AE7C1CB8}"/>
              </a:ext>
            </a:extLst>
          </p:cNvPr>
          <p:cNvSpPr>
            <a:spLocks noGrp="1"/>
          </p:cNvSpPr>
          <p:nvPr>
            <p:ph type="title" hasCustomPrompt="1"/>
          </p:nvPr>
        </p:nvSpPr>
        <p:spPr>
          <a:xfrm>
            <a:off x="2594708" y="3382674"/>
            <a:ext cx="9308098" cy="748690"/>
          </a:xfrm>
          <a:prstGeom prst="rect">
            <a:avLst/>
          </a:prstGeom>
        </p:spPr>
        <p:txBody>
          <a:bodyPr vert="horz" lIns="91440" tIns="45720" rIns="91440" bIns="45720" rtlCol="0" anchor="t">
            <a:noAutofit/>
          </a:bodyPr>
          <a:lstStyle>
            <a:lvl1pPr>
              <a:defRPr sz="4400" b="0">
                <a:highlight>
                  <a:srgbClr val="559FD4"/>
                </a:highlight>
              </a:defRPr>
            </a:lvl1pPr>
          </a:lstStyle>
          <a:p>
            <a:r>
              <a:rPr lang="en-US" dirty="0"/>
              <a:t>Title of Presentation Goes Here </a:t>
            </a:r>
          </a:p>
        </p:txBody>
      </p:sp>
      <p:sp>
        <p:nvSpPr>
          <p:cNvPr id="3" name="Text Placeholder 2">
            <a:extLst>
              <a:ext uri="{FF2B5EF4-FFF2-40B4-BE49-F238E27FC236}">
                <a16:creationId xmlns:a16="http://schemas.microsoft.com/office/drawing/2014/main" id="{A24C49DE-DEEE-6448-A9E2-09F4F0A11F3C}"/>
              </a:ext>
            </a:extLst>
          </p:cNvPr>
          <p:cNvSpPr>
            <a:spLocks noGrp="1"/>
          </p:cNvSpPr>
          <p:nvPr>
            <p:ph type="body" sz="quarter" idx="10" hasCustomPrompt="1"/>
          </p:nvPr>
        </p:nvSpPr>
        <p:spPr>
          <a:xfrm>
            <a:off x="10097722" y="430962"/>
            <a:ext cx="1805084" cy="333238"/>
          </a:xfrm>
          <a:prstGeom prst="rect">
            <a:avLst/>
          </a:prstGeom>
          <a:ln>
            <a:noFill/>
          </a:ln>
        </p:spPr>
        <p:txBody>
          <a:bodyPr anchor="t"/>
          <a:lstStyle>
            <a:lvl1pPr algn="r">
              <a:defRPr sz="1600">
                <a:ln>
                  <a:noFill/>
                </a:ln>
                <a:solidFill>
                  <a:schemeClr val="bg2"/>
                </a:solidFill>
              </a:defRPr>
            </a:lvl1pPr>
          </a:lstStyle>
          <a:p>
            <a:pPr lvl="0"/>
            <a:r>
              <a:rPr lang="en-US" dirty="0"/>
              <a:t>00-00-00</a:t>
            </a:r>
          </a:p>
        </p:txBody>
      </p:sp>
      <p:sp>
        <p:nvSpPr>
          <p:cNvPr id="16" name="Text Placeholder 23">
            <a:extLst>
              <a:ext uri="{FF2B5EF4-FFF2-40B4-BE49-F238E27FC236}">
                <a16:creationId xmlns:a16="http://schemas.microsoft.com/office/drawing/2014/main" id="{42C57878-D78E-8E4A-969F-C74321DDF32C}"/>
              </a:ext>
            </a:extLst>
          </p:cNvPr>
          <p:cNvSpPr>
            <a:spLocks noGrp="1"/>
          </p:cNvSpPr>
          <p:nvPr>
            <p:ph type="body" sz="quarter" idx="15" hasCustomPrompt="1"/>
          </p:nvPr>
        </p:nvSpPr>
        <p:spPr>
          <a:xfrm>
            <a:off x="2610314" y="4392811"/>
            <a:ext cx="9292491" cy="343688"/>
          </a:xfrm>
          <a:prstGeom prst="rect">
            <a:avLst/>
          </a:prstGeom>
          <a:ln>
            <a:noFill/>
          </a:ln>
        </p:spPr>
        <p:txBody>
          <a:bodyPr>
            <a:noAutofit/>
          </a:bodyPr>
          <a:lstStyle>
            <a:lvl1pPr>
              <a:defRPr sz="2000">
                <a:solidFill>
                  <a:schemeClr val="bg1"/>
                </a:solidFill>
              </a:defRPr>
            </a:lvl1pPr>
          </a:lstStyle>
          <a:p>
            <a:pPr lvl="0"/>
            <a:r>
              <a:rPr lang="en-US" dirty="0"/>
              <a:t>Subhead goes here</a:t>
            </a:r>
          </a:p>
        </p:txBody>
      </p:sp>
      <p:sp>
        <p:nvSpPr>
          <p:cNvPr id="18" name="Text Placeholder 27">
            <a:extLst>
              <a:ext uri="{FF2B5EF4-FFF2-40B4-BE49-F238E27FC236}">
                <a16:creationId xmlns:a16="http://schemas.microsoft.com/office/drawing/2014/main" id="{59243375-CD53-EA4C-81A4-D28666FD1B25}"/>
              </a:ext>
            </a:extLst>
          </p:cNvPr>
          <p:cNvSpPr>
            <a:spLocks noGrp="1"/>
          </p:cNvSpPr>
          <p:nvPr>
            <p:ph type="body" sz="quarter" idx="17" hasCustomPrompt="1"/>
          </p:nvPr>
        </p:nvSpPr>
        <p:spPr>
          <a:xfrm>
            <a:off x="2610313" y="5190672"/>
            <a:ext cx="9246772" cy="333238"/>
          </a:xfrm>
          <a:prstGeom prst="rect">
            <a:avLst/>
          </a:prstGeom>
        </p:spPr>
        <p:txBody>
          <a:bodyPr>
            <a:noAutofit/>
          </a:bodyPr>
          <a:lstStyle>
            <a:lvl1pPr>
              <a:defRPr sz="1600">
                <a:solidFill>
                  <a:schemeClr val="bg2"/>
                </a:solidFill>
              </a:defRPr>
            </a:lvl1pPr>
          </a:lstStyle>
          <a:p>
            <a:pPr lvl="0"/>
            <a:r>
              <a:rPr lang="en-US" dirty="0"/>
              <a:t>Presenter 1 Name and/or Job Title goes here</a:t>
            </a:r>
          </a:p>
        </p:txBody>
      </p:sp>
      <p:sp>
        <p:nvSpPr>
          <p:cNvPr id="12" name="Text Placeholder 27">
            <a:extLst>
              <a:ext uri="{FF2B5EF4-FFF2-40B4-BE49-F238E27FC236}">
                <a16:creationId xmlns:a16="http://schemas.microsoft.com/office/drawing/2014/main" id="{F8FFF483-1E91-1349-9562-9E90246B84A3}"/>
              </a:ext>
            </a:extLst>
          </p:cNvPr>
          <p:cNvSpPr>
            <a:spLocks noGrp="1"/>
          </p:cNvSpPr>
          <p:nvPr>
            <p:ph type="body" sz="quarter" idx="18" hasCustomPrompt="1"/>
          </p:nvPr>
        </p:nvSpPr>
        <p:spPr>
          <a:xfrm>
            <a:off x="2610313" y="5632461"/>
            <a:ext cx="9246772" cy="333238"/>
          </a:xfrm>
          <a:prstGeom prst="rect">
            <a:avLst/>
          </a:prstGeom>
        </p:spPr>
        <p:txBody>
          <a:bodyPr>
            <a:noAutofit/>
          </a:bodyPr>
          <a:lstStyle>
            <a:lvl1pPr>
              <a:defRPr sz="1600">
                <a:solidFill>
                  <a:schemeClr val="bg2"/>
                </a:solidFill>
              </a:defRPr>
            </a:lvl1pPr>
          </a:lstStyle>
          <a:p>
            <a:pPr lvl="0"/>
            <a:r>
              <a:rPr lang="en-US" dirty="0"/>
              <a:t>Presenter 2 Name and/or Job Title goes here</a:t>
            </a:r>
          </a:p>
        </p:txBody>
      </p:sp>
      <p:sp>
        <p:nvSpPr>
          <p:cNvPr id="14" name="Rectangle 13">
            <a:extLst>
              <a:ext uri="{FF2B5EF4-FFF2-40B4-BE49-F238E27FC236}">
                <a16:creationId xmlns:a16="http://schemas.microsoft.com/office/drawing/2014/main" id="{20D00020-4AE5-E948-B727-07BB46DB75C8}"/>
              </a:ext>
            </a:extLst>
          </p:cNvPr>
          <p:cNvSpPr/>
          <p:nvPr userDrawn="1"/>
        </p:nvSpPr>
        <p:spPr>
          <a:xfrm>
            <a:off x="1517804" y="-27781"/>
            <a:ext cx="45719" cy="694423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28670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B380D3-686C-E642-979B-FE6693E2B1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BDB9306A-0044-2C41-A388-E485D6C703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FFF30140-6698-F847-8BD9-2138715707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559FD4"/>
                </a:solidFill>
              </a:defRPr>
            </a:lvl1pPr>
          </a:lstStyle>
          <a:p>
            <a:fld id="{9508B7CB-0233-0447-81AF-7D6A3396474B}" type="slidenum">
              <a:rPr lang="en-US" smtClean="0"/>
              <a:pPr/>
              <a:t>‹#›</a:t>
            </a:fld>
            <a:endParaRPr lang="en-US" dirty="0"/>
          </a:p>
        </p:txBody>
      </p:sp>
    </p:spTree>
    <p:extLst>
      <p:ext uri="{BB962C8B-B14F-4D97-AF65-F5344CB8AC3E}">
        <p14:creationId xmlns:p14="http://schemas.microsoft.com/office/powerpoint/2010/main" val="90265218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61" r:id="rId3"/>
    <p:sldLayoutId id="2147483669" r:id="rId4"/>
    <p:sldLayoutId id="2147483670" r:id="rId5"/>
    <p:sldLayoutId id="2147483698" r:id="rId6"/>
    <p:sldLayoutId id="2147483684" r:id="rId7"/>
    <p:sldLayoutId id="2147483686" r:id="rId8"/>
    <p:sldLayoutId id="2147483699" r:id="rId9"/>
    <p:sldLayoutId id="2147483662" r:id="rId10"/>
    <p:sldLayoutId id="2147483700" r:id="rId11"/>
    <p:sldLayoutId id="2147483681" r:id="rId12"/>
    <p:sldLayoutId id="2147483668" r:id="rId13"/>
    <p:sldLayoutId id="2147483688" r:id="rId14"/>
    <p:sldLayoutId id="2147483701" r:id="rId15"/>
    <p:sldLayoutId id="2147483674" r:id="rId16"/>
    <p:sldLayoutId id="2147483702" r:id="rId17"/>
    <p:sldLayoutId id="2147483666" r:id="rId18"/>
    <p:sldLayoutId id="2147483689" r:id="rId19"/>
    <p:sldLayoutId id="2147483704" r:id="rId20"/>
    <p:sldLayoutId id="2147483675" r:id="rId21"/>
    <p:sldLayoutId id="2147483703" r:id="rId22"/>
    <p:sldLayoutId id="2147483667" r:id="rId23"/>
    <p:sldLayoutId id="2147483692" r:id="rId24"/>
    <p:sldLayoutId id="2147483691" r:id="rId25"/>
    <p:sldLayoutId id="2147483693" r:id="rId26"/>
    <p:sldLayoutId id="2147483694" r:id="rId27"/>
    <p:sldLayoutId id="2147483690" r:id="rId28"/>
    <p:sldLayoutId id="2147483671" r:id="rId29"/>
    <p:sldLayoutId id="2147483676" r:id="rId30"/>
    <p:sldLayoutId id="2147483677" r:id="rId31"/>
    <p:sldLayoutId id="2147483687" r:id="rId32"/>
    <p:sldLayoutId id="2147483678" r:id="rId33"/>
    <p:sldLayoutId id="2147483679" r:id="rId34"/>
    <p:sldLayoutId id="2147483680" r:id="rId35"/>
    <p:sldLayoutId id="2147483682" r:id="rId36"/>
    <p:sldLayoutId id="2147483695" r:id="rId37"/>
    <p:sldLayoutId id="2147483683" r:id="rId38"/>
    <p:sldLayoutId id="2147483705" r:id="rId39"/>
    <p:sldLayoutId id="2147483707" r:id="rId40"/>
    <p:sldLayoutId id="2147483706" r:id="rId41"/>
    <p:sldLayoutId id="2147483708" r:id="rId42"/>
    <p:sldLayoutId id="2147483673" r:id="rId43"/>
    <p:sldLayoutId id="2147483664" r:id="rId44"/>
    <p:sldLayoutId id="2147483672" r:id="rId45"/>
    <p:sldLayoutId id="2147483709" r:id="rId46"/>
    <p:sldLayoutId id="2147483710" r:id="rId47"/>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algn="l" defTabSz="609585" rtl="0" eaLnBrk="1" latinLnBrk="0" hangingPunct="1">
        <a:spcBef>
          <a:spcPct val="0"/>
        </a:spcBef>
        <a:buNone/>
        <a:defRPr sz="3200" b="0" i="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609585" rtl="0" eaLnBrk="1" latinLnBrk="0" hangingPunct="1">
        <a:spcBef>
          <a:spcPct val="20000"/>
        </a:spcBef>
        <a:buFont typeface="Arial"/>
        <a:buNone/>
        <a:defRPr sz="28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800" kern="1200">
          <a:solidFill>
            <a:schemeClr val="tx2"/>
          </a:solidFill>
          <a:latin typeface="Arial"/>
          <a:ea typeface="+mn-ea"/>
          <a:cs typeface="Arial"/>
        </a:defRPr>
      </a:lvl2pPr>
      <a:lvl3pPr marL="1523962" indent="-304792" algn="l" defTabSz="609585" rtl="0" eaLnBrk="1" latinLnBrk="0" hangingPunct="1">
        <a:spcBef>
          <a:spcPct val="20000"/>
        </a:spcBef>
        <a:buFont typeface="Lucida Grande"/>
        <a:buChar char="-"/>
        <a:defRPr sz="2400" kern="1200">
          <a:solidFill>
            <a:srgbClr val="559FD4"/>
          </a:solidFill>
          <a:latin typeface="Arial"/>
          <a:ea typeface="+mn-ea"/>
          <a:cs typeface="Arial"/>
        </a:defRPr>
      </a:lvl3pPr>
      <a:lvl4pPr marL="2133547" indent="-304792" algn="l" defTabSz="609585" rtl="0" eaLnBrk="1" latinLnBrk="0" hangingPunct="1">
        <a:spcBef>
          <a:spcPct val="20000"/>
        </a:spcBef>
        <a:buFont typeface="Arial"/>
        <a:buChar char="–"/>
        <a:defRPr sz="2400" kern="1200">
          <a:solidFill>
            <a:schemeClr val="accent3"/>
          </a:solidFill>
          <a:latin typeface="Arial"/>
          <a:ea typeface="+mn-ea"/>
          <a:cs typeface="Arial"/>
        </a:defRPr>
      </a:lvl4pPr>
      <a:lvl5pPr marL="2743131" indent="-304792" algn="l" defTabSz="609585" rtl="0" eaLnBrk="1" latinLnBrk="0" hangingPunct="1">
        <a:spcBef>
          <a:spcPct val="20000"/>
        </a:spcBef>
        <a:buFont typeface="Arial"/>
        <a:buChar char="»"/>
        <a:defRPr sz="2400" kern="1200">
          <a:solidFill>
            <a:schemeClr val="tx1">
              <a:lumMod val="85000"/>
              <a:lumOff val="1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11.pn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3" Type="http://schemas.microsoft.com/office/2018/10/relationships/comments" Target="../comments/modernComment_11D_E0209A3E.xml"/><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59479-B59C-0A40-BA45-4D4614379C4F}"/>
              </a:ext>
            </a:extLst>
          </p:cNvPr>
          <p:cNvSpPr>
            <a:spLocks noGrp="1"/>
          </p:cNvSpPr>
          <p:nvPr>
            <p:ph type="title"/>
          </p:nvPr>
        </p:nvSpPr>
        <p:spPr/>
        <p:txBody>
          <a:bodyPr/>
          <a:lstStyle/>
          <a:p>
            <a:r>
              <a:rPr lang="en-US" dirty="0"/>
              <a:t>Water Literate Leaders of Northern Colorado</a:t>
            </a:r>
          </a:p>
        </p:txBody>
      </p:sp>
      <p:sp>
        <p:nvSpPr>
          <p:cNvPr id="3" name="Text Placeholder 2">
            <a:extLst>
              <a:ext uri="{FF2B5EF4-FFF2-40B4-BE49-F238E27FC236}">
                <a16:creationId xmlns:a16="http://schemas.microsoft.com/office/drawing/2014/main" id="{16EAEBA0-1834-CF47-AFCA-9EC77250A6DE}"/>
              </a:ext>
            </a:extLst>
          </p:cNvPr>
          <p:cNvSpPr>
            <a:spLocks noGrp="1"/>
          </p:cNvSpPr>
          <p:nvPr>
            <p:ph type="body" sz="quarter" idx="10"/>
          </p:nvPr>
        </p:nvSpPr>
        <p:spPr/>
        <p:txBody>
          <a:bodyPr>
            <a:normAutofit lnSpcReduction="10000"/>
          </a:bodyPr>
          <a:lstStyle/>
          <a:p>
            <a:r>
              <a:rPr lang="en-US" dirty="0"/>
              <a:t>April 12, 2023</a:t>
            </a:r>
          </a:p>
        </p:txBody>
      </p:sp>
      <p:sp>
        <p:nvSpPr>
          <p:cNvPr id="4" name="Text Placeholder 3">
            <a:extLst>
              <a:ext uri="{FF2B5EF4-FFF2-40B4-BE49-F238E27FC236}">
                <a16:creationId xmlns:a16="http://schemas.microsoft.com/office/drawing/2014/main" id="{93A451AD-C2B8-4845-913A-2D02010B5CD8}"/>
              </a:ext>
            </a:extLst>
          </p:cNvPr>
          <p:cNvSpPr>
            <a:spLocks noGrp="1"/>
          </p:cNvSpPr>
          <p:nvPr>
            <p:ph type="body" sz="quarter" idx="15"/>
          </p:nvPr>
        </p:nvSpPr>
        <p:spPr/>
        <p:txBody>
          <a:bodyPr>
            <a:normAutofit fontScale="92500" lnSpcReduction="20000"/>
          </a:bodyPr>
          <a:lstStyle/>
          <a:p>
            <a:r>
              <a:rPr lang="en-US" dirty="0"/>
              <a:t>Water Supply and Demand: Municipal Organizations</a:t>
            </a:r>
          </a:p>
        </p:txBody>
      </p:sp>
      <p:sp>
        <p:nvSpPr>
          <p:cNvPr id="5" name="Text Placeholder 4">
            <a:extLst>
              <a:ext uri="{FF2B5EF4-FFF2-40B4-BE49-F238E27FC236}">
                <a16:creationId xmlns:a16="http://schemas.microsoft.com/office/drawing/2014/main" id="{8F2D7714-D330-F745-8B7B-96DE66014022}"/>
              </a:ext>
            </a:extLst>
          </p:cNvPr>
          <p:cNvSpPr>
            <a:spLocks noGrp="1"/>
          </p:cNvSpPr>
          <p:nvPr>
            <p:ph type="body" sz="quarter" idx="17"/>
          </p:nvPr>
        </p:nvSpPr>
        <p:spPr/>
        <p:txBody>
          <a:bodyPr>
            <a:normAutofit lnSpcReduction="10000"/>
          </a:bodyPr>
          <a:lstStyle/>
          <a:p>
            <a:r>
              <a:rPr lang="en-US" dirty="0"/>
              <a:t>Mariel Miller, Fort Collins Utilities, Water Conservation Manager</a:t>
            </a:r>
          </a:p>
        </p:txBody>
      </p:sp>
      <p:sp>
        <p:nvSpPr>
          <p:cNvPr id="6" name="Picture Placeholder 5">
            <a:extLst>
              <a:ext uri="{FF2B5EF4-FFF2-40B4-BE49-F238E27FC236}">
                <a16:creationId xmlns:a16="http://schemas.microsoft.com/office/drawing/2014/main" id="{0D0D91DD-B1EF-5C4D-9E29-70EBCDECD3BF}"/>
              </a:ext>
            </a:extLst>
          </p:cNvPr>
          <p:cNvSpPr>
            <a:spLocks noGrp="1"/>
          </p:cNvSpPr>
          <p:nvPr>
            <p:ph type="pic" sz="quarter" idx="18"/>
          </p:nvPr>
        </p:nvSpPr>
        <p:spPr/>
      </p:sp>
    </p:spTree>
    <p:extLst>
      <p:ext uri="{BB962C8B-B14F-4D97-AF65-F5344CB8AC3E}">
        <p14:creationId xmlns:p14="http://schemas.microsoft.com/office/powerpoint/2010/main" val="865296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56D58-CCC3-49DA-9DD0-79D4C6105FBC}"/>
              </a:ext>
            </a:extLst>
          </p:cNvPr>
          <p:cNvSpPr>
            <a:spLocks noGrp="1"/>
          </p:cNvSpPr>
          <p:nvPr>
            <p:ph type="title"/>
          </p:nvPr>
        </p:nvSpPr>
        <p:spPr/>
        <p:txBody>
          <a:bodyPr/>
          <a:lstStyle/>
          <a:p>
            <a:r>
              <a:rPr lang="en-US"/>
              <a:t>Fort Collins Utilities </a:t>
            </a:r>
          </a:p>
        </p:txBody>
      </p:sp>
      <p:sp>
        <p:nvSpPr>
          <p:cNvPr id="4" name="Content Placeholder 3">
            <a:extLst>
              <a:ext uri="{FF2B5EF4-FFF2-40B4-BE49-F238E27FC236}">
                <a16:creationId xmlns:a16="http://schemas.microsoft.com/office/drawing/2014/main" id="{B1D175FB-AF0B-40C2-BC29-0FCDE661446C}"/>
              </a:ext>
            </a:extLst>
          </p:cNvPr>
          <p:cNvSpPr>
            <a:spLocks noGrp="1"/>
          </p:cNvSpPr>
          <p:nvPr>
            <p:ph idx="1"/>
          </p:nvPr>
        </p:nvSpPr>
        <p:spPr>
          <a:xfrm>
            <a:off x="0" y="1098991"/>
            <a:ext cx="6057095" cy="384333"/>
          </a:xfrm>
          <a:solidFill>
            <a:schemeClr val="bg2"/>
          </a:solidFill>
        </p:spPr>
        <p:txBody>
          <a:bodyPr/>
          <a:lstStyle/>
          <a:p>
            <a:pPr algn="ctr"/>
            <a:r>
              <a:rPr lang="en-US" b="1" dirty="0">
                <a:solidFill>
                  <a:schemeClr val="bg1"/>
                </a:solidFill>
              </a:rPr>
              <a:t>Water by the Numbers (2022)</a:t>
            </a:r>
          </a:p>
        </p:txBody>
      </p:sp>
      <p:sp>
        <p:nvSpPr>
          <p:cNvPr id="5" name="Slide Number Placeholder 4">
            <a:extLst>
              <a:ext uri="{FF2B5EF4-FFF2-40B4-BE49-F238E27FC236}">
                <a16:creationId xmlns:a16="http://schemas.microsoft.com/office/drawing/2014/main" id="{047C85E8-BE84-4852-B1C4-A8E3E8D0C60D}"/>
              </a:ext>
            </a:extLst>
          </p:cNvPr>
          <p:cNvSpPr>
            <a:spLocks noGrp="1"/>
          </p:cNvSpPr>
          <p:nvPr>
            <p:ph type="sldNum" sz="quarter" idx="4"/>
          </p:nvPr>
        </p:nvSpPr>
        <p:spPr/>
        <p:txBody>
          <a:bodyPr/>
          <a:lstStyle/>
          <a:p>
            <a:fld id="{6B336A68-D5C4-EF40-B998-6E375F9C805C}" type="slidenum">
              <a:rPr lang="en-US" smtClean="0"/>
              <a:pPr/>
              <a:t>2</a:t>
            </a:fld>
            <a:endParaRPr lang="en-US"/>
          </a:p>
        </p:txBody>
      </p:sp>
      <p:pic>
        <p:nvPicPr>
          <p:cNvPr id="6" name="Picture 5" descr="Map&#10;&#10;Description automatically generated">
            <a:extLst>
              <a:ext uri="{FF2B5EF4-FFF2-40B4-BE49-F238E27FC236}">
                <a16:creationId xmlns:a16="http://schemas.microsoft.com/office/drawing/2014/main" id="{784E28E1-7BC5-4768-A41F-05F33A4A97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24721" y="883896"/>
            <a:ext cx="6159659" cy="5974103"/>
          </a:xfrm>
          <a:prstGeom prst="rect">
            <a:avLst/>
          </a:prstGeom>
        </p:spPr>
      </p:pic>
      <p:sp>
        <p:nvSpPr>
          <p:cNvPr id="7" name="TextBox 6">
            <a:extLst>
              <a:ext uri="{FF2B5EF4-FFF2-40B4-BE49-F238E27FC236}">
                <a16:creationId xmlns:a16="http://schemas.microsoft.com/office/drawing/2014/main" id="{9C92EC7B-9B5C-4573-99E3-9537156D98E2}"/>
              </a:ext>
            </a:extLst>
          </p:cNvPr>
          <p:cNvSpPr txBox="1"/>
          <p:nvPr/>
        </p:nvSpPr>
        <p:spPr>
          <a:xfrm>
            <a:off x="8490856" y="3594480"/>
            <a:ext cx="2090057" cy="338554"/>
          </a:xfrm>
          <a:prstGeom prst="rect">
            <a:avLst/>
          </a:prstGeom>
          <a:noFill/>
        </p:spPr>
        <p:txBody>
          <a:bodyPr wrap="square" rtlCol="0">
            <a:spAutoFit/>
          </a:bodyPr>
          <a:lstStyle/>
          <a:p>
            <a:r>
              <a:rPr lang="en-US" sz="1600">
                <a:solidFill>
                  <a:schemeClr val="bg1"/>
                </a:solidFill>
                <a:highlight>
                  <a:srgbClr val="42769F"/>
                </a:highlight>
              </a:rPr>
              <a:t>Fort Collins Utilities</a:t>
            </a:r>
          </a:p>
        </p:txBody>
      </p:sp>
      <p:sp>
        <p:nvSpPr>
          <p:cNvPr id="8" name="TextBox 7">
            <a:extLst>
              <a:ext uri="{FF2B5EF4-FFF2-40B4-BE49-F238E27FC236}">
                <a16:creationId xmlns:a16="http://schemas.microsoft.com/office/drawing/2014/main" id="{EE379A86-9722-4DEA-8E92-26EA9F4E6EF1}"/>
              </a:ext>
            </a:extLst>
          </p:cNvPr>
          <p:cNvSpPr txBox="1"/>
          <p:nvPr/>
        </p:nvSpPr>
        <p:spPr>
          <a:xfrm>
            <a:off x="9034121" y="5804827"/>
            <a:ext cx="2090057" cy="584775"/>
          </a:xfrm>
          <a:prstGeom prst="rect">
            <a:avLst/>
          </a:prstGeom>
          <a:noFill/>
        </p:spPr>
        <p:txBody>
          <a:bodyPr wrap="square" rtlCol="0">
            <a:spAutoFit/>
          </a:bodyPr>
          <a:lstStyle/>
          <a:p>
            <a:pPr algn="ctr"/>
            <a:r>
              <a:rPr lang="en-US" sz="1600"/>
              <a:t>Fort Collins Loveland Water District</a:t>
            </a:r>
          </a:p>
        </p:txBody>
      </p:sp>
      <p:sp>
        <p:nvSpPr>
          <p:cNvPr id="9" name="TextBox 8">
            <a:extLst>
              <a:ext uri="{FF2B5EF4-FFF2-40B4-BE49-F238E27FC236}">
                <a16:creationId xmlns:a16="http://schemas.microsoft.com/office/drawing/2014/main" id="{6841E06B-245D-436F-8B36-7B59C93AD8B2}"/>
              </a:ext>
            </a:extLst>
          </p:cNvPr>
          <p:cNvSpPr txBox="1"/>
          <p:nvPr/>
        </p:nvSpPr>
        <p:spPr>
          <a:xfrm>
            <a:off x="10116159" y="2330052"/>
            <a:ext cx="1536539" cy="584775"/>
          </a:xfrm>
          <a:prstGeom prst="rect">
            <a:avLst/>
          </a:prstGeom>
          <a:noFill/>
        </p:spPr>
        <p:txBody>
          <a:bodyPr wrap="square" rtlCol="0">
            <a:spAutoFit/>
          </a:bodyPr>
          <a:lstStyle/>
          <a:p>
            <a:pPr algn="ctr"/>
            <a:r>
              <a:rPr lang="en-US" sz="1600">
                <a:solidFill>
                  <a:schemeClr val="bg1"/>
                </a:solidFill>
                <a:highlight>
                  <a:srgbClr val="F79F5A"/>
                </a:highlight>
              </a:rPr>
              <a:t>ELCO Water District</a:t>
            </a:r>
          </a:p>
        </p:txBody>
      </p:sp>
      <p:sp>
        <p:nvSpPr>
          <p:cNvPr id="11" name="TextBox 10">
            <a:extLst>
              <a:ext uri="{FF2B5EF4-FFF2-40B4-BE49-F238E27FC236}">
                <a16:creationId xmlns:a16="http://schemas.microsoft.com/office/drawing/2014/main" id="{6E3ECFFF-BF66-4559-86DE-E3DC85E929FF}"/>
              </a:ext>
            </a:extLst>
          </p:cNvPr>
          <p:cNvSpPr txBox="1"/>
          <p:nvPr/>
        </p:nvSpPr>
        <p:spPr>
          <a:xfrm>
            <a:off x="6379792" y="876777"/>
            <a:ext cx="1384491" cy="830997"/>
          </a:xfrm>
          <a:prstGeom prst="rect">
            <a:avLst/>
          </a:prstGeom>
          <a:noFill/>
        </p:spPr>
        <p:txBody>
          <a:bodyPr wrap="square">
            <a:spAutoFit/>
          </a:bodyPr>
          <a:lstStyle/>
          <a:p>
            <a:pPr algn="ctr"/>
            <a:r>
              <a:rPr lang="en-US" sz="1600">
                <a:highlight>
                  <a:srgbClr val="A2D371"/>
                </a:highlight>
              </a:rPr>
              <a:t>West Fort Collins Water District</a:t>
            </a:r>
          </a:p>
        </p:txBody>
      </p:sp>
      <p:sp>
        <p:nvSpPr>
          <p:cNvPr id="12" name="TextBox 11">
            <a:extLst>
              <a:ext uri="{FF2B5EF4-FFF2-40B4-BE49-F238E27FC236}">
                <a16:creationId xmlns:a16="http://schemas.microsoft.com/office/drawing/2014/main" id="{8A7FD2E6-A11D-40E0-8BE8-C29D3FDB2D97}"/>
              </a:ext>
            </a:extLst>
          </p:cNvPr>
          <p:cNvSpPr txBox="1"/>
          <p:nvPr/>
        </p:nvSpPr>
        <p:spPr>
          <a:xfrm rot="4192235">
            <a:off x="6296862" y="3727907"/>
            <a:ext cx="2362200" cy="261610"/>
          </a:xfrm>
          <a:prstGeom prst="rect">
            <a:avLst/>
          </a:prstGeom>
          <a:noFill/>
        </p:spPr>
        <p:txBody>
          <a:bodyPr wrap="square" rtlCol="0">
            <a:spAutoFit/>
          </a:bodyPr>
          <a:lstStyle/>
          <a:p>
            <a:r>
              <a:rPr lang="en-US" sz="1100">
                <a:solidFill>
                  <a:schemeClr val="bg1"/>
                </a:solidFill>
              </a:rPr>
              <a:t>Horsetooth Reservoir</a:t>
            </a:r>
          </a:p>
        </p:txBody>
      </p:sp>
      <p:sp>
        <p:nvSpPr>
          <p:cNvPr id="13" name="TextBox 12">
            <a:extLst>
              <a:ext uri="{FF2B5EF4-FFF2-40B4-BE49-F238E27FC236}">
                <a16:creationId xmlns:a16="http://schemas.microsoft.com/office/drawing/2014/main" id="{74A05A52-FB91-4E7D-ABC5-089FA25994E5}"/>
              </a:ext>
            </a:extLst>
          </p:cNvPr>
          <p:cNvSpPr txBox="1"/>
          <p:nvPr/>
        </p:nvSpPr>
        <p:spPr>
          <a:xfrm rot="2191301">
            <a:off x="9071967" y="2555105"/>
            <a:ext cx="1124702" cy="261610"/>
          </a:xfrm>
          <a:prstGeom prst="rect">
            <a:avLst/>
          </a:prstGeom>
          <a:noFill/>
        </p:spPr>
        <p:txBody>
          <a:bodyPr wrap="square" rtlCol="0">
            <a:spAutoFit/>
          </a:bodyPr>
          <a:lstStyle/>
          <a:p>
            <a:r>
              <a:rPr lang="en-US" sz="1100">
                <a:solidFill>
                  <a:schemeClr val="bg1"/>
                </a:solidFill>
              </a:rPr>
              <a:t>Poudre River</a:t>
            </a:r>
          </a:p>
        </p:txBody>
      </p:sp>
      <p:grpSp>
        <p:nvGrpSpPr>
          <p:cNvPr id="42" name="Group 41">
            <a:extLst>
              <a:ext uri="{FF2B5EF4-FFF2-40B4-BE49-F238E27FC236}">
                <a16:creationId xmlns:a16="http://schemas.microsoft.com/office/drawing/2014/main" id="{EB37D884-8D5A-4153-9B0C-ACABE0015F77}"/>
              </a:ext>
            </a:extLst>
          </p:cNvPr>
          <p:cNvGrpSpPr/>
          <p:nvPr/>
        </p:nvGrpSpPr>
        <p:grpSpPr>
          <a:xfrm>
            <a:off x="-52204" y="2002368"/>
            <a:ext cx="2179369" cy="1588855"/>
            <a:chOff x="-52204" y="1599595"/>
            <a:chExt cx="2179369" cy="1588855"/>
          </a:xfrm>
        </p:grpSpPr>
        <p:pic>
          <p:nvPicPr>
            <p:cNvPr id="15" name="Graphic 14" descr="Group with solid fill">
              <a:extLst>
                <a:ext uri="{FF2B5EF4-FFF2-40B4-BE49-F238E27FC236}">
                  <a16:creationId xmlns:a16="http://schemas.microsoft.com/office/drawing/2014/main" id="{303A27D3-DAF2-42B7-A069-959DCE5DFE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0280" y="1599595"/>
              <a:ext cx="914400" cy="914400"/>
            </a:xfrm>
            <a:prstGeom prst="rect">
              <a:avLst/>
            </a:prstGeom>
          </p:spPr>
        </p:pic>
        <p:sp>
          <p:nvSpPr>
            <p:cNvPr id="34" name="TextBox 33">
              <a:extLst>
                <a:ext uri="{FF2B5EF4-FFF2-40B4-BE49-F238E27FC236}">
                  <a16:creationId xmlns:a16="http://schemas.microsoft.com/office/drawing/2014/main" id="{DFD10F60-B552-4193-B854-61E65F41BE0C}"/>
                </a:ext>
              </a:extLst>
            </p:cNvPr>
            <p:cNvSpPr txBox="1"/>
            <p:nvPr/>
          </p:nvSpPr>
          <p:spPr>
            <a:xfrm>
              <a:off x="-52204" y="2542119"/>
              <a:ext cx="2179369" cy="646331"/>
            </a:xfrm>
            <a:prstGeom prst="rect">
              <a:avLst/>
            </a:prstGeom>
            <a:noFill/>
          </p:spPr>
          <p:txBody>
            <a:bodyPr wrap="square" rtlCol="0">
              <a:spAutoFit/>
            </a:bodyPr>
            <a:lstStyle/>
            <a:p>
              <a:pPr algn="ctr"/>
              <a:r>
                <a:rPr lang="en-US" dirty="0"/>
                <a:t>137,000 people</a:t>
              </a:r>
            </a:p>
            <a:p>
              <a:pPr algn="ctr"/>
              <a:r>
                <a:rPr lang="en-US" dirty="0"/>
                <a:t>(70% of population)</a:t>
              </a:r>
            </a:p>
          </p:txBody>
        </p:sp>
      </p:grpSp>
      <p:grpSp>
        <p:nvGrpSpPr>
          <p:cNvPr id="43" name="Group 42">
            <a:extLst>
              <a:ext uri="{FF2B5EF4-FFF2-40B4-BE49-F238E27FC236}">
                <a16:creationId xmlns:a16="http://schemas.microsoft.com/office/drawing/2014/main" id="{999609E7-AC6E-451E-9F12-A75617A012D0}"/>
              </a:ext>
            </a:extLst>
          </p:cNvPr>
          <p:cNvGrpSpPr/>
          <p:nvPr/>
        </p:nvGrpSpPr>
        <p:grpSpPr>
          <a:xfrm>
            <a:off x="2292790" y="2002368"/>
            <a:ext cx="2024743" cy="1588855"/>
            <a:chOff x="2292790" y="1599595"/>
            <a:chExt cx="2024743" cy="1588855"/>
          </a:xfrm>
        </p:grpSpPr>
        <p:pic>
          <p:nvPicPr>
            <p:cNvPr id="21" name="Graphic 20" descr="Neighborhood with solid fill">
              <a:extLst>
                <a:ext uri="{FF2B5EF4-FFF2-40B4-BE49-F238E27FC236}">
                  <a16:creationId xmlns:a16="http://schemas.microsoft.com/office/drawing/2014/main" id="{BE99E5A7-FE91-461F-A857-F8CB7A1CE0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47961" y="1599595"/>
              <a:ext cx="914400" cy="914400"/>
            </a:xfrm>
            <a:prstGeom prst="rect">
              <a:avLst/>
            </a:prstGeom>
          </p:spPr>
        </p:pic>
        <p:sp>
          <p:nvSpPr>
            <p:cNvPr id="35" name="TextBox 34">
              <a:extLst>
                <a:ext uri="{FF2B5EF4-FFF2-40B4-BE49-F238E27FC236}">
                  <a16:creationId xmlns:a16="http://schemas.microsoft.com/office/drawing/2014/main" id="{8FD5C369-C42E-4118-B277-FB0E09F3999D}"/>
                </a:ext>
              </a:extLst>
            </p:cNvPr>
            <p:cNvSpPr txBox="1"/>
            <p:nvPr/>
          </p:nvSpPr>
          <p:spPr>
            <a:xfrm>
              <a:off x="2292790" y="2542119"/>
              <a:ext cx="2024743" cy="646331"/>
            </a:xfrm>
            <a:prstGeom prst="rect">
              <a:avLst/>
            </a:prstGeom>
            <a:noFill/>
          </p:spPr>
          <p:txBody>
            <a:bodyPr wrap="square" rtlCol="0">
              <a:spAutoFit/>
            </a:bodyPr>
            <a:lstStyle/>
            <a:p>
              <a:pPr algn="ctr"/>
              <a:r>
                <a:rPr lang="en-US" dirty="0"/>
                <a:t>33,000 residential accounts</a:t>
              </a:r>
            </a:p>
          </p:txBody>
        </p:sp>
      </p:grpSp>
      <p:grpSp>
        <p:nvGrpSpPr>
          <p:cNvPr id="44" name="Group 43">
            <a:extLst>
              <a:ext uri="{FF2B5EF4-FFF2-40B4-BE49-F238E27FC236}">
                <a16:creationId xmlns:a16="http://schemas.microsoft.com/office/drawing/2014/main" id="{07109529-2A15-4AE4-92EF-93E287EED010}"/>
              </a:ext>
            </a:extLst>
          </p:cNvPr>
          <p:cNvGrpSpPr/>
          <p:nvPr/>
        </p:nvGrpSpPr>
        <p:grpSpPr>
          <a:xfrm>
            <a:off x="4395617" y="2002368"/>
            <a:ext cx="2024743" cy="1588855"/>
            <a:chOff x="4395617" y="1599595"/>
            <a:chExt cx="2024743" cy="1588855"/>
          </a:xfrm>
        </p:grpSpPr>
        <p:pic>
          <p:nvPicPr>
            <p:cNvPr id="25" name="Graphic 24" descr="Store with solid fill">
              <a:extLst>
                <a:ext uri="{FF2B5EF4-FFF2-40B4-BE49-F238E27FC236}">
                  <a16:creationId xmlns:a16="http://schemas.microsoft.com/office/drawing/2014/main" id="{16A34F6B-27E8-4079-85DE-42D66BDAAFE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50788" y="1599595"/>
              <a:ext cx="914400" cy="914400"/>
            </a:xfrm>
            <a:prstGeom prst="rect">
              <a:avLst/>
            </a:prstGeom>
          </p:spPr>
        </p:pic>
        <p:sp>
          <p:nvSpPr>
            <p:cNvPr id="36" name="TextBox 35">
              <a:extLst>
                <a:ext uri="{FF2B5EF4-FFF2-40B4-BE49-F238E27FC236}">
                  <a16:creationId xmlns:a16="http://schemas.microsoft.com/office/drawing/2014/main" id="{EF3BC729-DF06-4A8D-903A-80D38040514F}"/>
                </a:ext>
              </a:extLst>
            </p:cNvPr>
            <p:cNvSpPr txBox="1"/>
            <p:nvPr/>
          </p:nvSpPr>
          <p:spPr>
            <a:xfrm>
              <a:off x="4395617" y="2542119"/>
              <a:ext cx="2024743" cy="646331"/>
            </a:xfrm>
            <a:prstGeom prst="rect">
              <a:avLst/>
            </a:prstGeom>
            <a:noFill/>
          </p:spPr>
          <p:txBody>
            <a:bodyPr wrap="square" rtlCol="0">
              <a:spAutoFit/>
            </a:bodyPr>
            <a:lstStyle/>
            <a:p>
              <a:pPr algn="ctr"/>
              <a:r>
                <a:rPr lang="en-US" dirty="0"/>
                <a:t>3,00 commercial accounts</a:t>
              </a:r>
            </a:p>
          </p:txBody>
        </p:sp>
      </p:grpSp>
      <p:grpSp>
        <p:nvGrpSpPr>
          <p:cNvPr id="45" name="Group 44">
            <a:extLst>
              <a:ext uri="{FF2B5EF4-FFF2-40B4-BE49-F238E27FC236}">
                <a16:creationId xmlns:a16="http://schemas.microsoft.com/office/drawing/2014/main" id="{08B8577F-B843-48C7-A649-08CA8AD4A322}"/>
              </a:ext>
            </a:extLst>
          </p:cNvPr>
          <p:cNvGrpSpPr/>
          <p:nvPr/>
        </p:nvGrpSpPr>
        <p:grpSpPr>
          <a:xfrm>
            <a:off x="25109" y="4471655"/>
            <a:ext cx="2024743" cy="1890798"/>
            <a:chOff x="41267" y="3524597"/>
            <a:chExt cx="2024743" cy="1890798"/>
          </a:xfrm>
        </p:grpSpPr>
        <p:pic>
          <p:nvPicPr>
            <p:cNvPr id="29" name="Graphic 28" descr="Handwashing with solid fill">
              <a:extLst>
                <a:ext uri="{FF2B5EF4-FFF2-40B4-BE49-F238E27FC236}">
                  <a16:creationId xmlns:a16="http://schemas.microsoft.com/office/drawing/2014/main" id="{CC0FC927-B705-43B8-ABD5-7A6AEF87583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6438" y="3524597"/>
              <a:ext cx="914400" cy="914400"/>
            </a:xfrm>
            <a:prstGeom prst="rect">
              <a:avLst/>
            </a:prstGeom>
          </p:spPr>
        </p:pic>
        <p:sp>
          <p:nvSpPr>
            <p:cNvPr id="37" name="TextBox 36">
              <a:extLst>
                <a:ext uri="{FF2B5EF4-FFF2-40B4-BE49-F238E27FC236}">
                  <a16:creationId xmlns:a16="http://schemas.microsoft.com/office/drawing/2014/main" id="{302BAB7F-0E34-458F-A403-F4E86DA2C5BA}"/>
                </a:ext>
              </a:extLst>
            </p:cNvPr>
            <p:cNvSpPr txBox="1"/>
            <p:nvPr/>
          </p:nvSpPr>
          <p:spPr>
            <a:xfrm>
              <a:off x="41267" y="4492065"/>
              <a:ext cx="2024743" cy="923330"/>
            </a:xfrm>
            <a:prstGeom prst="rect">
              <a:avLst/>
            </a:prstGeom>
            <a:noFill/>
          </p:spPr>
          <p:txBody>
            <a:bodyPr wrap="square" rtlCol="0">
              <a:spAutoFit/>
            </a:bodyPr>
            <a:lstStyle/>
            <a:p>
              <a:pPr algn="ctr"/>
              <a:r>
                <a:rPr lang="en-US" dirty="0"/>
                <a:t>Average 22 million gallons per day (MGD)</a:t>
              </a:r>
            </a:p>
          </p:txBody>
        </p:sp>
      </p:grpSp>
      <p:grpSp>
        <p:nvGrpSpPr>
          <p:cNvPr id="46" name="Group 45">
            <a:extLst>
              <a:ext uri="{FF2B5EF4-FFF2-40B4-BE49-F238E27FC236}">
                <a16:creationId xmlns:a16="http://schemas.microsoft.com/office/drawing/2014/main" id="{B14E2380-9888-47CE-A013-A4029900F39B}"/>
              </a:ext>
            </a:extLst>
          </p:cNvPr>
          <p:cNvGrpSpPr/>
          <p:nvPr/>
        </p:nvGrpSpPr>
        <p:grpSpPr>
          <a:xfrm>
            <a:off x="2377877" y="4471655"/>
            <a:ext cx="1854569" cy="1336800"/>
            <a:chOff x="2436655" y="3524597"/>
            <a:chExt cx="1854569" cy="1336800"/>
          </a:xfrm>
        </p:grpSpPr>
        <p:pic>
          <p:nvPicPr>
            <p:cNvPr id="31" name="Graphic 30" descr="Bar chart with solid fill">
              <a:extLst>
                <a:ext uri="{FF2B5EF4-FFF2-40B4-BE49-F238E27FC236}">
                  <a16:creationId xmlns:a16="http://schemas.microsoft.com/office/drawing/2014/main" id="{535BE1AD-2302-4F7F-9687-C8E89343274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06739" y="3524597"/>
              <a:ext cx="914400" cy="914400"/>
            </a:xfrm>
            <a:prstGeom prst="rect">
              <a:avLst/>
            </a:prstGeom>
          </p:spPr>
        </p:pic>
        <p:sp>
          <p:nvSpPr>
            <p:cNvPr id="39" name="TextBox 38">
              <a:extLst>
                <a:ext uri="{FF2B5EF4-FFF2-40B4-BE49-F238E27FC236}">
                  <a16:creationId xmlns:a16="http://schemas.microsoft.com/office/drawing/2014/main" id="{81D64A37-03D4-4272-9EC3-2C335CE9FE36}"/>
                </a:ext>
              </a:extLst>
            </p:cNvPr>
            <p:cNvSpPr txBox="1"/>
            <p:nvPr/>
          </p:nvSpPr>
          <p:spPr>
            <a:xfrm>
              <a:off x="2436655" y="4492065"/>
              <a:ext cx="1854569" cy="369332"/>
            </a:xfrm>
            <a:prstGeom prst="rect">
              <a:avLst/>
            </a:prstGeom>
            <a:noFill/>
          </p:spPr>
          <p:txBody>
            <a:bodyPr wrap="square">
              <a:spAutoFit/>
            </a:bodyPr>
            <a:lstStyle/>
            <a:p>
              <a:pPr algn="ctr"/>
              <a:r>
                <a:rPr lang="en-US"/>
                <a:t>~40 MGD peak</a:t>
              </a:r>
            </a:p>
          </p:txBody>
        </p:sp>
      </p:grpSp>
      <p:grpSp>
        <p:nvGrpSpPr>
          <p:cNvPr id="47" name="Group 46">
            <a:extLst>
              <a:ext uri="{FF2B5EF4-FFF2-40B4-BE49-F238E27FC236}">
                <a16:creationId xmlns:a16="http://schemas.microsoft.com/office/drawing/2014/main" id="{3DF240B2-35C1-4A65-AD5A-DF566C93482B}"/>
              </a:ext>
            </a:extLst>
          </p:cNvPr>
          <p:cNvGrpSpPr/>
          <p:nvPr/>
        </p:nvGrpSpPr>
        <p:grpSpPr>
          <a:xfrm>
            <a:off x="4486147" y="4471655"/>
            <a:ext cx="1843682" cy="1613799"/>
            <a:chOff x="4536110" y="3524597"/>
            <a:chExt cx="1843682" cy="1613799"/>
          </a:xfrm>
        </p:grpSpPr>
        <p:pic>
          <p:nvPicPr>
            <p:cNvPr id="27" name="Graphic 26" descr="Water with solid fill">
              <a:extLst>
                <a:ext uri="{FF2B5EF4-FFF2-40B4-BE49-F238E27FC236}">
                  <a16:creationId xmlns:a16="http://schemas.microsoft.com/office/drawing/2014/main" id="{143C2491-E09B-4B93-980E-278D59600EE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000751" y="3524597"/>
              <a:ext cx="914400" cy="914400"/>
            </a:xfrm>
            <a:prstGeom prst="rect">
              <a:avLst/>
            </a:prstGeom>
          </p:spPr>
        </p:pic>
        <p:sp>
          <p:nvSpPr>
            <p:cNvPr id="41" name="TextBox 40">
              <a:extLst>
                <a:ext uri="{FF2B5EF4-FFF2-40B4-BE49-F238E27FC236}">
                  <a16:creationId xmlns:a16="http://schemas.microsoft.com/office/drawing/2014/main" id="{6C258031-4D3C-4C8D-A1FD-E29E03A6FDB6}"/>
                </a:ext>
              </a:extLst>
            </p:cNvPr>
            <p:cNvSpPr txBox="1"/>
            <p:nvPr/>
          </p:nvSpPr>
          <p:spPr>
            <a:xfrm>
              <a:off x="4536110" y="4492065"/>
              <a:ext cx="1843682" cy="646331"/>
            </a:xfrm>
            <a:prstGeom prst="rect">
              <a:avLst/>
            </a:prstGeom>
            <a:noFill/>
          </p:spPr>
          <p:txBody>
            <a:bodyPr wrap="square">
              <a:spAutoFit/>
            </a:bodyPr>
            <a:lstStyle/>
            <a:p>
              <a:pPr algn="ctr"/>
              <a:r>
                <a:rPr lang="en-US" dirty="0"/>
                <a:t>8 billion gallons a year</a:t>
              </a:r>
            </a:p>
          </p:txBody>
        </p:sp>
      </p:grpSp>
      <p:sp>
        <p:nvSpPr>
          <p:cNvPr id="33" name="Rectangle 32">
            <a:extLst>
              <a:ext uri="{FF2B5EF4-FFF2-40B4-BE49-F238E27FC236}">
                <a16:creationId xmlns:a16="http://schemas.microsoft.com/office/drawing/2014/main" id="{6EE4A5B2-CD25-4C22-93E9-DC38AC88B6D8}"/>
              </a:ext>
            </a:extLst>
          </p:cNvPr>
          <p:cNvSpPr/>
          <p:nvPr/>
        </p:nvSpPr>
        <p:spPr>
          <a:xfrm rot="21080297">
            <a:off x="6536837" y="5420786"/>
            <a:ext cx="2647497" cy="830997"/>
          </a:xfrm>
          <a:prstGeom prst="rect">
            <a:avLst/>
          </a:prstGeom>
          <a:ln/>
        </p:spPr>
        <p:style>
          <a:lnRef idx="1">
            <a:schemeClr val="accent6"/>
          </a:lnRef>
          <a:fillRef idx="3">
            <a:schemeClr val="accent6"/>
          </a:fillRef>
          <a:effectRef idx="2">
            <a:schemeClr val="accent6"/>
          </a:effectRef>
          <a:fontRef idx="minor">
            <a:schemeClr val="lt1"/>
          </a:fontRef>
        </p:style>
        <p:txBody>
          <a:bodyPr wrap="square" lIns="91440" tIns="45720" rIns="91440" bIns="45720">
            <a:spAutoFit/>
          </a:bodyPr>
          <a:lstStyle/>
          <a:p>
            <a:pPr algn="ctr"/>
            <a:r>
              <a:rPr lang="en-US" sz="2400" b="1" cap="none" spc="0" dirty="0">
                <a:ln w="12700" cmpd="sng">
                  <a:noFill/>
                  <a:prstDash val="solid"/>
                </a:ln>
                <a:solidFill>
                  <a:schemeClr val="tx1"/>
                </a:solidFill>
                <a:effectLst/>
              </a:rPr>
              <a:t>Award-winning tast</a:t>
            </a:r>
            <a:r>
              <a:rPr lang="en-US" sz="2400" b="1" dirty="0">
                <a:ln w="12700" cmpd="sng">
                  <a:noFill/>
                  <a:prstDash val="solid"/>
                </a:ln>
                <a:solidFill>
                  <a:schemeClr val="tx1"/>
                </a:solidFill>
              </a:rPr>
              <a:t>e!</a:t>
            </a:r>
            <a:endParaRPr lang="en-US" sz="2400" b="1" cap="none" spc="0" dirty="0">
              <a:ln w="12700" cmpd="sng">
                <a:noFill/>
                <a:prstDash val="solid"/>
              </a:ln>
              <a:solidFill>
                <a:schemeClr val="tx1"/>
              </a:solidFill>
              <a:effectLst/>
            </a:endParaRPr>
          </a:p>
        </p:txBody>
      </p:sp>
    </p:spTree>
    <p:extLst>
      <p:ext uri="{BB962C8B-B14F-4D97-AF65-F5344CB8AC3E}">
        <p14:creationId xmlns:p14="http://schemas.microsoft.com/office/powerpoint/2010/main" val="270723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heel(1)">
                                      <p:cBhvr>
                                        <p:cTn id="7" dur="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AA939-DF72-420F-9ACE-6AEEE0BAF339}"/>
              </a:ext>
            </a:extLst>
          </p:cNvPr>
          <p:cNvSpPr>
            <a:spLocks noGrp="1"/>
          </p:cNvSpPr>
          <p:nvPr>
            <p:ph type="title"/>
          </p:nvPr>
        </p:nvSpPr>
        <p:spPr/>
        <p:txBody>
          <a:bodyPr/>
          <a:lstStyle/>
          <a:p>
            <a:r>
              <a:rPr lang="en-US" dirty="0"/>
              <a:t>Fort Collins Utilities - Supply</a:t>
            </a:r>
          </a:p>
        </p:txBody>
      </p:sp>
      <p:sp>
        <p:nvSpPr>
          <p:cNvPr id="4" name="Slide Number Placeholder 3">
            <a:extLst>
              <a:ext uri="{FF2B5EF4-FFF2-40B4-BE49-F238E27FC236}">
                <a16:creationId xmlns:a16="http://schemas.microsoft.com/office/drawing/2014/main" id="{87434DD7-B7C2-44B5-A669-7A7DD8174BDE}"/>
              </a:ext>
            </a:extLst>
          </p:cNvPr>
          <p:cNvSpPr>
            <a:spLocks noGrp="1"/>
          </p:cNvSpPr>
          <p:nvPr>
            <p:ph type="sldNum" sz="quarter" idx="4"/>
          </p:nvPr>
        </p:nvSpPr>
        <p:spPr/>
        <p:txBody>
          <a:bodyPr/>
          <a:lstStyle/>
          <a:p>
            <a:fld id="{88EAB5E6-166D-5F4E-AFF3-AEC98C62F7AC}" type="slidenum">
              <a:rPr lang="en-US" smtClean="0"/>
              <a:pPr/>
              <a:t>3</a:t>
            </a:fld>
            <a:endParaRPr lang="en-US"/>
          </a:p>
        </p:txBody>
      </p:sp>
      <p:pic>
        <p:nvPicPr>
          <p:cNvPr id="3" name="Picture 2">
            <a:extLst>
              <a:ext uri="{FF2B5EF4-FFF2-40B4-BE49-F238E27FC236}">
                <a16:creationId xmlns:a16="http://schemas.microsoft.com/office/drawing/2014/main" id="{8C9A8A6F-2996-4FA1-BECA-11C75EFA2BCE}"/>
              </a:ext>
            </a:extLst>
          </p:cNvPr>
          <p:cNvPicPr>
            <a:picLocks noChangeAspect="1"/>
          </p:cNvPicPr>
          <p:nvPr/>
        </p:nvPicPr>
        <p:blipFill>
          <a:blip r:embed="rId3"/>
          <a:stretch>
            <a:fillRect/>
          </a:stretch>
        </p:blipFill>
        <p:spPr>
          <a:xfrm>
            <a:off x="808100" y="-3305767"/>
            <a:ext cx="7340220" cy="2658086"/>
          </a:xfrm>
          <a:prstGeom prst="rect">
            <a:avLst/>
          </a:prstGeom>
        </p:spPr>
      </p:pic>
      <p:grpSp>
        <p:nvGrpSpPr>
          <p:cNvPr id="17" name="Group 16">
            <a:extLst>
              <a:ext uri="{FF2B5EF4-FFF2-40B4-BE49-F238E27FC236}">
                <a16:creationId xmlns:a16="http://schemas.microsoft.com/office/drawing/2014/main" id="{FA2C0AF7-DFBA-42EA-8343-A5F39F4AD418}"/>
              </a:ext>
            </a:extLst>
          </p:cNvPr>
          <p:cNvGrpSpPr/>
          <p:nvPr/>
        </p:nvGrpSpPr>
        <p:grpSpPr>
          <a:xfrm>
            <a:off x="794079" y="4172692"/>
            <a:ext cx="3588590" cy="2393589"/>
            <a:chOff x="316216" y="3689711"/>
            <a:chExt cx="3588590" cy="2393589"/>
          </a:xfrm>
        </p:grpSpPr>
        <p:pic>
          <p:nvPicPr>
            <p:cNvPr id="13" name="Picture 12" descr="A picture containing mountain, outdoor, sky, nature&#10;&#10;Description automatically generated">
              <a:extLst>
                <a:ext uri="{FF2B5EF4-FFF2-40B4-BE49-F238E27FC236}">
                  <a16:creationId xmlns:a16="http://schemas.microsoft.com/office/drawing/2014/main" id="{AB68B9CF-735E-4F2F-A2B8-3C7003B5DCE8}"/>
                </a:ext>
              </a:extLst>
            </p:cNvPr>
            <p:cNvPicPr>
              <a:picLocks noChangeAspect="1"/>
            </p:cNvPicPr>
            <p:nvPr/>
          </p:nvPicPr>
          <p:blipFill>
            <a:blip r:embed="rId4"/>
            <a:stretch>
              <a:fillRect/>
            </a:stretch>
          </p:blipFill>
          <p:spPr>
            <a:xfrm>
              <a:off x="316216" y="3689711"/>
              <a:ext cx="3588590" cy="2393589"/>
            </a:xfrm>
            <a:prstGeom prst="rect">
              <a:avLst/>
            </a:prstGeom>
          </p:spPr>
        </p:pic>
        <p:sp>
          <p:nvSpPr>
            <p:cNvPr id="14" name="TextBox 13">
              <a:extLst>
                <a:ext uri="{FF2B5EF4-FFF2-40B4-BE49-F238E27FC236}">
                  <a16:creationId xmlns:a16="http://schemas.microsoft.com/office/drawing/2014/main" id="{5149CBA3-55E6-44BF-975A-C09FC6B8BE81}"/>
                </a:ext>
              </a:extLst>
            </p:cNvPr>
            <p:cNvSpPr txBox="1"/>
            <p:nvPr/>
          </p:nvSpPr>
          <p:spPr>
            <a:xfrm>
              <a:off x="316216" y="3696795"/>
              <a:ext cx="3588590" cy="400110"/>
            </a:xfrm>
            <a:prstGeom prst="rect">
              <a:avLst/>
            </a:prstGeom>
            <a:solidFill>
              <a:schemeClr val="bg2"/>
            </a:solidFill>
          </p:spPr>
          <p:txBody>
            <a:bodyPr wrap="square" rtlCol="0">
              <a:spAutoFit/>
            </a:bodyPr>
            <a:lstStyle/>
            <a:p>
              <a:pPr algn="ctr"/>
              <a:r>
                <a:rPr lang="en-US" sz="2000" b="1">
                  <a:solidFill>
                    <a:schemeClr val="bg1"/>
                  </a:solidFill>
                </a:rPr>
                <a:t>Horsetooth Reservoir</a:t>
              </a:r>
            </a:p>
          </p:txBody>
        </p:sp>
      </p:grpSp>
      <p:grpSp>
        <p:nvGrpSpPr>
          <p:cNvPr id="16" name="Group 15">
            <a:extLst>
              <a:ext uri="{FF2B5EF4-FFF2-40B4-BE49-F238E27FC236}">
                <a16:creationId xmlns:a16="http://schemas.microsoft.com/office/drawing/2014/main" id="{FDF2FFD6-395A-40F8-BD2F-764E46848476}"/>
              </a:ext>
            </a:extLst>
          </p:cNvPr>
          <p:cNvGrpSpPr/>
          <p:nvPr/>
        </p:nvGrpSpPr>
        <p:grpSpPr>
          <a:xfrm>
            <a:off x="789077" y="1277296"/>
            <a:ext cx="3593592" cy="2400643"/>
            <a:chOff x="358459" y="820541"/>
            <a:chExt cx="3593592" cy="2400643"/>
          </a:xfrm>
        </p:grpSpPr>
        <p:pic>
          <p:nvPicPr>
            <p:cNvPr id="11" name="Picture 10" descr="A picture containing mountain, outdoor, nature, ravine&#10;&#10;Description automatically generated">
              <a:extLst>
                <a:ext uri="{FF2B5EF4-FFF2-40B4-BE49-F238E27FC236}">
                  <a16:creationId xmlns:a16="http://schemas.microsoft.com/office/drawing/2014/main" id="{C14D9953-EB39-42FF-9287-0780B61B8D96}"/>
                </a:ext>
              </a:extLst>
            </p:cNvPr>
            <p:cNvPicPr>
              <a:picLocks noChangeAspect="1"/>
            </p:cNvPicPr>
            <p:nvPr/>
          </p:nvPicPr>
          <p:blipFill>
            <a:blip r:embed="rId5">
              <a:extLst>
                <a:ext uri="{BEBA8EAE-BF5A-486C-A8C5-ECC9F3942E4B}">
                  <a14:imgProps xmlns:a14="http://schemas.microsoft.com/office/drawing/2010/main">
                    <a14:imgLayer r:embed="rId6">
                      <a14:imgEffect>
                        <a14:saturation sat="118000"/>
                      </a14:imgEffect>
                      <a14:imgEffect>
                        <a14:brightnessContrast contrast="20000"/>
                      </a14:imgEffect>
                    </a14:imgLayer>
                  </a14:imgProps>
                </a:ext>
              </a:extLst>
            </a:blip>
            <a:stretch>
              <a:fillRect/>
            </a:stretch>
          </p:blipFill>
          <p:spPr>
            <a:xfrm>
              <a:off x="358459" y="1199789"/>
              <a:ext cx="3593592" cy="2021395"/>
            </a:xfrm>
            <a:prstGeom prst="rect">
              <a:avLst/>
            </a:prstGeom>
          </p:spPr>
        </p:pic>
        <p:sp>
          <p:nvSpPr>
            <p:cNvPr id="15" name="TextBox 14">
              <a:extLst>
                <a:ext uri="{FF2B5EF4-FFF2-40B4-BE49-F238E27FC236}">
                  <a16:creationId xmlns:a16="http://schemas.microsoft.com/office/drawing/2014/main" id="{AA28D76E-6CBA-4292-ADCB-F10FB407826E}"/>
                </a:ext>
              </a:extLst>
            </p:cNvPr>
            <p:cNvSpPr txBox="1"/>
            <p:nvPr/>
          </p:nvSpPr>
          <p:spPr>
            <a:xfrm>
              <a:off x="358461" y="820541"/>
              <a:ext cx="3588590" cy="400110"/>
            </a:xfrm>
            <a:prstGeom prst="rect">
              <a:avLst/>
            </a:prstGeom>
            <a:solidFill>
              <a:schemeClr val="bg2"/>
            </a:solidFill>
          </p:spPr>
          <p:txBody>
            <a:bodyPr wrap="square" rtlCol="0">
              <a:spAutoFit/>
            </a:bodyPr>
            <a:lstStyle/>
            <a:p>
              <a:pPr algn="ctr"/>
              <a:r>
                <a:rPr lang="en-US" sz="2000" b="1" dirty="0">
                  <a:solidFill>
                    <a:schemeClr val="bg1"/>
                  </a:solidFill>
                </a:rPr>
                <a:t>Cache la Poudre River</a:t>
              </a:r>
            </a:p>
          </p:txBody>
        </p:sp>
      </p:grpSp>
      <p:sp>
        <p:nvSpPr>
          <p:cNvPr id="5" name="TextBox 4">
            <a:extLst>
              <a:ext uri="{FF2B5EF4-FFF2-40B4-BE49-F238E27FC236}">
                <a16:creationId xmlns:a16="http://schemas.microsoft.com/office/drawing/2014/main" id="{CAAAEA9D-BA69-48D8-AB1F-6701171000E4}"/>
              </a:ext>
            </a:extLst>
          </p:cNvPr>
          <p:cNvSpPr txBox="1"/>
          <p:nvPr/>
        </p:nvSpPr>
        <p:spPr>
          <a:xfrm>
            <a:off x="941978" y="6233326"/>
            <a:ext cx="3406140" cy="307777"/>
          </a:xfrm>
          <a:prstGeom prst="rect">
            <a:avLst/>
          </a:prstGeom>
          <a:noFill/>
        </p:spPr>
        <p:txBody>
          <a:bodyPr wrap="square" rtlCol="0">
            <a:spAutoFit/>
          </a:bodyPr>
          <a:lstStyle/>
          <a:p>
            <a:r>
              <a:rPr lang="en-US" sz="1400" dirty="0">
                <a:solidFill>
                  <a:schemeClr val="bg1"/>
                </a:solidFill>
              </a:rPr>
              <a:t>Colorado-Big Thompson Water</a:t>
            </a:r>
          </a:p>
        </p:txBody>
      </p:sp>
      <p:sp>
        <p:nvSpPr>
          <p:cNvPr id="12" name="TextBox 11">
            <a:extLst>
              <a:ext uri="{FF2B5EF4-FFF2-40B4-BE49-F238E27FC236}">
                <a16:creationId xmlns:a16="http://schemas.microsoft.com/office/drawing/2014/main" id="{A5DA902A-01D8-ADFB-D803-34A2F7DD0A29}"/>
              </a:ext>
            </a:extLst>
          </p:cNvPr>
          <p:cNvSpPr txBox="1"/>
          <p:nvPr/>
        </p:nvSpPr>
        <p:spPr>
          <a:xfrm>
            <a:off x="5154777" y="1813525"/>
            <a:ext cx="6243144" cy="4247317"/>
          </a:xfrm>
          <a:prstGeom prst="rect">
            <a:avLst/>
          </a:prstGeom>
          <a:noFill/>
        </p:spPr>
        <p:txBody>
          <a:bodyPr wrap="square" rtlCol="0">
            <a:spAutoFit/>
          </a:bodyPr>
          <a:lstStyle/>
          <a:p>
            <a:r>
              <a:rPr lang="en-US" b="1" dirty="0"/>
              <a:t>2 Sources of Supply: </a:t>
            </a:r>
          </a:p>
          <a:p>
            <a:pPr marL="285750" indent="-285750">
              <a:buFont typeface="Arial" panose="020B0604020202020204" pitchFamily="34" charset="0"/>
              <a:buChar char="•"/>
            </a:pPr>
            <a:r>
              <a:rPr lang="en-US" dirty="0"/>
              <a:t>Each source provides about half of our annual water</a:t>
            </a:r>
          </a:p>
          <a:p>
            <a:pPr marL="285750" indent="-285750">
              <a:buFont typeface="Arial" panose="020B0604020202020204" pitchFamily="34" charset="0"/>
              <a:buChar char="•"/>
            </a:pPr>
            <a:r>
              <a:rPr lang="en-US" dirty="0"/>
              <a:t>Redundancy is good, but we also need both</a:t>
            </a:r>
          </a:p>
          <a:p>
            <a:endParaRPr lang="en-US" dirty="0"/>
          </a:p>
          <a:p>
            <a:endParaRPr lang="en-US" dirty="0"/>
          </a:p>
          <a:p>
            <a:r>
              <a:rPr lang="en-US" b="1" dirty="0"/>
              <a:t>Supply Challenges: </a:t>
            </a:r>
            <a:endParaRPr lang="en-US" dirty="0"/>
          </a:p>
          <a:p>
            <a:pPr marL="285750" indent="-285750">
              <a:buFont typeface="Arial" panose="020B0604020202020204" pitchFamily="34" charset="0"/>
              <a:buChar char="•"/>
            </a:pPr>
            <a:r>
              <a:rPr lang="en-US" dirty="0"/>
              <a:t>Climate impacts:</a:t>
            </a:r>
          </a:p>
          <a:p>
            <a:pPr marL="742950" lvl="1" indent="-285750">
              <a:buFont typeface="Arial" panose="020B0604020202020204" pitchFamily="34" charset="0"/>
              <a:buChar char="•"/>
            </a:pPr>
            <a:r>
              <a:rPr lang="en-US" dirty="0"/>
              <a:t>Less snowpack </a:t>
            </a:r>
          </a:p>
          <a:p>
            <a:pPr marL="742950" lvl="1" indent="-285750">
              <a:buFont typeface="Arial" panose="020B0604020202020204" pitchFamily="34" charset="0"/>
              <a:buChar char="•"/>
            </a:pPr>
            <a:r>
              <a:rPr lang="en-US" dirty="0"/>
              <a:t>Colorado River Basin</a:t>
            </a:r>
          </a:p>
          <a:p>
            <a:pPr marL="742950" lvl="1" indent="-285750">
              <a:buFont typeface="Arial" panose="020B0604020202020204" pitchFamily="34" charset="0"/>
              <a:buChar char="•"/>
            </a:pPr>
            <a:r>
              <a:rPr lang="en-US" dirty="0"/>
              <a:t>Earlier runoff</a:t>
            </a:r>
          </a:p>
          <a:p>
            <a:pPr marL="742950" lvl="1" indent="-285750">
              <a:buFont typeface="Arial" panose="020B0604020202020204" pitchFamily="34" charset="0"/>
              <a:buChar char="•"/>
            </a:pPr>
            <a:r>
              <a:rPr lang="en-US" dirty="0"/>
              <a:t>More frequent water restrictions</a:t>
            </a:r>
          </a:p>
          <a:p>
            <a:pPr marL="742950" lvl="1" indent="-285750">
              <a:buFont typeface="Arial" panose="020B0604020202020204" pitchFamily="34" charset="0"/>
              <a:buChar char="•"/>
            </a:pPr>
            <a:r>
              <a:rPr lang="en-US" dirty="0"/>
              <a:t>Stress to trees and other landscapes</a:t>
            </a:r>
          </a:p>
          <a:p>
            <a:pPr marL="285750" indent="-285750">
              <a:buFont typeface="Arial" panose="020B0604020202020204" pitchFamily="34" charset="0"/>
              <a:buChar char="•"/>
            </a:pPr>
            <a:r>
              <a:rPr lang="en-US" dirty="0"/>
              <a:t>We have good water rights, but lack storage capacity</a:t>
            </a:r>
          </a:p>
          <a:p>
            <a:pPr marL="742950" lvl="1" indent="-285750">
              <a:buFont typeface="Arial" panose="020B0604020202020204" pitchFamily="34" charset="0"/>
              <a:buChar char="•"/>
            </a:pPr>
            <a:r>
              <a:rPr lang="en-US" dirty="0"/>
              <a:t>Halligan Reservoir</a:t>
            </a:r>
          </a:p>
          <a:p>
            <a:endParaRPr lang="en-US" dirty="0"/>
          </a:p>
        </p:txBody>
      </p:sp>
    </p:spTree>
    <p:extLst>
      <p:ext uri="{BB962C8B-B14F-4D97-AF65-F5344CB8AC3E}">
        <p14:creationId xmlns:p14="http://schemas.microsoft.com/office/powerpoint/2010/main" val="1386192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553593-E0FD-8643-B8B4-1A9C2DB46776}"/>
              </a:ext>
            </a:extLst>
          </p:cNvPr>
          <p:cNvSpPr>
            <a:spLocks noGrp="1"/>
          </p:cNvSpPr>
          <p:nvPr>
            <p:ph type="title"/>
          </p:nvPr>
        </p:nvSpPr>
        <p:spPr/>
        <p:txBody>
          <a:bodyPr/>
          <a:lstStyle/>
          <a:p>
            <a:r>
              <a:rPr lang="en-US" dirty="0"/>
              <a:t>WATER CONSERVATION DEPT. – Demand Management Efforts</a:t>
            </a:r>
          </a:p>
        </p:txBody>
      </p:sp>
      <p:sp>
        <p:nvSpPr>
          <p:cNvPr id="6" name="Content Placeholder 5">
            <a:extLst>
              <a:ext uri="{FF2B5EF4-FFF2-40B4-BE49-F238E27FC236}">
                <a16:creationId xmlns:a16="http://schemas.microsoft.com/office/drawing/2014/main" id="{7C1245ED-2C17-1B4F-8CFF-24090A339F38}"/>
              </a:ext>
            </a:extLst>
          </p:cNvPr>
          <p:cNvSpPr>
            <a:spLocks noGrp="1"/>
          </p:cNvSpPr>
          <p:nvPr>
            <p:ph idx="1"/>
          </p:nvPr>
        </p:nvSpPr>
        <p:spPr>
          <a:xfrm>
            <a:off x="245358" y="1115263"/>
            <a:ext cx="5612517" cy="5525256"/>
          </a:xfrm>
        </p:spPr>
        <p:txBody>
          <a:bodyPr/>
          <a:lstStyle/>
          <a:p>
            <a:pPr defTabSz="914400">
              <a:lnSpc>
                <a:spcPct val="120000"/>
              </a:lnSpc>
              <a:spcAft>
                <a:spcPts val="600"/>
              </a:spcAft>
              <a:buClr>
                <a:schemeClr val="accent1"/>
              </a:buClr>
              <a:buSzPct val="100000"/>
            </a:pPr>
            <a:r>
              <a:rPr lang="en-US" sz="2400" b="1" dirty="0">
                <a:solidFill>
                  <a:schemeClr val="bg1"/>
                </a:solidFill>
                <a:highlight>
                  <a:srgbClr val="559FD4"/>
                </a:highlight>
              </a:rPr>
              <a:t>WHAT WE DO:</a:t>
            </a:r>
          </a:p>
          <a:p>
            <a:pPr defTabSz="914400">
              <a:spcAft>
                <a:spcPts val="600"/>
              </a:spcAft>
              <a:buClr>
                <a:schemeClr val="accent1"/>
              </a:buClr>
              <a:buSzPct val="100000"/>
            </a:pPr>
            <a:r>
              <a:rPr lang="en-US" sz="2400" b="1" dirty="0"/>
              <a:t>Create</a:t>
            </a:r>
            <a:r>
              <a:rPr lang="en-US" sz="2400" b="1" i="0" dirty="0"/>
              <a:t>, implement and evaluate water efficiency/conservation policies, plans, programs, and services to help customers and meet cross-departmental goals. </a:t>
            </a:r>
          </a:p>
          <a:p>
            <a:pPr lvl="1" indent="0" defTabSz="914400">
              <a:lnSpc>
                <a:spcPct val="120000"/>
              </a:lnSpc>
              <a:spcAft>
                <a:spcPts val="600"/>
              </a:spcAft>
              <a:buClr>
                <a:schemeClr val="accent1"/>
              </a:buClr>
              <a:buSzPct val="100000"/>
              <a:buNone/>
            </a:pPr>
            <a:endParaRPr lang="en-US" sz="1600" b="0" i="0" dirty="0"/>
          </a:p>
          <a:p>
            <a:pPr marL="285750" indent="-285750">
              <a:buFont typeface="Arial" panose="020B0604020202020204" pitchFamily="34" charset="0"/>
              <a:buChar char="•"/>
            </a:pPr>
            <a:r>
              <a:rPr lang="en-US" sz="1600" dirty="0"/>
              <a:t>Demand management is utilizing water efficiency, conservation and using other alternative supplies like graywater to reduce water use</a:t>
            </a:r>
          </a:p>
          <a:p>
            <a:pPr marL="285750" indent="-285750">
              <a:buFont typeface="Arial" panose="020B0604020202020204" pitchFamily="34" charset="0"/>
              <a:buChar char="•"/>
            </a:pPr>
            <a:r>
              <a:rPr lang="en-US" sz="1600" dirty="0"/>
              <a:t>We started managing demands in 1977</a:t>
            </a:r>
          </a:p>
          <a:p>
            <a:pPr marL="285750" indent="-285750">
              <a:buFont typeface="Arial" panose="020B0604020202020204" pitchFamily="34" charset="0"/>
              <a:buChar char="•"/>
            </a:pPr>
            <a:r>
              <a:rPr lang="en-US" sz="1600" dirty="0"/>
              <a:t>Over 16 programs with measurable water savings</a:t>
            </a:r>
          </a:p>
          <a:p>
            <a:pPr marL="285750" indent="-285750">
              <a:buFont typeface="Arial" panose="020B0604020202020204" pitchFamily="34" charset="0"/>
              <a:buChar char="•"/>
            </a:pPr>
            <a:r>
              <a:rPr lang="en-US" sz="1600" dirty="0"/>
              <a:t>Additional education and customer support tools and services </a:t>
            </a:r>
          </a:p>
          <a:p>
            <a:pPr marL="285750" indent="-285750">
              <a:buFont typeface="Arial" panose="020B0604020202020204" pitchFamily="34" charset="0"/>
              <a:buChar char="•"/>
            </a:pPr>
            <a:r>
              <a:rPr lang="en-US" sz="1600" dirty="0"/>
              <a:t>We’re beginning to look at policies and code regulations more</a:t>
            </a:r>
          </a:p>
          <a:p>
            <a:pPr defTabSz="914400">
              <a:lnSpc>
                <a:spcPct val="120000"/>
              </a:lnSpc>
              <a:spcAft>
                <a:spcPts val="600"/>
              </a:spcAft>
              <a:buClr>
                <a:schemeClr val="accent1"/>
              </a:buClr>
              <a:buSzPct val="100000"/>
            </a:pPr>
            <a:endParaRPr lang="en-US" sz="1800" b="0" i="0" dirty="0"/>
          </a:p>
          <a:p>
            <a:endParaRPr lang="en-US" sz="1800" dirty="0"/>
          </a:p>
        </p:txBody>
      </p:sp>
      <p:sp>
        <p:nvSpPr>
          <p:cNvPr id="2" name="Slide Number Placeholder 1">
            <a:extLst>
              <a:ext uri="{FF2B5EF4-FFF2-40B4-BE49-F238E27FC236}">
                <a16:creationId xmlns:a16="http://schemas.microsoft.com/office/drawing/2014/main" id="{C1A03F9B-E88E-8949-A3E3-226938855ABB}"/>
              </a:ext>
            </a:extLst>
          </p:cNvPr>
          <p:cNvSpPr>
            <a:spLocks noGrp="1"/>
          </p:cNvSpPr>
          <p:nvPr>
            <p:ph type="sldNum" sz="quarter" idx="4"/>
          </p:nvPr>
        </p:nvSpPr>
        <p:spPr/>
        <p:txBody>
          <a:bodyPr/>
          <a:lstStyle/>
          <a:p>
            <a:fld id="{88EAB5E6-166D-5F4E-AFF3-AEC98C62F7AC}" type="slidenum">
              <a:rPr lang="en-US" smtClean="0"/>
              <a:pPr/>
              <a:t>4</a:t>
            </a:fld>
            <a:endParaRPr lang="en-US"/>
          </a:p>
        </p:txBody>
      </p:sp>
      <p:pic>
        <p:nvPicPr>
          <p:cNvPr id="3" name="Picture Placeholder 3" descr="A picture containing text, tree, outdoor, road&#10;&#10;Description automatically generated">
            <a:extLst>
              <a:ext uri="{FF2B5EF4-FFF2-40B4-BE49-F238E27FC236}">
                <a16:creationId xmlns:a16="http://schemas.microsoft.com/office/drawing/2014/main" id="{F0106448-38B9-3166-77B4-88668F1BB147}"/>
              </a:ext>
            </a:extLst>
          </p:cNvPr>
          <p:cNvPicPr>
            <a:picLocks noGrp="1" noChangeAspect="1"/>
          </p:cNvPicPr>
          <p:nvPr>
            <p:ph type="pic" sz="quarter" idx="10"/>
          </p:nvPr>
        </p:nvPicPr>
        <p:blipFill>
          <a:blip r:embed="rId4"/>
          <a:srcRect l="8638" r="8638"/>
          <a:stretch>
            <a:fillRect/>
          </a:stretch>
        </p:blipFill>
        <p:spPr>
          <a:xfrm>
            <a:off x="6096000" y="1133894"/>
            <a:ext cx="6003577" cy="4843206"/>
          </a:xfrm>
        </p:spPr>
      </p:pic>
    </p:spTree>
    <p:extLst>
      <p:ext uri="{BB962C8B-B14F-4D97-AF65-F5344CB8AC3E}">
        <p14:creationId xmlns:p14="http://schemas.microsoft.com/office/powerpoint/2010/main" val="376023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AA939-DF72-420F-9ACE-6AEEE0BAF339}"/>
              </a:ext>
            </a:extLst>
          </p:cNvPr>
          <p:cNvSpPr>
            <a:spLocks noGrp="1"/>
          </p:cNvSpPr>
          <p:nvPr>
            <p:ph type="title"/>
          </p:nvPr>
        </p:nvSpPr>
        <p:spPr/>
        <p:txBody>
          <a:bodyPr/>
          <a:lstStyle/>
          <a:p>
            <a:r>
              <a:rPr lang="en-US" dirty="0"/>
              <a:t>Fort Collins Utilities Demands in 2022</a:t>
            </a:r>
          </a:p>
        </p:txBody>
      </p:sp>
      <p:sp>
        <p:nvSpPr>
          <p:cNvPr id="4" name="Slide Number Placeholder 3">
            <a:extLst>
              <a:ext uri="{FF2B5EF4-FFF2-40B4-BE49-F238E27FC236}">
                <a16:creationId xmlns:a16="http://schemas.microsoft.com/office/drawing/2014/main" id="{87434DD7-B7C2-44B5-A669-7A7DD8174BDE}"/>
              </a:ext>
            </a:extLst>
          </p:cNvPr>
          <p:cNvSpPr>
            <a:spLocks noGrp="1"/>
          </p:cNvSpPr>
          <p:nvPr>
            <p:ph type="sldNum" sz="quarter" idx="4"/>
          </p:nvPr>
        </p:nvSpPr>
        <p:spPr/>
        <p:txBody>
          <a:bodyPr/>
          <a:lstStyle/>
          <a:p>
            <a:fld id="{88EAB5E6-166D-5F4E-AFF3-AEC98C62F7AC}" type="slidenum">
              <a:rPr lang="en-US" smtClean="0"/>
              <a:pPr/>
              <a:t>5</a:t>
            </a:fld>
            <a:endParaRPr lang="en-US"/>
          </a:p>
        </p:txBody>
      </p:sp>
      <p:pic>
        <p:nvPicPr>
          <p:cNvPr id="3" name="Picture 2">
            <a:extLst>
              <a:ext uri="{FF2B5EF4-FFF2-40B4-BE49-F238E27FC236}">
                <a16:creationId xmlns:a16="http://schemas.microsoft.com/office/drawing/2014/main" id="{8C9A8A6F-2996-4FA1-BECA-11C75EFA2BCE}"/>
              </a:ext>
            </a:extLst>
          </p:cNvPr>
          <p:cNvPicPr>
            <a:picLocks noChangeAspect="1"/>
          </p:cNvPicPr>
          <p:nvPr/>
        </p:nvPicPr>
        <p:blipFill>
          <a:blip r:embed="rId3"/>
          <a:stretch>
            <a:fillRect/>
          </a:stretch>
        </p:blipFill>
        <p:spPr>
          <a:xfrm>
            <a:off x="808100" y="-3305767"/>
            <a:ext cx="7340220" cy="2658086"/>
          </a:xfrm>
          <a:prstGeom prst="rect">
            <a:avLst/>
          </a:prstGeom>
        </p:spPr>
      </p:pic>
      <p:sp>
        <p:nvSpPr>
          <p:cNvPr id="5" name="TextBox 4">
            <a:extLst>
              <a:ext uri="{FF2B5EF4-FFF2-40B4-BE49-F238E27FC236}">
                <a16:creationId xmlns:a16="http://schemas.microsoft.com/office/drawing/2014/main" id="{CAAAEA9D-BA69-48D8-AB1F-6701171000E4}"/>
              </a:ext>
            </a:extLst>
          </p:cNvPr>
          <p:cNvSpPr txBox="1"/>
          <p:nvPr/>
        </p:nvSpPr>
        <p:spPr>
          <a:xfrm>
            <a:off x="941978" y="6233326"/>
            <a:ext cx="3406140" cy="307777"/>
          </a:xfrm>
          <a:prstGeom prst="rect">
            <a:avLst/>
          </a:prstGeom>
          <a:noFill/>
        </p:spPr>
        <p:txBody>
          <a:bodyPr wrap="square" rtlCol="0">
            <a:spAutoFit/>
          </a:bodyPr>
          <a:lstStyle/>
          <a:p>
            <a:r>
              <a:rPr lang="en-US" sz="1400" dirty="0">
                <a:solidFill>
                  <a:schemeClr val="bg1"/>
                </a:solidFill>
              </a:rPr>
              <a:t>Colorado-Big Thompson Water</a:t>
            </a:r>
          </a:p>
        </p:txBody>
      </p:sp>
      <p:pic>
        <p:nvPicPr>
          <p:cNvPr id="17" name="Picture 16">
            <a:extLst>
              <a:ext uri="{FF2B5EF4-FFF2-40B4-BE49-F238E27FC236}">
                <a16:creationId xmlns:a16="http://schemas.microsoft.com/office/drawing/2014/main" id="{C30A952F-BFDE-9CE1-BD64-BDA4E006D619}"/>
              </a:ext>
            </a:extLst>
          </p:cNvPr>
          <p:cNvPicPr>
            <a:picLocks noChangeAspect="1"/>
          </p:cNvPicPr>
          <p:nvPr/>
        </p:nvPicPr>
        <p:blipFill>
          <a:blip r:embed="rId4"/>
          <a:stretch>
            <a:fillRect/>
          </a:stretch>
        </p:blipFill>
        <p:spPr>
          <a:xfrm>
            <a:off x="4318613" y="3850639"/>
            <a:ext cx="7659414" cy="2781828"/>
          </a:xfrm>
          <a:prstGeom prst="rect">
            <a:avLst/>
          </a:prstGeom>
        </p:spPr>
      </p:pic>
      <p:pic>
        <p:nvPicPr>
          <p:cNvPr id="15" name="Picture 14">
            <a:extLst>
              <a:ext uri="{FF2B5EF4-FFF2-40B4-BE49-F238E27FC236}">
                <a16:creationId xmlns:a16="http://schemas.microsoft.com/office/drawing/2014/main" id="{D9051CEA-8657-2D24-419C-443EB1D839A7}"/>
              </a:ext>
            </a:extLst>
          </p:cNvPr>
          <p:cNvPicPr>
            <a:picLocks noChangeAspect="1"/>
          </p:cNvPicPr>
          <p:nvPr/>
        </p:nvPicPr>
        <p:blipFill rotWithShape="1">
          <a:blip r:embed="rId5"/>
          <a:srcRect t="7416"/>
          <a:stretch/>
        </p:blipFill>
        <p:spPr>
          <a:xfrm>
            <a:off x="0" y="1652386"/>
            <a:ext cx="5057614" cy="3553228"/>
          </a:xfrm>
          <a:prstGeom prst="rect">
            <a:avLst/>
          </a:prstGeom>
        </p:spPr>
      </p:pic>
      <p:pic>
        <p:nvPicPr>
          <p:cNvPr id="21" name="Picture 20">
            <a:extLst>
              <a:ext uri="{FF2B5EF4-FFF2-40B4-BE49-F238E27FC236}">
                <a16:creationId xmlns:a16="http://schemas.microsoft.com/office/drawing/2014/main" id="{EF5EA4DA-004A-01F3-708D-B888C6B56B86}"/>
              </a:ext>
            </a:extLst>
          </p:cNvPr>
          <p:cNvPicPr>
            <a:picLocks noChangeAspect="1"/>
          </p:cNvPicPr>
          <p:nvPr/>
        </p:nvPicPr>
        <p:blipFill rotWithShape="1">
          <a:blip r:embed="rId6"/>
          <a:srcRect t="5656" b="5146"/>
          <a:stretch/>
        </p:blipFill>
        <p:spPr>
          <a:xfrm>
            <a:off x="4348118" y="1192306"/>
            <a:ext cx="7924831" cy="2257151"/>
          </a:xfrm>
          <a:prstGeom prst="rect">
            <a:avLst/>
          </a:prstGeom>
        </p:spPr>
      </p:pic>
    </p:spTree>
    <p:extLst>
      <p:ext uri="{BB962C8B-B14F-4D97-AF65-F5344CB8AC3E}">
        <p14:creationId xmlns:p14="http://schemas.microsoft.com/office/powerpoint/2010/main" val="1719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AA939-DF72-420F-9ACE-6AEEE0BAF339}"/>
              </a:ext>
            </a:extLst>
          </p:cNvPr>
          <p:cNvSpPr>
            <a:spLocks noGrp="1"/>
          </p:cNvSpPr>
          <p:nvPr>
            <p:ph type="title"/>
          </p:nvPr>
        </p:nvSpPr>
        <p:spPr/>
        <p:txBody>
          <a:bodyPr/>
          <a:lstStyle/>
          <a:p>
            <a:r>
              <a:rPr lang="en-US" dirty="0"/>
              <a:t>Fort Collins Utilities - Demands</a:t>
            </a:r>
          </a:p>
        </p:txBody>
      </p:sp>
      <p:sp>
        <p:nvSpPr>
          <p:cNvPr id="4" name="Slide Number Placeholder 3">
            <a:extLst>
              <a:ext uri="{FF2B5EF4-FFF2-40B4-BE49-F238E27FC236}">
                <a16:creationId xmlns:a16="http://schemas.microsoft.com/office/drawing/2014/main" id="{87434DD7-B7C2-44B5-A669-7A7DD8174BDE}"/>
              </a:ext>
            </a:extLst>
          </p:cNvPr>
          <p:cNvSpPr>
            <a:spLocks noGrp="1"/>
          </p:cNvSpPr>
          <p:nvPr>
            <p:ph type="sldNum" sz="quarter" idx="4"/>
          </p:nvPr>
        </p:nvSpPr>
        <p:spPr/>
        <p:txBody>
          <a:bodyPr/>
          <a:lstStyle/>
          <a:p>
            <a:fld id="{88EAB5E6-166D-5F4E-AFF3-AEC98C62F7AC}" type="slidenum">
              <a:rPr lang="en-US" smtClean="0"/>
              <a:pPr/>
              <a:t>6</a:t>
            </a:fld>
            <a:endParaRPr lang="en-US"/>
          </a:p>
        </p:txBody>
      </p:sp>
      <p:sp>
        <p:nvSpPr>
          <p:cNvPr id="5" name="TextBox 4">
            <a:extLst>
              <a:ext uri="{FF2B5EF4-FFF2-40B4-BE49-F238E27FC236}">
                <a16:creationId xmlns:a16="http://schemas.microsoft.com/office/drawing/2014/main" id="{CAAAEA9D-BA69-48D8-AB1F-6701171000E4}"/>
              </a:ext>
            </a:extLst>
          </p:cNvPr>
          <p:cNvSpPr txBox="1"/>
          <p:nvPr/>
        </p:nvSpPr>
        <p:spPr>
          <a:xfrm>
            <a:off x="941978" y="6233326"/>
            <a:ext cx="3406140" cy="307777"/>
          </a:xfrm>
          <a:prstGeom prst="rect">
            <a:avLst/>
          </a:prstGeom>
          <a:noFill/>
        </p:spPr>
        <p:txBody>
          <a:bodyPr wrap="square" rtlCol="0">
            <a:spAutoFit/>
          </a:bodyPr>
          <a:lstStyle/>
          <a:p>
            <a:r>
              <a:rPr lang="en-US" sz="1400" dirty="0">
                <a:solidFill>
                  <a:schemeClr val="bg1"/>
                </a:solidFill>
              </a:rPr>
              <a:t>Colorado-Big Thompson Water</a:t>
            </a:r>
          </a:p>
        </p:txBody>
      </p:sp>
      <p:pic>
        <p:nvPicPr>
          <p:cNvPr id="7" name="Picture 6">
            <a:extLst>
              <a:ext uri="{FF2B5EF4-FFF2-40B4-BE49-F238E27FC236}">
                <a16:creationId xmlns:a16="http://schemas.microsoft.com/office/drawing/2014/main" id="{5FAAC39D-36F0-4D1D-0608-25747CEA68AB}"/>
              </a:ext>
            </a:extLst>
          </p:cNvPr>
          <p:cNvPicPr>
            <a:picLocks noChangeAspect="1"/>
          </p:cNvPicPr>
          <p:nvPr/>
        </p:nvPicPr>
        <p:blipFill>
          <a:blip r:embed="rId2"/>
          <a:stretch>
            <a:fillRect/>
          </a:stretch>
        </p:blipFill>
        <p:spPr>
          <a:xfrm>
            <a:off x="563088" y="1077957"/>
            <a:ext cx="7570059" cy="3755459"/>
          </a:xfrm>
          <a:prstGeom prst="rect">
            <a:avLst/>
          </a:prstGeom>
        </p:spPr>
      </p:pic>
      <p:pic>
        <p:nvPicPr>
          <p:cNvPr id="9" name="Picture 8">
            <a:extLst>
              <a:ext uri="{FF2B5EF4-FFF2-40B4-BE49-F238E27FC236}">
                <a16:creationId xmlns:a16="http://schemas.microsoft.com/office/drawing/2014/main" id="{3DAF0AA7-43AB-FFAA-29C0-D5FA96A3B070}"/>
              </a:ext>
            </a:extLst>
          </p:cNvPr>
          <p:cNvPicPr>
            <a:picLocks noChangeAspect="1"/>
          </p:cNvPicPr>
          <p:nvPr/>
        </p:nvPicPr>
        <p:blipFill>
          <a:blip r:embed="rId3"/>
          <a:stretch>
            <a:fillRect/>
          </a:stretch>
        </p:blipFill>
        <p:spPr>
          <a:xfrm>
            <a:off x="8774786" y="1521076"/>
            <a:ext cx="2481793" cy="2735613"/>
          </a:xfrm>
          <a:prstGeom prst="rect">
            <a:avLst/>
          </a:prstGeom>
        </p:spPr>
      </p:pic>
      <p:sp>
        <p:nvSpPr>
          <p:cNvPr id="18" name="TextBox 17">
            <a:extLst>
              <a:ext uri="{FF2B5EF4-FFF2-40B4-BE49-F238E27FC236}">
                <a16:creationId xmlns:a16="http://schemas.microsoft.com/office/drawing/2014/main" id="{2314D7F7-0150-84A3-F043-D87AD95D1051}"/>
              </a:ext>
            </a:extLst>
          </p:cNvPr>
          <p:cNvSpPr txBox="1"/>
          <p:nvPr/>
        </p:nvSpPr>
        <p:spPr>
          <a:xfrm>
            <a:off x="2525388" y="4934848"/>
            <a:ext cx="8240950" cy="1323439"/>
          </a:xfrm>
          <a:prstGeom prst="rect">
            <a:avLst/>
          </a:prstGeom>
          <a:noFill/>
        </p:spPr>
        <p:txBody>
          <a:bodyPr wrap="square" rtlCol="0">
            <a:spAutoFit/>
          </a:bodyPr>
          <a:lstStyle/>
          <a:p>
            <a:pPr marL="342900" indent="-342900">
              <a:buFont typeface="Arial" panose="020B0604020202020204" pitchFamily="34" charset="0"/>
              <a:buChar char="•"/>
            </a:pPr>
            <a:r>
              <a:rPr lang="en-US" sz="2000" b="1" dirty="0"/>
              <a:t>Water Efficiency Goal: 130 GPCD by 2030</a:t>
            </a:r>
          </a:p>
          <a:p>
            <a:pPr marL="342900" indent="-342900">
              <a:buFont typeface="Arial" panose="020B0604020202020204" pitchFamily="34" charset="0"/>
              <a:buChar char="•"/>
            </a:pPr>
            <a:r>
              <a:rPr lang="en-US" sz="2000" b="1" dirty="0"/>
              <a:t>5-year average is 138 GPCD</a:t>
            </a:r>
          </a:p>
          <a:p>
            <a:pPr marL="342900" indent="-342900">
              <a:buFont typeface="Arial" panose="020B0604020202020204" pitchFamily="34" charset="0"/>
              <a:buChar char="•"/>
            </a:pPr>
            <a:r>
              <a:rPr lang="en-US" sz="2000" b="1" dirty="0"/>
              <a:t>2022 is also 139 GCPD and should have been 138 if on target </a:t>
            </a:r>
          </a:p>
          <a:p>
            <a:pPr marL="342900" indent="-342900">
              <a:buFont typeface="Arial" panose="020B0604020202020204" pitchFamily="34" charset="0"/>
              <a:buChar char="•"/>
            </a:pPr>
            <a:r>
              <a:rPr lang="en-US" sz="2000" b="1" dirty="0"/>
              <a:t>Need 6.5% reduction to reach goal</a:t>
            </a:r>
          </a:p>
        </p:txBody>
      </p:sp>
      <p:sp>
        <p:nvSpPr>
          <p:cNvPr id="19" name="Oval 18">
            <a:extLst>
              <a:ext uri="{FF2B5EF4-FFF2-40B4-BE49-F238E27FC236}">
                <a16:creationId xmlns:a16="http://schemas.microsoft.com/office/drawing/2014/main" id="{E3554BB3-D415-7E30-3CA7-2D56CCE2058F}"/>
              </a:ext>
            </a:extLst>
          </p:cNvPr>
          <p:cNvSpPr/>
          <p:nvPr/>
        </p:nvSpPr>
        <p:spPr>
          <a:xfrm>
            <a:off x="6755525" y="2283534"/>
            <a:ext cx="520262" cy="53602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388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2A2E36F-3AF4-0C44-8288-261AEE2D832F}"/>
              </a:ext>
            </a:extLst>
          </p:cNvPr>
          <p:cNvSpPr>
            <a:spLocks noGrp="1"/>
          </p:cNvSpPr>
          <p:nvPr>
            <p:ph type="title"/>
          </p:nvPr>
        </p:nvSpPr>
        <p:spPr>
          <a:xfrm>
            <a:off x="1973170" y="340589"/>
            <a:ext cx="9151008" cy="510261"/>
          </a:xfrm>
        </p:spPr>
        <p:txBody>
          <a:bodyPr/>
          <a:lstStyle/>
          <a:p>
            <a:r>
              <a:rPr lang="en-US" dirty="0"/>
              <a:t>Fort Collins Utilities - Demands</a:t>
            </a:r>
          </a:p>
        </p:txBody>
      </p:sp>
      <p:sp>
        <p:nvSpPr>
          <p:cNvPr id="4" name="Slide Number Placeholder 3">
            <a:extLst>
              <a:ext uri="{FF2B5EF4-FFF2-40B4-BE49-F238E27FC236}">
                <a16:creationId xmlns:a16="http://schemas.microsoft.com/office/drawing/2014/main" id="{292F39D1-C898-8849-A4E4-51B63CD61BC1}"/>
              </a:ext>
            </a:extLst>
          </p:cNvPr>
          <p:cNvSpPr>
            <a:spLocks noGrp="1"/>
          </p:cNvSpPr>
          <p:nvPr>
            <p:ph type="sldNum" sz="quarter" idx="4"/>
          </p:nvPr>
        </p:nvSpPr>
        <p:spPr/>
        <p:txBody>
          <a:bodyPr/>
          <a:lstStyle/>
          <a:p>
            <a:fld id="{88EAB5E6-166D-5F4E-AFF3-AEC98C62F7AC}" type="slidenum">
              <a:rPr lang="en-US" smtClean="0"/>
              <a:pPr/>
              <a:t>7</a:t>
            </a:fld>
            <a:endParaRPr lang="en-US" dirty="0"/>
          </a:p>
        </p:txBody>
      </p:sp>
      <p:sp>
        <p:nvSpPr>
          <p:cNvPr id="9" name="Text Placeholder 8">
            <a:extLst>
              <a:ext uri="{FF2B5EF4-FFF2-40B4-BE49-F238E27FC236}">
                <a16:creationId xmlns:a16="http://schemas.microsoft.com/office/drawing/2014/main" id="{F8A7CEDB-FCAC-994D-A52F-5684A69D237A}"/>
              </a:ext>
            </a:extLst>
          </p:cNvPr>
          <p:cNvSpPr>
            <a:spLocks noGrp="1"/>
          </p:cNvSpPr>
          <p:nvPr>
            <p:ph type="body" sz="quarter" idx="16"/>
          </p:nvPr>
        </p:nvSpPr>
        <p:spPr>
          <a:xfrm>
            <a:off x="265077" y="1053584"/>
            <a:ext cx="5691352" cy="5804415"/>
          </a:xfrm>
        </p:spPr>
        <p:txBody>
          <a:bodyPr/>
          <a:lstStyle/>
          <a:p>
            <a:pPr marL="0" indent="0">
              <a:buNone/>
            </a:pPr>
            <a:r>
              <a:rPr lang="en-US" sz="1800" b="1" dirty="0"/>
              <a:t>Demand Challenges:</a:t>
            </a:r>
          </a:p>
          <a:p>
            <a:r>
              <a:rPr lang="en-US" sz="1800" dirty="0"/>
              <a:t>Growth</a:t>
            </a:r>
          </a:p>
          <a:p>
            <a:r>
              <a:rPr lang="en-US" sz="1800" dirty="0"/>
              <a:t>Water rights limiting reuse/graywater</a:t>
            </a:r>
          </a:p>
          <a:p>
            <a:r>
              <a:rPr lang="en-US" sz="1800" dirty="0"/>
              <a:t>Leaks in distribution system</a:t>
            </a:r>
          </a:p>
          <a:p>
            <a:r>
              <a:rPr lang="en-US" sz="1800" dirty="0"/>
              <a:t>Outdoor opportunities, but...</a:t>
            </a:r>
          </a:p>
          <a:p>
            <a:pPr lvl="1"/>
            <a:r>
              <a:rPr lang="en-US" sz="1800" dirty="0"/>
              <a:t>Knowledge</a:t>
            </a:r>
          </a:p>
          <a:p>
            <a:pPr lvl="1"/>
            <a:r>
              <a:rPr lang="en-US" sz="1800" dirty="0"/>
              <a:t>Aesthetics</a:t>
            </a:r>
          </a:p>
          <a:p>
            <a:pPr lvl="1"/>
            <a:r>
              <a:rPr lang="en-US" sz="1800" dirty="0"/>
              <a:t>Trees</a:t>
            </a:r>
          </a:p>
          <a:p>
            <a:pPr lvl="1"/>
            <a:r>
              <a:rPr lang="en-US" sz="1800" dirty="0"/>
              <a:t>Behavior</a:t>
            </a:r>
          </a:p>
          <a:p>
            <a:r>
              <a:rPr lang="en-US" sz="1800" dirty="0"/>
              <a:t>Low hanging fruit has been picked</a:t>
            </a:r>
          </a:p>
          <a:p>
            <a:r>
              <a:rPr lang="en-US" sz="1800" dirty="0"/>
              <a:t>Moving from voluntary to mandatory</a:t>
            </a:r>
          </a:p>
          <a:p>
            <a:r>
              <a:rPr lang="en-US" sz="1800" dirty="0"/>
              <a:t>Rental housing</a:t>
            </a:r>
          </a:p>
          <a:p>
            <a:r>
              <a:rPr lang="en-US" sz="1800" dirty="0"/>
              <a:t>Climate Impacts:</a:t>
            </a:r>
          </a:p>
          <a:p>
            <a:pPr lvl="1"/>
            <a:r>
              <a:rPr lang="en-US" sz="1800" dirty="0"/>
              <a:t>Hotter, drier means more water use (also less supply)</a:t>
            </a:r>
          </a:p>
          <a:p>
            <a:pPr lvl="1"/>
            <a:r>
              <a:rPr lang="en-US" sz="1800" dirty="0"/>
              <a:t>How do we match demand management to projected supply to ensure sustainable supply?</a:t>
            </a:r>
          </a:p>
          <a:p>
            <a:pPr marL="0" indent="0">
              <a:buNone/>
            </a:pPr>
            <a:endParaRPr lang="en-US" sz="1400" dirty="0"/>
          </a:p>
        </p:txBody>
      </p:sp>
      <p:pic>
        <p:nvPicPr>
          <p:cNvPr id="1030" name="Picture 6">
            <a:extLst>
              <a:ext uri="{FF2B5EF4-FFF2-40B4-BE49-F238E27FC236}">
                <a16:creationId xmlns:a16="http://schemas.microsoft.com/office/drawing/2014/main" id="{29FEE0DD-5505-E0F8-E00D-1508A54F15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8607" y="1013243"/>
            <a:ext cx="4022885" cy="331671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E9CF45A5-FE84-A8E0-9499-45469A8764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2488" y="3574757"/>
            <a:ext cx="4184435" cy="302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68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CAB872-1328-8E44-B65F-576750E7B293}"/>
              </a:ext>
            </a:extLst>
          </p:cNvPr>
          <p:cNvSpPr>
            <a:spLocks noGrp="1"/>
          </p:cNvSpPr>
          <p:nvPr>
            <p:ph idx="1"/>
          </p:nvPr>
        </p:nvSpPr>
        <p:spPr/>
        <p:txBody>
          <a:bodyPr/>
          <a:lstStyle/>
          <a:p>
            <a:pPr defTabSz="914400">
              <a:spcAft>
                <a:spcPts val="600"/>
              </a:spcAft>
              <a:buClr>
                <a:schemeClr val="accent1"/>
              </a:buClr>
              <a:buSzPct val="100000"/>
            </a:pPr>
            <a:r>
              <a:rPr lang="en-US" sz="1800" dirty="0"/>
              <a:t>Update timeline is 2023-2024</a:t>
            </a:r>
          </a:p>
          <a:p>
            <a:pPr marL="285750" indent="-285750" defTabSz="914400">
              <a:spcAft>
                <a:spcPts val="600"/>
              </a:spcAft>
              <a:buClr>
                <a:schemeClr val="accent1"/>
              </a:buClr>
              <a:buSzPct val="100000"/>
              <a:buFont typeface="Arial" panose="020B0604020202020204" pitchFamily="34" charset="0"/>
              <a:buChar char="•"/>
            </a:pPr>
            <a:r>
              <a:rPr lang="en-US" sz="1800" dirty="0"/>
              <a:t>One Water – integrated planning</a:t>
            </a:r>
          </a:p>
          <a:p>
            <a:pPr marL="285750" indent="-285750" defTabSz="914400">
              <a:spcAft>
                <a:spcPts val="600"/>
              </a:spcAft>
              <a:buClr>
                <a:schemeClr val="accent1"/>
              </a:buClr>
              <a:buSzPct val="100000"/>
              <a:buFont typeface="Arial" panose="020B0604020202020204" pitchFamily="34" charset="0"/>
              <a:buChar char="•"/>
            </a:pPr>
            <a:r>
              <a:rPr lang="en-US" sz="1800" dirty="0"/>
              <a:t>Equity analysis </a:t>
            </a:r>
          </a:p>
          <a:p>
            <a:pPr marL="285750" indent="-285750" defTabSz="914400">
              <a:spcAft>
                <a:spcPts val="600"/>
              </a:spcAft>
              <a:buClr>
                <a:schemeClr val="accent1"/>
              </a:buClr>
              <a:buSzPct val="100000"/>
              <a:buFont typeface="Arial" panose="020B0604020202020204" pitchFamily="34" charset="0"/>
              <a:buChar char="•"/>
            </a:pPr>
            <a:r>
              <a:rPr lang="en-US" sz="1800" dirty="0"/>
              <a:t>Climate impact and water saving strategies modeling</a:t>
            </a:r>
          </a:p>
          <a:p>
            <a:endParaRPr lang="en-US" dirty="0"/>
          </a:p>
        </p:txBody>
      </p:sp>
      <p:sp>
        <p:nvSpPr>
          <p:cNvPr id="4" name="Slide Number Placeholder 3">
            <a:extLst>
              <a:ext uri="{FF2B5EF4-FFF2-40B4-BE49-F238E27FC236}">
                <a16:creationId xmlns:a16="http://schemas.microsoft.com/office/drawing/2014/main" id="{292F39D1-C898-8849-A4E4-51B63CD61BC1}"/>
              </a:ext>
            </a:extLst>
          </p:cNvPr>
          <p:cNvSpPr>
            <a:spLocks noGrp="1"/>
          </p:cNvSpPr>
          <p:nvPr>
            <p:ph type="sldNum" sz="quarter" idx="4"/>
          </p:nvPr>
        </p:nvSpPr>
        <p:spPr/>
        <p:txBody>
          <a:bodyPr/>
          <a:lstStyle/>
          <a:p>
            <a:fld id="{88EAB5E6-166D-5F4E-AFF3-AEC98C62F7AC}" type="slidenum">
              <a:rPr lang="en-US" smtClean="0"/>
              <a:pPr/>
              <a:t>8</a:t>
            </a:fld>
            <a:endParaRPr lang="en-US" dirty="0"/>
          </a:p>
        </p:txBody>
      </p:sp>
      <p:sp>
        <p:nvSpPr>
          <p:cNvPr id="2" name="Title 1">
            <a:extLst>
              <a:ext uri="{FF2B5EF4-FFF2-40B4-BE49-F238E27FC236}">
                <a16:creationId xmlns:a16="http://schemas.microsoft.com/office/drawing/2014/main" id="{EA0A21FC-54AB-DB41-8D71-0D5360AAC979}"/>
              </a:ext>
            </a:extLst>
          </p:cNvPr>
          <p:cNvSpPr>
            <a:spLocks noGrp="1"/>
          </p:cNvSpPr>
          <p:nvPr>
            <p:ph type="title"/>
          </p:nvPr>
        </p:nvSpPr>
        <p:spPr/>
        <p:txBody>
          <a:bodyPr/>
          <a:lstStyle/>
          <a:p>
            <a:r>
              <a:rPr lang="en-US" dirty="0"/>
              <a:t>Water Efficiency Plan Update</a:t>
            </a:r>
          </a:p>
        </p:txBody>
      </p:sp>
      <p:sp>
        <p:nvSpPr>
          <p:cNvPr id="9" name="Text Placeholder 8">
            <a:extLst>
              <a:ext uri="{FF2B5EF4-FFF2-40B4-BE49-F238E27FC236}">
                <a16:creationId xmlns:a16="http://schemas.microsoft.com/office/drawing/2014/main" id="{E305DEE6-29A2-2E46-B237-B008ADC01275}"/>
              </a:ext>
            </a:extLst>
          </p:cNvPr>
          <p:cNvSpPr>
            <a:spLocks noGrp="1"/>
          </p:cNvSpPr>
          <p:nvPr>
            <p:ph type="body" sz="quarter" idx="13"/>
          </p:nvPr>
        </p:nvSpPr>
        <p:spPr/>
        <p:txBody>
          <a:bodyPr/>
          <a:lstStyle/>
          <a:p>
            <a:endParaRPr lang="en-US"/>
          </a:p>
        </p:txBody>
      </p:sp>
      <p:pic>
        <p:nvPicPr>
          <p:cNvPr id="7" name="Picture 6">
            <a:extLst>
              <a:ext uri="{FF2B5EF4-FFF2-40B4-BE49-F238E27FC236}">
                <a16:creationId xmlns:a16="http://schemas.microsoft.com/office/drawing/2014/main" id="{30B2E0B9-6DDD-E97D-0530-1007565AF1DB}"/>
              </a:ext>
            </a:extLst>
          </p:cNvPr>
          <p:cNvPicPr>
            <a:picLocks noChangeAspect="1"/>
          </p:cNvPicPr>
          <p:nvPr/>
        </p:nvPicPr>
        <p:blipFill>
          <a:blip r:embed="rId2"/>
          <a:stretch>
            <a:fillRect/>
          </a:stretch>
        </p:blipFill>
        <p:spPr>
          <a:xfrm>
            <a:off x="7005646" y="206629"/>
            <a:ext cx="4450957" cy="5741407"/>
          </a:xfrm>
          <a:prstGeom prst="rect">
            <a:avLst/>
          </a:prstGeom>
        </p:spPr>
      </p:pic>
    </p:spTree>
    <p:extLst>
      <p:ext uri="{BB962C8B-B14F-4D97-AF65-F5344CB8AC3E}">
        <p14:creationId xmlns:p14="http://schemas.microsoft.com/office/powerpoint/2010/main" val="292236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757B69F-3B9C-9544-883A-2B1AD1A6AC4B}"/>
              </a:ext>
            </a:extLst>
          </p:cNvPr>
          <p:cNvSpPr>
            <a:spLocks noGrp="1"/>
          </p:cNvSpPr>
          <p:nvPr>
            <p:ph type="body" sz="quarter" idx="16"/>
          </p:nvPr>
        </p:nvSpPr>
        <p:spPr/>
        <p:txBody>
          <a:bodyPr/>
          <a:lstStyle/>
          <a:p>
            <a:r>
              <a:rPr lang="en-US" dirty="0"/>
              <a:t>Mariel Miller, Water Conservation Manager</a:t>
            </a:r>
          </a:p>
        </p:txBody>
      </p:sp>
      <p:sp>
        <p:nvSpPr>
          <p:cNvPr id="5" name="Text Placeholder 4">
            <a:extLst>
              <a:ext uri="{FF2B5EF4-FFF2-40B4-BE49-F238E27FC236}">
                <a16:creationId xmlns:a16="http://schemas.microsoft.com/office/drawing/2014/main" id="{26CCCDE8-9F18-6F4E-8F2A-BD1F1B02AFFC}"/>
              </a:ext>
            </a:extLst>
          </p:cNvPr>
          <p:cNvSpPr>
            <a:spLocks noGrp="1"/>
          </p:cNvSpPr>
          <p:nvPr>
            <p:ph type="body" sz="quarter" idx="17"/>
          </p:nvPr>
        </p:nvSpPr>
        <p:spPr/>
        <p:txBody>
          <a:bodyPr/>
          <a:lstStyle/>
          <a:p>
            <a:r>
              <a:rPr lang="en-US" dirty="0"/>
              <a:t>MaMiller@fcgov.com</a:t>
            </a:r>
          </a:p>
        </p:txBody>
      </p:sp>
    </p:spTree>
    <p:extLst>
      <p:ext uri="{BB962C8B-B14F-4D97-AF65-F5344CB8AC3E}">
        <p14:creationId xmlns:p14="http://schemas.microsoft.com/office/powerpoint/2010/main" val="329995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ityTheme16x9">
  <a:themeElements>
    <a:clrScheme name="CityTheme">
      <a:dk1>
        <a:srgbClr val="000935"/>
      </a:dk1>
      <a:lt1>
        <a:srgbClr val="FFFFFF"/>
      </a:lt1>
      <a:dk2>
        <a:srgbClr val="00477F"/>
      </a:dk2>
      <a:lt2>
        <a:srgbClr val="559FD4"/>
      </a:lt2>
      <a:accent1>
        <a:srgbClr val="000935"/>
      </a:accent1>
      <a:accent2>
        <a:srgbClr val="549FD3"/>
      </a:accent2>
      <a:accent3>
        <a:srgbClr val="F37D20"/>
      </a:accent3>
      <a:accent4>
        <a:srgbClr val="61BB32"/>
      </a:accent4>
      <a:accent5>
        <a:srgbClr val="B22D2D"/>
      </a:accent5>
      <a:accent6>
        <a:srgbClr val="FCB320"/>
      </a:accent6>
      <a:hlink>
        <a:srgbClr val="00457E"/>
      </a:hlink>
      <a:folHlink>
        <a:srgbClr val="5858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ity PPT Master Template" id="{B4A74ED1-DDE8-C343-AF83-5B9C62D91437}" vid="{32F8AA3D-55A0-E848-A041-D6AC3AD3D1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9d2adfb-4844-4394-af2c-788461211bf0">
      <Terms xmlns="http://schemas.microsoft.com/office/infopath/2007/PartnerControls"/>
    </lcf76f155ced4ddcb4097134ff3c332f>
    <TaxCatchAll xmlns="dfdfdc2e-6562-4bca-b382-866d00cabfb3" xsi:nil="true"/>
    <Tags xmlns="dfdfdc2e-6562-4bca-b382-866d00cabfb3" xsi:nil="true"/>
    <CategoryDescription xmlns="http://schemas.microsoft.com/sharepoint.v3"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37A8D8D3CCF8024B8480588293B8CA66" ma:contentTypeVersion="13" ma:contentTypeDescription="Create a new document." ma:contentTypeScope="" ma:versionID="1cde21146b7019af230c1922064b678f">
  <xsd:schema xmlns:xsd="http://www.w3.org/2001/XMLSchema" xmlns:xs="http://www.w3.org/2001/XMLSchema" xmlns:p="http://schemas.microsoft.com/office/2006/metadata/properties" xmlns:ns2="dfdfdc2e-6562-4bca-b382-866d00cabfb3" xmlns:ns3="http://schemas.microsoft.com/sharepoint.v3" xmlns:ns4="89d2adfb-4844-4394-af2c-788461211bf0" targetNamespace="http://schemas.microsoft.com/office/2006/metadata/properties" ma:root="true" ma:fieldsID="ea920656b4b924b5f7b35d005ccdfee5" ns2:_="" ns3:_="" ns4:_="">
    <xsd:import namespace="dfdfdc2e-6562-4bca-b382-866d00cabfb3"/>
    <xsd:import namespace="http://schemas.microsoft.com/sharepoint.v3"/>
    <xsd:import namespace="89d2adfb-4844-4394-af2c-788461211bf0"/>
    <xsd:element name="properties">
      <xsd:complexType>
        <xsd:sequence>
          <xsd:element name="documentManagement">
            <xsd:complexType>
              <xsd:all>
                <xsd:element ref="ns2:_dlc_DocId" minOccurs="0"/>
                <xsd:element ref="ns2:_dlc_DocIdUrl" minOccurs="0"/>
                <xsd:element ref="ns2:_dlc_DocIdPersistId" minOccurs="0"/>
                <xsd:element ref="ns3:CategoryDescription" minOccurs="0"/>
                <xsd:element ref="ns2:Tags" minOccurs="0"/>
                <xsd:element ref="ns4:MediaServiceMetadata" minOccurs="0"/>
                <xsd:element ref="ns4:MediaServiceFastMetadata" minOccurs="0"/>
                <xsd:element ref="ns2:SharedWithUsers" minOccurs="0"/>
                <xsd:element ref="ns2:SharedWithDetails" minOccurs="0"/>
                <xsd:element ref="ns4:lcf76f155ced4ddcb4097134ff3c332f" minOccurs="0"/>
                <xsd:element ref="ns2:TaxCatchAll" minOccurs="0"/>
                <xsd:element ref="ns4:MediaServiceDateTaken" minOccurs="0"/>
                <xsd:element ref="ns4:MediaServiceGenerationTime" minOccurs="0"/>
                <xsd:element ref="ns4:MediaServiceEventHashCode" minOccurs="0"/>
                <xsd:element ref="ns4:MediaServiceLocation" minOccurs="0"/>
                <xsd:element ref="ns4:MediaServiceOCR"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dfdc2e-6562-4bca-b382-866d00cabfb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gs" ma:index="12" nillable="true" ma:displayName="Tags" ma:internalName="Tags">
      <xsd:complexType>
        <xsd:complexContent>
          <xsd:extension base="dms:MultiChoiceFillIn">
            <xsd:sequence>
              <xsd:element name="Value" maxOccurs="unbounded" minOccurs="0" nillable="true">
                <xsd:simpleType>
                  <xsd:union memberTypes="dms:Text">
                    <xsd:simpleType>
                      <xsd:restriction base="dms:Choice">
                        <xsd:enumeration value="Vendor Provided"/>
                        <xsd:enumeration value="Linked to Other Documents"/>
                        <xsd:enumeration value="Archived"/>
                        <xsd:enumeration value="Audio Asset"/>
                        <xsd:enumeration value="Video Asset"/>
                      </xsd:restriction>
                    </xsd:simpleType>
                  </xsd:union>
                </xsd:simpleType>
              </xsd:element>
            </xsd:sequence>
          </xsd:extension>
        </xsd:complexContent>
      </xsd:complex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debf9269-b98a-4f1c-81e3-ce52d651c105}" ma:internalName="TaxCatchAll" ma:showField="CatchAllData" ma:web="dfdfdc2e-6562-4bca-b382-866d00cabfb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11" nillable="true" ma:displayName="Description" ma:internalName="CategoryDescrip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d2adfb-4844-4394-af2c-788461211bf0"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809afe7-41e7-411a-ade2-84efccde1b30"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description="" ma:hidden="true" ma:indexed="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descrip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LengthInSeconds" ma:index="2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AE7CA3-33A6-4802-9F11-11668978CBE9}">
  <ds:schemaRefs>
    <ds:schemaRef ds:uri="http://schemas.microsoft.com/sharepoint/v3/contenttype/forms"/>
  </ds:schemaRefs>
</ds:datastoreItem>
</file>

<file path=customXml/itemProps2.xml><?xml version="1.0" encoding="utf-8"?>
<ds:datastoreItem xmlns:ds="http://schemas.openxmlformats.org/officeDocument/2006/customXml" ds:itemID="{B48D3FF1-5A51-4CAD-B6E9-F7E15F71D612}">
  <ds:schemaRefs>
    <ds:schemaRef ds:uri="http://schemas.microsoft.com/sharepoint/events"/>
  </ds:schemaRefs>
</ds:datastoreItem>
</file>

<file path=customXml/itemProps3.xml><?xml version="1.0" encoding="utf-8"?>
<ds:datastoreItem xmlns:ds="http://schemas.openxmlformats.org/officeDocument/2006/customXml" ds:itemID="{C56C9C0C-77E7-415F-9520-9A5E7C97360C}">
  <ds:schemaRefs>
    <ds:schemaRef ds:uri="http://purl.org/dc/terms/"/>
    <ds:schemaRef ds:uri="http://schemas.microsoft.com/office/2006/documentManagement/types"/>
    <ds:schemaRef ds:uri="http://schemas.microsoft.com/office/infopath/2007/PartnerControls"/>
    <ds:schemaRef ds:uri="http://purl.org/dc/elements/1.1/"/>
    <ds:schemaRef ds:uri="http://schemas.microsoft.com/office/2006/metadata/properties"/>
    <ds:schemaRef ds:uri="d05502ff-033c-4450-9dc6-a5df4b4f593e"/>
    <ds:schemaRef ds:uri="http://schemas.openxmlformats.org/package/2006/metadata/core-properties"/>
    <ds:schemaRef ds:uri="af911e11-f5ab-4cb1-9c48-37f93502d2e0"/>
    <ds:schemaRef ds:uri="7c48c5fb-99fc-4c5e-a8f2-bc56db9f3ada"/>
    <ds:schemaRef ds:uri="http://www.w3.org/XML/1998/namespace"/>
    <ds:schemaRef ds:uri="http://purl.org/dc/dcmitype/"/>
    <ds:schemaRef ds:uri="89d2adfb-4844-4394-af2c-788461211bf0"/>
    <ds:schemaRef ds:uri="dfdfdc2e-6562-4bca-b382-866d00cabfb3"/>
    <ds:schemaRef ds:uri="http://schemas.microsoft.com/sharepoint.v3"/>
  </ds:schemaRefs>
</ds:datastoreItem>
</file>

<file path=customXml/itemProps4.xml><?xml version="1.0" encoding="utf-8"?>
<ds:datastoreItem xmlns:ds="http://schemas.openxmlformats.org/officeDocument/2006/customXml" ds:itemID="{7FDF3A1A-F7F1-4015-BCF2-4FD792A93E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dfdc2e-6562-4bca-b382-866d00cabfb3"/>
    <ds:schemaRef ds:uri="http://schemas.microsoft.com/sharepoint.v3"/>
    <ds:schemaRef ds:uri="89d2adfb-4844-4394-af2c-788461211b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City PPT Master Template</Template>
  <TotalTime>2890</TotalTime>
  <Words>881</Words>
  <Application>Microsoft Office PowerPoint</Application>
  <PresentationFormat>Widescreen</PresentationFormat>
  <Paragraphs>112</Paragraphs>
  <Slides>9</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Lucida Grande</vt:lpstr>
      <vt:lpstr>CityTheme16x9</vt:lpstr>
      <vt:lpstr>Water Literate Leaders of Northern Colorado</vt:lpstr>
      <vt:lpstr>Fort Collins Utilities </vt:lpstr>
      <vt:lpstr>Fort Collins Utilities - Supply</vt:lpstr>
      <vt:lpstr>WATER CONSERVATION DEPT. – Demand Management Efforts</vt:lpstr>
      <vt:lpstr>Fort Collins Utilities Demands in 2022</vt:lpstr>
      <vt:lpstr>Fort Collins Utilities - Demands</vt:lpstr>
      <vt:lpstr>Fort Collins Utilities - Demands</vt:lpstr>
      <vt:lpstr>Water Efficiency Plan Update</vt:lpstr>
      <vt:lpstr>PowerPoint Presentation</vt:lpstr>
    </vt:vector>
  </TitlesOfParts>
  <Manager>Grant Smith</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the City PPT Template</dc:title>
  <dc:subject/>
  <dc:creator>Mariel Miller</dc:creator>
  <cp:keywords>template, master, branded</cp:keywords>
  <dc:description/>
  <cp:lastModifiedBy>Roesler,Benton</cp:lastModifiedBy>
  <cp:revision>11</cp:revision>
  <cp:lastPrinted>2023-04-12T16:18:54Z</cp:lastPrinted>
  <dcterms:created xsi:type="dcterms:W3CDTF">2021-04-28T16:17:23Z</dcterms:created>
  <dcterms:modified xsi:type="dcterms:W3CDTF">2023-04-12T16:45:28Z</dcterms:modified>
  <cp:category>Presentation Template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0x010100781350CBD81D8B46AE807A23BE3A8DD9</vt:lpwstr>
  </property>
</Properties>
</file>