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E200-AA85-8F47-B4D3-723BF3EB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A256E-9C98-8F8F-69C8-4DBAB59A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A935A-C710-E02D-1A11-73DE3CC1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9EAD0-9A60-4ACA-3B70-95909C20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E8113-AD59-DC9A-D5CD-676351DC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ADB5-EF7C-F8FC-6B69-DA9CDF2E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FCA61-21F9-006A-868A-EDC7E33F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5548B-07FB-FC16-DB22-DE301EE9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4D55D-970D-4B77-BD4F-3AC2C7F0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78CEF-8275-F06C-ED87-A9F66EE7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9F99E-7D76-85DF-6317-AEECE9A43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6101B-E859-388E-662A-0BD27BDA4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056D-8E72-E36A-B843-7B0B3484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7C9C5-7BCA-9F10-6C67-0FC51EC8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7E2A-3E22-F427-9CA3-ED6C8C8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CC63-1462-C158-FB5B-B9B415E2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3FC43-4510-7DAA-4FD0-EE89A8956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17C0-3310-29DF-5731-F350A005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B2C90-37C9-5B83-EED3-57384FAA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4725-1F1C-4781-E854-6D8F53B7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0496-1DF0-D23A-1F3C-D2D14609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9C90F-AAE3-B78A-CE10-BA6155B05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F403-613A-0AA5-1B25-2C238BAC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767AD-4BB5-C857-A6A6-AC4F9834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B96C-A5BF-9FE1-DD4D-900F364A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057E-536C-7F06-70BD-26F50FF8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F1A8D-BBE7-E94F-0257-A3F934379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5C0D2-33E1-0346-029E-F42C11AC1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DD3FD-6F1F-24E6-EA08-7B82E961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F1F06-F3E4-BF67-BBD4-997D78AE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60EC8-D85F-52CA-F7A1-7C270AA4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1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FFEC-6F8C-0413-3BE4-68C8B1F5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10BAF-C07B-4995-C334-AE036134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D8AF-3FB4-076E-4B88-621B44909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90182-AA87-6E2F-19CA-52215BE71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744F4-1B41-C1E9-164E-26FCDE56F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0814-23A3-14C4-D652-A6C485C9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9E625-9AEA-6DF7-84B0-4E4AF6AC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E4248-3F10-E026-FCEF-B55E7EB7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BB3B-9D27-1F7B-9AEB-6D0D460A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39B0F-16F9-BED3-DF39-0EFA44A4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C3DE0-DD0F-8FE1-3469-D6BE406B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FE51A-54F4-5C5E-9957-1DCE4A7B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B111B-86F5-8442-F877-1347775F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C23BA-97D3-9D67-71A6-E1C04406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5EA1E-7F3A-B83A-77C8-D2435F12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2603-D174-FB18-1043-86A16B5C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035F3-BCE1-8F70-46B6-85E5D721C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9BD2F-1D8B-3C33-A507-05FE3A25E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95868-AD1C-A533-E0CA-A317A16E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2166-F55B-7AC1-891A-0B80DC99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7FB57-55BE-6770-EE28-AB73AA83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6E3B-5022-A150-1D12-2B0BE868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FB68B-5E6C-442C-B265-1BA05CD98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A9F0A-6777-0B70-6BF4-0BD94FBE3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4FB74-B1F1-F20A-12D2-BADC0202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03322-BFE6-CE16-7A0C-38A5F2A3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F8D4B-6B35-6554-A47C-5B1CA730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5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495C0-CE46-F434-2BF6-42BD699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E55F4-8073-110E-D75B-D9EC183F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11CF-68F7-DB67-14A0-EE6C75120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C752-8724-4630-B407-AAFE8CED164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6B633-31C0-3556-07F9-6443BA6B9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0529A-8C38-649D-EF9E-E58375BF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00B4-FEDD-4BA0-9C57-1430CE34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19D5-D839-BD9F-30EE-F81CC778C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Centennial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B4606-FECE-B543-04F3-67FBD19CB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A Michener</a:t>
            </a:r>
          </a:p>
          <a:p>
            <a:r>
              <a:rPr lang="en-US" dirty="0"/>
              <a:t>1974</a:t>
            </a:r>
          </a:p>
        </p:txBody>
      </p:sp>
    </p:spTree>
    <p:extLst>
      <p:ext uri="{BB962C8B-B14F-4D97-AF65-F5344CB8AC3E}">
        <p14:creationId xmlns:p14="http://schemas.microsoft.com/office/powerpoint/2010/main" val="17436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8A06-AFC3-E8C7-32A1-42D34E70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E96D-F11D-62E7-BF0A-FC68217F1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Centennial = Greely</a:t>
            </a:r>
          </a:p>
          <a:p>
            <a:r>
              <a:rPr lang="en-US" dirty="0"/>
              <a:t>Inspired by true events </a:t>
            </a:r>
          </a:p>
          <a:p>
            <a:pPr lvl="1"/>
            <a:r>
              <a:rPr lang="en-US" dirty="0"/>
              <a:t>Sand Creek Massacre (History Colorado Center in Denver)</a:t>
            </a:r>
          </a:p>
          <a:p>
            <a:pPr lvl="1"/>
            <a:r>
              <a:rPr lang="en-US" dirty="0"/>
              <a:t>Levi </a:t>
            </a:r>
            <a:r>
              <a:rPr lang="en-US" dirty="0" err="1"/>
              <a:t>Zendt</a:t>
            </a:r>
            <a:r>
              <a:rPr lang="en-US" dirty="0"/>
              <a:t> = William Bent (trader and rancher)</a:t>
            </a:r>
          </a:p>
          <a:p>
            <a:pPr lvl="1"/>
            <a:r>
              <a:rPr lang="en-US" dirty="0"/>
              <a:t>Hans “Potato” Brumbaugh = Rufus “Potato” Clark (University of Denver)</a:t>
            </a:r>
          </a:p>
          <a:p>
            <a:r>
              <a:rPr lang="en-US" dirty="0"/>
              <a:t>You can watch the mini-series but Michener’s writing is supreme!</a:t>
            </a:r>
          </a:p>
        </p:txBody>
      </p:sp>
    </p:spTree>
    <p:extLst>
      <p:ext uri="{BB962C8B-B14F-4D97-AF65-F5344CB8AC3E}">
        <p14:creationId xmlns:p14="http://schemas.microsoft.com/office/powerpoint/2010/main" val="224747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4C7D5F0-27B8-AACD-15C6-8E4D24249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r="-1" b="13083"/>
          <a:stretch/>
        </p:blipFill>
        <p:spPr>
          <a:xfrm>
            <a:off x="6184606" y="861989"/>
            <a:ext cx="5668684" cy="5743618"/>
          </a:xfrm>
          <a:prstGeom prst="rect">
            <a:avLst/>
          </a:prstGeom>
        </p:spPr>
      </p:pic>
      <p:pic>
        <p:nvPicPr>
          <p:cNvPr id="5" name="Content Placeholder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E2C73D62-0196-31EB-9828-CF2D6299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1" r="-1" b="5086"/>
          <a:stretch/>
        </p:blipFill>
        <p:spPr>
          <a:xfrm>
            <a:off x="255619" y="861989"/>
            <a:ext cx="5674893" cy="5743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0D6B43-4445-5D94-85E1-A1A330A543AC}"/>
              </a:ext>
            </a:extLst>
          </p:cNvPr>
          <p:cNvSpPr txBox="1"/>
          <p:nvPr/>
        </p:nvSpPr>
        <p:spPr>
          <a:xfrm>
            <a:off x="1950059" y="63352"/>
            <a:ext cx="811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Land, The Inhabitants, and the Many Coups of Lame Beaver (Geology, Dinosaurs, and Native People)</a:t>
            </a:r>
          </a:p>
        </p:txBody>
      </p:sp>
    </p:spTree>
    <p:extLst>
      <p:ext uri="{BB962C8B-B14F-4D97-AF65-F5344CB8AC3E}">
        <p14:creationId xmlns:p14="http://schemas.microsoft.com/office/powerpoint/2010/main" val="346080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FAE60-777F-12B8-DE27-84A11E0B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Yellow Apron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6B129A-DF66-22FA-70A5-271CE0615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398030"/>
            <a:ext cx="3802754" cy="373105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Beaver trappers from Missouri River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Indian battles among each other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Rumors of gold in the streams of Rocky Mountains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Early attempts to rendezvous and negotiate about trade and land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797D430-BB3F-4EAA-A5C0-B3B8F26E66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r="1" b="12458"/>
          <a:stretch/>
        </p:blipFill>
        <p:spPr>
          <a:xfrm>
            <a:off x="4907897" y="557190"/>
            <a:ext cx="6445899" cy="57436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7892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A89A3F7-A63A-64EF-7D70-B4BFA59EC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16689"/>
          <a:stretch/>
        </p:blipFill>
        <p:spPr>
          <a:xfrm>
            <a:off x="135071" y="374904"/>
            <a:ext cx="11921857" cy="6108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94A5B-50C9-B703-CF57-C0C23FDD3A02}"/>
              </a:ext>
            </a:extLst>
          </p:cNvPr>
          <p:cNvSpPr txBox="1"/>
          <p:nvPr/>
        </p:nvSpPr>
        <p:spPr>
          <a:xfrm>
            <a:off x="2072640" y="585216"/>
            <a:ext cx="37917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Wagon and the Elephant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0B2C4-FC50-380E-01B1-8E0A7231C6C7}"/>
              </a:ext>
            </a:extLst>
          </p:cNvPr>
          <p:cNvSpPr txBox="1"/>
          <p:nvPr/>
        </p:nvSpPr>
        <p:spPr>
          <a:xfrm flipH="1">
            <a:off x="7411451" y="4916222"/>
            <a:ext cx="452628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 butcher  - migrants by horse and wagon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Flatboat boat to St Louis down the Ohio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Fort John = Fort Laramie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Elephant makes you turn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8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4AF95-A2DE-8D1E-C526-102A6AB9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9877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The Massacre and The Cowboys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0F098B4-68B2-461D-B88C-D71985CC5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r="1" b="1"/>
          <a:stretch/>
        </p:blipFill>
        <p:spPr>
          <a:xfrm>
            <a:off x="374246" y="531074"/>
            <a:ext cx="3566160" cy="5577118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404DDED-A691-4EEB-085C-55E46A200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1" b="1"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74026D1-BEB2-DA4A-912F-237117B7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964" y="3155626"/>
            <a:ext cx="3444240" cy="2935176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The Great </a:t>
            </a:r>
            <a:r>
              <a:rPr lang="en-US" sz="1800" dirty="0" err="1"/>
              <a:t>PowWow</a:t>
            </a:r>
            <a:r>
              <a:rPr lang="en-US" sz="1800" dirty="0"/>
              <a:t> and it’s failure</a:t>
            </a:r>
          </a:p>
          <a:p>
            <a:r>
              <a:rPr lang="en-US" sz="1800" dirty="0"/>
              <a:t>Cattle runs from TX to WY – arid wasteland (marked by skulls)</a:t>
            </a:r>
          </a:p>
          <a:p>
            <a:r>
              <a:rPr lang="en-US" sz="1800" dirty="0" err="1"/>
              <a:t>Zendt</a:t>
            </a:r>
            <a:r>
              <a:rPr lang="en-US" sz="1800" dirty="0"/>
              <a:t> Family once </a:t>
            </a:r>
            <a:r>
              <a:rPr lang="en-US" sz="1800" dirty="0" err="1"/>
              <a:t>heros</a:t>
            </a:r>
            <a:r>
              <a:rPr lang="en-US" sz="1800" dirty="0"/>
              <a:t> now traitors</a:t>
            </a:r>
          </a:p>
          <a:p>
            <a:r>
              <a:rPr lang="en-US" sz="1800" dirty="0"/>
              <a:t>No sharing of the river water with Indians = starvation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DCC30-A131-ACFF-E788-C7350E6C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The Hunters and A Smell of Sheep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E1FF9DD-A818-7F3E-3A99-22BF6B837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" r="-1" b="6451"/>
          <a:stretch/>
        </p:blipFill>
        <p:spPr>
          <a:xfrm>
            <a:off x="429766" y="1289304"/>
            <a:ext cx="4169886" cy="5439508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0ABD9F2-D2F9-CF3D-FC68-1DB6E6AA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504" y="2020824"/>
            <a:ext cx="1928903" cy="395935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Gold to farms</a:t>
            </a:r>
          </a:p>
          <a:p>
            <a:r>
              <a:rPr lang="en-US" sz="1800" dirty="0"/>
              <a:t>Railroad</a:t>
            </a:r>
          </a:p>
          <a:p>
            <a:r>
              <a:rPr lang="en-US" sz="1800" dirty="0"/>
              <a:t>Sheep smell bad</a:t>
            </a:r>
          </a:p>
          <a:p>
            <a:endParaRPr lang="en-US" sz="1800" dirty="0"/>
          </a:p>
          <a:p>
            <a:r>
              <a:rPr lang="en-US" sz="1800" dirty="0"/>
              <a:t>First water right via ditch as no spare river land</a:t>
            </a:r>
          </a:p>
          <a:p>
            <a:endParaRPr lang="en-US" sz="1800" dirty="0"/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24A8CE8E-A696-0021-AA9B-6CAC2AB9F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r="1" b="1"/>
          <a:stretch/>
        </p:blipFill>
        <p:spPr>
          <a:xfrm>
            <a:off x="4706894" y="1304192"/>
            <a:ext cx="4478734" cy="54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8236F-8BF5-1E86-F4A0-B1907C99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0" y="648999"/>
            <a:ext cx="2713421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The Crime and Central Beet</a:t>
            </a:r>
            <a:endParaRPr lang="en-US" sz="34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Content Placeholder 30">
            <a:extLst>
              <a:ext uri="{FF2B5EF4-FFF2-40B4-BE49-F238E27FC236}">
                <a16:creationId xmlns:a16="http://schemas.microsoft.com/office/drawing/2014/main" id="{C6A77382-0454-3E12-5CA8-EDCC57C4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23" y="2566757"/>
            <a:ext cx="2525910" cy="379794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Traveling entertainers and a murder</a:t>
            </a:r>
          </a:p>
          <a:p>
            <a:r>
              <a:rPr lang="en-US" sz="1800" dirty="0"/>
              <a:t>Beet farmers – Russians, Italians, Germans, Mexicans</a:t>
            </a:r>
          </a:p>
          <a:p>
            <a:r>
              <a:rPr lang="en-US" sz="1800" dirty="0"/>
              <a:t>Mexican revolution</a:t>
            </a:r>
          </a:p>
          <a:p>
            <a:r>
              <a:rPr lang="en-US" sz="1800" dirty="0"/>
              <a:t>Marketing to bring settlers with promise of irrigated land</a:t>
            </a:r>
          </a:p>
        </p:txBody>
      </p:sp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id="{29ECEEE7-E133-7A1C-B380-BCFDC4A7E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3" b="1"/>
          <a:stretch/>
        </p:blipFill>
        <p:spPr>
          <a:xfrm>
            <a:off x="7624422" y="320589"/>
            <a:ext cx="4275917" cy="6044115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945792A-1937-CE21-6F07-E7C4DE97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r="2254" b="1"/>
          <a:stretch/>
        </p:blipFill>
        <p:spPr>
          <a:xfrm>
            <a:off x="3349592" y="286419"/>
            <a:ext cx="4271781" cy="614662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426FE-A6A6-8354-02EE-F78F48DC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901" y="348005"/>
            <a:ext cx="2469624" cy="1851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Drylands and November Elegy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620C4F4-13E0-3112-204A-2213B012D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r="1911" b="2"/>
          <a:stretch/>
        </p:blipFill>
        <p:spPr>
          <a:xfrm>
            <a:off x="4382694" y="664308"/>
            <a:ext cx="3909502" cy="5529384"/>
          </a:xfrm>
          <a:prstGeom prst="rect">
            <a:avLst/>
          </a:prstGeom>
        </p:spPr>
      </p:pic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97C15C2-F407-F266-A962-A60F62B0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r="2" b="2"/>
          <a:stretch/>
        </p:blipFill>
        <p:spPr>
          <a:xfrm>
            <a:off x="302084" y="636590"/>
            <a:ext cx="3923345" cy="5548963"/>
          </a:xfrm>
          <a:prstGeom prst="rect">
            <a:avLst/>
          </a:prstGeom>
        </p:spPr>
      </p:pic>
      <p:sp>
        <p:nvSpPr>
          <p:cNvPr id="36" name="Rectangle 3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7C1D2-0BA4-77C1-F8C0-FF94F0197E41}"/>
              </a:ext>
            </a:extLst>
          </p:cNvPr>
          <p:cNvSpPr txBox="1"/>
          <p:nvPr/>
        </p:nvSpPr>
        <p:spPr>
          <a:xfrm>
            <a:off x="9316533" y="2199063"/>
            <a:ext cx="2285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Farmers vs ranchers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Drought and wind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Failure ghost towns and successes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Colorado = mother of 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Precarious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5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3" ma:contentTypeDescription="Create a new document." ma:contentTypeScope="" ma:versionID="1cde21146b7019af230c1922064b678f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ea920656b4b924b5f7b35d005ccdfee5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5D280A-D272-42D6-8349-07E26FD10FCF}"/>
</file>

<file path=customXml/itemProps2.xml><?xml version="1.0" encoding="utf-8"?>
<ds:datastoreItem xmlns:ds="http://schemas.openxmlformats.org/officeDocument/2006/customXml" ds:itemID="{096B59F0-E318-4337-86DA-6B5461C52BB0}"/>
</file>

<file path=customXml/itemProps3.xml><?xml version="1.0" encoding="utf-8"?>
<ds:datastoreItem xmlns:ds="http://schemas.openxmlformats.org/officeDocument/2006/customXml" ds:itemID="{8A58C9AB-8D9C-4B0D-A3DA-7ADBDB763A2A}"/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266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Centennial</vt:lpstr>
      <vt:lpstr>Overall Review</vt:lpstr>
      <vt:lpstr>PowerPoint Presentation</vt:lpstr>
      <vt:lpstr>The Yellow Apron</vt:lpstr>
      <vt:lpstr>PowerPoint Presentation</vt:lpstr>
      <vt:lpstr>The Massacre and The Cowboys</vt:lpstr>
      <vt:lpstr>The Hunters and A Smell of Sheep</vt:lpstr>
      <vt:lpstr>The Crime and Central Beet</vt:lpstr>
      <vt:lpstr>Drylands and November Elegy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Centennial</dc:title>
  <dc:creator>Heidi B Pruess</dc:creator>
  <cp:lastModifiedBy>Heidi B Pruess</cp:lastModifiedBy>
  <cp:revision>11</cp:revision>
  <dcterms:created xsi:type="dcterms:W3CDTF">2023-03-06T21:01:15Z</dcterms:created>
  <dcterms:modified xsi:type="dcterms:W3CDTF">2023-04-09T18:10:13Z</dcterms:modified>
</cp:coreProperties>
</file>