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2.xml" ContentType="application/vnd.openxmlformats-officedocument.presentationml.slideMaster+xml"/>
  <Override PartName="/ppt/slideLayouts/slideLayout21.xml" ContentType="application/vnd.openxmlformats-officedocument.presentationml.slideLayout+xml"/>
  <Override PartName="/ppt/slideMasters/slideMaster3.xml" ContentType="application/vnd.openxmlformats-officedocument.presentationml.slideMaster+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3">
  <p:sldMasterIdLst>
    <p:sldMasterId id="2147483679" r:id="rId4"/>
    <p:sldMasterId id="2147483826" r:id="rId5"/>
    <p:sldMasterId id="2147483961" r:id="rId6"/>
  </p:sldMasterIdLst>
  <p:notesMasterIdLst>
    <p:notesMasterId r:id="rId13"/>
  </p:notesMasterIdLst>
  <p:handoutMasterIdLst>
    <p:handoutMasterId r:id="rId14"/>
  </p:handoutMasterIdLst>
  <p:sldIdLst>
    <p:sldId id="256" r:id="rId7"/>
    <p:sldId id="262" r:id="rId8"/>
    <p:sldId id="313" r:id="rId9"/>
    <p:sldId id="317" r:id="rId10"/>
    <p:sldId id="257" r:id="rId11"/>
    <p:sldId id="333" r:id="rId12"/>
  </p:sldIdLst>
  <p:sldSz cx="9144000" cy="6858000" type="screen4x3"/>
  <p:notesSz cx="6950075" cy="9236075"/>
  <p:defaultTextStyle>
    <a:defPPr>
      <a:defRPr lang="en-US"/>
    </a:defPPr>
    <a:lvl1pPr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1pPr>
    <a:lvl2pPr marL="320675" indent="136525"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2pPr>
    <a:lvl3pPr marL="641350" indent="273050"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3pPr>
    <a:lvl4pPr marL="963613" indent="407988"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4pPr>
    <a:lvl5pPr marL="1284288" indent="544513"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5pPr>
    <a:lvl6pPr marL="2286000" algn="l" defTabSz="914400" rtl="0" eaLnBrk="1" latinLnBrk="0" hangingPunct="1">
      <a:defRPr sz="800" kern="1200">
        <a:solidFill>
          <a:srgbClr val="000000"/>
        </a:solidFill>
        <a:latin typeface="Gill Sans Std Light" pitchFamily="-1" charset="0"/>
        <a:ea typeface="ヒラギノ角ゴ ProN W3" pitchFamily="126" charset="-128"/>
        <a:cs typeface="+mn-cs"/>
        <a:sym typeface="Gill Sans Std Light" pitchFamily="-1" charset="0"/>
      </a:defRPr>
    </a:lvl6pPr>
    <a:lvl7pPr marL="2743200" algn="l" defTabSz="914400" rtl="0" eaLnBrk="1" latinLnBrk="0" hangingPunct="1">
      <a:defRPr sz="800" kern="1200">
        <a:solidFill>
          <a:srgbClr val="000000"/>
        </a:solidFill>
        <a:latin typeface="Gill Sans Std Light" pitchFamily="-1" charset="0"/>
        <a:ea typeface="ヒラギノ角ゴ ProN W3" pitchFamily="126" charset="-128"/>
        <a:cs typeface="+mn-cs"/>
        <a:sym typeface="Gill Sans Std Light" pitchFamily="-1" charset="0"/>
      </a:defRPr>
    </a:lvl7pPr>
    <a:lvl8pPr marL="3200400" algn="l" defTabSz="914400" rtl="0" eaLnBrk="1" latinLnBrk="0" hangingPunct="1">
      <a:defRPr sz="800" kern="1200">
        <a:solidFill>
          <a:srgbClr val="000000"/>
        </a:solidFill>
        <a:latin typeface="Gill Sans Std Light" pitchFamily="-1" charset="0"/>
        <a:ea typeface="ヒラギノ角ゴ ProN W3" pitchFamily="126" charset="-128"/>
        <a:cs typeface="+mn-cs"/>
        <a:sym typeface="Gill Sans Std Light" pitchFamily="-1" charset="0"/>
      </a:defRPr>
    </a:lvl8pPr>
    <a:lvl9pPr marL="3657600" algn="l" defTabSz="914400" rtl="0" eaLnBrk="1" latinLnBrk="0" hangingPunct="1">
      <a:defRPr sz="800" kern="1200">
        <a:solidFill>
          <a:srgbClr val="000000"/>
        </a:solidFill>
        <a:latin typeface="Gill Sans Std Light" pitchFamily="-1" charset="0"/>
        <a:ea typeface="ヒラギノ角ゴ ProN W3" pitchFamily="126" charset="-128"/>
        <a:cs typeface="+mn-cs"/>
        <a:sym typeface="Gill Sans Std Light" pitchFamily="-1" charset="0"/>
      </a:defRPr>
    </a:lvl9pPr>
  </p:defaultTextStyle>
  <p:extLst>
    <p:ext uri="{EFAFB233-063F-42B5-8137-9DF3F51BA10A}">
      <p15:sldGuideLst xmlns:p15="http://schemas.microsoft.com/office/powerpoint/2012/main">
        <p15:guide id="1" orient="horz" pos="2112" userDrawn="1">
          <p15:clr>
            <a:srgbClr val="A4A3A4"/>
          </p15:clr>
        </p15:guide>
        <p15:guide id="2" pos="864">
          <p15:clr>
            <a:srgbClr val="A4A3A4"/>
          </p15:clr>
        </p15:guide>
        <p15:guide id="3" pos="288" userDrawn="1">
          <p15:clr>
            <a:srgbClr val="A4A3A4"/>
          </p15:clr>
        </p15:guide>
        <p15:guide id="4" pos="5448" userDrawn="1">
          <p15:clr>
            <a:srgbClr val="A4A3A4"/>
          </p15:clr>
        </p15:guide>
        <p15:guide id="5" orient="horz" pos="1128" userDrawn="1">
          <p15:clr>
            <a:srgbClr val="A4A3A4"/>
          </p15:clr>
        </p15:guide>
        <p15:guide id="6" orient="horz" pos="3840" userDrawn="1">
          <p15:clr>
            <a:srgbClr val="A4A3A4"/>
          </p15:clr>
        </p15:guide>
        <p15:guide id="7" pos="504" userDrawn="1">
          <p15:clr>
            <a:srgbClr val="A4A3A4"/>
          </p15:clr>
        </p15:guide>
        <p15:guide id="8" orient="horz" pos="4104" userDrawn="1">
          <p15:clr>
            <a:srgbClr val="A4A3A4"/>
          </p15:clr>
        </p15:guide>
        <p15:guide id="9" orient="horz" pos="4032" userDrawn="1">
          <p15:clr>
            <a:srgbClr val="A4A3A4"/>
          </p15:clr>
        </p15:guide>
        <p15:guide id="10" orient="horz" pos="2376" userDrawn="1">
          <p15:clr>
            <a:srgbClr val="A4A3A4"/>
          </p15:clr>
        </p15:guide>
        <p15:guide id="11" orient="horz" pos="1296" userDrawn="1">
          <p15:clr>
            <a:srgbClr val="A4A3A4"/>
          </p15:clr>
        </p15:guide>
        <p15:guide id="12" pos="384" userDrawn="1">
          <p15:clr>
            <a:srgbClr val="A4A3A4"/>
          </p15:clr>
        </p15:guide>
        <p15:guide id="13" orient="horz" pos="3960" userDrawn="1">
          <p15:clr>
            <a:srgbClr val="A4A3A4"/>
          </p15:clr>
        </p15:guide>
        <p15:guide id="14" orient="horz" pos="2952" userDrawn="1">
          <p15:clr>
            <a:srgbClr val="A4A3A4"/>
          </p15:clr>
        </p15:guide>
        <p15:guide id="15" orient="horz" pos="3576" userDrawn="1">
          <p15:clr>
            <a:srgbClr val="A4A3A4"/>
          </p15:clr>
        </p15:guide>
        <p15:guide id="16" orient="horz" pos="1440" userDrawn="1">
          <p15:clr>
            <a:srgbClr val="A4A3A4"/>
          </p15:clr>
        </p15:guide>
        <p15:guide id="17" orient="horz" pos="2184" userDrawn="1">
          <p15:clr>
            <a:srgbClr val="A4A3A4"/>
          </p15:clr>
        </p15:guide>
        <p15:guide id="18" orient="horz" pos="2784" userDrawn="1">
          <p15:clr>
            <a:srgbClr val="A4A3A4"/>
          </p15:clr>
        </p15:guide>
        <p15:guide id="19" orient="horz" pos="2664" userDrawn="1">
          <p15:clr>
            <a:srgbClr val="A4A3A4"/>
          </p15:clr>
        </p15:guide>
        <p15:guide id="20" orient="horz" pos="1320" userDrawn="1">
          <p15:clr>
            <a:srgbClr val="A4A3A4"/>
          </p15:clr>
        </p15:guide>
        <p15:guide id="21" pos="720" userDrawn="1">
          <p15:clr>
            <a:srgbClr val="A4A3A4"/>
          </p15:clr>
        </p15:guide>
        <p15:guide id="22" pos="672" userDrawn="1">
          <p15:clr>
            <a:srgbClr val="A4A3A4"/>
          </p15:clr>
        </p15:guide>
        <p15:guide id="23" orient="horz" pos="1728" userDrawn="1">
          <p15:clr>
            <a:srgbClr val="A4A3A4"/>
          </p15:clr>
        </p15:guide>
        <p15:guide id="24" orient="horz" pos="32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FF3"/>
    <a:srgbClr val="0099FF"/>
    <a:srgbClr val="64A3C7"/>
    <a:srgbClr val="087CAF"/>
    <a:srgbClr val="E3E6ED"/>
    <a:srgbClr val="9FC7DD"/>
    <a:srgbClr val="FF3300"/>
    <a:srgbClr val="CCECFF"/>
    <a:srgbClr val="A3E0FB"/>
    <a:srgbClr val="FED4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18" autoAdjust="0"/>
  </p:normalViewPr>
  <p:slideViewPr>
    <p:cSldViewPr snapToGrid="0" showGuides="1">
      <p:cViewPr varScale="1">
        <p:scale>
          <a:sx n="89" d="100"/>
          <a:sy n="89" d="100"/>
        </p:scale>
        <p:origin x="102" y="84"/>
      </p:cViewPr>
      <p:guideLst>
        <p:guide orient="horz" pos="2112"/>
        <p:guide pos="864"/>
        <p:guide pos="288"/>
        <p:guide pos="5448"/>
        <p:guide orient="horz" pos="1128"/>
        <p:guide orient="horz" pos="3840"/>
        <p:guide pos="504"/>
        <p:guide orient="horz" pos="4104"/>
        <p:guide orient="horz" pos="4032"/>
        <p:guide orient="horz" pos="2376"/>
        <p:guide orient="horz" pos="1296"/>
        <p:guide pos="384"/>
        <p:guide orient="horz" pos="3960"/>
        <p:guide orient="horz" pos="2952"/>
        <p:guide orient="horz" pos="3576"/>
        <p:guide orient="horz" pos="1440"/>
        <p:guide orient="horz" pos="2184"/>
        <p:guide orient="horz" pos="2784"/>
        <p:guide orient="horz" pos="2664"/>
        <p:guide orient="horz" pos="1320"/>
        <p:guide pos="720"/>
        <p:guide pos="672"/>
        <p:guide orient="horz" pos="1728"/>
        <p:guide orient="horz" pos="3216"/>
      </p:guideLst>
    </p:cSldViewPr>
  </p:slideViewPr>
  <p:outlineViewPr>
    <p:cViewPr>
      <p:scale>
        <a:sx n="33" d="100"/>
        <a:sy n="33" d="100"/>
      </p:scale>
      <p:origin x="0" y="-330"/>
    </p:cViewPr>
    <p:sldLst>
      <p:sld r:id="rId1" collapse="1"/>
      <p:sld r:id="rId2" collapse="1"/>
      <p:sld r:id="rId3" collapse="1"/>
    </p:sldLst>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C07901-F4FE-4C7B-A194-1C7D3F38EA93}" type="doc">
      <dgm:prSet loTypeId="urn:microsoft.com/office/officeart/2008/layout/PictureStrips" loCatId="list" qsTypeId="urn:microsoft.com/office/officeart/2005/8/quickstyle/simple1" qsCatId="simple" csTypeId="urn:microsoft.com/office/officeart/2005/8/colors/colorful1" csCatId="colorful" phldr="1"/>
      <dgm:spPr/>
      <dgm:t>
        <a:bodyPr/>
        <a:lstStyle/>
        <a:p>
          <a:endParaRPr lang="en-US"/>
        </a:p>
      </dgm:t>
    </dgm:pt>
    <dgm:pt modelId="{A66214BA-9CC8-4A1B-B5D0-7D1061787D01}">
      <dgm:prSet phldrT="[Text]"/>
      <dgm:spPr>
        <a:noFill/>
        <a:ln>
          <a:solidFill>
            <a:schemeClr val="accent4"/>
          </a:solidFill>
        </a:ln>
      </dgm:spPr>
      <dgm:t>
        <a:bodyPr/>
        <a:lstStyle/>
        <a:p>
          <a:pPr algn="l"/>
          <a:r>
            <a:rPr lang="en-US" dirty="0">
              <a:latin typeface="Arial" panose="020B0604020202020204" pitchFamily="34" charset="0"/>
              <a:cs typeface="Arial" panose="020B0604020202020204" pitchFamily="34" charset="0"/>
            </a:rPr>
            <a:t>Established in 1962.</a:t>
          </a:r>
        </a:p>
      </dgm:t>
    </dgm:pt>
    <dgm:pt modelId="{085D1BD2-8524-42F2-B78B-7387CFEA31CD}" type="parTrans" cxnId="{14BC83B8-6755-4E42-8DB2-C9FA8867D020}">
      <dgm:prSet/>
      <dgm:spPr/>
      <dgm:t>
        <a:bodyPr/>
        <a:lstStyle/>
        <a:p>
          <a:endParaRPr lang="en-US">
            <a:latin typeface="Arial" panose="020B0604020202020204" pitchFamily="34" charset="0"/>
            <a:cs typeface="Arial" panose="020B0604020202020204" pitchFamily="34" charset="0"/>
          </a:endParaRPr>
        </a:p>
      </dgm:t>
    </dgm:pt>
    <dgm:pt modelId="{62EF816B-412B-4F17-9C73-B3386E404602}" type="sibTrans" cxnId="{14BC83B8-6755-4E42-8DB2-C9FA8867D020}">
      <dgm:prSet/>
      <dgm:spPr/>
      <dgm:t>
        <a:bodyPr/>
        <a:lstStyle/>
        <a:p>
          <a:endParaRPr lang="en-US">
            <a:latin typeface="Arial" panose="020B0604020202020204" pitchFamily="34" charset="0"/>
            <a:cs typeface="Arial" panose="020B0604020202020204" pitchFamily="34" charset="0"/>
          </a:endParaRPr>
        </a:p>
      </dgm:t>
    </dgm:pt>
    <dgm:pt modelId="{E7814622-3C84-4489-9CE7-F6ED9F309419}">
      <dgm:prSet phldrT="[Text]"/>
      <dgm:spPr>
        <a:noFill/>
        <a:ln>
          <a:solidFill>
            <a:schemeClr val="accent3"/>
          </a:solidFill>
        </a:ln>
      </dgm:spPr>
      <dgm:t>
        <a:bodyPr/>
        <a:lstStyle/>
        <a:p>
          <a:pPr algn="l"/>
          <a:r>
            <a:rPr lang="en-US" b="0" dirty="0">
              <a:latin typeface="Arial" panose="020B0604020202020204" pitchFamily="34" charset="0"/>
              <a:cs typeface="Arial" panose="020B0604020202020204" pitchFamily="34" charset="0"/>
            </a:rPr>
            <a:t>Service area encompasses about 325 square miles of commercial, agricultural, and residential land within Larimer and Weld Counties, with the largest portion of the service area being within Weld County (roughly 95%).</a:t>
          </a:r>
        </a:p>
      </dgm:t>
    </dgm:pt>
    <dgm:pt modelId="{B919D4A1-82F9-4237-B2A3-A161F119545D}" type="parTrans" cxnId="{C0731421-B94D-429C-A14E-9918FDD6A9A9}">
      <dgm:prSet/>
      <dgm:spPr/>
      <dgm:t>
        <a:bodyPr/>
        <a:lstStyle/>
        <a:p>
          <a:endParaRPr lang="en-US">
            <a:latin typeface="Arial" panose="020B0604020202020204" pitchFamily="34" charset="0"/>
            <a:cs typeface="Arial" panose="020B0604020202020204" pitchFamily="34" charset="0"/>
          </a:endParaRPr>
        </a:p>
      </dgm:t>
    </dgm:pt>
    <dgm:pt modelId="{B1741F6D-CF01-418E-9A82-7A269E2E249A}" type="sibTrans" cxnId="{C0731421-B94D-429C-A14E-9918FDD6A9A9}">
      <dgm:prSet/>
      <dgm:spPr/>
      <dgm:t>
        <a:bodyPr/>
        <a:lstStyle/>
        <a:p>
          <a:endParaRPr lang="en-US">
            <a:latin typeface="Arial" panose="020B0604020202020204" pitchFamily="34" charset="0"/>
            <a:cs typeface="Arial" panose="020B0604020202020204" pitchFamily="34" charset="0"/>
          </a:endParaRPr>
        </a:p>
      </dgm:t>
    </dgm:pt>
    <dgm:pt modelId="{B549A029-020C-4FE3-80FE-9B524F68866F}">
      <dgm:prSet phldrT="[Text]"/>
      <dgm:spPr>
        <a:ln>
          <a:solidFill>
            <a:schemeClr val="accent6"/>
          </a:solidFill>
        </a:ln>
      </dgm:spPr>
      <dgm:t>
        <a:bodyPr/>
        <a:lstStyle/>
        <a:p>
          <a:pPr algn="l"/>
          <a:r>
            <a:rPr lang="en-US" dirty="0">
              <a:latin typeface="Arial" panose="020B0604020202020204" pitchFamily="34" charset="0"/>
              <a:cs typeface="Arial" panose="020B0604020202020204" pitchFamily="34" charset="0"/>
            </a:rPr>
            <a:t>Provides retail water services to individual customers within unincorporated Weld and Larimer Counties and the towns of Gill, Galeton, and Lucerne. </a:t>
          </a:r>
        </a:p>
      </dgm:t>
    </dgm:pt>
    <dgm:pt modelId="{D45D3CA2-8C78-4600-8D43-EE42C9E3C969}" type="parTrans" cxnId="{F174C63E-CBF8-4474-B51A-836616BE9C9F}">
      <dgm:prSet/>
      <dgm:spPr/>
      <dgm:t>
        <a:bodyPr/>
        <a:lstStyle/>
        <a:p>
          <a:endParaRPr lang="en-US">
            <a:latin typeface="Arial" panose="020B0604020202020204" pitchFamily="34" charset="0"/>
            <a:cs typeface="Arial" panose="020B0604020202020204" pitchFamily="34" charset="0"/>
          </a:endParaRPr>
        </a:p>
      </dgm:t>
    </dgm:pt>
    <dgm:pt modelId="{2ABE2631-D505-443D-9088-B2FD8A9A9CBA}" type="sibTrans" cxnId="{F174C63E-CBF8-4474-B51A-836616BE9C9F}">
      <dgm:prSet/>
      <dgm:spPr/>
      <dgm:t>
        <a:bodyPr/>
        <a:lstStyle/>
        <a:p>
          <a:endParaRPr lang="en-US">
            <a:latin typeface="Arial" panose="020B0604020202020204" pitchFamily="34" charset="0"/>
            <a:cs typeface="Arial" panose="020B0604020202020204" pitchFamily="34" charset="0"/>
          </a:endParaRPr>
        </a:p>
      </dgm:t>
    </dgm:pt>
    <dgm:pt modelId="{3E086932-FCBF-4604-87E3-7016078FB837}">
      <dgm:prSet/>
      <dgm:spPr>
        <a:ln>
          <a:solidFill>
            <a:srgbClr val="087CAF"/>
          </a:solidFill>
        </a:ln>
      </dgm:spPr>
      <dgm:t>
        <a:bodyPr/>
        <a:lstStyle/>
        <a:p>
          <a:pPr algn="l"/>
          <a:r>
            <a:rPr lang="en-US" dirty="0">
              <a:latin typeface="Arial" panose="020B0604020202020204" pitchFamily="34" charset="0"/>
              <a:cs typeface="Arial" panose="020B0604020202020204" pitchFamily="34" charset="0"/>
            </a:rPr>
            <a:t>Provides wholesale water services to the towns of Ault, Eaton, Nunn, Pierce, Severance, and Windsor, and also to Northern Colorado Water Association, a non-profit serving retail customers in Wellington.</a:t>
          </a:r>
        </a:p>
      </dgm:t>
    </dgm:pt>
    <dgm:pt modelId="{8B66849C-ED85-45CD-A884-2AE087F61D59}" type="parTrans" cxnId="{2F8CD2D2-FBC3-4E84-BB61-8EF9696CA693}">
      <dgm:prSet/>
      <dgm:spPr/>
      <dgm:t>
        <a:bodyPr/>
        <a:lstStyle/>
        <a:p>
          <a:endParaRPr lang="en-US">
            <a:latin typeface="Arial" panose="020B0604020202020204" pitchFamily="34" charset="0"/>
            <a:cs typeface="Arial" panose="020B0604020202020204" pitchFamily="34" charset="0"/>
          </a:endParaRPr>
        </a:p>
      </dgm:t>
    </dgm:pt>
    <dgm:pt modelId="{28EFEEED-0BC7-464B-97F4-826600FD1FB2}" type="sibTrans" cxnId="{2F8CD2D2-FBC3-4E84-BB61-8EF9696CA693}">
      <dgm:prSet/>
      <dgm:spPr/>
      <dgm:t>
        <a:bodyPr/>
        <a:lstStyle/>
        <a:p>
          <a:endParaRPr lang="en-US">
            <a:latin typeface="Arial" panose="020B0604020202020204" pitchFamily="34" charset="0"/>
            <a:cs typeface="Arial" panose="020B0604020202020204" pitchFamily="34" charset="0"/>
          </a:endParaRPr>
        </a:p>
      </dgm:t>
    </dgm:pt>
    <dgm:pt modelId="{B983125D-CE68-46F5-8F21-393735D10561}">
      <dgm:prSet/>
      <dgm:spPr>
        <a:ln>
          <a:solidFill>
            <a:schemeClr val="tx2"/>
          </a:solidFill>
        </a:ln>
      </dgm:spPr>
      <dgm:t>
        <a:bodyPr/>
        <a:lstStyle/>
        <a:p>
          <a:pPr algn="l"/>
          <a:r>
            <a:rPr lang="en-US" b="0" dirty="0">
              <a:latin typeface="Arial" panose="020B0604020202020204" pitchFamily="34" charset="0"/>
              <a:cs typeface="Arial" panose="020B0604020202020204" pitchFamily="34" charset="0"/>
            </a:rPr>
            <a:t>Serves approximately 6500 customers or 27,000 equivalent dwelling units, of which 89% are standard domestic taps, 60 large commercial agricultural customers  and  seven wholesale customers as of end FY 2020.</a:t>
          </a:r>
        </a:p>
      </dgm:t>
    </dgm:pt>
    <dgm:pt modelId="{EAA07733-568F-4CA9-90F6-FC4E6465941A}" type="parTrans" cxnId="{3D804D42-7A0B-45CB-B312-AA5C00995C5B}">
      <dgm:prSet/>
      <dgm:spPr/>
      <dgm:t>
        <a:bodyPr/>
        <a:lstStyle/>
        <a:p>
          <a:endParaRPr lang="en-US">
            <a:latin typeface="Arial" panose="020B0604020202020204" pitchFamily="34" charset="0"/>
            <a:cs typeface="Arial" panose="020B0604020202020204" pitchFamily="34" charset="0"/>
          </a:endParaRPr>
        </a:p>
      </dgm:t>
    </dgm:pt>
    <dgm:pt modelId="{D263A7D8-A03C-4702-8034-652F9C3308DF}" type="sibTrans" cxnId="{3D804D42-7A0B-45CB-B312-AA5C00995C5B}">
      <dgm:prSet/>
      <dgm:spPr/>
      <dgm:t>
        <a:bodyPr/>
        <a:lstStyle/>
        <a:p>
          <a:endParaRPr lang="en-US">
            <a:latin typeface="Arial" panose="020B0604020202020204" pitchFamily="34" charset="0"/>
            <a:cs typeface="Arial" panose="020B0604020202020204" pitchFamily="34" charset="0"/>
          </a:endParaRPr>
        </a:p>
      </dgm:t>
    </dgm:pt>
    <dgm:pt modelId="{CBE7EBA9-92E3-48BD-8950-B4695BFFDBEA}" type="pres">
      <dgm:prSet presAssocID="{BEC07901-F4FE-4C7B-A194-1C7D3F38EA93}" presName="Name0" presStyleCnt="0">
        <dgm:presLayoutVars>
          <dgm:dir/>
          <dgm:resizeHandles val="exact"/>
        </dgm:presLayoutVars>
      </dgm:prSet>
      <dgm:spPr/>
    </dgm:pt>
    <dgm:pt modelId="{D49C7B66-EDB5-4D54-8E68-FA9E712D4217}" type="pres">
      <dgm:prSet presAssocID="{A66214BA-9CC8-4A1B-B5D0-7D1061787D01}" presName="composite" presStyleCnt="0"/>
      <dgm:spPr/>
    </dgm:pt>
    <dgm:pt modelId="{DACBCE71-FB62-41DE-9409-60B38B48050D}" type="pres">
      <dgm:prSet presAssocID="{A66214BA-9CC8-4A1B-B5D0-7D1061787D01}" presName="rect1" presStyleLbl="trAlignAcc1" presStyleIdx="0" presStyleCnt="5" custLinFactY="26017" custLinFactNeighborY="100000">
        <dgm:presLayoutVars>
          <dgm:bulletEnabled val="1"/>
        </dgm:presLayoutVars>
      </dgm:prSet>
      <dgm:spPr/>
    </dgm:pt>
    <dgm:pt modelId="{C482D901-257D-4D66-A0FC-CC638EDB4D13}" type="pres">
      <dgm:prSet presAssocID="{A66214BA-9CC8-4A1B-B5D0-7D1061787D01}" presName="rect2" presStyleLbl="fgImgPlace1" presStyleIdx="0" presStyleCnt="5" custLinFactY="19206" custLinFactNeighborY="100000"/>
      <dgm:spPr>
        <a:solidFill>
          <a:schemeClr val="accent4"/>
        </a:solidFill>
      </dgm:spPr>
    </dgm:pt>
    <dgm:pt modelId="{DB569B2D-B448-48E8-98E7-6A7C59A9CB37}" type="pres">
      <dgm:prSet presAssocID="{62EF816B-412B-4F17-9C73-B3386E404602}" presName="sibTrans" presStyleCnt="0"/>
      <dgm:spPr/>
    </dgm:pt>
    <dgm:pt modelId="{6542133F-DFDD-4B95-AAC1-F6E5598C4136}" type="pres">
      <dgm:prSet presAssocID="{B983125D-CE68-46F5-8F21-393735D10561}" presName="composite" presStyleCnt="0"/>
      <dgm:spPr/>
    </dgm:pt>
    <dgm:pt modelId="{F0CAF84E-379C-4CB5-B390-14A4984401E5}" type="pres">
      <dgm:prSet presAssocID="{B983125D-CE68-46F5-8F21-393735D10561}" presName="rect1" presStyleLbl="trAlignAcc1" presStyleIdx="1" presStyleCnt="5">
        <dgm:presLayoutVars>
          <dgm:bulletEnabled val="1"/>
        </dgm:presLayoutVars>
      </dgm:prSet>
      <dgm:spPr/>
    </dgm:pt>
    <dgm:pt modelId="{68FF38A8-30EC-4228-A905-CABF7702F660}" type="pres">
      <dgm:prSet presAssocID="{B983125D-CE68-46F5-8F21-393735D10561}" presName="rect2" presStyleLbl="fgImgPlace1" presStyleIdx="1" presStyleCnt="5"/>
      <dgm:spPr>
        <a:solidFill>
          <a:schemeClr val="tx2"/>
        </a:solidFill>
      </dgm:spPr>
    </dgm:pt>
    <dgm:pt modelId="{C70FE721-CE88-41E3-A50A-9FD976FAEC29}" type="pres">
      <dgm:prSet presAssocID="{D263A7D8-A03C-4702-8034-652F9C3308DF}" presName="sibTrans" presStyleCnt="0"/>
      <dgm:spPr/>
    </dgm:pt>
    <dgm:pt modelId="{4998B167-4AD1-458D-8847-AA574145CC39}" type="pres">
      <dgm:prSet presAssocID="{E7814622-3C84-4489-9CE7-F6ED9F309419}" presName="composite" presStyleCnt="0"/>
      <dgm:spPr/>
    </dgm:pt>
    <dgm:pt modelId="{0F73B778-658D-4BE9-BBDE-8B41925F0377}" type="pres">
      <dgm:prSet presAssocID="{E7814622-3C84-4489-9CE7-F6ED9F309419}" presName="rect1" presStyleLbl="trAlignAcc1" presStyleIdx="2" presStyleCnt="5" custLinFactY="26821" custLinFactNeighborY="100000">
        <dgm:presLayoutVars>
          <dgm:bulletEnabled val="1"/>
        </dgm:presLayoutVars>
      </dgm:prSet>
      <dgm:spPr/>
    </dgm:pt>
    <dgm:pt modelId="{C5163F6D-EAC7-478D-952F-F24D42622083}" type="pres">
      <dgm:prSet presAssocID="{E7814622-3C84-4489-9CE7-F6ED9F309419}" presName="rect2" presStyleLbl="fgImgPlace1" presStyleIdx="2" presStyleCnt="5" custLinFactY="19595" custLinFactNeighborY="100000"/>
      <dgm:spPr>
        <a:solidFill>
          <a:schemeClr val="accent3"/>
        </a:solidFill>
      </dgm:spPr>
    </dgm:pt>
    <dgm:pt modelId="{C8C97AD5-F513-40D7-990E-2C0DD181FD28}" type="pres">
      <dgm:prSet presAssocID="{B1741F6D-CF01-418E-9A82-7A269E2E249A}" presName="sibTrans" presStyleCnt="0"/>
      <dgm:spPr/>
    </dgm:pt>
    <dgm:pt modelId="{2EC8FA77-5760-4ACE-A6CB-FD647D4E7C90}" type="pres">
      <dgm:prSet presAssocID="{B549A029-020C-4FE3-80FE-9B524F68866F}" presName="composite" presStyleCnt="0"/>
      <dgm:spPr/>
    </dgm:pt>
    <dgm:pt modelId="{B0C4594E-0B2E-4720-89F1-9B5542C0C0E6}" type="pres">
      <dgm:prSet presAssocID="{B549A029-020C-4FE3-80FE-9B524F68866F}" presName="rect1" presStyleLbl="trAlignAcc1" presStyleIdx="3" presStyleCnt="5">
        <dgm:presLayoutVars>
          <dgm:bulletEnabled val="1"/>
        </dgm:presLayoutVars>
      </dgm:prSet>
      <dgm:spPr/>
    </dgm:pt>
    <dgm:pt modelId="{35ABC982-57ED-4EC9-B497-85998326E968}" type="pres">
      <dgm:prSet presAssocID="{B549A029-020C-4FE3-80FE-9B524F68866F}" presName="rect2" presStyleLbl="fgImgPlace1" presStyleIdx="3" presStyleCnt="5"/>
      <dgm:spPr>
        <a:solidFill>
          <a:schemeClr val="accent6"/>
        </a:solidFill>
      </dgm:spPr>
    </dgm:pt>
    <dgm:pt modelId="{BC0699AD-48ED-4144-AE92-4D84492F2443}" type="pres">
      <dgm:prSet presAssocID="{2ABE2631-D505-443D-9088-B2FD8A9A9CBA}" presName="sibTrans" presStyleCnt="0"/>
      <dgm:spPr/>
    </dgm:pt>
    <dgm:pt modelId="{ED69EEDC-9286-47D8-B5C8-E6BAEED2D818}" type="pres">
      <dgm:prSet presAssocID="{3E086932-FCBF-4604-87E3-7016078FB837}" presName="composite" presStyleCnt="0"/>
      <dgm:spPr/>
    </dgm:pt>
    <dgm:pt modelId="{BFD898E5-D78F-43F6-8FB0-8B65F4ABDD40}" type="pres">
      <dgm:prSet presAssocID="{3E086932-FCBF-4604-87E3-7016078FB837}" presName="rect1" presStyleLbl="trAlignAcc1" presStyleIdx="4" presStyleCnt="5" custLinFactNeighborX="54697">
        <dgm:presLayoutVars>
          <dgm:bulletEnabled val="1"/>
        </dgm:presLayoutVars>
      </dgm:prSet>
      <dgm:spPr/>
    </dgm:pt>
    <dgm:pt modelId="{6A7F5B9C-C7E0-4B09-BB53-EE737E8144CB}" type="pres">
      <dgm:prSet presAssocID="{3E086932-FCBF-4604-87E3-7016078FB837}" presName="rect2" presStyleLbl="fgImgPlace1" presStyleIdx="4" presStyleCnt="5" custLinFactX="100000" custLinFactNeighborX="150042"/>
      <dgm:spPr>
        <a:solidFill>
          <a:srgbClr val="087CAF"/>
        </a:solidFill>
      </dgm:spPr>
    </dgm:pt>
  </dgm:ptLst>
  <dgm:cxnLst>
    <dgm:cxn modelId="{F0C8540E-E167-4F85-8762-BCE6E4FB819F}" type="presOf" srcId="{3E086932-FCBF-4604-87E3-7016078FB837}" destId="{BFD898E5-D78F-43F6-8FB0-8B65F4ABDD40}" srcOrd="0" destOrd="0" presId="urn:microsoft.com/office/officeart/2008/layout/PictureStrips"/>
    <dgm:cxn modelId="{C0731421-B94D-429C-A14E-9918FDD6A9A9}" srcId="{BEC07901-F4FE-4C7B-A194-1C7D3F38EA93}" destId="{E7814622-3C84-4489-9CE7-F6ED9F309419}" srcOrd="2" destOrd="0" parTransId="{B919D4A1-82F9-4237-B2A3-A161F119545D}" sibTransId="{B1741F6D-CF01-418E-9A82-7A269E2E249A}"/>
    <dgm:cxn modelId="{9A979E3D-7999-4F94-8774-63DCF5A0A4A0}" type="presOf" srcId="{A66214BA-9CC8-4A1B-B5D0-7D1061787D01}" destId="{DACBCE71-FB62-41DE-9409-60B38B48050D}" srcOrd="0" destOrd="0" presId="urn:microsoft.com/office/officeart/2008/layout/PictureStrips"/>
    <dgm:cxn modelId="{F174C63E-CBF8-4474-B51A-836616BE9C9F}" srcId="{BEC07901-F4FE-4C7B-A194-1C7D3F38EA93}" destId="{B549A029-020C-4FE3-80FE-9B524F68866F}" srcOrd="3" destOrd="0" parTransId="{D45D3CA2-8C78-4600-8D43-EE42C9E3C969}" sibTransId="{2ABE2631-D505-443D-9088-B2FD8A9A9CBA}"/>
    <dgm:cxn modelId="{3D804D42-7A0B-45CB-B312-AA5C00995C5B}" srcId="{BEC07901-F4FE-4C7B-A194-1C7D3F38EA93}" destId="{B983125D-CE68-46F5-8F21-393735D10561}" srcOrd="1" destOrd="0" parTransId="{EAA07733-568F-4CA9-90F6-FC4E6465941A}" sibTransId="{D263A7D8-A03C-4702-8034-652F9C3308DF}"/>
    <dgm:cxn modelId="{C9E96450-E92D-4FEF-A2E1-0143FF73F79A}" type="presOf" srcId="{E7814622-3C84-4489-9CE7-F6ED9F309419}" destId="{0F73B778-658D-4BE9-BBDE-8B41925F0377}" srcOrd="0" destOrd="0" presId="urn:microsoft.com/office/officeart/2008/layout/PictureStrips"/>
    <dgm:cxn modelId="{21160884-519B-4099-9C7E-3460A663A124}" type="presOf" srcId="{B983125D-CE68-46F5-8F21-393735D10561}" destId="{F0CAF84E-379C-4CB5-B390-14A4984401E5}" srcOrd="0" destOrd="0" presId="urn:microsoft.com/office/officeart/2008/layout/PictureStrips"/>
    <dgm:cxn modelId="{602DF58E-94C6-4FD2-8389-86A0E42713C5}" type="presOf" srcId="{BEC07901-F4FE-4C7B-A194-1C7D3F38EA93}" destId="{CBE7EBA9-92E3-48BD-8950-B4695BFFDBEA}" srcOrd="0" destOrd="0" presId="urn:microsoft.com/office/officeart/2008/layout/PictureStrips"/>
    <dgm:cxn modelId="{14BC83B8-6755-4E42-8DB2-C9FA8867D020}" srcId="{BEC07901-F4FE-4C7B-A194-1C7D3F38EA93}" destId="{A66214BA-9CC8-4A1B-B5D0-7D1061787D01}" srcOrd="0" destOrd="0" parTransId="{085D1BD2-8524-42F2-B78B-7387CFEA31CD}" sibTransId="{62EF816B-412B-4F17-9C73-B3386E404602}"/>
    <dgm:cxn modelId="{2F8CD2D2-FBC3-4E84-BB61-8EF9696CA693}" srcId="{BEC07901-F4FE-4C7B-A194-1C7D3F38EA93}" destId="{3E086932-FCBF-4604-87E3-7016078FB837}" srcOrd="4" destOrd="0" parTransId="{8B66849C-ED85-45CD-A884-2AE087F61D59}" sibTransId="{28EFEEED-0BC7-464B-97F4-826600FD1FB2}"/>
    <dgm:cxn modelId="{385004D9-CA58-4B08-8E66-D7A55058CA50}" type="presOf" srcId="{B549A029-020C-4FE3-80FE-9B524F68866F}" destId="{B0C4594E-0B2E-4720-89F1-9B5542C0C0E6}" srcOrd="0" destOrd="0" presId="urn:microsoft.com/office/officeart/2008/layout/PictureStrips"/>
    <dgm:cxn modelId="{C1FC1597-0F55-4F0B-B033-DA0CB5D10FBE}" type="presParOf" srcId="{CBE7EBA9-92E3-48BD-8950-B4695BFFDBEA}" destId="{D49C7B66-EDB5-4D54-8E68-FA9E712D4217}" srcOrd="0" destOrd="0" presId="urn:microsoft.com/office/officeart/2008/layout/PictureStrips"/>
    <dgm:cxn modelId="{237DB2F8-C2F6-47FC-9D34-C4B3D62A1AE1}" type="presParOf" srcId="{D49C7B66-EDB5-4D54-8E68-FA9E712D4217}" destId="{DACBCE71-FB62-41DE-9409-60B38B48050D}" srcOrd="0" destOrd="0" presId="urn:microsoft.com/office/officeart/2008/layout/PictureStrips"/>
    <dgm:cxn modelId="{E422638B-B528-4270-BA6E-46149E973D75}" type="presParOf" srcId="{D49C7B66-EDB5-4D54-8E68-FA9E712D4217}" destId="{C482D901-257D-4D66-A0FC-CC638EDB4D13}" srcOrd="1" destOrd="0" presId="urn:microsoft.com/office/officeart/2008/layout/PictureStrips"/>
    <dgm:cxn modelId="{FC187983-4896-434E-865C-6A6E59F8CC8C}" type="presParOf" srcId="{CBE7EBA9-92E3-48BD-8950-B4695BFFDBEA}" destId="{DB569B2D-B448-48E8-98E7-6A7C59A9CB37}" srcOrd="1" destOrd="0" presId="urn:microsoft.com/office/officeart/2008/layout/PictureStrips"/>
    <dgm:cxn modelId="{D85541F5-A44F-46A2-95A9-C3EADC200D83}" type="presParOf" srcId="{CBE7EBA9-92E3-48BD-8950-B4695BFFDBEA}" destId="{6542133F-DFDD-4B95-AAC1-F6E5598C4136}" srcOrd="2" destOrd="0" presId="urn:microsoft.com/office/officeart/2008/layout/PictureStrips"/>
    <dgm:cxn modelId="{B47963E6-0947-4059-A1C9-196359859460}" type="presParOf" srcId="{6542133F-DFDD-4B95-AAC1-F6E5598C4136}" destId="{F0CAF84E-379C-4CB5-B390-14A4984401E5}" srcOrd="0" destOrd="0" presId="urn:microsoft.com/office/officeart/2008/layout/PictureStrips"/>
    <dgm:cxn modelId="{2637DD52-1924-465E-B130-5ED989E9668A}" type="presParOf" srcId="{6542133F-DFDD-4B95-AAC1-F6E5598C4136}" destId="{68FF38A8-30EC-4228-A905-CABF7702F660}" srcOrd="1" destOrd="0" presId="urn:microsoft.com/office/officeart/2008/layout/PictureStrips"/>
    <dgm:cxn modelId="{E30B5446-8CDF-49CC-A871-749E9EFCAEB7}" type="presParOf" srcId="{CBE7EBA9-92E3-48BD-8950-B4695BFFDBEA}" destId="{C70FE721-CE88-41E3-A50A-9FD976FAEC29}" srcOrd="3" destOrd="0" presId="urn:microsoft.com/office/officeart/2008/layout/PictureStrips"/>
    <dgm:cxn modelId="{75FD605B-D4F5-4714-A0BD-0DB08A83CB13}" type="presParOf" srcId="{CBE7EBA9-92E3-48BD-8950-B4695BFFDBEA}" destId="{4998B167-4AD1-458D-8847-AA574145CC39}" srcOrd="4" destOrd="0" presId="urn:microsoft.com/office/officeart/2008/layout/PictureStrips"/>
    <dgm:cxn modelId="{82CA7E6F-540E-4FBD-AC0B-8EA898A3B05E}" type="presParOf" srcId="{4998B167-4AD1-458D-8847-AA574145CC39}" destId="{0F73B778-658D-4BE9-BBDE-8B41925F0377}" srcOrd="0" destOrd="0" presId="urn:microsoft.com/office/officeart/2008/layout/PictureStrips"/>
    <dgm:cxn modelId="{06F12173-1238-4B85-A291-B83FEF417616}" type="presParOf" srcId="{4998B167-4AD1-458D-8847-AA574145CC39}" destId="{C5163F6D-EAC7-478D-952F-F24D42622083}" srcOrd="1" destOrd="0" presId="urn:microsoft.com/office/officeart/2008/layout/PictureStrips"/>
    <dgm:cxn modelId="{126ADEEF-9419-4614-98E6-AB55BA2C432E}" type="presParOf" srcId="{CBE7EBA9-92E3-48BD-8950-B4695BFFDBEA}" destId="{C8C97AD5-F513-40D7-990E-2C0DD181FD28}" srcOrd="5" destOrd="0" presId="urn:microsoft.com/office/officeart/2008/layout/PictureStrips"/>
    <dgm:cxn modelId="{5B31FC38-4A64-49AB-A083-0E48EA97DE27}" type="presParOf" srcId="{CBE7EBA9-92E3-48BD-8950-B4695BFFDBEA}" destId="{2EC8FA77-5760-4ACE-A6CB-FD647D4E7C90}" srcOrd="6" destOrd="0" presId="urn:microsoft.com/office/officeart/2008/layout/PictureStrips"/>
    <dgm:cxn modelId="{F68502CE-5AA1-4012-8862-48715E6E0BAF}" type="presParOf" srcId="{2EC8FA77-5760-4ACE-A6CB-FD647D4E7C90}" destId="{B0C4594E-0B2E-4720-89F1-9B5542C0C0E6}" srcOrd="0" destOrd="0" presId="urn:microsoft.com/office/officeart/2008/layout/PictureStrips"/>
    <dgm:cxn modelId="{6139B2F8-6083-48A8-88E1-F8258A0FE173}" type="presParOf" srcId="{2EC8FA77-5760-4ACE-A6CB-FD647D4E7C90}" destId="{35ABC982-57ED-4EC9-B497-85998326E968}" srcOrd="1" destOrd="0" presId="urn:microsoft.com/office/officeart/2008/layout/PictureStrips"/>
    <dgm:cxn modelId="{84F7C32E-6CD0-4BFA-A7F9-FCEEE62142B6}" type="presParOf" srcId="{CBE7EBA9-92E3-48BD-8950-B4695BFFDBEA}" destId="{BC0699AD-48ED-4144-AE92-4D84492F2443}" srcOrd="7" destOrd="0" presId="urn:microsoft.com/office/officeart/2008/layout/PictureStrips"/>
    <dgm:cxn modelId="{76B2068D-A3EE-4B02-A9C0-00AC652AB7A8}" type="presParOf" srcId="{CBE7EBA9-92E3-48BD-8950-B4695BFFDBEA}" destId="{ED69EEDC-9286-47D8-B5C8-E6BAEED2D818}" srcOrd="8" destOrd="0" presId="urn:microsoft.com/office/officeart/2008/layout/PictureStrips"/>
    <dgm:cxn modelId="{39FF738A-03AC-41D1-849A-744F0B4209FC}" type="presParOf" srcId="{ED69EEDC-9286-47D8-B5C8-E6BAEED2D818}" destId="{BFD898E5-D78F-43F6-8FB0-8B65F4ABDD40}" srcOrd="0" destOrd="0" presId="urn:microsoft.com/office/officeart/2008/layout/PictureStrips"/>
    <dgm:cxn modelId="{C77168BA-C285-4EE7-B819-155B3A8DA0E0}" type="presParOf" srcId="{ED69EEDC-9286-47D8-B5C8-E6BAEED2D818}" destId="{6A7F5B9C-C7E0-4B09-BB53-EE737E8144C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0E8726-2C2D-4DCF-8B75-8AC9B72A52BF}" type="doc">
      <dgm:prSet loTypeId="urn:microsoft.com/office/officeart/2008/layout/AlternatingHexagons" loCatId="list" qsTypeId="urn:microsoft.com/office/officeart/2005/8/quickstyle/simple1" qsCatId="simple" csTypeId="urn:microsoft.com/office/officeart/2005/8/colors/accent3_2" csCatId="accent3" phldr="1"/>
      <dgm:spPr/>
      <dgm:t>
        <a:bodyPr/>
        <a:lstStyle/>
        <a:p>
          <a:endParaRPr lang="en-US"/>
        </a:p>
      </dgm:t>
    </dgm:pt>
    <dgm:pt modelId="{FAB98E30-3901-41EA-8436-9A7E71A00F00}">
      <dgm:prSet phldrT="[Text]" custT="1"/>
      <dgm:spPr>
        <a:solidFill>
          <a:srgbClr val="087CAF"/>
        </a:solidFill>
      </dgm:spPr>
      <dgm:t>
        <a:bodyPr/>
        <a:lstStyle/>
        <a:p>
          <a:r>
            <a:rPr lang="en-US" sz="950" dirty="0">
              <a:latin typeface="Arial" panose="020B0604020202020204" pitchFamily="34" charset="0"/>
              <a:cs typeface="Arial" panose="020B0604020202020204" pitchFamily="34" charset="0"/>
            </a:rPr>
            <a:t>Distribution Network of over 730 miles of pipeline and associated facilities</a:t>
          </a:r>
        </a:p>
      </dgm:t>
    </dgm:pt>
    <dgm:pt modelId="{7D5F992A-7A1B-45DD-A07C-3B899E7AFEE0}" type="parTrans" cxnId="{58CADAE5-8E4B-44F8-9049-3829AEC47EBC}">
      <dgm:prSet/>
      <dgm:spPr/>
      <dgm:t>
        <a:bodyPr/>
        <a:lstStyle/>
        <a:p>
          <a:endParaRPr lang="en-US">
            <a:latin typeface="Arial" panose="020B0604020202020204" pitchFamily="34" charset="0"/>
            <a:cs typeface="Arial" panose="020B0604020202020204" pitchFamily="34" charset="0"/>
          </a:endParaRPr>
        </a:p>
      </dgm:t>
    </dgm:pt>
    <dgm:pt modelId="{4086B07F-B301-4CDF-A79F-A945B7ACBD50}" type="sibTrans" cxnId="{58CADAE5-8E4B-44F8-9049-3829AEC47EBC}">
      <dgm:prSet/>
      <dgm:spPr/>
      <dgm:t>
        <a:bodyPr/>
        <a:lstStyle/>
        <a:p>
          <a:endParaRPr lang="en-US">
            <a:latin typeface="Arial" panose="020B0604020202020204" pitchFamily="34" charset="0"/>
            <a:cs typeface="Arial" panose="020B0604020202020204" pitchFamily="34" charset="0"/>
          </a:endParaRPr>
        </a:p>
      </dgm:t>
    </dgm:pt>
    <dgm:pt modelId="{05A327CF-2BAF-4D30-9C8E-EFE7A3B57931}">
      <dgm:prSet phldrT="[Text]" custT="1"/>
      <dgm:spPr>
        <a:solidFill>
          <a:srgbClr val="087CAF"/>
        </a:solidFill>
      </dgm:spPr>
      <dgm:t>
        <a:bodyPr/>
        <a:lstStyle/>
        <a:p>
          <a:r>
            <a:rPr lang="en-US" sz="950" dirty="0">
              <a:latin typeface="Arial" panose="020B0604020202020204" pitchFamily="34" charset="0"/>
              <a:cs typeface="Arial" panose="020B0604020202020204" pitchFamily="34" charset="0"/>
            </a:rPr>
            <a:t>Infrastructure Replacement</a:t>
          </a:r>
        </a:p>
        <a:p>
          <a:r>
            <a:rPr lang="en-US" sz="950" dirty="0">
              <a:latin typeface="Arial" panose="020B0604020202020204" pitchFamily="34" charset="0"/>
              <a:cs typeface="Arial" panose="020B0604020202020204" pitchFamily="34" charset="0"/>
            </a:rPr>
            <a:t>And </a:t>
          </a:r>
        </a:p>
        <a:p>
          <a:r>
            <a:rPr lang="en-US" sz="950" dirty="0">
              <a:latin typeface="Arial" panose="020B0604020202020204" pitchFamily="34" charset="0"/>
              <a:cs typeface="Arial" panose="020B0604020202020204" pitchFamily="34" charset="0"/>
            </a:rPr>
            <a:t>New Capacity for Demand</a:t>
          </a:r>
        </a:p>
      </dgm:t>
    </dgm:pt>
    <dgm:pt modelId="{79D21AFA-2D26-4160-8E89-C3B2DB7F6C15}" type="parTrans" cxnId="{83D2445B-0E9F-480E-A0AF-B348D89BAB1F}">
      <dgm:prSet/>
      <dgm:spPr/>
      <dgm:t>
        <a:bodyPr/>
        <a:lstStyle/>
        <a:p>
          <a:endParaRPr lang="en-US">
            <a:latin typeface="Arial" panose="020B0604020202020204" pitchFamily="34" charset="0"/>
            <a:cs typeface="Arial" panose="020B0604020202020204" pitchFamily="34" charset="0"/>
          </a:endParaRPr>
        </a:p>
      </dgm:t>
    </dgm:pt>
    <dgm:pt modelId="{DDE905C2-66EA-4A02-B199-F5185D3A60E0}" type="sibTrans" cxnId="{83D2445B-0E9F-480E-A0AF-B348D89BAB1F}">
      <dgm:prSet/>
      <dgm:spPr/>
      <dgm:t>
        <a:bodyPr/>
        <a:lstStyle/>
        <a:p>
          <a:endParaRPr lang="en-US">
            <a:latin typeface="Arial" panose="020B0604020202020204" pitchFamily="34" charset="0"/>
            <a:cs typeface="Arial" panose="020B0604020202020204" pitchFamily="34" charset="0"/>
          </a:endParaRPr>
        </a:p>
      </dgm:t>
    </dgm:pt>
    <dgm:pt modelId="{D8DDD489-79CF-4636-9BF5-7DD0032A1F9B}">
      <dgm:prSet custT="1"/>
      <dgm:spPr>
        <a:solidFill>
          <a:srgbClr val="0099FF"/>
        </a:solidFill>
      </dgm:spPr>
      <dgm:t>
        <a:bodyPr/>
        <a:lstStyle/>
        <a:p>
          <a:pPr algn="ctr"/>
          <a:r>
            <a:rPr lang="en-US" sz="1000" dirty="0">
              <a:latin typeface="Arial" panose="020B0604020202020204" pitchFamily="34" charset="0"/>
              <a:cs typeface="Arial" panose="020B0604020202020204" pitchFamily="34" charset="0"/>
            </a:rPr>
            <a:t>Water System Design Capacity: 7 MGD Treatment Plant Expansion</a:t>
          </a:r>
        </a:p>
      </dgm:t>
    </dgm:pt>
    <dgm:pt modelId="{CB151451-051A-4255-B03C-9CD71A74BC3F}" type="parTrans" cxnId="{7126A7AC-1B03-4D07-96A9-6944C8ECA138}">
      <dgm:prSet/>
      <dgm:spPr/>
      <dgm:t>
        <a:bodyPr/>
        <a:lstStyle/>
        <a:p>
          <a:endParaRPr lang="en-US">
            <a:latin typeface="Arial" panose="020B0604020202020204" pitchFamily="34" charset="0"/>
            <a:cs typeface="Arial" panose="020B0604020202020204" pitchFamily="34" charset="0"/>
          </a:endParaRPr>
        </a:p>
      </dgm:t>
    </dgm:pt>
    <dgm:pt modelId="{03A9ED26-3E0C-4A12-9A57-0AAE04E1E4C9}" type="sibTrans" cxnId="{7126A7AC-1B03-4D07-96A9-6944C8ECA138}">
      <dgm:prSet/>
      <dgm:spPr/>
      <dgm:t>
        <a:bodyPr/>
        <a:lstStyle/>
        <a:p>
          <a:endParaRPr lang="en-US">
            <a:latin typeface="Arial" panose="020B0604020202020204" pitchFamily="34" charset="0"/>
            <a:cs typeface="Arial" panose="020B0604020202020204" pitchFamily="34" charset="0"/>
          </a:endParaRPr>
        </a:p>
      </dgm:t>
    </dgm:pt>
    <dgm:pt modelId="{7F293C8E-D77E-467D-9F06-71D450F11334}">
      <dgm:prSet custT="1"/>
      <dgm:spPr>
        <a:solidFill>
          <a:srgbClr val="0099FF"/>
        </a:solidFill>
      </dgm:spPr>
      <dgm:t>
        <a:bodyPr/>
        <a:lstStyle/>
        <a:p>
          <a:r>
            <a:rPr lang="en-US" sz="900" dirty="0">
              <a:latin typeface="Arial" panose="020B0604020202020204" pitchFamily="34" charset="0"/>
              <a:cs typeface="Arial" panose="020B0604020202020204" pitchFamily="34" charset="0"/>
            </a:rPr>
            <a:t>Average Daily Demand: 9 MGD</a:t>
          </a:r>
        </a:p>
        <a:p>
          <a:r>
            <a:rPr lang="en-US" sz="900" dirty="0">
              <a:latin typeface="Arial" panose="020B0604020202020204" pitchFamily="34" charset="0"/>
              <a:cs typeface="Arial" panose="020B0604020202020204" pitchFamily="34" charset="0"/>
            </a:rPr>
            <a:t>Peak Demand: 18 MGD</a:t>
          </a:r>
        </a:p>
      </dgm:t>
    </dgm:pt>
    <dgm:pt modelId="{72FDC686-298C-418C-8CB4-68473E413418}" type="parTrans" cxnId="{50D695BB-E297-4FCC-8707-D289FBD99A2E}">
      <dgm:prSet/>
      <dgm:spPr/>
      <dgm:t>
        <a:bodyPr/>
        <a:lstStyle/>
        <a:p>
          <a:endParaRPr lang="en-US">
            <a:latin typeface="Arial" panose="020B0604020202020204" pitchFamily="34" charset="0"/>
            <a:cs typeface="Arial" panose="020B0604020202020204" pitchFamily="34" charset="0"/>
          </a:endParaRPr>
        </a:p>
      </dgm:t>
    </dgm:pt>
    <dgm:pt modelId="{085F6F97-B041-4DFF-9F40-FC3EC0376736}" type="sibTrans" cxnId="{50D695BB-E297-4FCC-8707-D289FBD99A2E}">
      <dgm:prSet/>
      <dgm:spPr/>
      <dgm:t>
        <a:bodyPr/>
        <a:lstStyle/>
        <a:p>
          <a:endParaRPr lang="en-US">
            <a:latin typeface="Arial" panose="020B0604020202020204" pitchFamily="34" charset="0"/>
            <a:cs typeface="Arial" panose="020B0604020202020204" pitchFamily="34" charset="0"/>
          </a:endParaRPr>
        </a:p>
      </dgm:t>
    </dgm:pt>
    <dgm:pt modelId="{5A861DDA-C40B-415F-812D-E3C1B1A0D202}" type="pres">
      <dgm:prSet presAssocID="{220E8726-2C2D-4DCF-8B75-8AC9B72A52BF}" presName="Name0" presStyleCnt="0">
        <dgm:presLayoutVars>
          <dgm:chMax/>
          <dgm:chPref/>
          <dgm:dir/>
          <dgm:animLvl val="lvl"/>
        </dgm:presLayoutVars>
      </dgm:prSet>
      <dgm:spPr/>
    </dgm:pt>
    <dgm:pt modelId="{A812D226-D98E-4BED-B5F6-71BB8D532DA2}" type="pres">
      <dgm:prSet presAssocID="{FAB98E30-3901-41EA-8436-9A7E71A00F00}" presName="composite" presStyleCnt="0"/>
      <dgm:spPr/>
    </dgm:pt>
    <dgm:pt modelId="{C04F5F81-48D0-4BFC-A9BD-38B0E019E8FE}" type="pres">
      <dgm:prSet presAssocID="{FAB98E30-3901-41EA-8436-9A7E71A00F00}" presName="Parent1" presStyleLbl="node1" presStyleIdx="0" presStyleCnt="8">
        <dgm:presLayoutVars>
          <dgm:chMax val="1"/>
          <dgm:chPref val="1"/>
          <dgm:bulletEnabled val="1"/>
        </dgm:presLayoutVars>
      </dgm:prSet>
      <dgm:spPr/>
    </dgm:pt>
    <dgm:pt modelId="{E4BABC50-15C5-4E45-AC70-F82E67392383}" type="pres">
      <dgm:prSet presAssocID="{FAB98E30-3901-41EA-8436-9A7E71A00F00}" presName="Childtext1" presStyleLbl="revTx" presStyleIdx="0" presStyleCnt="4">
        <dgm:presLayoutVars>
          <dgm:chMax val="0"/>
          <dgm:chPref val="0"/>
          <dgm:bulletEnabled val="1"/>
        </dgm:presLayoutVars>
      </dgm:prSet>
      <dgm:spPr/>
    </dgm:pt>
    <dgm:pt modelId="{F78EF9E4-4228-4CB3-8F01-11E8AC1B647B}" type="pres">
      <dgm:prSet presAssocID="{FAB98E30-3901-41EA-8436-9A7E71A00F00}" presName="BalanceSpacing" presStyleCnt="0"/>
      <dgm:spPr/>
    </dgm:pt>
    <dgm:pt modelId="{698C86E4-4E9F-444B-B213-2679F68CE856}" type="pres">
      <dgm:prSet presAssocID="{FAB98E30-3901-41EA-8436-9A7E71A00F00}" presName="BalanceSpacing1" presStyleCnt="0"/>
      <dgm:spPr/>
    </dgm:pt>
    <dgm:pt modelId="{C7216566-6227-49A8-A203-29645D4F5AF2}" type="pres">
      <dgm:prSet presAssocID="{4086B07F-B301-4CDF-A79F-A945B7ACBD50}" presName="Accent1Text" presStyleLbl="node1" presStyleIdx="1" presStyleCnt="8"/>
      <dgm:spPr/>
    </dgm:pt>
    <dgm:pt modelId="{05D27C45-C552-451D-AAAA-D74E9CF8D8CD}" type="pres">
      <dgm:prSet presAssocID="{4086B07F-B301-4CDF-A79F-A945B7ACBD50}" presName="spaceBetweenRectangles" presStyleCnt="0"/>
      <dgm:spPr/>
    </dgm:pt>
    <dgm:pt modelId="{26CE9A02-6874-4B85-AF0E-D02137728B98}" type="pres">
      <dgm:prSet presAssocID="{D8DDD489-79CF-4636-9BF5-7DD0032A1F9B}" presName="composite" presStyleCnt="0"/>
      <dgm:spPr/>
    </dgm:pt>
    <dgm:pt modelId="{7D26882E-854A-4D83-A873-9BD3042A281F}" type="pres">
      <dgm:prSet presAssocID="{D8DDD489-79CF-4636-9BF5-7DD0032A1F9B}" presName="Parent1" presStyleLbl="node1" presStyleIdx="2" presStyleCnt="8">
        <dgm:presLayoutVars>
          <dgm:chMax val="1"/>
          <dgm:chPref val="1"/>
          <dgm:bulletEnabled val="1"/>
        </dgm:presLayoutVars>
      </dgm:prSet>
      <dgm:spPr/>
    </dgm:pt>
    <dgm:pt modelId="{B8299E64-9499-440D-BB43-8F1CD486D5E8}" type="pres">
      <dgm:prSet presAssocID="{D8DDD489-79CF-4636-9BF5-7DD0032A1F9B}" presName="Childtext1" presStyleLbl="revTx" presStyleIdx="1" presStyleCnt="4">
        <dgm:presLayoutVars>
          <dgm:chMax val="0"/>
          <dgm:chPref val="0"/>
          <dgm:bulletEnabled val="1"/>
        </dgm:presLayoutVars>
      </dgm:prSet>
      <dgm:spPr/>
    </dgm:pt>
    <dgm:pt modelId="{8ED62B26-9D60-448F-A4F5-C74C9DDCC0E3}" type="pres">
      <dgm:prSet presAssocID="{D8DDD489-79CF-4636-9BF5-7DD0032A1F9B}" presName="BalanceSpacing" presStyleCnt="0"/>
      <dgm:spPr/>
    </dgm:pt>
    <dgm:pt modelId="{1CEB12A0-8DF2-4716-94DE-A55C27524E40}" type="pres">
      <dgm:prSet presAssocID="{D8DDD489-79CF-4636-9BF5-7DD0032A1F9B}" presName="BalanceSpacing1" presStyleCnt="0"/>
      <dgm:spPr/>
    </dgm:pt>
    <dgm:pt modelId="{9295A994-AC88-47B4-AFAD-3652273C0ED9}" type="pres">
      <dgm:prSet presAssocID="{03A9ED26-3E0C-4A12-9A57-0AAE04E1E4C9}" presName="Accent1Text" presStyleLbl="node1" presStyleIdx="3" presStyleCnt="8"/>
      <dgm:spPr/>
    </dgm:pt>
    <dgm:pt modelId="{DF2ED767-E6AB-4E38-B62D-79DA64973C55}" type="pres">
      <dgm:prSet presAssocID="{03A9ED26-3E0C-4A12-9A57-0AAE04E1E4C9}" presName="spaceBetweenRectangles" presStyleCnt="0"/>
      <dgm:spPr/>
    </dgm:pt>
    <dgm:pt modelId="{A99F8704-FF68-4755-8D4C-BF964AEA4634}" type="pres">
      <dgm:prSet presAssocID="{05A327CF-2BAF-4D30-9C8E-EFE7A3B57931}" presName="composite" presStyleCnt="0"/>
      <dgm:spPr/>
    </dgm:pt>
    <dgm:pt modelId="{68FE2D67-0F75-4325-B239-E49CA2692D5E}" type="pres">
      <dgm:prSet presAssocID="{05A327CF-2BAF-4D30-9C8E-EFE7A3B57931}" presName="Parent1" presStyleLbl="node1" presStyleIdx="4" presStyleCnt="8" custScaleX="105974">
        <dgm:presLayoutVars>
          <dgm:chMax val="1"/>
          <dgm:chPref val="1"/>
          <dgm:bulletEnabled val="1"/>
        </dgm:presLayoutVars>
      </dgm:prSet>
      <dgm:spPr/>
    </dgm:pt>
    <dgm:pt modelId="{7F3630B3-68DD-4A06-821F-103C572DF4B0}" type="pres">
      <dgm:prSet presAssocID="{05A327CF-2BAF-4D30-9C8E-EFE7A3B57931}" presName="Childtext1" presStyleLbl="revTx" presStyleIdx="2" presStyleCnt="4">
        <dgm:presLayoutVars>
          <dgm:chMax val="0"/>
          <dgm:chPref val="0"/>
          <dgm:bulletEnabled val="1"/>
        </dgm:presLayoutVars>
      </dgm:prSet>
      <dgm:spPr/>
    </dgm:pt>
    <dgm:pt modelId="{8268A13E-8E62-4CA9-9BC8-179B417D0514}" type="pres">
      <dgm:prSet presAssocID="{05A327CF-2BAF-4D30-9C8E-EFE7A3B57931}" presName="BalanceSpacing" presStyleCnt="0"/>
      <dgm:spPr/>
    </dgm:pt>
    <dgm:pt modelId="{0D539591-9410-46B9-B710-440391D781DC}" type="pres">
      <dgm:prSet presAssocID="{05A327CF-2BAF-4D30-9C8E-EFE7A3B57931}" presName="BalanceSpacing1" presStyleCnt="0"/>
      <dgm:spPr/>
    </dgm:pt>
    <dgm:pt modelId="{9AB65265-B24E-4916-9C1A-7070C4CC12A7}" type="pres">
      <dgm:prSet presAssocID="{DDE905C2-66EA-4A02-B199-F5185D3A60E0}" presName="Accent1Text" presStyleLbl="node1" presStyleIdx="5" presStyleCnt="8"/>
      <dgm:spPr/>
    </dgm:pt>
    <dgm:pt modelId="{6F899F77-2E01-46E2-B97F-73C4AD82F975}" type="pres">
      <dgm:prSet presAssocID="{DDE905C2-66EA-4A02-B199-F5185D3A60E0}" presName="spaceBetweenRectangles" presStyleCnt="0"/>
      <dgm:spPr/>
    </dgm:pt>
    <dgm:pt modelId="{11EAE8A6-D4EF-442E-852C-0BE483A02E08}" type="pres">
      <dgm:prSet presAssocID="{7F293C8E-D77E-467D-9F06-71D450F11334}" presName="composite" presStyleCnt="0"/>
      <dgm:spPr/>
    </dgm:pt>
    <dgm:pt modelId="{406AAAE7-A071-4803-A5F8-4AAFEE32CFC0}" type="pres">
      <dgm:prSet presAssocID="{7F293C8E-D77E-467D-9F06-71D450F11334}" presName="Parent1" presStyleLbl="node1" presStyleIdx="6" presStyleCnt="8">
        <dgm:presLayoutVars>
          <dgm:chMax val="1"/>
          <dgm:chPref val="1"/>
          <dgm:bulletEnabled val="1"/>
        </dgm:presLayoutVars>
      </dgm:prSet>
      <dgm:spPr/>
    </dgm:pt>
    <dgm:pt modelId="{991C63F5-64E1-4C1B-AD52-31914FBC288A}" type="pres">
      <dgm:prSet presAssocID="{7F293C8E-D77E-467D-9F06-71D450F11334}" presName="Childtext1" presStyleLbl="revTx" presStyleIdx="3" presStyleCnt="4">
        <dgm:presLayoutVars>
          <dgm:chMax val="0"/>
          <dgm:chPref val="0"/>
          <dgm:bulletEnabled val="1"/>
        </dgm:presLayoutVars>
      </dgm:prSet>
      <dgm:spPr/>
    </dgm:pt>
    <dgm:pt modelId="{56DF3652-506C-4C65-9E78-8EDCD315449D}" type="pres">
      <dgm:prSet presAssocID="{7F293C8E-D77E-467D-9F06-71D450F11334}" presName="BalanceSpacing" presStyleCnt="0"/>
      <dgm:spPr/>
    </dgm:pt>
    <dgm:pt modelId="{D075EED8-7F41-4588-B2A4-28D624948620}" type="pres">
      <dgm:prSet presAssocID="{7F293C8E-D77E-467D-9F06-71D450F11334}" presName="BalanceSpacing1" presStyleCnt="0"/>
      <dgm:spPr/>
    </dgm:pt>
    <dgm:pt modelId="{193A9426-16B1-492A-BD70-8206F8B32F91}" type="pres">
      <dgm:prSet presAssocID="{085F6F97-B041-4DFF-9F40-FC3EC0376736}" presName="Accent1Text" presStyleLbl="node1" presStyleIdx="7" presStyleCnt="8"/>
      <dgm:spPr/>
    </dgm:pt>
  </dgm:ptLst>
  <dgm:cxnLst>
    <dgm:cxn modelId="{83D2445B-0E9F-480E-A0AF-B348D89BAB1F}" srcId="{220E8726-2C2D-4DCF-8B75-8AC9B72A52BF}" destId="{05A327CF-2BAF-4D30-9C8E-EFE7A3B57931}" srcOrd="2" destOrd="0" parTransId="{79D21AFA-2D26-4160-8E89-C3B2DB7F6C15}" sibTransId="{DDE905C2-66EA-4A02-B199-F5185D3A60E0}"/>
    <dgm:cxn modelId="{761C3F71-8F88-41E1-87D8-3F5E995B5DCF}" type="presOf" srcId="{FAB98E30-3901-41EA-8436-9A7E71A00F00}" destId="{C04F5F81-48D0-4BFC-A9BD-38B0E019E8FE}" srcOrd="0" destOrd="0" presId="urn:microsoft.com/office/officeart/2008/layout/AlternatingHexagons"/>
    <dgm:cxn modelId="{B94CD27A-09C2-4624-B4C9-8B527C640D11}" type="presOf" srcId="{D8DDD489-79CF-4636-9BF5-7DD0032A1F9B}" destId="{7D26882E-854A-4D83-A873-9BD3042A281F}" srcOrd="0" destOrd="0" presId="urn:microsoft.com/office/officeart/2008/layout/AlternatingHexagons"/>
    <dgm:cxn modelId="{75EAB392-3835-4428-9B80-30E4A0BF147F}" type="presOf" srcId="{220E8726-2C2D-4DCF-8B75-8AC9B72A52BF}" destId="{5A861DDA-C40B-415F-812D-E3C1B1A0D202}" srcOrd="0" destOrd="0" presId="urn:microsoft.com/office/officeart/2008/layout/AlternatingHexagons"/>
    <dgm:cxn modelId="{7126A7AC-1B03-4D07-96A9-6944C8ECA138}" srcId="{220E8726-2C2D-4DCF-8B75-8AC9B72A52BF}" destId="{D8DDD489-79CF-4636-9BF5-7DD0032A1F9B}" srcOrd="1" destOrd="0" parTransId="{CB151451-051A-4255-B03C-9CD71A74BC3F}" sibTransId="{03A9ED26-3E0C-4A12-9A57-0AAE04E1E4C9}"/>
    <dgm:cxn modelId="{50D695BB-E297-4FCC-8707-D289FBD99A2E}" srcId="{220E8726-2C2D-4DCF-8B75-8AC9B72A52BF}" destId="{7F293C8E-D77E-467D-9F06-71D450F11334}" srcOrd="3" destOrd="0" parTransId="{72FDC686-298C-418C-8CB4-68473E413418}" sibTransId="{085F6F97-B041-4DFF-9F40-FC3EC0376736}"/>
    <dgm:cxn modelId="{D21EB5D0-6D28-40A7-8BAF-8E219C5D4E77}" type="presOf" srcId="{05A327CF-2BAF-4D30-9C8E-EFE7A3B57931}" destId="{68FE2D67-0F75-4325-B239-E49CA2692D5E}" srcOrd="0" destOrd="0" presId="urn:microsoft.com/office/officeart/2008/layout/AlternatingHexagons"/>
    <dgm:cxn modelId="{F01CC5D2-93BD-4911-AB17-7ADFC3E01EF0}" type="presOf" srcId="{DDE905C2-66EA-4A02-B199-F5185D3A60E0}" destId="{9AB65265-B24E-4916-9C1A-7070C4CC12A7}" srcOrd="0" destOrd="0" presId="urn:microsoft.com/office/officeart/2008/layout/AlternatingHexagons"/>
    <dgm:cxn modelId="{14EBF7E3-94A7-4497-A8A8-B1D12B889DEB}" type="presOf" srcId="{4086B07F-B301-4CDF-A79F-A945B7ACBD50}" destId="{C7216566-6227-49A8-A203-29645D4F5AF2}" srcOrd="0" destOrd="0" presId="urn:microsoft.com/office/officeart/2008/layout/AlternatingHexagons"/>
    <dgm:cxn modelId="{58CADAE5-8E4B-44F8-9049-3829AEC47EBC}" srcId="{220E8726-2C2D-4DCF-8B75-8AC9B72A52BF}" destId="{FAB98E30-3901-41EA-8436-9A7E71A00F00}" srcOrd="0" destOrd="0" parTransId="{7D5F992A-7A1B-45DD-A07C-3B899E7AFEE0}" sibTransId="{4086B07F-B301-4CDF-A79F-A945B7ACBD50}"/>
    <dgm:cxn modelId="{AAA32DEC-6AE4-4295-8B87-1BCFDDAB1F2E}" type="presOf" srcId="{7F293C8E-D77E-467D-9F06-71D450F11334}" destId="{406AAAE7-A071-4803-A5F8-4AAFEE32CFC0}" srcOrd="0" destOrd="0" presId="urn:microsoft.com/office/officeart/2008/layout/AlternatingHexagons"/>
    <dgm:cxn modelId="{EED2DAEE-9911-4C86-A300-551FEB902794}" type="presOf" srcId="{085F6F97-B041-4DFF-9F40-FC3EC0376736}" destId="{193A9426-16B1-492A-BD70-8206F8B32F91}" srcOrd="0" destOrd="0" presId="urn:microsoft.com/office/officeart/2008/layout/AlternatingHexagons"/>
    <dgm:cxn modelId="{87B5FDF5-82E1-4AAA-9907-9BBC75A1FB3A}" type="presOf" srcId="{03A9ED26-3E0C-4A12-9A57-0AAE04E1E4C9}" destId="{9295A994-AC88-47B4-AFAD-3652273C0ED9}" srcOrd="0" destOrd="0" presId="urn:microsoft.com/office/officeart/2008/layout/AlternatingHexagons"/>
    <dgm:cxn modelId="{6C98AD18-C909-483E-A004-D843EC606A77}" type="presParOf" srcId="{5A861DDA-C40B-415F-812D-E3C1B1A0D202}" destId="{A812D226-D98E-4BED-B5F6-71BB8D532DA2}" srcOrd="0" destOrd="0" presId="urn:microsoft.com/office/officeart/2008/layout/AlternatingHexagons"/>
    <dgm:cxn modelId="{7B563456-D9C8-4CA5-ADEC-68B2AAFB201C}" type="presParOf" srcId="{A812D226-D98E-4BED-B5F6-71BB8D532DA2}" destId="{C04F5F81-48D0-4BFC-A9BD-38B0E019E8FE}" srcOrd="0" destOrd="0" presId="urn:microsoft.com/office/officeart/2008/layout/AlternatingHexagons"/>
    <dgm:cxn modelId="{B28E85C7-791D-4236-922A-FAB7C772773A}" type="presParOf" srcId="{A812D226-D98E-4BED-B5F6-71BB8D532DA2}" destId="{E4BABC50-15C5-4E45-AC70-F82E67392383}" srcOrd="1" destOrd="0" presId="urn:microsoft.com/office/officeart/2008/layout/AlternatingHexagons"/>
    <dgm:cxn modelId="{A6E28FC1-1486-413D-98AC-B4AEAB416B1D}" type="presParOf" srcId="{A812D226-D98E-4BED-B5F6-71BB8D532DA2}" destId="{F78EF9E4-4228-4CB3-8F01-11E8AC1B647B}" srcOrd="2" destOrd="0" presId="urn:microsoft.com/office/officeart/2008/layout/AlternatingHexagons"/>
    <dgm:cxn modelId="{201E1788-23ED-4ED4-B071-D55837C3F8E3}" type="presParOf" srcId="{A812D226-D98E-4BED-B5F6-71BB8D532DA2}" destId="{698C86E4-4E9F-444B-B213-2679F68CE856}" srcOrd="3" destOrd="0" presId="urn:microsoft.com/office/officeart/2008/layout/AlternatingHexagons"/>
    <dgm:cxn modelId="{FE174408-C301-485E-87FD-03D05098613A}" type="presParOf" srcId="{A812D226-D98E-4BED-B5F6-71BB8D532DA2}" destId="{C7216566-6227-49A8-A203-29645D4F5AF2}" srcOrd="4" destOrd="0" presId="urn:microsoft.com/office/officeart/2008/layout/AlternatingHexagons"/>
    <dgm:cxn modelId="{469169F7-2935-48E7-BCF9-9F731A124AD2}" type="presParOf" srcId="{5A861DDA-C40B-415F-812D-E3C1B1A0D202}" destId="{05D27C45-C552-451D-AAAA-D74E9CF8D8CD}" srcOrd="1" destOrd="0" presId="urn:microsoft.com/office/officeart/2008/layout/AlternatingHexagons"/>
    <dgm:cxn modelId="{FCAFA066-D06F-4E22-ADF1-B4188BDD92E7}" type="presParOf" srcId="{5A861DDA-C40B-415F-812D-E3C1B1A0D202}" destId="{26CE9A02-6874-4B85-AF0E-D02137728B98}" srcOrd="2" destOrd="0" presId="urn:microsoft.com/office/officeart/2008/layout/AlternatingHexagons"/>
    <dgm:cxn modelId="{6CC48475-78ED-410C-B964-2B0375E74033}" type="presParOf" srcId="{26CE9A02-6874-4B85-AF0E-D02137728B98}" destId="{7D26882E-854A-4D83-A873-9BD3042A281F}" srcOrd="0" destOrd="0" presId="urn:microsoft.com/office/officeart/2008/layout/AlternatingHexagons"/>
    <dgm:cxn modelId="{8E9DFD98-28AA-460E-AD6A-5BCEAB29D9CB}" type="presParOf" srcId="{26CE9A02-6874-4B85-AF0E-D02137728B98}" destId="{B8299E64-9499-440D-BB43-8F1CD486D5E8}" srcOrd="1" destOrd="0" presId="urn:microsoft.com/office/officeart/2008/layout/AlternatingHexagons"/>
    <dgm:cxn modelId="{583E5891-03F0-450C-B46D-8D2588AE9FBE}" type="presParOf" srcId="{26CE9A02-6874-4B85-AF0E-D02137728B98}" destId="{8ED62B26-9D60-448F-A4F5-C74C9DDCC0E3}" srcOrd="2" destOrd="0" presId="urn:microsoft.com/office/officeart/2008/layout/AlternatingHexagons"/>
    <dgm:cxn modelId="{AC50A891-A1DD-436C-8EEE-536C32D87C04}" type="presParOf" srcId="{26CE9A02-6874-4B85-AF0E-D02137728B98}" destId="{1CEB12A0-8DF2-4716-94DE-A55C27524E40}" srcOrd="3" destOrd="0" presId="urn:microsoft.com/office/officeart/2008/layout/AlternatingHexagons"/>
    <dgm:cxn modelId="{9063229F-EC3D-4283-8431-7249CEA4E831}" type="presParOf" srcId="{26CE9A02-6874-4B85-AF0E-D02137728B98}" destId="{9295A994-AC88-47B4-AFAD-3652273C0ED9}" srcOrd="4" destOrd="0" presId="urn:microsoft.com/office/officeart/2008/layout/AlternatingHexagons"/>
    <dgm:cxn modelId="{A4387692-CDA8-4A12-B12B-F1D6D53D70B8}" type="presParOf" srcId="{5A861DDA-C40B-415F-812D-E3C1B1A0D202}" destId="{DF2ED767-E6AB-4E38-B62D-79DA64973C55}" srcOrd="3" destOrd="0" presId="urn:microsoft.com/office/officeart/2008/layout/AlternatingHexagons"/>
    <dgm:cxn modelId="{2FDD2C32-A500-4716-BACF-E92BB5269EC1}" type="presParOf" srcId="{5A861DDA-C40B-415F-812D-E3C1B1A0D202}" destId="{A99F8704-FF68-4755-8D4C-BF964AEA4634}" srcOrd="4" destOrd="0" presId="urn:microsoft.com/office/officeart/2008/layout/AlternatingHexagons"/>
    <dgm:cxn modelId="{18B50F14-7B02-429D-8806-9E57DD153A4C}" type="presParOf" srcId="{A99F8704-FF68-4755-8D4C-BF964AEA4634}" destId="{68FE2D67-0F75-4325-B239-E49CA2692D5E}" srcOrd="0" destOrd="0" presId="urn:microsoft.com/office/officeart/2008/layout/AlternatingHexagons"/>
    <dgm:cxn modelId="{E7F1FADF-1381-441E-A8B2-F05E51F0D689}" type="presParOf" srcId="{A99F8704-FF68-4755-8D4C-BF964AEA4634}" destId="{7F3630B3-68DD-4A06-821F-103C572DF4B0}" srcOrd="1" destOrd="0" presId="urn:microsoft.com/office/officeart/2008/layout/AlternatingHexagons"/>
    <dgm:cxn modelId="{3AA4EC5C-D145-4AFD-8CFA-73414BCCB185}" type="presParOf" srcId="{A99F8704-FF68-4755-8D4C-BF964AEA4634}" destId="{8268A13E-8E62-4CA9-9BC8-179B417D0514}" srcOrd="2" destOrd="0" presId="urn:microsoft.com/office/officeart/2008/layout/AlternatingHexagons"/>
    <dgm:cxn modelId="{27848FA2-711C-468D-B1C7-8A91D42A235E}" type="presParOf" srcId="{A99F8704-FF68-4755-8D4C-BF964AEA4634}" destId="{0D539591-9410-46B9-B710-440391D781DC}" srcOrd="3" destOrd="0" presId="urn:microsoft.com/office/officeart/2008/layout/AlternatingHexagons"/>
    <dgm:cxn modelId="{976C0463-BB09-4FB2-B073-A56077898660}" type="presParOf" srcId="{A99F8704-FF68-4755-8D4C-BF964AEA4634}" destId="{9AB65265-B24E-4916-9C1A-7070C4CC12A7}" srcOrd="4" destOrd="0" presId="urn:microsoft.com/office/officeart/2008/layout/AlternatingHexagons"/>
    <dgm:cxn modelId="{A2512052-41F1-489A-8E44-314755444D1B}" type="presParOf" srcId="{5A861DDA-C40B-415F-812D-E3C1B1A0D202}" destId="{6F899F77-2E01-46E2-B97F-73C4AD82F975}" srcOrd="5" destOrd="0" presId="urn:microsoft.com/office/officeart/2008/layout/AlternatingHexagons"/>
    <dgm:cxn modelId="{4F4F1AAC-E6BD-4F0E-8B1A-1A738393DE00}" type="presParOf" srcId="{5A861DDA-C40B-415F-812D-E3C1B1A0D202}" destId="{11EAE8A6-D4EF-442E-852C-0BE483A02E08}" srcOrd="6" destOrd="0" presId="urn:microsoft.com/office/officeart/2008/layout/AlternatingHexagons"/>
    <dgm:cxn modelId="{ED22E305-48F3-483B-93AB-899CBCF6C60B}" type="presParOf" srcId="{11EAE8A6-D4EF-442E-852C-0BE483A02E08}" destId="{406AAAE7-A071-4803-A5F8-4AAFEE32CFC0}" srcOrd="0" destOrd="0" presId="urn:microsoft.com/office/officeart/2008/layout/AlternatingHexagons"/>
    <dgm:cxn modelId="{15183276-8C3A-4055-806D-DB3BF56FBA8D}" type="presParOf" srcId="{11EAE8A6-D4EF-442E-852C-0BE483A02E08}" destId="{991C63F5-64E1-4C1B-AD52-31914FBC288A}" srcOrd="1" destOrd="0" presId="urn:microsoft.com/office/officeart/2008/layout/AlternatingHexagons"/>
    <dgm:cxn modelId="{455BDEDD-BC05-46F0-B0C5-81E4AAAE43DF}" type="presParOf" srcId="{11EAE8A6-D4EF-442E-852C-0BE483A02E08}" destId="{56DF3652-506C-4C65-9E78-8EDCD315449D}" srcOrd="2" destOrd="0" presId="urn:microsoft.com/office/officeart/2008/layout/AlternatingHexagons"/>
    <dgm:cxn modelId="{D112649F-3F01-49C2-9B18-09E3C361BDCF}" type="presParOf" srcId="{11EAE8A6-D4EF-442E-852C-0BE483A02E08}" destId="{D075EED8-7F41-4588-B2A4-28D624948620}" srcOrd="3" destOrd="0" presId="urn:microsoft.com/office/officeart/2008/layout/AlternatingHexagons"/>
    <dgm:cxn modelId="{F2089BB4-EE8F-4643-9E5F-4C672E7DEAEC}" type="presParOf" srcId="{11EAE8A6-D4EF-442E-852C-0BE483A02E08}" destId="{193A9426-16B1-492A-BD70-8206F8B32F91}"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501E52-7E17-4C02-BF26-84E2E3CEB02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0C5A1BBF-0A53-4262-93A7-55055606BE41}">
      <dgm:prSet phldrT="[Text]"/>
      <dgm:spPr/>
      <dgm:t>
        <a:bodyPr/>
        <a:lstStyle/>
        <a:p>
          <a:r>
            <a:rPr lang="en-US" b="1" dirty="0"/>
            <a:t>Development </a:t>
          </a:r>
        </a:p>
        <a:p>
          <a:r>
            <a:rPr lang="en-US" b="1" dirty="0"/>
            <a:t>Pressure</a:t>
          </a:r>
          <a:endParaRPr lang="en-US" dirty="0"/>
        </a:p>
      </dgm:t>
    </dgm:pt>
    <dgm:pt modelId="{C134A044-090F-4BA3-81BF-581D136A23F9}" type="parTrans" cxnId="{D6F75B90-C7F1-42F2-934B-E1B05ACDC118}">
      <dgm:prSet/>
      <dgm:spPr/>
      <dgm:t>
        <a:bodyPr/>
        <a:lstStyle/>
        <a:p>
          <a:endParaRPr lang="en-US"/>
        </a:p>
      </dgm:t>
    </dgm:pt>
    <dgm:pt modelId="{ED1B7FBC-A26C-4474-B5A3-3E657C5BDBFB}" type="sibTrans" cxnId="{D6F75B90-C7F1-42F2-934B-E1B05ACDC118}">
      <dgm:prSet/>
      <dgm:spPr/>
      <dgm:t>
        <a:bodyPr/>
        <a:lstStyle/>
        <a:p>
          <a:endParaRPr lang="en-US"/>
        </a:p>
      </dgm:t>
    </dgm:pt>
    <dgm:pt modelId="{ADF580BC-71FB-41F3-8926-C95F504508DE}">
      <dgm:prSet phldrT="[Text]"/>
      <dgm:spPr/>
      <dgm:t>
        <a:bodyPr/>
        <a:lstStyle/>
        <a:p>
          <a:r>
            <a:rPr lang="en-US" dirty="0"/>
            <a:t>Policy Changes</a:t>
          </a:r>
        </a:p>
      </dgm:t>
    </dgm:pt>
    <dgm:pt modelId="{6A09608D-EE65-4497-A201-5787DFE471E0}" type="parTrans" cxnId="{E6F254E2-5781-46AD-B7D0-7997A6D79E3E}">
      <dgm:prSet/>
      <dgm:spPr/>
      <dgm:t>
        <a:bodyPr/>
        <a:lstStyle/>
        <a:p>
          <a:endParaRPr lang="en-US"/>
        </a:p>
      </dgm:t>
    </dgm:pt>
    <dgm:pt modelId="{AAAF3341-1198-48FF-9028-771F4AD3A7AE}" type="sibTrans" cxnId="{E6F254E2-5781-46AD-B7D0-7997A6D79E3E}">
      <dgm:prSet/>
      <dgm:spPr/>
      <dgm:t>
        <a:bodyPr/>
        <a:lstStyle/>
        <a:p>
          <a:endParaRPr lang="en-US"/>
        </a:p>
      </dgm:t>
    </dgm:pt>
    <dgm:pt modelId="{7A31C98F-443D-40F1-9750-AAE8AE6B2F46}">
      <dgm:prSet phldrT="[Text]"/>
      <dgm:spPr/>
      <dgm:t>
        <a:bodyPr/>
        <a:lstStyle/>
        <a:p>
          <a:r>
            <a:rPr lang="en-US" dirty="0"/>
            <a:t>Demand Shifters</a:t>
          </a:r>
        </a:p>
      </dgm:t>
    </dgm:pt>
    <dgm:pt modelId="{7B3F9137-F1A6-4CCB-8DFD-A894762DD6C6}" type="parTrans" cxnId="{312B30A4-E701-4030-BAAB-1680952529AC}">
      <dgm:prSet/>
      <dgm:spPr/>
      <dgm:t>
        <a:bodyPr/>
        <a:lstStyle/>
        <a:p>
          <a:endParaRPr lang="en-US"/>
        </a:p>
      </dgm:t>
    </dgm:pt>
    <dgm:pt modelId="{E93D3E77-9112-498A-824D-EAA3BEFF9B6E}" type="sibTrans" cxnId="{312B30A4-E701-4030-BAAB-1680952529AC}">
      <dgm:prSet/>
      <dgm:spPr/>
      <dgm:t>
        <a:bodyPr/>
        <a:lstStyle/>
        <a:p>
          <a:endParaRPr lang="en-US"/>
        </a:p>
      </dgm:t>
    </dgm:pt>
    <dgm:pt modelId="{14AAB0BB-49E3-4FBD-9540-96640C19010F}">
      <dgm:prSet phldrT="[Text]"/>
      <dgm:spPr/>
      <dgm:t>
        <a:bodyPr/>
        <a:lstStyle/>
        <a:p>
          <a:r>
            <a:rPr lang="en-US" b="1" dirty="0"/>
            <a:t>Drought and Colorado River Curtailment </a:t>
          </a:r>
        </a:p>
      </dgm:t>
    </dgm:pt>
    <dgm:pt modelId="{BEA72351-922D-4DC5-B53B-84005C7C5155}" type="parTrans" cxnId="{B67C8CB1-51BA-4586-8B0C-A7B85C9C43A6}">
      <dgm:prSet/>
      <dgm:spPr/>
      <dgm:t>
        <a:bodyPr/>
        <a:lstStyle/>
        <a:p>
          <a:endParaRPr lang="en-US"/>
        </a:p>
      </dgm:t>
    </dgm:pt>
    <dgm:pt modelId="{08C01C60-5E69-4F7B-B3DA-0DA5A18C27B3}" type="sibTrans" cxnId="{B67C8CB1-51BA-4586-8B0C-A7B85C9C43A6}">
      <dgm:prSet/>
      <dgm:spPr/>
      <dgm:t>
        <a:bodyPr/>
        <a:lstStyle/>
        <a:p>
          <a:endParaRPr lang="en-US"/>
        </a:p>
      </dgm:t>
    </dgm:pt>
    <dgm:pt modelId="{A0340F82-098F-4818-A7E7-DD26A2D0B092}">
      <dgm:prSet phldrT="[Text]"/>
      <dgm:spPr/>
      <dgm:t>
        <a:bodyPr/>
        <a:lstStyle/>
        <a:p>
          <a:r>
            <a:rPr lang="en-US" dirty="0"/>
            <a:t>Policy Changes</a:t>
          </a:r>
        </a:p>
      </dgm:t>
    </dgm:pt>
    <dgm:pt modelId="{4FF67239-F2B1-455B-943A-BDFD9315DF59}" type="parTrans" cxnId="{268327BB-E163-4916-A615-6E431789D4D0}">
      <dgm:prSet/>
      <dgm:spPr/>
      <dgm:t>
        <a:bodyPr/>
        <a:lstStyle/>
        <a:p>
          <a:endParaRPr lang="en-US"/>
        </a:p>
      </dgm:t>
    </dgm:pt>
    <dgm:pt modelId="{DB4D8D46-FE6B-485B-ACB3-114888394D92}" type="sibTrans" cxnId="{268327BB-E163-4916-A615-6E431789D4D0}">
      <dgm:prSet/>
      <dgm:spPr/>
      <dgm:t>
        <a:bodyPr/>
        <a:lstStyle/>
        <a:p>
          <a:endParaRPr lang="en-US"/>
        </a:p>
      </dgm:t>
    </dgm:pt>
    <dgm:pt modelId="{789E29B9-4730-476A-91D8-89C1889F4325}">
      <dgm:prSet phldrT="[Text]"/>
      <dgm:spPr/>
      <dgm:t>
        <a:bodyPr/>
        <a:lstStyle/>
        <a:p>
          <a:r>
            <a:rPr lang="en-US" dirty="0"/>
            <a:t>Demand Reduction and Shifters</a:t>
          </a:r>
        </a:p>
      </dgm:t>
    </dgm:pt>
    <dgm:pt modelId="{44F9307D-15B4-4E75-B70C-761079A2DF0A}" type="parTrans" cxnId="{D3FDB550-B8D1-4978-B186-0CEC924A2723}">
      <dgm:prSet/>
      <dgm:spPr/>
      <dgm:t>
        <a:bodyPr/>
        <a:lstStyle/>
        <a:p>
          <a:endParaRPr lang="en-US"/>
        </a:p>
      </dgm:t>
    </dgm:pt>
    <dgm:pt modelId="{7DB206E8-5CBE-42DA-8E5C-103D29A6BE0C}" type="sibTrans" cxnId="{D3FDB550-B8D1-4978-B186-0CEC924A2723}">
      <dgm:prSet/>
      <dgm:spPr/>
      <dgm:t>
        <a:bodyPr/>
        <a:lstStyle/>
        <a:p>
          <a:endParaRPr lang="en-US"/>
        </a:p>
      </dgm:t>
    </dgm:pt>
    <dgm:pt modelId="{AD3584CD-597A-4106-B9E9-BFE779A659EC}">
      <dgm:prSet phldrT="[Text]"/>
      <dgm:spPr/>
      <dgm:t>
        <a:bodyPr/>
        <a:lstStyle/>
        <a:p>
          <a:r>
            <a:rPr lang="en-US" b="1" dirty="0"/>
            <a:t>Rising Capital Improvement Costs</a:t>
          </a:r>
        </a:p>
      </dgm:t>
    </dgm:pt>
    <dgm:pt modelId="{BA90D567-9FA0-4393-94A7-FFF5D3863B1A}" type="parTrans" cxnId="{F427CF37-A32E-4043-8FFF-4DACF7683791}">
      <dgm:prSet/>
      <dgm:spPr/>
      <dgm:t>
        <a:bodyPr/>
        <a:lstStyle/>
        <a:p>
          <a:endParaRPr lang="en-US"/>
        </a:p>
      </dgm:t>
    </dgm:pt>
    <dgm:pt modelId="{39109516-384B-4460-B109-2BE5728EF6CF}" type="sibTrans" cxnId="{F427CF37-A32E-4043-8FFF-4DACF7683791}">
      <dgm:prSet/>
      <dgm:spPr/>
      <dgm:t>
        <a:bodyPr/>
        <a:lstStyle/>
        <a:p>
          <a:endParaRPr lang="en-US"/>
        </a:p>
      </dgm:t>
    </dgm:pt>
    <dgm:pt modelId="{AB0A3A83-1D3E-4331-A3ED-CE284E05CAAA}">
      <dgm:prSet phldrT="[Text]"/>
      <dgm:spPr/>
      <dgm:t>
        <a:bodyPr/>
        <a:lstStyle/>
        <a:p>
          <a:r>
            <a:rPr lang="en-US" dirty="0"/>
            <a:t>Rates and Fees</a:t>
          </a:r>
        </a:p>
      </dgm:t>
    </dgm:pt>
    <dgm:pt modelId="{F8052E56-8E39-416C-B5BA-AB1ACD5B3409}" type="sibTrans" cxnId="{BAF1E652-6FEF-4069-97FF-68051A678B07}">
      <dgm:prSet/>
      <dgm:spPr/>
      <dgm:t>
        <a:bodyPr/>
        <a:lstStyle/>
        <a:p>
          <a:endParaRPr lang="en-US"/>
        </a:p>
      </dgm:t>
    </dgm:pt>
    <dgm:pt modelId="{7A1C448A-BCD9-44F6-9BA2-F308CBE3F5F8}" type="parTrans" cxnId="{BAF1E652-6FEF-4069-97FF-68051A678B07}">
      <dgm:prSet/>
      <dgm:spPr/>
      <dgm:t>
        <a:bodyPr/>
        <a:lstStyle/>
        <a:p>
          <a:endParaRPr lang="en-US"/>
        </a:p>
      </dgm:t>
    </dgm:pt>
    <dgm:pt modelId="{FAD4A481-E6FE-42A8-8F21-48D1748A933C}">
      <dgm:prSet phldrT="[Text]"/>
      <dgm:spPr/>
      <dgm:t>
        <a:bodyPr/>
        <a:lstStyle/>
        <a:p>
          <a:r>
            <a:rPr lang="en-US" dirty="0"/>
            <a:t>Schedule</a:t>
          </a:r>
        </a:p>
      </dgm:t>
    </dgm:pt>
    <dgm:pt modelId="{3A2D4D39-3086-43A4-9E81-4A6FFCA74111}" type="parTrans" cxnId="{AC31C248-AA6C-479A-B830-176AD96BC343}">
      <dgm:prSet/>
      <dgm:spPr/>
      <dgm:t>
        <a:bodyPr/>
        <a:lstStyle/>
        <a:p>
          <a:endParaRPr lang="en-US"/>
        </a:p>
      </dgm:t>
    </dgm:pt>
    <dgm:pt modelId="{ED3DE055-1B7D-40A4-8F42-1F4B9F152616}" type="sibTrans" cxnId="{AC31C248-AA6C-479A-B830-176AD96BC343}">
      <dgm:prSet/>
      <dgm:spPr/>
      <dgm:t>
        <a:bodyPr/>
        <a:lstStyle/>
        <a:p>
          <a:endParaRPr lang="en-US"/>
        </a:p>
      </dgm:t>
    </dgm:pt>
    <dgm:pt modelId="{EE6AD41C-C928-49D3-B87D-D13C10E95F15}" type="pres">
      <dgm:prSet presAssocID="{F1501E52-7E17-4C02-BF26-84E2E3CEB026}" presName="Name0" presStyleCnt="0">
        <dgm:presLayoutVars>
          <dgm:dir/>
          <dgm:resizeHandles val="exact"/>
        </dgm:presLayoutVars>
      </dgm:prSet>
      <dgm:spPr/>
    </dgm:pt>
    <dgm:pt modelId="{86AE228F-3842-46ED-BF15-60D47E801336}" type="pres">
      <dgm:prSet presAssocID="{0C5A1BBF-0A53-4262-93A7-55055606BE41}" presName="node" presStyleLbl="node1" presStyleIdx="0" presStyleCnt="3">
        <dgm:presLayoutVars>
          <dgm:bulletEnabled val="1"/>
        </dgm:presLayoutVars>
      </dgm:prSet>
      <dgm:spPr/>
    </dgm:pt>
    <dgm:pt modelId="{0E9120F0-4B1B-4785-96F5-3D10796C6C24}" type="pres">
      <dgm:prSet presAssocID="{ED1B7FBC-A26C-4474-B5A3-3E657C5BDBFB}" presName="sibTrans" presStyleCnt="0"/>
      <dgm:spPr/>
    </dgm:pt>
    <dgm:pt modelId="{0F32BB99-FD41-4A33-B62A-ECAD8C811C13}" type="pres">
      <dgm:prSet presAssocID="{14AAB0BB-49E3-4FBD-9540-96640C19010F}" presName="node" presStyleLbl="node1" presStyleIdx="1" presStyleCnt="3">
        <dgm:presLayoutVars>
          <dgm:bulletEnabled val="1"/>
        </dgm:presLayoutVars>
      </dgm:prSet>
      <dgm:spPr/>
    </dgm:pt>
    <dgm:pt modelId="{C96F8F6C-5981-4AB0-A5AD-A5FE80395D55}" type="pres">
      <dgm:prSet presAssocID="{08C01C60-5E69-4F7B-B3DA-0DA5A18C27B3}" presName="sibTrans" presStyleCnt="0"/>
      <dgm:spPr/>
    </dgm:pt>
    <dgm:pt modelId="{4AF6F869-F1A4-4BCF-BD99-C64B7DCEACD1}" type="pres">
      <dgm:prSet presAssocID="{AD3584CD-597A-4106-B9E9-BFE779A659EC}" presName="node" presStyleLbl="node1" presStyleIdx="2" presStyleCnt="3">
        <dgm:presLayoutVars>
          <dgm:bulletEnabled val="1"/>
        </dgm:presLayoutVars>
      </dgm:prSet>
      <dgm:spPr/>
    </dgm:pt>
  </dgm:ptLst>
  <dgm:cxnLst>
    <dgm:cxn modelId="{62985301-E421-4BAF-A38F-78AC0728672E}" type="presOf" srcId="{0C5A1BBF-0A53-4262-93A7-55055606BE41}" destId="{86AE228F-3842-46ED-BF15-60D47E801336}" srcOrd="0" destOrd="0" presId="urn:microsoft.com/office/officeart/2005/8/layout/hList6"/>
    <dgm:cxn modelId="{26597C21-BFBA-49E2-BCFD-ECAA01A17548}" type="presOf" srcId="{FAD4A481-E6FE-42A8-8F21-48D1748A933C}" destId="{4AF6F869-F1A4-4BCF-BD99-C64B7DCEACD1}" srcOrd="0" destOrd="2" presId="urn:microsoft.com/office/officeart/2005/8/layout/hList6"/>
    <dgm:cxn modelId="{5B8A972A-BE81-4A26-BB49-B12B37963FE9}" type="presOf" srcId="{ADF580BC-71FB-41F3-8926-C95F504508DE}" destId="{86AE228F-3842-46ED-BF15-60D47E801336}" srcOrd="0" destOrd="1" presId="urn:microsoft.com/office/officeart/2005/8/layout/hList6"/>
    <dgm:cxn modelId="{F427CF37-A32E-4043-8FFF-4DACF7683791}" srcId="{F1501E52-7E17-4C02-BF26-84E2E3CEB026}" destId="{AD3584CD-597A-4106-B9E9-BFE779A659EC}" srcOrd="2" destOrd="0" parTransId="{BA90D567-9FA0-4393-94A7-FFF5D3863B1A}" sibTransId="{39109516-384B-4460-B109-2BE5728EF6CF}"/>
    <dgm:cxn modelId="{EEE7BA5F-F27D-4B8E-8DDC-A70E7C5F96A2}" type="presOf" srcId="{F1501E52-7E17-4C02-BF26-84E2E3CEB026}" destId="{EE6AD41C-C928-49D3-B87D-D13C10E95F15}" srcOrd="0" destOrd="0" presId="urn:microsoft.com/office/officeart/2005/8/layout/hList6"/>
    <dgm:cxn modelId="{3253A647-A33D-43B3-8B04-6C1D88BA67A9}" type="presOf" srcId="{789E29B9-4730-476A-91D8-89C1889F4325}" destId="{0F32BB99-FD41-4A33-B62A-ECAD8C811C13}" srcOrd="0" destOrd="2" presId="urn:microsoft.com/office/officeart/2005/8/layout/hList6"/>
    <dgm:cxn modelId="{AC31C248-AA6C-479A-B830-176AD96BC343}" srcId="{AD3584CD-597A-4106-B9E9-BFE779A659EC}" destId="{FAD4A481-E6FE-42A8-8F21-48D1748A933C}" srcOrd="1" destOrd="0" parTransId="{3A2D4D39-3086-43A4-9E81-4A6FFCA74111}" sibTransId="{ED3DE055-1B7D-40A4-8F42-1F4B9F152616}"/>
    <dgm:cxn modelId="{7698516E-1883-4499-BAC5-5E03632D5076}" type="presOf" srcId="{AD3584CD-597A-4106-B9E9-BFE779A659EC}" destId="{4AF6F869-F1A4-4BCF-BD99-C64B7DCEACD1}" srcOrd="0" destOrd="0" presId="urn:microsoft.com/office/officeart/2005/8/layout/hList6"/>
    <dgm:cxn modelId="{D3FDB550-B8D1-4978-B186-0CEC924A2723}" srcId="{14AAB0BB-49E3-4FBD-9540-96640C19010F}" destId="{789E29B9-4730-476A-91D8-89C1889F4325}" srcOrd="1" destOrd="0" parTransId="{44F9307D-15B4-4E75-B70C-761079A2DF0A}" sibTransId="{7DB206E8-5CBE-42DA-8E5C-103D29A6BE0C}"/>
    <dgm:cxn modelId="{BAF1E652-6FEF-4069-97FF-68051A678B07}" srcId="{AD3584CD-597A-4106-B9E9-BFE779A659EC}" destId="{AB0A3A83-1D3E-4331-A3ED-CE284E05CAAA}" srcOrd="0" destOrd="0" parTransId="{7A1C448A-BCD9-44F6-9BA2-F308CBE3F5F8}" sibTransId="{F8052E56-8E39-416C-B5BA-AB1ACD5B3409}"/>
    <dgm:cxn modelId="{2C99F482-C279-46BF-B967-8BB90028554B}" type="presOf" srcId="{14AAB0BB-49E3-4FBD-9540-96640C19010F}" destId="{0F32BB99-FD41-4A33-B62A-ECAD8C811C13}" srcOrd="0" destOrd="0" presId="urn:microsoft.com/office/officeart/2005/8/layout/hList6"/>
    <dgm:cxn modelId="{D6F75B90-C7F1-42F2-934B-E1B05ACDC118}" srcId="{F1501E52-7E17-4C02-BF26-84E2E3CEB026}" destId="{0C5A1BBF-0A53-4262-93A7-55055606BE41}" srcOrd="0" destOrd="0" parTransId="{C134A044-090F-4BA3-81BF-581D136A23F9}" sibTransId="{ED1B7FBC-A26C-4474-B5A3-3E657C5BDBFB}"/>
    <dgm:cxn modelId="{3936769E-8069-48AD-9DB9-A00E44A4CF80}" type="presOf" srcId="{7A31C98F-443D-40F1-9750-AAE8AE6B2F46}" destId="{86AE228F-3842-46ED-BF15-60D47E801336}" srcOrd="0" destOrd="2" presId="urn:microsoft.com/office/officeart/2005/8/layout/hList6"/>
    <dgm:cxn modelId="{312B30A4-E701-4030-BAAB-1680952529AC}" srcId="{0C5A1BBF-0A53-4262-93A7-55055606BE41}" destId="{7A31C98F-443D-40F1-9750-AAE8AE6B2F46}" srcOrd="1" destOrd="0" parTransId="{7B3F9137-F1A6-4CCB-8DFD-A894762DD6C6}" sibTransId="{E93D3E77-9112-498A-824D-EAA3BEFF9B6E}"/>
    <dgm:cxn modelId="{7D2067A4-DFE9-441C-9A85-2BE34E9EAB3E}" type="presOf" srcId="{AB0A3A83-1D3E-4331-A3ED-CE284E05CAAA}" destId="{4AF6F869-F1A4-4BCF-BD99-C64B7DCEACD1}" srcOrd="0" destOrd="1" presId="urn:microsoft.com/office/officeart/2005/8/layout/hList6"/>
    <dgm:cxn modelId="{B67C8CB1-51BA-4586-8B0C-A7B85C9C43A6}" srcId="{F1501E52-7E17-4C02-BF26-84E2E3CEB026}" destId="{14AAB0BB-49E3-4FBD-9540-96640C19010F}" srcOrd="1" destOrd="0" parTransId="{BEA72351-922D-4DC5-B53B-84005C7C5155}" sibTransId="{08C01C60-5E69-4F7B-B3DA-0DA5A18C27B3}"/>
    <dgm:cxn modelId="{268327BB-E163-4916-A615-6E431789D4D0}" srcId="{14AAB0BB-49E3-4FBD-9540-96640C19010F}" destId="{A0340F82-098F-4818-A7E7-DD26A2D0B092}" srcOrd="0" destOrd="0" parTransId="{4FF67239-F2B1-455B-943A-BDFD9315DF59}" sibTransId="{DB4D8D46-FE6B-485B-ACB3-114888394D92}"/>
    <dgm:cxn modelId="{2B4F29BE-E404-451F-94CA-0C108F70DAF3}" type="presOf" srcId="{A0340F82-098F-4818-A7E7-DD26A2D0B092}" destId="{0F32BB99-FD41-4A33-B62A-ECAD8C811C13}" srcOrd="0" destOrd="1" presId="urn:microsoft.com/office/officeart/2005/8/layout/hList6"/>
    <dgm:cxn modelId="{E6F254E2-5781-46AD-B7D0-7997A6D79E3E}" srcId="{0C5A1BBF-0A53-4262-93A7-55055606BE41}" destId="{ADF580BC-71FB-41F3-8926-C95F504508DE}" srcOrd="0" destOrd="0" parTransId="{6A09608D-EE65-4497-A201-5787DFE471E0}" sibTransId="{AAAF3341-1198-48FF-9028-771F4AD3A7AE}"/>
    <dgm:cxn modelId="{A4B77640-F766-437A-A8A8-07CF10DD265D}" type="presParOf" srcId="{EE6AD41C-C928-49D3-B87D-D13C10E95F15}" destId="{86AE228F-3842-46ED-BF15-60D47E801336}" srcOrd="0" destOrd="0" presId="urn:microsoft.com/office/officeart/2005/8/layout/hList6"/>
    <dgm:cxn modelId="{D2DC837A-B3E7-4DB1-A0C7-F697E5CFBB58}" type="presParOf" srcId="{EE6AD41C-C928-49D3-B87D-D13C10E95F15}" destId="{0E9120F0-4B1B-4785-96F5-3D10796C6C24}" srcOrd="1" destOrd="0" presId="urn:microsoft.com/office/officeart/2005/8/layout/hList6"/>
    <dgm:cxn modelId="{B4395E2C-D97C-4B00-A304-C3BD478B8E13}" type="presParOf" srcId="{EE6AD41C-C928-49D3-B87D-D13C10E95F15}" destId="{0F32BB99-FD41-4A33-B62A-ECAD8C811C13}" srcOrd="2" destOrd="0" presId="urn:microsoft.com/office/officeart/2005/8/layout/hList6"/>
    <dgm:cxn modelId="{D57E21F7-0F4B-405E-8103-7910F3CEB5A5}" type="presParOf" srcId="{EE6AD41C-C928-49D3-B87D-D13C10E95F15}" destId="{C96F8F6C-5981-4AB0-A5AD-A5FE80395D55}" srcOrd="3" destOrd="0" presId="urn:microsoft.com/office/officeart/2005/8/layout/hList6"/>
    <dgm:cxn modelId="{50A73CD2-E303-464F-B0E0-5473671392F3}" type="presParOf" srcId="{EE6AD41C-C928-49D3-B87D-D13C10E95F15}" destId="{4AF6F869-F1A4-4BCF-BD99-C64B7DCEACD1}"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BCE71-FB62-41DE-9409-60B38B48050D}">
      <dsp:nvSpPr>
        <dsp:cNvPr id="0" name=""/>
        <dsp:cNvSpPr/>
      </dsp:nvSpPr>
      <dsp:spPr>
        <a:xfrm>
          <a:off x="1392770" y="1628594"/>
          <a:ext cx="3646116" cy="1139411"/>
        </a:xfrm>
        <a:prstGeom prst="rect">
          <a:avLst/>
        </a:prstGeom>
        <a:noFill/>
        <a:ln w="6350" cap="flat" cmpd="sng" algn="ctr">
          <a:solidFill>
            <a:schemeClr val="accent4"/>
          </a:solidFill>
          <a:prstDash val="solid"/>
        </a:ln>
        <a:effectLst/>
      </dsp:spPr>
      <dsp:style>
        <a:lnRef idx="1">
          <a:scrgbClr r="0" g="0" b="0"/>
        </a:lnRef>
        <a:fillRef idx="1">
          <a:scrgbClr r="0" g="0" b="0"/>
        </a:fillRef>
        <a:effectRef idx="0">
          <a:scrgbClr r="0" g="0" b="0"/>
        </a:effectRef>
        <a:fontRef idx="minor"/>
      </dsp:style>
      <dsp:txBody>
        <a:bodyPr spcFirstLastPara="0" vert="horz" wrap="square" lIns="771761"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Established in 1962.</a:t>
          </a:r>
        </a:p>
      </dsp:txBody>
      <dsp:txXfrm>
        <a:off x="1392770" y="1628594"/>
        <a:ext cx="3646116" cy="1139411"/>
      </dsp:txXfrm>
    </dsp:sp>
    <dsp:sp modelId="{C482D901-257D-4D66-A0FC-CC638EDB4D13}">
      <dsp:nvSpPr>
        <dsp:cNvPr id="0" name=""/>
        <dsp:cNvSpPr/>
      </dsp:nvSpPr>
      <dsp:spPr>
        <a:xfrm>
          <a:off x="1240848" y="1454319"/>
          <a:ext cx="797587" cy="1196381"/>
        </a:xfrm>
        <a:prstGeom prst="rect">
          <a:avLst/>
        </a:prstGeom>
        <a:solidFill>
          <a:schemeClr val="accent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CAF84E-379C-4CB5-B390-14A4984401E5}">
      <dsp:nvSpPr>
        <dsp:cNvPr id="0" name=""/>
        <dsp:cNvSpPr/>
      </dsp:nvSpPr>
      <dsp:spPr>
        <a:xfrm>
          <a:off x="5347747" y="192742"/>
          <a:ext cx="3646116" cy="1139411"/>
        </a:xfrm>
        <a:prstGeom prst="rect">
          <a:avLst/>
        </a:prstGeom>
        <a:solidFill>
          <a:schemeClr val="lt1">
            <a:alpha val="40000"/>
            <a:hueOff val="0"/>
            <a:satOff val="0"/>
            <a:lumOff val="0"/>
            <a:alphaOff val="0"/>
          </a:schemeClr>
        </a:solidFill>
        <a:ln w="6350" cap="flat" cmpd="sng" algn="ctr">
          <a:solidFill>
            <a:schemeClr val="tx2"/>
          </a:solidFill>
          <a:prstDash val="solid"/>
        </a:ln>
        <a:effectLst/>
      </dsp:spPr>
      <dsp:style>
        <a:lnRef idx="1">
          <a:scrgbClr r="0" g="0" b="0"/>
        </a:lnRef>
        <a:fillRef idx="1">
          <a:scrgbClr r="0" g="0" b="0"/>
        </a:fillRef>
        <a:effectRef idx="0">
          <a:scrgbClr r="0" g="0" b="0"/>
        </a:effectRef>
        <a:fontRef idx="minor"/>
      </dsp:style>
      <dsp:txBody>
        <a:bodyPr spcFirstLastPara="0" vert="horz" wrap="square" lIns="771761"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latin typeface="Arial" panose="020B0604020202020204" pitchFamily="34" charset="0"/>
              <a:cs typeface="Arial" panose="020B0604020202020204" pitchFamily="34" charset="0"/>
            </a:rPr>
            <a:t>Serves approximately 6500 customers or 27,000 equivalent dwelling units, of which 89% are standard domestic taps, 60 large commercial agricultural customers  and  seven wholesale customers as of end FY 2020.</a:t>
          </a:r>
        </a:p>
      </dsp:txBody>
      <dsp:txXfrm>
        <a:off x="5347747" y="192742"/>
        <a:ext cx="3646116" cy="1139411"/>
      </dsp:txXfrm>
    </dsp:sp>
    <dsp:sp modelId="{68FF38A8-30EC-4228-A905-CABF7702F660}">
      <dsp:nvSpPr>
        <dsp:cNvPr id="0" name=""/>
        <dsp:cNvSpPr/>
      </dsp:nvSpPr>
      <dsp:spPr>
        <a:xfrm>
          <a:off x="5195826" y="28160"/>
          <a:ext cx="797587" cy="1196381"/>
        </a:xfrm>
        <a:prstGeom prst="rect">
          <a:avLst/>
        </a:prstGeom>
        <a:solidFill>
          <a:schemeClr val="tx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73B778-658D-4BE9-BBDE-8B41925F0377}">
      <dsp:nvSpPr>
        <dsp:cNvPr id="0" name=""/>
        <dsp:cNvSpPr/>
      </dsp:nvSpPr>
      <dsp:spPr>
        <a:xfrm>
          <a:off x="1392770" y="3072147"/>
          <a:ext cx="3646116" cy="1139411"/>
        </a:xfrm>
        <a:prstGeom prst="rect">
          <a:avLst/>
        </a:prstGeom>
        <a:noFill/>
        <a:ln w="635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771761"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latin typeface="Arial" panose="020B0604020202020204" pitchFamily="34" charset="0"/>
              <a:cs typeface="Arial" panose="020B0604020202020204" pitchFamily="34" charset="0"/>
            </a:rPr>
            <a:t>Service area encompasses about 325 square miles of commercial, agricultural, and residential land within Larimer and Weld Counties, with the largest portion of the service area being within Weld County (roughly 95%).</a:t>
          </a:r>
        </a:p>
      </dsp:txBody>
      <dsp:txXfrm>
        <a:off x="1392770" y="3072147"/>
        <a:ext cx="3646116" cy="1139411"/>
      </dsp:txXfrm>
    </dsp:sp>
    <dsp:sp modelId="{C5163F6D-EAC7-478D-952F-F24D42622083}">
      <dsp:nvSpPr>
        <dsp:cNvPr id="0" name=""/>
        <dsp:cNvSpPr/>
      </dsp:nvSpPr>
      <dsp:spPr>
        <a:xfrm>
          <a:off x="1240848" y="2893365"/>
          <a:ext cx="797587" cy="1196381"/>
        </a:xfrm>
        <a:prstGeom prst="rect">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C4594E-0B2E-4720-89F1-9B5542C0C0E6}">
      <dsp:nvSpPr>
        <dsp:cNvPr id="0" name=""/>
        <dsp:cNvSpPr/>
      </dsp:nvSpPr>
      <dsp:spPr>
        <a:xfrm>
          <a:off x="5347747" y="1627134"/>
          <a:ext cx="3646116" cy="1139411"/>
        </a:xfrm>
        <a:prstGeom prst="rect">
          <a:avLst/>
        </a:prstGeom>
        <a:solidFill>
          <a:schemeClr val="lt1">
            <a:alpha val="40000"/>
            <a:hueOff val="0"/>
            <a:satOff val="0"/>
            <a:lumOff val="0"/>
            <a:alphaOff val="0"/>
          </a:schemeClr>
        </a:solidFill>
        <a:ln w="6350"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771761"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Provides retail water services to individual customers within unincorporated Weld and Larimer Counties and the towns of Gill, Galeton, and Lucerne. </a:t>
          </a:r>
        </a:p>
      </dsp:txBody>
      <dsp:txXfrm>
        <a:off x="5347747" y="1627134"/>
        <a:ext cx="3646116" cy="1139411"/>
      </dsp:txXfrm>
    </dsp:sp>
    <dsp:sp modelId="{35ABC982-57ED-4EC9-B497-85998326E968}">
      <dsp:nvSpPr>
        <dsp:cNvPr id="0" name=""/>
        <dsp:cNvSpPr/>
      </dsp:nvSpPr>
      <dsp:spPr>
        <a:xfrm>
          <a:off x="5195826" y="1462552"/>
          <a:ext cx="797587" cy="1196381"/>
        </a:xfrm>
        <a:prstGeom prst="rect">
          <a:avLst/>
        </a:prstGeom>
        <a:solidFill>
          <a:schemeClr val="accent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D898E5-D78F-43F6-8FB0-8B65F4ABDD40}">
      <dsp:nvSpPr>
        <dsp:cNvPr id="0" name=""/>
        <dsp:cNvSpPr/>
      </dsp:nvSpPr>
      <dsp:spPr>
        <a:xfrm>
          <a:off x="5364575" y="3061526"/>
          <a:ext cx="3646116" cy="1139411"/>
        </a:xfrm>
        <a:prstGeom prst="rect">
          <a:avLst/>
        </a:prstGeom>
        <a:solidFill>
          <a:schemeClr val="lt1">
            <a:alpha val="40000"/>
            <a:hueOff val="0"/>
            <a:satOff val="0"/>
            <a:lumOff val="0"/>
            <a:alphaOff val="0"/>
          </a:schemeClr>
        </a:solidFill>
        <a:ln w="6350" cap="flat" cmpd="sng" algn="ctr">
          <a:solidFill>
            <a:srgbClr val="087CAF"/>
          </a:solidFill>
          <a:prstDash val="solid"/>
        </a:ln>
        <a:effectLst/>
      </dsp:spPr>
      <dsp:style>
        <a:lnRef idx="1">
          <a:scrgbClr r="0" g="0" b="0"/>
        </a:lnRef>
        <a:fillRef idx="1">
          <a:scrgbClr r="0" g="0" b="0"/>
        </a:fillRef>
        <a:effectRef idx="0">
          <a:scrgbClr r="0" g="0" b="0"/>
        </a:effectRef>
        <a:fontRef idx="minor"/>
      </dsp:style>
      <dsp:txBody>
        <a:bodyPr spcFirstLastPara="0" vert="horz" wrap="square" lIns="771761"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Provides wholesale water services to the towns of Ault, Eaton, Nunn, Pierce, Severance, and Windsor, and also to Northern Colorado Water Association, a non-profit serving retail customers in Wellington.</a:t>
          </a:r>
        </a:p>
      </dsp:txBody>
      <dsp:txXfrm>
        <a:off x="5364575" y="3061526"/>
        <a:ext cx="3646116" cy="1139411"/>
      </dsp:txXfrm>
    </dsp:sp>
    <dsp:sp modelId="{6A7F5B9C-C7E0-4B09-BB53-EE737E8144CB}">
      <dsp:nvSpPr>
        <dsp:cNvPr id="0" name=""/>
        <dsp:cNvSpPr/>
      </dsp:nvSpPr>
      <dsp:spPr>
        <a:xfrm>
          <a:off x="5212642" y="2896945"/>
          <a:ext cx="797587" cy="1196381"/>
        </a:xfrm>
        <a:prstGeom prst="rect">
          <a:avLst/>
        </a:prstGeom>
        <a:solidFill>
          <a:srgbClr val="087CA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F5F81-48D0-4BFC-A9BD-38B0E019E8FE}">
      <dsp:nvSpPr>
        <dsp:cNvPr id="0" name=""/>
        <dsp:cNvSpPr/>
      </dsp:nvSpPr>
      <dsp:spPr>
        <a:xfrm rot="5400000">
          <a:off x="1926309" y="594035"/>
          <a:ext cx="1263684" cy="1099405"/>
        </a:xfrm>
        <a:prstGeom prst="hexagon">
          <a:avLst>
            <a:gd name="adj" fmla="val 25000"/>
            <a:gd name="vf" fmla="val 115470"/>
          </a:avLst>
        </a:prstGeom>
        <a:solidFill>
          <a:srgbClr val="087CA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22275">
            <a:lnSpc>
              <a:spcPct val="90000"/>
            </a:lnSpc>
            <a:spcBef>
              <a:spcPct val="0"/>
            </a:spcBef>
            <a:spcAft>
              <a:spcPct val="35000"/>
            </a:spcAft>
            <a:buNone/>
          </a:pPr>
          <a:r>
            <a:rPr lang="en-US" sz="950" kern="1200" dirty="0">
              <a:latin typeface="Arial" panose="020B0604020202020204" pitchFamily="34" charset="0"/>
              <a:cs typeface="Arial" panose="020B0604020202020204" pitchFamily="34" charset="0"/>
            </a:rPr>
            <a:t>Distribution Network of over 730 miles of pipeline and associated facilities</a:t>
          </a:r>
        </a:p>
      </dsp:txBody>
      <dsp:txXfrm rot="-5400000">
        <a:off x="2179772" y="708820"/>
        <a:ext cx="756757" cy="869836"/>
      </dsp:txXfrm>
    </dsp:sp>
    <dsp:sp modelId="{E4BABC50-15C5-4E45-AC70-F82E67392383}">
      <dsp:nvSpPr>
        <dsp:cNvPr id="0" name=""/>
        <dsp:cNvSpPr/>
      </dsp:nvSpPr>
      <dsp:spPr>
        <a:xfrm>
          <a:off x="3141216" y="764632"/>
          <a:ext cx="1410272" cy="758210"/>
        </a:xfrm>
        <a:prstGeom prst="rect">
          <a:avLst/>
        </a:prstGeom>
        <a:noFill/>
        <a:ln>
          <a:noFill/>
        </a:ln>
        <a:effectLst/>
      </dsp:spPr>
      <dsp:style>
        <a:lnRef idx="0">
          <a:scrgbClr r="0" g="0" b="0"/>
        </a:lnRef>
        <a:fillRef idx="0">
          <a:scrgbClr r="0" g="0" b="0"/>
        </a:fillRef>
        <a:effectRef idx="0">
          <a:scrgbClr r="0" g="0" b="0"/>
        </a:effectRef>
        <a:fontRef idx="minor"/>
      </dsp:style>
    </dsp:sp>
    <dsp:sp modelId="{C7216566-6227-49A8-A203-29645D4F5AF2}">
      <dsp:nvSpPr>
        <dsp:cNvPr id="0" name=""/>
        <dsp:cNvSpPr/>
      </dsp:nvSpPr>
      <dsp:spPr>
        <a:xfrm rot="5400000">
          <a:off x="738951" y="594035"/>
          <a:ext cx="1263684" cy="1099405"/>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Arial" panose="020B0604020202020204" pitchFamily="34" charset="0"/>
            <a:cs typeface="Arial" panose="020B0604020202020204" pitchFamily="34" charset="0"/>
          </a:endParaRPr>
        </a:p>
      </dsp:txBody>
      <dsp:txXfrm rot="-5400000">
        <a:off x="992414" y="708820"/>
        <a:ext cx="756757" cy="869836"/>
      </dsp:txXfrm>
    </dsp:sp>
    <dsp:sp modelId="{7D26882E-854A-4D83-A873-9BD3042A281F}">
      <dsp:nvSpPr>
        <dsp:cNvPr id="0" name=""/>
        <dsp:cNvSpPr/>
      </dsp:nvSpPr>
      <dsp:spPr>
        <a:xfrm rot="5400000">
          <a:off x="1330356" y="1666650"/>
          <a:ext cx="1263684" cy="1099405"/>
        </a:xfrm>
        <a:prstGeom prst="hexagon">
          <a:avLst>
            <a:gd name="adj" fmla="val 25000"/>
            <a:gd name="vf" fmla="val 115470"/>
          </a:avLst>
        </a:prstGeom>
        <a:solidFill>
          <a:srgbClr val="0099F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Water System Design Capacity: 7 MGD Treatment Plant Expansion</a:t>
          </a:r>
        </a:p>
      </dsp:txBody>
      <dsp:txXfrm rot="-5400000">
        <a:off x="1583819" y="1781435"/>
        <a:ext cx="756757" cy="869836"/>
      </dsp:txXfrm>
    </dsp:sp>
    <dsp:sp modelId="{B8299E64-9499-440D-BB43-8F1CD486D5E8}">
      <dsp:nvSpPr>
        <dsp:cNvPr id="0" name=""/>
        <dsp:cNvSpPr/>
      </dsp:nvSpPr>
      <dsp:spPr>
        <a:xfrm>
          <a:off x="2223" y="1837248"/>
          <a:ext cx="1364779" cy="758210"/>
        </a:xfrm>
        <a:prstGeom prst="rect">
          <a:avLst/>
        </a:prstGeom>
        <a:noFill/>
        <a:ln>
          <a:noFill/>
        </a:ln>
        <a:effectLst/>
      </dsp:spPr>
      <dsp:style>
        <a:lnRef idx="0">
          <a:scrgbClr r="0" g="0" b="0"/>
        </a:lnRef>
        <a:fillRef idx="0">
          <a:scrgbClr r="0" g="0" b="0"/>
        </a:fillRef>
        <a:effectRef idx="0">
          <a:scrgbClr r="0" g="0" b="0"/>
        </a:effectRef>
        <a:fontRef idx="minor"/>
      </dsp:style>
    </dsp:sp>
    <dsp:sp modelId="{9295A994-AC88-47B4-AFAD-3652273C0ED9}">
      <dsp:nvSpPr>
        <dsp:cNvPr id="0" name=""/>
        <dsp:cNvSpPr/>
      </dsp:nvSpPr>
      <dsp:spPr>
        <a:xfrm rot="5400000">
          <a:off x="2517714" y="1666650"/>
          <a:ext cx="1263684" cy="1099405"/>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Arial" panose="020B0604020202020204" pitchFamily="34" charset="0"/>
            <a:cs typeface="Arial" panose="020B0604020202020204" pitchFamily="34" charset="0"/>
          </a:endParaRPr>
        </a:p>
      </dsp:txBody>
      <dsp:txXfrm rot="-5400000">
        <a:off x="2771177" y="1781435"/>
        <a:ext cx="756757" cy="869836"/>
      </dsp:txXfrm>
    </dsp:sp>
    <dsp:sp modelId="{68FE2D67-0F75-4325-B239-E49CA2692D5E}">
      <dsp:nvSpPr>
        <dsp:cNvPr id="0" name=""/>
        <dsp:cNvSpPr/>
      </dsp:nvSpPr>
      <dsp:spPr>
        <a:xfrm rot="5400000">
          <a:off x="1926309" y="2706427"/>
          <a:ext cx="1263684" cy="1165084"/>
        </a:xfrm>
        <a:prstGeom prst="hexagon">
          <a:avLst>
            <a:gd name="adj" fmla="val 25000"/>
            <a:gd name="vf" fmla="val 115470"/>
          </a:avLst>
        </a:prstGeom>
        <a:solidFill>
          <a:srgbClr val="087CA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22275">
            <a:lnSpc>
              <a:spcPct val="90000"/>
            </a:lnSpc>
            <a:spcBef>
              <a:spcPct val="0"/>
            </a:spcBef>
            <a:spcAft>
              <a:spcPct val="35000"/>
            </a:spcAft>
            <a:buNone/>
          </a:pPr>
          <a:r>
            <a:rPr lang="en-US" sz="950" kern="1200" dirty="0">
              <a:latin typeface="Arial" panose="020B0604020202020204" pitchFamily="34" charset="0"/>
              <a:cs typeface="Arial" panose="020B0604020202020204" pitchFamily="34" charset="0"/>
            </a:rPr>
            <a:t>Infrastructure Replacement</a:t>
          </a:r>
        </a:p>
        <a:p>
          <a:pPr marL="0" lvl="0" indent="0" algn="ctr" defTabSz="422275">
            <a:lnSpc>
              <a:spcPct val="90000"/>
            </a:lnSpc>
            <a:spcBef>
              <a:spcPct val="0"/>
            </a:spcBef>
            <a:spcAft>
              <a:spcPct val="35000"/>
            </a:spcAft>
            <a:buNone/>
          </a:pPr>
          <a:r>
            <a:rPr lang="en-US" sz="950" kern="1200" dirty="0">
              <a:latin typeface="Arial" panose="020B0604020202020204" pitchFamily="34" charset="0"/>
              <a:cs typeface="Arial" panose="020B0604020202020204" pitchFamily="34" charset="0"/>
            </a:rPr>
            <a:t>And </a:t>
          </a:r>
        </a:p>
        <a:p>
          <a:pPr marL="0" lvl="0" indent="0" algn="ctr" defTabSz="422275">
            <a:lnSpc>
              <a:spcPct val="90000"/>
            </a:lnSpc>
            <a:spcBef>
              <a:spcPct val="0"/>
            </a:spcBef>
            <a:spcAft>
              <a:spcPct val="35000"/>
            </a:spcAft>
            <a:buNone/>
          </a:pPr>
          <a:r>
            <a:rPr lang="en-US" sz="950" kern="1200" dirty="0">
              <a:latin typeface="Arial" panose="020B0604020202020204" pitchFamily="34" charset="0"/>
              <a:cs typeface="Arial" panose="020B0604020202020204" pitchFamily="34" charset="0"/>
            </a:rPr>
            <a:t>New Capacity for Demand</a:t>
          </a:r>
        </a:p>
      </dsp:txBody>
      <dsp:txXfrm rot="-5400000">
        <a:off x="2162214" y="2859524"/>
        <a:ext cx="791874" cy="858890"/>
      </dsp:txXfrm>
    </dsp:sp>
    <dsp:sp modelId="{7F3630B3-68DD-4A06-821F-103C572DF4B0}">
      <dsp:nvSpPr>
        <dsp:cNvPr id="0" name=""/>
        <dsp:cNvSpPr/>
      </dsp:nvSpPr>
      <dsp:spPr>
        <a:xfrm>
          <a:off x="3141216" y="2909863"/>
          <a:ext cx="1410272" cy="758210"/>
        </a:xfrm>
        <a:prstGeom prst="rect">
          <a:avLst/>
        </a:prstGeom>
        <a:noFill/>
        <a:ln>
          <a:noFill/>
        </a:ln>
        <a:effectLst/>
      </dsp:spPr>
      <dsp:style>
        <a:lnRef idx="0">
          <a:scrgbClr r="0" g="0" b="0"/>
        </a:lnRef>
        <a:fillRef idx="0">
          <a:scrgbClr r="0" g="0" b="0"/>
        </a:fillRef>
        <a:effectRef idx="0">
          <a:scrgbClr r="0" g="0" b="0"/>
        </a:effectRef>
        <a:fontRef idx="minor"/>
      </dsp:style>
    </dsp:sp>
    <dsp:sp modelId="{9AB65265-B24E-4916-9C1A-7070C4CC12A7}">
      <dsp:nvSpPr>
        <dsp:cNvPr id="0" name=""/>
        <dsp:cNvSpPr/>
      </dsp:nvSpPr>
      <dsp:spPr>
        <a:xfrm rot="5400000">
          <a:off x="738951" y="2739266"/>
          <a:ext cx="1263684" cy="1099405"/>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Arial" panose="020B0604020202020204" pitchFamily="34" charset="0"/>
            <a:cs typeface="Arial" panose="020B0604020202020204" pitchFamily="34" charset="0"/>
          </a:endParaRPr>
        </a:p>
      </dsp:txBody>
      <dsp:txXfrm rot="-5400000">
        <a:off x="992414" y="2854051"/>
        <a:ext cx="756757" cy="869836"/>
      </dsp:txXfrm>
    </dsp:sp>
    <dsp:sp modelId="{406AAAE7-A071-4803-A5F8-4AAFEE32CFC0}">
      <dsp:nvSpPr>
        <dsp:cNvPr id="0" name=""/>
        <dsp:cNvSpPr/>
      </dsp:nvSpPr>
      <dsp:spPr>
        <a:xfrm rot="5400000">
          <a:off x="1330356" y="3811882"/>
          <a:ext cx="1263684" cy="1099405"/>
        </a:xfrm>
        <a:prstGeom prst="hexagon">
          <a:avLst>
            <a:gd name="adj" fmla="val 25000"/>
            <a:gd name="vf" fmla="val 115470"/>
          </a:avLst>
        </a:prstGeom>
        <a:solidFill>
          <a:srgbClr val="0099F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Average Daily Demand: 9 MGD</a:t>
          </a:r>
        </a:p>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Peak Demand: 18 MGD</a:t>
          </a:r>
        </a:p>
      </dsp:txBody>
      <dsp:txXfrm rot="-5400000">
        <a:off x="1583819" y="3926667"/>
        <a:ext cx="756757" cy="869836"/>
      </dsp:txXfrm>
    </dsp:sp>
    <dsp:sp modelId="{991C63F5-64E1-4C1B-AD52-31914FBC288A}">
      <dsp:nvSpPr>
        <dsp:cNvPr id="0" name=""/>
        <dsp:cNvSpPr/>
      </dsp:nvSpPr>
      <dsp:spPr>
        <a:xfrm>
          <a:off x="2223" y="3982479"/>
          <a:ext cx="1364779" cy="758210"/>
        </a:xfrm>
        <a:prstGeom prst="rect">
          <a:avLst/>
        </a:prstGeom>
        <a:noFill/>
        <a:ln>
          <a:noFill/>
        </a:ln>
        <a:effectLst/>
      </dsp:spPr>
      <dsp:style>
        <a:lnRef idx="0">
          <a:scrgbClr r="0" g="0" b="0"/>
        </a:lnRef>
        <a:fillRef idx="0">
          <a:scrgbClr r="0" g="0" b="0"/>
        </a:fillRef>
        <a:effectRef idx="0">
          <a:scrgbClr r="0" g="0" b="0"/>
        </a:effectRef>
        <a:fontRef idx="minor"/>
      </dsp:style>
    </dsp:sp>
    <dsp:sp modelId="{193A9426-16B1-492A-BD70-8206F8B32F91}">
      <dsp:nvSpPr>
        <dsp:cNvPr id="0" name=""/>
        <dsp:cNvSpPr/>
      </dsp:nvSpPr>
      <dsp:spPr>
        <a:xfrm rot="5400000">
          <a:off x="2517714" y="3811882"/>
          <a:ext cx="1263684" cy="1099405"/>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Arial" panose="020B0604020202020204" pitchFamily="34" charset="0"/>
            <a:cs typeface="Arial" panose="020B0604020202020204" pitchFamily="34" charset="0"/>
          </a:endParaRPr>
        </a:p>
      </dsp:txBody>
      <dsp:txXfrm rot="-5400000">
        <a:off x="2771177" y="3926667"/>
        <a:ext cx="756757" cy="8698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E228F-3842-46ED-BF15-60D47E801336}">
      <dsp:nvSpPr>
        <dsp:cNvPr id="0" name=""/>
        <dsp:cNvSpPr/>
      </dsp:nvSpPr>
      <dsp:spPr>
        <a:xfrm rot="16200000">
          <a:off x="-791288" y="792236"/>
          <a:ext cx="4051300" cy="246682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153" bIns="0" numCol="1" spcCol="1270" anchor="t" anchorCtr="0">
          <a:noAutofit/>
        </a:bodyPr>
        <a:lstStyle/>
        <a:p>
          <a:pPr marL="0" lvl="0" indent="0" algn="l" defTabSz="1022350">
            <a:lnSpc>
              <a:spcPct val="90000"/>
            </a:lnSpc>
            <a:spcBef>
              <a:spcPct val="0"/>
            </a:spcBef>
            <a:spcAft>
              <a:spcPct val="35000"/>
            </a:spcAft>
            <a:buNone/>
          </a:pPr>
          <a:r>
            <a:rPr lang="en-US" sz="2300" b="1" kern="1200" dirty="0"/>
            <a:t>Development </a:t>
          </a:r>
        </a:p>
        <a:p>
          <a:pPr marL="0" lvl="0" indent="0" algn="l" defTabSz="1022350">
            <a:lnSpc>
              <a:spcPct val="90000"/>
            </a:lnSpc>
            <a:spcBef>
              <a:spcPct val="0"/>
            </a:spcBef>
            <a:spcAft>
              <a:spcPct val="35000"/>
            </a:spcAft>
            <a:buNone/>
          </a:pPr>
          <a:r>
            <a:rPr lang="en-US" sz="2300" b="1" kern="1200" dirty="0"/>
            <a:t>Pressure</a:t>
          </a:r>
          <a:endParaRPr lang="en-US" sz="2300" kern="1200" dirty="0"/>
        </a:p>
        <a:p>
          <a:pPr marL="171450" lvl="1" indent="-171450" algn="l" defTabSz="800100">
            <a:lnSpc>
              <a:spcPct val="90000"/>
            </a:lnSpc>
            <a:spcBef>
              <a:spcPct val="0"/>
            </a:spcBef>
            <a:spcAft>
              <a:spcPct val="15000"/>
            </a:spcAft>
            <a:buChar char="•"/>
          </a:pPr>
          <a:r>
            <a:rPr lang="en-US" sz="1800" kern="1200" dirty="0"/>
            <a:t>Policy Changes</a:t>
          </a:r>
        </a:p>
        <a:p>
          <a:pPr marL="171450" lvl="1" indent="-171450" algn="l" defTabSz="800100">
            <a:lnSpc>
              <a:spcPct val="90000"/>
            </a:lnSpc>
            <a:spcBef>
              <a:spcPct val="0"/>
            </a:spcBef>
            <a:spcAft>
              <a:spcPct val="15000"/>
            </a:spcAft>
            <a:buChar char="•"/>
          </a:pPr>
          <a:r>
            <a:rPr lang="en-US" sz="1800" kern="1200" dirty="0"/>
            <a:t>Demand Shifters</a:t>
          </a:r>
        </a:p>
      </dsp:txBody>
      <dsp:txXfrm rot="5400000">
        <a:off x="949" y="810259"/>
        <a:ext cx="2466826" cy="2430780"/>
      </dsp:txXfrm>
    </dsp:sp>
    <dsp:sp modelId="{0F32BB99-FD41-4A33-B62A-ECAD8C811C13}">
      <dsp:nvSpPr>
        <dsp:cNvPr id="0" name=""/>
        <dsp:cNvSpPr/>
      </dsp:nvSpPr>
      <dsp:spPr>
        <a:xfrm rot="16200000">
          <a:off x="1860550" y="792236"/>
          <a:ext cx="4051300" cy="246682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153" bIns="0" numCol="1" spcCol="1270" anchor="t" anchorCtr="0">
          <a:noAutofit/>
        </a:bodyPr>
        <a:lstStyle/>
        <a:p>
          <a:pPr marL="0" lvl="0" indent="0" algn="l" defTabSz="1022350">
            <a:lnSpc>
              <a:spcPct val="90000"/>
            </a:lnSpc>
            <a:spcBef>
              <a:spcPct val="0"/>
            </a:spcBef>
            <a:spcAft>
              <a:spcPct val="35000"/>
            </a:spcAft>
            <a:buNone/>
          </a:pPr>
          <a:r>
            <a:rPr lang="en-US" sz="2300" b="1" kern="1200" dirty="0"/>
            <a:t>Drought and Colorado River Curtailment </a:t>
          </a:r>
        </a:p>
        <a:p>
          <a:pPr marL="171450" lvl="1" indent="-171450" algn="l" defTabSz="800100">
            <a:lnSpc>
              <a:spcPct val="90000"/>
            </a:lnSpc>
            <a:spcBef>
              <a:spcPct val="0"/>
            </a:spcBef>
            <a:spcAft>
              <a:spcPct val="15000"/>
            </a:spcAft>
            <a:buChar char="•"/>
          </a:pPr>
          <a:r>
            <a:rPr lang="en-US" sz="1800" kern="1200" dirty="0"/>
            <a:t>Policy Changes</a:t>
          </a:r>
        </a:p>
        <a:p>
          <a:pPr marL="171450" lvl="1" indent="-171450" algn="l" defTabSz="800100">
            <a:lnSpc>
              <a:spcPct val="90000"/>
            </a:lnSpc>
            <a:spcBef>
              <a:spcPct val="0"/>
            </a:spcBef>
            <a:spcAft>
              <a:spcPct val="15000"/>
            </a:spcAft>
            <a:buChar char="•"/>
          </a:pPr>
          <a:r>
            <a:rPr lang="en-US" sz="1800" kern="1200" dirty="0"/>
            <a:t>Demand Reduction and Shifters</a:t>
          </a:r>
        </a:p>
      </dsp:txBody>
      <dsp:txXfrm rot="5400000">
        <a:off x="2652787" y="810259"/>
        <a:ext cx="2466826" cy="2430780"/>
      </dsp:txXfrm>
    </dsp:sp>
    <dsp:sp modelId="{4AF6F869-F1A4-4BCF-BD99-C64B7DCEACD1}">
      <dsp:nvSpPr>
        <dsp:cNvPr id="0" name=""/>
        <dsp:cNvSpPr/>
      </dsp:nvSpPr>
      <dsp:spPr>
        <a:xfrm rot="16200000">
          <a:off x="4512388" y="792236"/>
          <a:ext cx="4051300" cy="246682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153" bIns="0" numCol="1" spcCol="1270" anchor="t" anchorCtr="0">
          <a:noAutofit/>
        </a:bodyPr>
        <a:lstStyle/>
        <a:p>
          <a:pPr marL="0" lvl="0" indent="0" algn="l" defTabSz="1022350">
            <a:lnSpc>
              <a:spcPct val="90000"/>
            </a:lnSpc>
            <a:spcBef>
              <a:spcPct val="0"/>
            </a:spcBef>
            <a:spcAft>
              <a:spcPct val="35000"/>
            </a:spcAft>
            <a:buNone/>
          </a:pPr>
          <a:r>
            <a:rPr lang="en-US" sz="2300" b="1" kern="1200" dirty="0"/>
            <a:t>Rising Capital Improvement Costs</a:t>
          </a:r>
        </a:p>
        <a:p>
          <a:pPr marL="171450" lvl="1" indent="-171450" algn="l" defTabSz="800100">
            <a:lnSpc>
              <a:spcPct val="90000"/>
            </a:lnSpc>
            <a:spcBef>
              <a:spcPct val="0"/>
            </a:spcBef>
            <a:spcAft>
              <a:spcPct val="15000"/>
            </a:spcAft>
            <a:buChar char="•"/>
          </a:pPr>
          <a:r>
            <a:rPr lang="en-US" sz="1800" kern="1200" dirty="0"/>
            <a:t>Rates and Fees</a:t>
          </a:r>
        </a:p>
        <a:p>
          <a:pPr marL="171450" lvl="1" indent="-171450" algn="l" defTabSz="800100">
            <a:lnSpc>
              <a:spcPct val="90000"/>
            </a:lnSpc>
            <a:spcBef>
              <a:spcPct val="0"/>
            </a:spcBef>
            <a:spcAft>
              <a:spcPct val="15000"/>
            </a:spcAft>
            <a:buChar char="•"/>
          </a:pPr>
          <a:r>
            <a:rPr lang="en-US" sz="1800" kern="1200" dirty="0"/>
            <a:t>Schedule</a:t>
          </a:r>
        </a:p>
      </dsp:txBody>
      <dsp:txXfrm rot="5400000">
        <a:off x="5304625" y="810259"/>
        <a:ext cx="2466826" cy="2430780"/>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12F201-3C9D-E348-B21A-041F968A5D99}"/>
              </a:ext>
            </a:extLst>
          </p:cNvPr>
          <p:cNvSpPr>
            <a:spLocks noGrp="1"/>
          </p:cNvSpPr>
          <p:nvPr>
            <p:ph type="hdr" sz="quarter"/>
          </p:nvPr>
        </p:nvSpPr>
        <p:spPr>
          <a:xfrm>
            <a:off x="0" y="0"/>
            <a:ext cx="3011700" cy="463408"/>
          </a:xfrm>
          <a:prstGeom prst="rect">
            <a:avLst/>
          </a:prstGeom>
        </p:spPr>
        <p:txBody>
          <a:bodyPr vert="horz" lIns="92480" tIns="46240" rIns="92480" bIns="46240" rtlCol="0"/>
          <a:lstStyle>
            <a:lvl1pPr algn="l">
              <a:defRPr sz="1200">
                <a:latin typeface="Gill Sans Std Light" panose="020B0502020104020203" pitchFamily="34" charset="-79"/>
                <a:ea typeface="ヒラギノ角ゴ ProN W3" panose="020B0300000000000000" pitchFamily="34" charset="-128"/>
                <a:sym typeface="Gill Sans Std Light" panose="020B0502020104020203" pitchFamily="34" charset="-79"/>
              </a:defRPr>
            </a:lvl1pPr>
          </a:lstStyle>
          <a:p>
            <a:pPr>
              <a:defRPr/>
            </a:pPr>
            <a:endParaRPr lang="en-US"/>
          </a:p>
        </p:txBody>
      </p:sp>
      <p:sp>
        <p:nvSpPr>
          <p:cNvPr id="3" name="Date Placeholder 2">
            <a:extLst>
              <a:ext uri="{FF2B5EF4-FFF2-40B4-BE49-F238E27FC236}">
                <a16:creationId xmlns:a16="http://schemas.microsoft.com/office/drawing/2014/main" id="{86D585FD-ECBD-BF43-9944-2435FBBC88E3}"/>
              </a:ext>
            </a:extLst>
          </p:cNvPr>
          <p:cNvSpPr>
            <a:spLocks noGrp="1"/>
          </p:cNvSpPr>
          <p:nvPr>
            <p:ph type="dt" sz="quarter" idx="1"/>
          </p:nvPr>
        </p:nvSpPr>
        <p:spPr>
          <a:xfrm>
            <a:off x="3936768" y="0"/>
            <a:ext cx="3011700" cy="463408"/>
          </a:xfrm>
          <a:prstGeom prst="rect">
            <a:avLst/>
          </a:prstGeom>
        </p:spPr>
        <p:txBody>
          <a:bodyPr vert="horz" lIns="92480" tIns="46240" rIns="92480" bIns="46240" rtlCol="0"/>
          <a:lstStyle>
            <a:lvl1pPr algn="r">
              <a:defRPr sz="1200">
                <a:latin typeface="Gill Sans Std Light" panose="020B0502020104020203" pitchFamily="34" charset="-79"/>
                <a:ea typeface="ヒラギノ角ゴ ProN W3" panose="020B0300000000000000" pitchFamily="34" charset="-128"/>
                <a:sym typeface="Gill Sans Std Light" panose="020B0502020104020203" pitchFamily="34" charset="-79"/>
              </a:defRPr>
            </a:lvl1pPr>
          </a:lstStyle>
          <a:p>
            <a:pPr>
              <a:defRPr/>
            </a:pPr>
            <a:fld id="{843DB120-3286-CF40-BFBF-DE539CF11116}" type="datetimeFigureOut">
              <a:rPr lang="en-US"/>
              <a:pPr>
                <a:defRPr/>
              </a:pPr>
              <a:t>4/11/2023</a:t>
            </a:fld>
            <a:endParaRPr lang="en-US"/>
          </a:p>
        </p:txBody>
      </p:sp>
      <p:sp>
        <p:nvSpPr>
          <p:cNvPr id="4" name="Footer Placeholder 3">
            <a:extLst>
              <a:ext uri="{FF2B5EF4-FFF2-40B4-BE49-F238E27FC236}">
                <a16:creationId xmlns:a16="http://schemas.microsoft.com/office/drawing/2014/main" id="{077FAF50-433F-A040-8605-E0138E93C125}"/>
              </a:ext>
            </a:extLst>
          </p:cNvPr>
          <p:cNvSpPr>
            <a:spLocks noGrp="1"/>
          </p:cNvSpPr>
          <p:nvPr>
            <p:ph type="ftr" sz="quarter" idx="2"/>
          </p:nvPr>
        </p:nvSpPr>
        <p:spPr>
          <a:xfrm>
            <a:off x="0" y="8772670"/>
            <a:ext cx="3011700" cy="463407"/>
          </a:xfrm>
          <a:prstGeom prst="rect">
            <a:avLst/>
          </a:prstGeom>
        </p:spPr>
        <p:txBody>
          <a:bodyPr vert="horz" lIns="92480" tIns="46240" rIns="92480" bIns="46240" rtlCol="0" anchor="b"/>
          <a:lstStyle>
            <a:lvl1pPr algn="l">
              <a:defRPr sz="1200">
                <a:latin typeface="Gill Sans Std Light" panose="020B0502020104020203" pitchFamily="34" charset="-79"/>
                <a:ea typeface="ヒラギノ角ゴ ProN W3" panose="020B0300000000000000" pitchFamily="34" charset="-128"/>
                <a:sym typeface="Gill Sans Std Light" panose="020B0502020104020203" pitchFamily="34" charset="-79"/>
              </a:defRPr>
            </a:lvl1pPr>
          </a:lstStyle>
          <a:p>
            <a:pPr>
              <a:defRPr/>
            </a:pPr>
            <a:endParaRPr lang="en-US"/>
          </a:p>
        </p:txBody>
      </p:sp>
      <p:sp>
        <p:nvSpPr>
          <p:cNvPr id="5" name="Slide Number Placeholder 4">
            <a:extLst>
              <a:ext uri="{FF2B5EF4-FFF2-40B4-BE49-F238E27FC236}">
                <a16:creationId xmlns:a16="http://schemas.microsoft.com/office/drawing/2014/main" id="{B2328A3C-50D2-6646-86B8-BD0CF50CAB67}"/>
              </a:ext>
            </a:extLst>
          </p:cNvPr>
          <p:cNvSpPr>
            <a:spLocks noGrp="1"/>
          </p:cNvSpPr>
          <p:nvPr>
            <p:ph type="sldNum" sz="quarter" idx="3"/>
          </p:nvPr>
        </p:nvSpPr>
        <p:spPr>
          <a:xfrm>
            <a:off x="3936768" y="8772670"/>
            <a:ext cx="3011700" cy="463407"/>
          </a:xfrm>
          <a:prstGeom prst="rect">
            <a:avLst/>
          </a:prstGeom>
        </p:spPr>
        <p:txBody>
          <a:bodyPr vert="horz" lIns="92480" tIns="46240" rIns="92480" bIns="46240" rtlCol="0" anchor="b"/>
          <a:lstStyle>
            <a:lvl1pPr algn="r">
              <a:defRPr sz="1200">
                <a:latin typeface="Gill Sans Std Light" panose="020B0502020104020203" pitchFamily="34" charset="-79"/>
                <a:ea typeface="ヒラギノ角ゴ ProN W3" panose="020B0300000000000000" pitchFamily="34" charset="-128"/>
                <a:sym typeface="Gill Sans Std Light" panose="020B0502020104020203" pitchFamily="34" charset="-79"/>
              </a:defRPr>
            </a:lvl1pPr>
          </a:lstStyle>
          <a:p>
            <a:pPr>
              <a:defRPr/>
            </a:pPr>
            <a:fld id="{1266E162-71FA-422F-A0B7-AB67398C1C99}"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5AE179-37AD-374E-AF42-0404D61AF741}"/>
              </a:ext>
            </a:extLst>
          </p:cNvPr>
          <p:cNvSpPr>
            <a:spLocks noGrp="1"/>
          </p:cNvSpPr>
          <p:nvPr>
            <p:ph type="hdr" sz="quarter"/>
          </p:nvPr>
        </p:nvSpPr>
        <p:spPr>
          <a:xfrm>
            <a:off x="0" y="0"/>
            <a:ext cx="3011700" cy="461804"/>
          </a:xfrm>
          <a:prstGeom prst="rect">
            <a:avLst/>
          </a:prstGeom>
        </p:spPr>
        <p:txBody>
          <a:bodyPr vert="horz" lIns="92480" tIns="46240" rIns="92480" bIns="46240" rtlCol="0"/>
          <a:lstStyle>
            <a:lvl1pPr algn="l" eaLnBrk="1" hangingPunct="1">
              <a:defRPr sz="1200">
                <a:latin typeface="Gotham-Book" pitchFamily="2" charset="0"/>
                <a:ea typeface="ヒラギノ角ゴ ProN W3" pitchFamily="1" charset="-128"/>
                <a:cs typeface="Gotham-Book" pitchFamily="2" charset="0"/>
                <a:sym typeface="Gill Sans Std Light" pitchFamily="1" charset="0"/>
              </a:defRPr>
            </a:lvl1pPr>
          </a:lstStyle>
          <a:p>
            <a:pPr>
              <a:defRPr/>
            </a:pPr>
            <a:endParaRPr lang="en-US"/>
          </a:p>
        </p:txBody>
      </p:sp>
      <p:sp>
        <p:nvSpPr>
          <p:cNvPr id="3" name="Date Placeholder 2">
            <a:extLst>
              <a:ext uri="{FF2B5EF4-FFF2-40B4-BE49-F238E27FC236}">
                <a16:creationId xmlns:a16="http://schemas.microsoft.com/office/drawing/2014/main" id="{376A476E-22D9-B245-9C23-A279BE35E874}"/>
              </a:ext>
            </a:extLst>
          </p:cNvPr>
          <p:cNvSpPr>
            <a:spLocks noGrp="1"/>
          </p:cNvSpPr>
          <p:nvPr>
            <p:ph type="dt" idx="1"/>
          </p:nvPr>
        </p:nvSpPr>
        <p:spPr>
          <a:xfrm>
            <a:off x="3936768" y="0"/>
            <a:ext cx="3011700" cy="461804"/>
          </a:xfrm>
          <a:prstGeom prst="rect">
            <a:avLst/>
          </a:prstGeom>
        </p:spPr>
        <p:txBody>
          <a:bodyPr vert="horz" wrap="square" lIns="92480" tIns="46240" rIns="92480" bIns="46240" numCol="1" anchor="t" anchorCtr="0" compatLnSpc="1">
            <a:prstTxWarp prst="textNoShape">
              <a:avLst/>
            </a:prstTxWarp>
          </a:bodyPr>
          <a:lstStyle>
            <a:lvl1pPr algn="r" eaLnBrk="1" hangingPunct="1">
              <a:defRPr sz="1200">
                <a:latin typeface="Gotham-Book" pitchFamily="2" charset="0"/>
                <a:ea typeface="ヒラギノ角ゴ ProN W3" pitchFamily="126" charset="-128"/>
                <a:sym typeface="Gill Sans Std Light" pitchFamily="-1" charset="0"/>
              </a:defRPr>
            </a:lvl1pPr>
          </a:lstStyle>
          <a:p>
            <a:pPr>
              <a:defRPr/>
            </a:pPr>
            <a:fld id="{671EC656-741E-4DFA-9122-E4B0792A44CF}" type="datetime1">
              <a:rPr lang="en-US" altLang="en-US"/>
              <a:pPr>
                <a:defRPr/>
              </a:pPr>
              <a:t>4/11/2023</a:t>
            </a:fld>
            <a:endParaRPr lang="en-US" altLang="en-US" dirty="0"/>
          </a:p>
        </p:txBody>
      </p:sp>
      <p:sp>
        <p:nvSpPr>
          <p:cNvPr id="4" name="Slide Image Placeholder 3">
            <a:extLst>
              <a:ext uri="{FF2B5EF4-FFF2-40B4-BE49-F238E27FC236}">
                <a16:creationId xmlns:a16="http://schemas.microsoft.com/office/drawing/2014/main" id="{CD17C047-20FF-6048-97B5-516D5E6859BB}"/>
              </a:ext>
            </a:extLst>
          </p:cNvPr>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0" tIns="46240" rIns="92480" bIns="46240" rtlCol="0" anchor="ctr"/>
          <a:lstStyle/>
          <a:p>
            <a:pPr lvl="0"/>
            <a:endParaRPr lang="en-US" noProof="0"/>
          </a:p>
        </p:txBody>
      </p:sp>
      <p:sp>
        <p:nvSpPr>
          <p:cNvPr id="5" name="Notes Placeholder 4">
            <a:extLst>
              <a:ext uri="{FF2B5EF4-FFF2-40B4-BE49-F238E27FC236}">
                <a16:creationId xmlns:a16="http://schemas.microsoft.com/office/drawing/2014/main" id="{46201F2F-99C0-D84A-A049-5D0E0559018E}"/>
              </a:ext>
            </a:extLst>
          </p:cNvPr>
          <p:cNvSpPr>
            <a:spLocks noGrp="1"/>
          </p:cNvSpPr>
          <p:nvPr>
            <p:ph type="body" sz="quarter" idx="3"/>
          </p:nvPr>
        </p:nvSpPr>
        <p:spPr>
          <a:xfrm>
            <a:off x="695008" y="4387136"/>
            <a:ext cx="5560060" cy="4156234"/>
          </a:xfrm>
          <a:prstGeom prst="rect">
            <a:avLst/>
          </a:prstGeom>
        </p:spPr>
        <p:txBody>
          <a:bodyPr vert="horz" lIns="92480" tIns="46240" rIns="92480" bIns="4624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0B5437DD-3F71-504B-8AEF-EEB1671AE82B}"/>
              </a:ext>
            </a:extLst>
          </p:cNvPr>
          <p:cNvSpPr>
            <a:spLocks noGrp="1"/>
          </p:cNvSpPr>
          <p:nvPr>
            <p:ph type="ftr" sz="quarter" idx="4"/>
          </p:nvPr>
        </p:nvSpPr>
        <p:spPr>
          <a:xfrm>
            <a:off x="0" y="8772668"/>
            <a:ext cx="3011700" cy="461804"/>
          </a:xfrm>
          <a:prstGeom prst="rect">
            <a:avLst/>
          </a:prstGeom>
        </p:spPr>
        <p:txBody>
          <a:bodyPr vert="horz" lIns="92480" tIns="46240" rIns="92480" bIns="46240" rtlCol="0" anchor="b"/>
          <a:lstStyle>
            <a:lvl1pPr algn="l" eaLnBrk="1" hangingPunct="1">
              <a:defRPr sz="1200">
                <a:latin typeface="Gotham-Book" pitchFamily="2" charset="0"/>
                <a:ea typeface="ヒラギノ角ゴ ProN W3" pitchFamily="1" charset="-128"/>
                <a:cs typeface="Gotham-Book" pitchFamily="2" charset="0"/>
                <a:sym typeface="Gill Sans Std Light" pitchFamily="1" charset="0"/>
              </a:defRPr>
            </a:lvl1pPr>
          </a:lstStyle>
          <a:p>
            <a:pPr>
              <a:defRPr/>
            </a:pPr>
            <a:endParaRPr lang="en-US"/>
          </a:p>
        </p:txBody>
      </p:sp>
      <p:sp>
        <p:nvSpPr>
          <p:cNvPr id="7" name="Slide Number Placeholder 6">
            <a:extLst>
              <a:ext uri="{FF2B5EF4-FFF2-40B4-BE49-F238E27FC236}">
                <a16:creationId xmlns:a16="http://schemas.microsoft.com/office/drawing/2014/main" id="{6AE593CA-6011-244F-9E27-DB8D799E417B}"/>
              </a:ext>
            </a:extLst>
          </p:cNvPr>
          <p:cNvSpPr>
            <a:spLocks noGrp="1"/>
          </p:cNvSpPr>
          <p:nvPr>
            <p:ph type="sldNum" sz="quarter" idx="5"/>
          </p:nvPr>
        </p:nvSpPr>
        <p:spPr>
          <a:xfrm>
            <a:off x="3936768" y="8772668"/>
            <a:ext cx="3011700" cy="461804"/>
          </a:xfrm>
          <a:prstGeom prst="rect">
            <a:avLst/>
          </a:prstGeom>
        </p:spPr>
        <p:txBody>
          <a:bodyPr vert="horz" wrap="square" lIns="92480" tIns="46240" rIns="92480" bIns="46240" numCol="1" anchor="b" anchorCtr="0" compatLnSpc="1">
            <a:prstTxWarp prst="textNoShape">
              <a:avLst/>
            </a:prstTxWarp>
          </a:bodyPr>
          <a:lstStyle>
            <a:lvl1pPr algn="r" eaLnBrk="1" hangingPunct="1">
              <a:defRPr sz="1200">
                <a:latin typeface="Gotham-Book" pitchFamily="2" charset="0"/>
                <a:ea typeface="ヒラギノ角ゴ ProN W3" panose="020B0300000000000000" pitchFamily="34" charset="-128"/>
                <a:sym typeface="Gill Sans Std Light" panose="020B0502020104020203" pitchFamily="34" charset="-79"/>
              </a:defRPr>
            </a:lvl1pPr>
          </a:lstStyle>
          <a:p>
            <a:pPr>
              <a:defRPr/>
            </a:pPr>
            <a:fld id="{1AD4E8BF-E05C-4080-B96C-88AC3B53A16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defTabSz="320675" rtl="0" eaLnBrk="0" fontAlgn="base" hangingPunct="0">
      <a:spcBef>
        <a:spcPct val="30000"/>
      </a:spcBef>
      <a:spcAft>
        <a:spcPct val="0"/>
      </a:spcAft>
      <a:defRPr sz="800" kern="1200">
        <a:solidFill>
          <a:schemeClr val="tx1"/>
        </a:solidFill>
        <a:latin typeface="Gotham-Book" pitchFamily="2" charset="0"/>
        <a:ea typeface="ヒラギノ角ゴ Pro W3" pitchFamily="1" charset="-128"/>
        <a:cs typeface="Gotham-Book" pitchFamily="2" charset="0"/>
      </a:defRPr>
    </a:lvl1pPr>
    <a:lvl2pPr marL="320675" algn="l" defTabSz="320675" rtl="0" eaLnBrk="0" fontAlgn="base" hangingPunct="0">
      <a:spcBef>
        <a:spcPct val="30000"/>
      </a:spcBef>
      <a:spcAft>
        <a:spcPct val="0"/>
      </a:spcAft>
      <a:defRPr sz="800" kern="1200">
        <a:solidFill>
          <a:schemeClr val="tx1"/>
        </a:solidFill>
        <a:latin typeface="Gotham-Book" pitchFamily="2" charset="0"/>
        <a:ea typeface="ヒラギノ角ゴ Pro W3" pitchFamily="1" charset="-128"/>
        <a:cs typeface="Gotham-Book" pitchFamily="2" charset="0"/>
      </a:defRPr>
    </a:lvl2pPr>
    <a:lvl3pPr marL="641350" algn="l" defTabSz="320675" rtl="0" eaLnBrk="0" fontAlgn="base" hangingPunct="0">
      <a:spcBef>
        <a:spcPct val="30000"/>
      </a:spcBef>
      <a:spcAft>
        <a:spcPct val="0"/>
      </a:spcAft>
      <a:defRPr sz="800" kern="1200">
        <a:solidFill>
          <a:schemeClr val="tx1"/>
        </a:solidFill>
        <a:latin typeface="Gotham-Book" pitchFamily="2" charset="0"/>
        <a:ea typeface="MS PGothic" pitchFamily="34" charset="-128"/>
        <a:cs typeface="Gotham-Book" pitchFamily="2" charset="0"/>
      </a:defRPr>
    </a:lvl3pPr>
    <a:lvl4pPr marL="963613" algn="l" defTabSz="320675" rtl="0" eaLnBrk="0" fontAlgn="base" hangingPunct="0">
      <a:spcBef>
        <a:spcPct val="30000"/>
      </a:spcBef>
      <a:spcAft>
        <a:spcPct val="0"/>
      </a:spcAft>
      <a:defRPr sz="800" kern="1200">
        <a:solidFill>
          <a:schemeClr val="tx1"/>
        </a:solidFill>
        <a:latin typeface="Gotham-Book" pitchFamily="2" charset="0"/>
        <a:ea typeface="Geneva" pitchFamily="-108" charset="-128"/>
        <a:cs typeface="Gotham-Book" pitchFamily="2" charset="0"/>
      </a:defRPr>
    </a:lvl4pPr>
    <a:lvl5pPr marL="1284288" algn="l" defTabSz="320675" rtl="0" eaLnBrk="0" fontAlgn="base" hangingPunct="0">
      <a:spcBef>
        <a:spcPct val="30000"/>
      </a:spcBef>
      <a:spcAft>
        <a:spcPct val="0"/>
      </a:spcAft>
      <a:defRPr sz="800" kern="1200">
        <a:solidFill>
          <a:schemeClr val="tx1"/>
        </a:solidFill>
        <a:latin typeface="Gotham-Book" pitchFamily="2" charset="0"/>
        <a:ea typeface="Geneva" pitchFamily="-108" charset="-128"/>
        <a:cs typeface="Gotham-Book" pitchFamily="2" charset="0"/>
      </a:defRPr>
    </a:lvl5pPr>
    <a:lvl6pPr marL="1607287" algn="l" defTabSz="321457" rtl="0" eaLnBrk="1" latinLnBrk="0" hangingPunct="1">
      <a:defRPr sz="800" kern="1200">
        <a:solidFill>
          <a:schemeClr val="tx1"/>
        </a:solidFill>
        <a:latin typeface="+mn-lt"/>
        <a:ea typeface="+mn-ea"/>
        <a:cs typeface="+mn-cs"/>
      </a:defRPr>
    </a:lvl6pPr>
    <a:lvl7pPr marL="1928744" algn="l" defTabSz="321457" rtl="0" eaLnBrk="1" latinLnBrk="0" hangingPunct="1">
      <a:defRPr sz="800" kern="1200">
        <a:solidFill>
          <a:schemeClr val="tx1"/>
        </a:solidFill>
        <a:latin typeface="+mn-lt"/>
        <a:ea typeface="+mn-ea"/>
        <a:cs typeface="+mn-cs"/>
      </a:defRPr>
    </a:lvl7pPr>
    <a:lvl8pPr marL="2250201" algn="l" defTabSz="321457" rtl="0" eaLnBrk="1" latinLnBrk="0" hangingPunct="1">
      <a:defRPr sz="800" kern="1200">
        <a:solidFill>
          <a:schemeClr val="tx1"/>
        </a:solidFill>
        <a:latin typeface="+mn-lt"/>
        <a:ea typeface="+mn-ea"/>
        <a:cs typeface="+mn-cs"/>
      </a:defRPr>
    </a:lvl8pPr>
    <a:lvl9pPr marL="2571659" algn="l" defTabSz="321457"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D4E8BF-E05C-4080-B96C-88AC3B53A164}" type="slidenum">
              <a:rPr lang="en-US" altLang="en-US" smtClean="0"/>
              <a:pPr>
                <a:defRPr/>
              </a:pPr>
              <a:t>4</a:t>
            </a:fld>
            <a:endParaRPr lang="en-US" altLang="en-US" dirty="0"/>
          </a:p>
        </p:txBody>
      </p:sp>
    </p:spTree>
    <p:extLst>
      <p:ext uri="{BB962C8B-B14F-4D97-AF65-F5344CB8AC3E}">
        <p14:creationId xmlns:p14="http://schemas.microsoft.com/office/powerpoint/2010/main" val="184158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D4E8BF-E05C-4080-B96C-88AC3B53A164}" type="slidenum">
              <a:rPr lang="en-US" altLang="en-US" smtClean="0"/>
              <a:pPr>
                <a:defRPr/>
              </a:pPr>
              <a:t>5</a:t>
            </a:fld>
            <a:endParaRPr lang="en-US" altLang="en-US" dirty="0"/>
          </a:p>
        </p:txBody>
      </p:sp>
    </p:spTree>
    <p:extLst>
      <p:ext uri="{BB962C8B-B14F-4D97-AF65-F5344CB8AC3E}">
        <p14:creationId xmlns:p14="http://schemas.microsoft.com/office/powerpoint/2010/main" val="3337229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Clean">
    <p:spTree>
      <p:nvGrpSpPr>
        <p:cNvPr id="1" name=""/>
        <p:cNvGrpSpPr/>
        <p:nvPr/>
      </p:nvGrpSpPr>
      <p:grpSpPr>
        <a:xfrm>
          <a:off x="0" y="0"/>
          <a:ext cx="0" cy="0"/>
          <a:chOff x="0" y="0"/>
          <a:chExt cx="0" cy="0"/>
        </a:xfrm>
      </p:grpSpPr>
      <p:sp>
        <p:nvSpPr>
          <p:cNvPr id="2" name="Title 1"/>
          <p:cNvSpPr>
            <a:spLocks noGrp="1"/>
          </p:cNvSpPr>
          <p:nvPr>
            <p:ph type="ctrTitle"/>
          </p:nvPr>
        </p:nvSpPr>
        <p:spPr>
          <a:xfrm>
            <a:off x="1371602" y="3733800"/>
            <a:ext cx="7315198" cy="784225"/>
          </a:xfrm>
          <a:prstGeom prst="rect">
            <a:avLst/>
          </a:prstGeom>
        </p:spPr>
        <p:txBody>
          <a:bodyPr anchor="b"/>
          <a:lstStyle>
            <a:lvl1pPr algn="r">
              <a:defRPr/>
            </a:lvl1pPr>
          </a:lstStyle>
          <a:p>
            <a:r>
              <a:rPr lang="en-US" dirty="0"/>
              <a:t>Click to edit Master title style</a:t>
            </a:r>
          </a:p>
        </p:txBody>
      </p:sp>
      <p:sp>
        <p:nvSpPr>
          <p:cNvPr id="3" name="Subtitle 2"/>
          <p:cNvSpPr>
            <a:spLocks noGrp="1"/>
          </p:cNvSpPr>
          <p:nvPr>
            <p:ph type="subTitle" idx="1"/>
          </p:nvPr>
        </p:nvSpPr>
        <p:spPr>
          <a:xfrm>
            <a:off x="1371600" y="4648201"/>
            <a:ext cx="7315200" cy="685800"/>
          </a:xfrm>
          <a:prstGeom prst="rect">
            <a:avLst/>
          </a:prstGeo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9" name="Straight Connector 8">
            <a:extLst>
              <a:ext uri="{FF2B5EF4-FFF2-40B4-BE49-F238E27FC236}">
                <a16:creationId xmlns:a16="http://schemas.microsoft.com/office/drawing/2014/main" id="{61F5ED0B-CE22-47E7-A98E-5A6FB30BC2B5}"/>
              </a:ext>
            </a:extLst>
          </p:cNvPr>
          <p:cNvCxnSpPr>
            <a:cxnSpLocks/>
          </p:cNvCxnSpPr>
          <p:nvPr userDrawn="1"/>
        </p:nvCxnSpPr>
        <p:spPr>
          <a:xfrm flipV="1">
            <a:off x="457200" y="2825524"/>
            <a:ext cx="0" cy="3070002"/>
          </a:xfrm>
          <a:prstGeom prst="line">
            <a:avLst/>
          </a:prstGeom>
          <a:ln w="12700">
            <a:solidFill>
              <a:srgbClr val="64A3C7"/>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69954C60-11FA-4DCC-8670-1B4EF1661C08}"/>
              </a:ext>
            </a:extLst>
          </p:cNvPr>
          <p:cNvSpPr txBox="1"/>
          <p:nvPr userDrawn="1"/>
        </p:nvSpPr>
        <p:spPr>
          <a:xfrm rot="16200000">
            <a:off x="-1168302" y="4384185"/>
            <a:ext cx="2991028" cy="215444"/>
          </a:xfrm>
          <a:prstGeom prst="rect">
            <a:avLst/>
          </a:prstGeom>
          <a:noFill/>
        </p:spPr>
        <p:txBody>
          <a:bodyPr wrap="square" rtlCol="0">
            <a:spAutoFit/>
          </a:bodyPr>
          <a:lstStyle/>
          <a:p>
            <a:r>
              <a:rPr lang="en-US" dirty="0">
                <a:solidFill>
                  <a:srgbClr val="64A3C7"/>
                </a:solidFill>
              </a:rPr>
              <a:t>STRICTLY PRIVATE AND CONFIDENTIAL</a:t>
            </a:r>
          </a:p>
        </p:txBody>
      </p:sp>
      <p:cxnSp>
        <p:nvCxnSpPr>
          <p:cNvPr id="19" name="Straight Connector 18">
            <a:extLst>
              <a:ext uri="{FF2B5EF4-FFF2-40B4-BE49-F238E27FC236}">
                <a16:creationId xmlns:a16="http://schemas.microsoft.com/office/drawing/2014/main" id="{4CC200D7-49D6-465F-9706-F3415FA52F54}"/>
              </a:ext>
            </a:extLst>
          </p:cNvPr>
          <p:cNvCxnSpPr>
            <a:cxnSpLocks/>
          </p:cNvCxnSpPr>
          <p:nvPr userDrawn="1"/>
        </p:nvCxnSpPr>
        <p:spPr>
          <a:xfrm flipV="1">
            <a:off x="564543" y="6137014"/>
            <a:ext cx="994291" cy="1"/>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D9D5A42-001E-452A-BAD5-1A65BCC84FC2}"/>
              </a:ext>
            </a:extLst>
          </p:cNvPr>
          <p:cNvCxnSpPr>
            <a:cxnSpLocks/>
          </p:cNvCxnSpPr>
          <p:nvPr userDrawn="1"/>
        </p:nvCxnSpPr>
        <p:spPr>
          <a:xfrm>
            <a:off x="1558834" y="6137015"/>
            <a:ext cx="7127966" cy="0"/>
          </a:xfrm>
          <a:prstGeom prst="line">
            <a:avLst/>
          </a:prstGeom>
          <a:ln w="76200">
            <a:solidFill>
              <a:srgbClr val="087CAF"/>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F02296E-9B7C-4086-A494-9293ECB0AC96}"/>
              </a:ext>
            </a:extLst>
          </p:cNvPr>
          <p:cNvCxnSpPr>
            <a:cxnSpLocks/>
          </p:cNvCxnSpPr>
          <p:nvPr userDrawn="1"/>
        </p:nvCxnSpPr>
        <p:spPr>
          <a:xfrm>
            <a:off x="647700" y="688033"/>
            <a:ext cx="7129746" cy="6275"/>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EBF6326-15BC-4CCB-9C50-F1A012D8A913}"/>
              </a:ext>
            </a:extLst>
          </p:cNvPr>
          <p:cNvCxnSpPr>
            <a:cxnSpLocks/>
          </p:cNvCxnSpPr>
          <p:nvPr userDrawn="1"/>
        </p:nvCxnSpPr>
        <p:spPr>
          <a:xfrm>
            <a:off x="7777446" y="694597"/>
            <a:ext cx="909354" cy="1268"/>
          </a:xfrm>
          <a:prstGeom prst="line">
            <a:avLst/>
          </a:prstGeom>
          <a:ln w="76200">
            <a:solidFill>
              <a:srgbClr val="087CAF"/>
            </a:solidFill>
          </a:ln>
          <a:effectLst/>
        </p:spPr>
        <p:style>
          <a:lnRef idx="2">
            <a:schemeClr val="accent1"/>
          </a:lnRef>
          <a:fillRef idx="0">
            <a:schemeClr val="accent1"/>
          </a:fillRef>
          <a:effectRef idx="1">
            <a:schemeClr val="accent1"/>
          </a:effectRef>
          <a:fontRef idx="minor">
            <a:schemeClr val="tx1"/>
          </a:fontRef>
        </p:style>
      </p:cxnSp>
      <p:pic>
        <p:nvPicPr>
          <p:cNvPr id="5" name="Picture 4" descr="A close up of a sign&#10;&#10;Description generated with very high confidence">
            <a:extLst>
              <a:ext uri="{FF2B5EF4-FFF2-40B4-BE49-F238E27FC236}">
                <a16:creationId xmlns:a16="http://schemas.microsoft.com/office/drawing/2014/main" id="{DD978295-9D74-43E8-80EF-9CEECC0A6691}"/>
              </a:ext>
            </a:extLst>
          </p:cNvPr>
          <p:cNvPicPr>
            <a:picLocks noChangeAspect="1"/>
          </p:cNvPicPr>
          <p:nvPr userDrawn="1"/>
        </p:nvPicPr>
        <p:blipFill>
          <a:blip r:embed="rId2"/>
          <a:stretch>
            <a:fillRect/>
          </a:stretch>
        </p:blipFill>
        <p:spPr>
          <a:xfrm>
            <a:off x="647700" y="854064"/>
            <a:ext cx="2189332" cy="2172556"/>
          </a:xfrm>
          <a:prstGeom prst="rect">
            <a:avLst/>
          </a:prstGeom>
          <a:ln>
            <a:noFill/>
          </a:ln>
        </p:spPr>
      </p:pic>
    </p:spTree>
    <p:extLst>
      <p:ext uri="{BB962C8B-B14F-4D97-AF65-F5344CB8AC3E}">
        <p14:creationId xmlns:p14="http://schemas.microsoft.com/office/powerpoint/2010/main" val="3461710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08" userDrawn="1">
          <p15:clr>
            <a:srgbClr val="FBAE40"/>
          </p15:clr>
        </p15:guide>
        <p15:guide id="4" pos="288" userDrawn="1">
          <p15:clr>
            <a:srgbClr val="FBAE40"/>
          </p15:clr>
        </p15:guide>
        <p15:guide id="5" pos="54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387"/>
            <a:ext cx="7772400" cy="808362"/>
          </a:xfrm>
          <a:prstGeom prst="rect">
            <a:avLst/>
          </a:prstGeom>
        </p:spPr>
        <p:txBody>
          <a:bodyPr anchor="ctr"/>
          <a:lstStyle>
            <a:lvl1pPr algn="l">
              <a:defRPr sz="4000" b="1" cap="all"/>
            </a:lvl1pPr>
          </a:lstStyle>
          <a:p>
            <a:r>
              <a:rPr lang="en-US" dirty="0"/>
              <a:t>Click to edit Master title style</a:t>
            </a:r>
          </a:p>
        </p:txBody>
      </p:sp>
      <p:sp>
        <p:nvSpPr>
          <p:cNvPr id="3" name="Text Placeholder 2"/>
          <p:cNvSpPr>
            <a:spLocks noGrp="1"/>
          </p:cNvSpPr>
          <p:nvPr>
            <p:ph type="body" idx="1" hasCustomPrompt="1"/>
          </p:nvPr>
        </p:nvSpPr>
        <p:spPr>
          <a:xfrm>
            <a:off x="722313" y="3606282"/>
            <a:ext cx="7772400" cy="743840"/>
          </a:xfrm>
          <a:prstGeom prst="rect">
            <a:avLst/>
          </a:prstGeom>
        </p:spPr>
        <p:txBody>
          <a:bodyPr anchor="ct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CF0F4C03-BCE2-4863-A0C0-ABC8F1F4AA7B}"/>
              </a:ext>
            </a:extLst>
          </p:cNvPr>
          <p:cNvCxnSpPr>
            <a:cxnSpLocks/>
          </p:cNvCxnSpPr>
          <p:nvPr userDrawn="1"/>
        </p:nvCxnSpPr>
        <p:spPr>
          <a:xfrm>
            <a:off x="647700" y="2477754"/>
            <a:ext cx="7129746" cy="6275"/>
          </a:xfrm>
          <a:prstGeom prst="line">
            <a:avLst/>
          </a:prstGeom>
          <a:ln w="76200">
            <a:solidFill>
              <a:srgbClr val="087CAF"/>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F5AA2CB-2C22-49F7-A650-0321AE715C83}"/>
              </a:ext>
            </a:extLst>
          </p:cNvPr>
          <p:cNvCxnSpPr>
            <a:cxnSpLocks/>
          </p:cNvCxnSpPr>
          <p:nvPr userDrawn="1"/>
        </p:nvCxnSpPr>
        <p:spPr>
          <a:xfrm>
            <a:off x="7767921" y="2485297"/>
            <a:ext cx="909354" cy="1268"/>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1287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933AAB-58F5-431C-9109-ADB1F3B3A06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57A5D-02EA-4923-88AD-F869FDF28FB3}" type="slidenum">
              <a:rPr lang="en-US" smtClean="0"/>
              <a:t>‹#›</a:t>
            </a:fld>
            <a:endParaRPr lang="en-US"/>
          </a:p>
        </p:txBody>
      </p:sp>
    </p:spTree>
    <p:extLst>
      <p:ext uri="{BB962C8B-B14F-4D97-AF65-F5344CB8AC3E}">
        <p14:creationId xmlns:p14="http://schemas.microsoft.com/office/powerpoint/2010/main" val="3148056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4/11/2023</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74243532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4/11/2023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2745144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9796027F-7875-4030-9381-8BD8C4F21935}" type="datetimeFigureOut">
              <a:rPr lang="en-US" smtClean="0"/>
              <a:t>4/11/2023</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D57F1E4F-1CFF-5643-939E-02111984F565}" type="slidenum">
              <a:rPr lang="en-US" smtClean="0"/>
              <a:t>‹#›</a:t>
            </a:fld>
            <a:endParaRPr lang="en-US" dirty="0"/>
          </a:p>
        </p:txBody>
      </p:sp>
      <p:cxnSp>
        <p:nvCxnSpPr>
          <p:cNvPr id="11" name="Straight Connector 10">
            <a:extLst>
              <a:ext uri="{FF2B5EF4-FFF2-40B4-BE49-F238E27FC236}">
                <a16:creationId xmlns:a16="http://schemas.microsoft.com/office/drawing/2014/main" id="{3BB4BE52-E396-4FA5-B4D2-D8FD4CCC7204}"/>
              </a:ext>
            </a:extLst>
          </p:cNvPr>
          <p:cNvCxnSpPr>
            <a:cxnSpLocks/>
          </p:cNvCxnSpPr>
          <p:nvPr userDrawn="1"/>
        </p:nvCxnSpPr>
        <p:spPr>
          <a:xfrm>
            <a:off x="647700" y="2477754"/>
            <a:ext cx="7129746" cy="6275"/>
          </a:xfrm>
          <a:prstGeom prst="line">
            <a:avLst/>
          </a:prstGeom>
          <a:ln w="76200">
            <a:solidFill>
              <a:srgbClr val="087CA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3629D6-C0C9-4FC5-A736-54D693DB0480}"/>
              </a:ext>
            </a:extLst>
          </p:cNvPr>
          <p:cNvCxnSpPr>
            <a:cxnSpLocks/>
          </p:cNvCxnSpPr>
          <p:nvPr userDrawn="1"/>
        </p:nvCxnSpPr>
        <p:spPr>
          <a:xfrm>
            <a:off x="7767921" y="2485297"/>
            <a:ext cx="909354" cy="1268"/>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0101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457880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8077EF-3DB9-4852-A8C8-9AA18A70A9F8}" type="datetimeFigureOut">
              <a:rPr lang="en-US" smtClean="0"/>
              <a:t>4/11/2023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6014124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4509A250-FF31-4206-8172-F9D3106AACB1}" type="datetimeFigureOut">
              <a:rPr lang="en-US" smtClean="0"/>
              <a:t>4/11/2023</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6155926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480828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4509A250-FF31-4206-8172-F9D3106AACB1}" type="datetimeFigureOut">
              <a:rPr lang="en-US" smtClean="0"/>
              <a:t>4/11/2023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9823939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ayout A">
    <p:spTree>
      <p:nvGrpSpPr>
        <p:cNvPr id="1" name=""/>
        <p:cNvGrpSpPr/>
        <p:nvPr/>
      </p:nvGrpSpPr>
      <p:grpSpPr>
        <a:xfrm>
          <a:off x="0" y="0"/>
          <a:ext cx="0" cy="0"/>
          <a:chOff x="0" y="0"/>
          <a:chExt cx="0" cy="0"/>
        </a:xfrm>
      </p:grpSpPr>
      <p:sp>
        <p:nvSpPr>
          <p:cNvPr id="2" name="Title 1"/>
          <p:cNvSpPr>
            <a:spLocks noGrp="1"/>
          </p:cNvSpPr>
          <p:nvPr>
            <p:ph type="title"/>
          </p:nvPr>
        </p:nvSpPr>
        <p:spPr>
          <a:xfrm>
            <a:off x="812596" y="3429000"/>
            <a:ext cx="7423009" cy="1143000"/>
          </a:xfrm>
          <a:prstGeom prst="rect">
            <a:avLst/>
          </a:prstGeom>
        </p:spPr>
        <p:txBody>
          <a:bodyPr>
            <a:noAutofit/>
          </a:bodyPr>
          <a:lstStyle>
            <a:lvl1pPr algn="r">
              <a:defRPr sz="4000">
                <a:solidFill>
                  <a:schemeClr val="tx2"/>
                </a:solidFill>
                <a:latin typeface="Avenir LT Std 65 Medium"/>
              </a:defRPr>
            </a:lvl1pPr>
          </a:lstStyle>
          <a:p>
            <a:r>
              <a:rPr lang="en-US" dirty="0"/>
              <a:t>Click to edit Master title style</a:t>
            </a:r>
          </a:p>
        </p:txBody>
      </p:sp>
      <p:sp>
        <p:nvSpPr>
          <p:cNvPr id="28" name="Subtitle 2"/>
          <p:cNvSpPr>
            <a:spLocks noGrp="1"/>
          </p:cNvSpPr>
          <p:nvPr>
            <p:ph type="subTitle" idx="1"/>
          </p:nvPr>
        </p:nvSpPr>
        <p:spPr>
          <a:xfrm>
            <a:off x="4292804" y="4572000"/>
            <a:ext cx="4038600" cy="304799"/>
          </a:xfrm>
          <a:prstGeom prst="rect">
            <a:avLst/>
          </a:prstGeom>
        </p:spPr>
        <p:txBody>
          <a:bodyPr>
            <a:normAutofit/>
          </a:bodyPr>
          <a:lstStyle>
            <a:lvl1pPr marL="0" indent="0" algn="r">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5" name="Straight Connector 14">
            <a:extLst>
              <a:ext uri="{FF2B5EF4-FFF2-40B4-BE49-F238E27FC236}">
                <a16:creationId xmlns:a16="http://schemas.microsoft.com/office/drawing/2014/main" id="{C02F1298-5A22-41FA-BF6C-EF2909035F87}"/>
              </a:ext>
            </a:extLst>
          </p:cNvPr>
          <p:cNvCxnSpPr>
            <a:cxnSpLocks/>
          </p:cNvCxnSpPr>
          <p:nvPr userDrawn="1"/>
        </p:nvCxnSpPr>
        <p:spPr>
          <a:xfrm>
            <a:off x="457200" y="6137014"/>
            <a:ext cx="1101634" cy="1"/>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7F596CD-58A6-449E-ABA4-05F947C27C34}"/>
              </a:ext>
            </a:extLst>
          </p:cNvPr>
          <p:cNvCxnSpPr>
            <a:cxnSpLocks/>
          </p:cNvCxnSpPr>
          <p:nvPr userDrawn="1"/>
        </p:nvCxnSpPr>
        <p:spPr>
          <a:xfrm>
            <a:off x="1558834" y="6137015"/>
            <a:ext cx="7127966" cy="0"/>
          </a:xfrm>
          <a:prstGeom prst="line">
            <a:avLst/>
          </a:prstGeom>
          <a:ln w="76200">
            <a:solidFill>
              <a:srgbClr val="087CAF"/>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775A5C6-37CD-4359-B091-1770574AC4C6}"/>
              </a:ext>
            </a:extLst>
          </p:cNvPr>
          <p:cNvCxnSpPr>
            <a:cxnSpLocks/>
          </p:cNvCxnSpPr>
          <p:nvPr userDrawn="1"/>
        </p:nvCxnSpPr>
        <p:spPr>
          <a:xfrm>
            <a:off x="647700" y="679487"/>
            <a:ext cx="7129746" cy="6275"/>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A754BC8-9AF6-48CE-A34D-0B3E69344C8C}"/>
              </a:ext>
            </a:extLst>
          </p:cNvPr>
          <p:cNvCxnSpPr>
            <a:cxnSpLocks/>
          </p:cNvCxnSpPr>
          <p:nvPr userDrawn="1"/>
        </p:nvCxnSpPr>
        <p:spPr>
          <a:xfrm>
            <a:off x="7777446" y="694597"/>
            <a:ext cx="909354" cy="1268"/>
          </a:xfrm>
          <a:prstGeom prst="line">
            <a:avLst/>
          </a:prstGeom>
          <a:ln w="76200">
            <a:solidFill>
              <a:srgbClr val="087CA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65AF29F-F6D6-49A8-8D2F-245A9108AAE1}"/>
              </a:ext>
            </a:extLst>
          </p:cNvPr>
          <p:cNvCxnSpPr>
            <a:cxnSpLocks/>
          </p:cNvCxnSpPr>
          <p:nvPr userDrawn="1"/>
        </p:nvCxnSpPr>
        <p:spPr>
          <a:xfrm flipV="1">
            <a:off x="8599714" y="2764564"/>
            <a:ext cx="0" cy="3070002"/>
          </a:xfrm>
          <a:prstGeom prst="line">
            <a:avLst/>
          </a:prstGeom>
          <a:ln w="1270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263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B61BEF0D-F0BB-DE4B-95CE-6DB70DBA9567}" type="datetimeFigureOut">
              <a:rPr lang="en-US" smtClean="0"/>
              <a:pPr/>
              <a:t>4/11/2023</a:t>
            </a:fld>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247662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4/11/2023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3264550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4/11/2023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3388495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387"/>
            <a:ext cx="7772400" cy="808362"/>
          </a:xfrm>
          <a:prstGeom prst="rect">
            <a:avLst/>
          </a:prstGeom>
        </p:spPr>
        <p:txBody>
          <a:bodyPr anchor="ctr"/>
          <a:lstStyle>
            <a:lvl1pPr algn="r">
              <a:defRPr sz="4000" b="1" cap="all"/>
            </a:lvl1pPr>
          </a:lstStyle>
          <a:p>
            <a:r>
              <a:rPr lang="en-US" dirty="0"/>
              <a:t>Click to edit Master title style</a:t>
            </a:r>
          </a:p>
        </p:txBody>
      </p:sp>
      <p:sp>
        <p:nvSpPr>
          <p:cNvPr id="3" name="Text Placeholder 2"/>
          <p:cNvSpPr>
            <a:spLocks noGrp="1"/>
          </p:cNvSpPr>
          <p:nvPr>
            <p:ph type="body" idx="1" hasCustomPrompt="1"/>
          </p:nvPr>
        </p:nvSpPr>
        <p:spPr>
          <a:xfrm>
            <a:off x="722313" y="3606282"/>
            <a:ext cx="7772400" cy="743840"/>
          </a:xfrm>
          <a:prstGeom prst="rect">
            <a:avLst/>
          </a:prstGeom>
        </p:spPr>
        <p:txBody>
          <a:bodyPr anchor="ctr"/>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CF0F4C03-BCE2-4863-A0C0-ABC8F1F4AA7B}"/>
              </a:ext>
            </a:extLst>
          </p:cNvPr>
          <p:cNvCxnSpPr>
            <a:cxnSpLocks/>
          </p:cNvCxnSpPr>
          <p:nvPr userDrawn="1"/>
        </p:nvCxnSpPr>
        <p:spPr>
          <a:xfrm>
            <a:off x="647700" y="2477754"/>
            <a:ext cx="7129746" cy="6275"/>
          </a:xfrm>
          <a:prstGeom prst="line">
            <a:avLst/>
          </a:prstGeom>
          <a:ln w="76200">
            <a:solidFill>
              <a:srgbClr val="087CAF"/>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F5AA2CB-2C22-49F7-A650-0321AE715C83}"/>
              </a:ext>
            </a:extLst>
          </p:cNvPr>
          <p:cNvCxnSpPr>
            <a:cxnSpLocks/>
          </p:cNvCxnSpPr>
          <p:nvPr userDrawn="1"/>
        </p:nvCxnSpPr>
        <p:spPr>
          <a:xfrm>
            <a:off x="7767921" y="2485297"/>
            <a:ext cx="909354" cy="1268"/>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320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Layout A">
    <p:spTree>
      <p:nvGrpSpPr>
        <p:cNvPr id="1" name=""/>
        <p:cNvGrpSpPr/>
        <p:nvPr/>
      </p:nvGrpSpPr>
      <p:grpSpPr>
        <a:xfrm>
          <a:off x="0" y="0"/>
          <a:ext cx="0" cy="0"/>
          <a:chOff x="0" y="0"/>
          <a:chExt cx="0" cy="0"/>
        </a:xfrm>
      </p:grpSpPr>
      <p:sp>
        <p:nvSpPr>
          <p:cNvPr id="2" name="Title 1"/>
          <p:cNvSpPr>
            <a:spLocks noGrp="1"/>
          </p:cNvSpPr>
          <p:nvPr>
            <p:ph type="title"/>
          </p:nvPr>
        </p:nvSpPr>
        <p:spPr>
          <a:xfrm>
            <a:off x="2142310" y="3484692"/>
            <a:ext cx="6189094" cy="457200"/>
          </a:xfrm>
          <a:prstGeom prst="rect">
            <a:avLst/>
          </a:prstGeom>
        </p:spPr>
        <p:txBody>
          <a:bodyPr>
            <a:noAutofit/>
          </a:bodyPr>
          <a:lstStyle>
            <a:lvl1pPr algn="r">
              <a:defRPr sz="4000">
                <a:solidFill>
                  <a:schemeClr val="tx2"/>
                </a:solidFill>
                <a:latin typeface="Avenir LT Std 65 Medium"/>
              </a:defRPr>
            </a:lvl1pPr>
          </a:lstStyle>
          <a:p>
            <a:r>
              <a:rPr lang="en-US" dirty="0"/>
              <a:t>Click to edit Master title style</a:t>
            </a:r>
          </a:p>
        </p:txBody>
      </p:sp>
      <p:sp>
        <p:nvSpPr>
          <p:cNvPr id="28" name="Subtitle 2"/>
          <p:cNvSpPr>
            <a:spLocks noGrp="1"/>
          </p:cNvSpPr>
          <p:nvPr>
            <p:ph type="subTitle" idx="1"/>
          </p:nvPr>
        </p:nvSpPr>
        <p:spPr>
          <a:xfrm>
            <a:off x="4292804" y="4572000"/>
            <a:ext cx="4038600" cy="304799"/>
          </a:xfrm>
          <a:prstGeom prst="rect">
            <a:avLst/>
          </a:prstGeom>
        </p:spPr>
        <p:txBody>
          <a:bodyPr>
            <a:normAutofit/>
          </a:bodyPr>
          <a:lstStyle>
            <a:lvl1pPr marL="0" indent="0" algn="r">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7" name="Straight Connector 6">
            <a:extLst>
              <a:ext uri="{FF2B5EF4-FFF2-40B4-BE49-F238E27FC236}">
                <a16:creationId xmlns:a16="http://schemas.microsoft.com/office/drawing/2014/main" id="{2DCC21C2-7164-49BB-9C0A-5DE30751D0C4}"/>
              </a:ext>
            </a:extLst>
          </p:cNvPr>
          <p:cNvCxnSpPr>
            <a:cxnSpLocks/>
          </p:cNvCxnSpPr>
          <p:nvPr userDrawn="1"/>
        </p:nvCxnSpPr>
        <p:spPr>
          <a:xfrm>
            <a:off x="457200" y="702854"/>
            <a:ext cx="7320246" cy="0"/>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869780E-2133-439D-BA5D-024C4E87645A}"/>
              </a:ext>
            </a:extLst>
          </p:cNvPr>
          <p:cNvCxnSpPr>
            <a:cxnSpLocks/>
          </p:cNvCxnSpPr>
          <p:nvPr userDrawn="1"/>
        </p:nvCxnSpPr>
        <p:spPr>
          <a:xfrm>
            <a:off x="7777446" y="704122"/>
            <a:ext cx="909354" cy="1268"/>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BB4186B-0AC4-47D2-A6A4-886AE0AE4ECA}"/>
              </a:ext>
            </a:extLst>
          </p:cNvPr>
          <p:cNvCxnSpPr>
            <a:cxnSpLocks/>
          </p:cNvCxnSpPr>
          <p:nvPr userDrawn="1"/>
        </p:nvCxnSpPr>
        <p:spPr>
          <a:xfrm>
            <a:off x="649480" y="6135746"/>
            <a:ext cx="909354" cy="1268"/>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6B6F9C4-DD56-4DDD-9B48-8198F340E5C4}"/>
              </a:ext>
            </a:extLst>
          </p:cNvPr>
          <p:cNvCxnSpPr>
            <a:cxnSpLocks/>
          </p:cNvCxnSpPr>
          <p:nvPr userDrawn="1"/>
        </p:nvCxnSpPr>
        <p:spPr>
          <a:xfrm>
            <a:off x="1558834" y="6137015"/>
            <a:ext cx="7127966" cy="0"/>
          </a:xfrm>
          <a:prstGeom prst="line">
            <a:avLst/>
          </a:prstGeom>
          <a:ln w="76200">
            <a:solidFill>
              <a:srgbClr val="087CA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8DBF1F3-7A6D-459B-954E-6D7DE3A99A02}"/>
              </a:ext>
            </a:extLst>
          </p:cNvPr>
          <p:cNvCxnSpPr>
            <a:cxnSpLocks/>
          </p:cNvCxnSpPr>
          <p:nvPr userDrawn="1"/>
        </p:nvCxnSpPr>
        <p:spPr>
          <a:xfrm>
            <a:off x="7777446" y="704122"/>
            <a:ext cx="909354" cy="1268"/>
          </a:xfrm>
          <a:prstGeom prst="line">
            <a:avLst/>
          </a:prstGeom>
          <a:ln w="76200">
            <a:solidFill>
              <a:srgbClr val="087CAF"/>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B54AB9C-17AD-4F37-98F8-0DAED0FE47B5}"/>
              </a:ext>
            </a:extLst>
          </p:cNvPr>
          <p:cNvCxnSpPr>
            <a:cxnSpLocks/>
          </p:cNvCxnSpPr>
          <p:nvPr userDrawn="1"/>
        </p:nvCxnSpPr>
        <p:spPr>
          <a:xfrm flipV="1">
            <a:off x="8599714" y="2764564"/>
            <a:ext cx="0" cy="3070002"/>
          </a:xfrm>
          <a:prstGeom prst="line">
            <a:avLst/>
          </a:prstGeom>
          <a:ln w="12700">
            <a:solidFill>
              <a:srgbClr val="64A3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284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344A0-D7C5-4228-8D1B-8C2028834471}"/>
              </a:ext>
            </a:extLst>
          </p:cNvPr>
          <p:cNvSpPr>
            <a:spLocks noGrp="1"/>
          </p:cNvSpPr>
          <p:nvPr>
            <p:ph type="title"/>
          </p:nvPr>
        </p:nvSpPr>
        <p:spPr>
          <a:xfrm>
            <a:off x="466726" y="1003300"/>
            <a:ext cx="8220074" cy="630238"/>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78C523E-A854-4C90-A0D1-876F972D0C8C}"/>
              </a:ext>
            </a:extLst>
          </p:cNvPr>
          <p:cNvSpPr>
            <a:spLocks noGrp="1"/>
          </p:cNvSpPr>
          <p:nvPr>
            <p:ph type="dt" sz="half" idx="10"/>
          </p:nvPr>
        </p:nvSpPr>
        <p:spPr/>
        <p:txBody>
          <a:bodyPr/>
          <a:lstStyle>
            <a:lvl1pPr>
              <a:defRPr>
                <a:solidFill>
                  <a:srgbClr val="64A3C7"/>
                </a:solidFill>
              </a:defRPr>
            </a:lvl1pPr>
          </a:lstStyle>
          <a:p>
            <a:pPr>
              <a:defRPr/>
            </a:pPr>
            <a:fld id="{CE4B8C85-93F9-4681-BA57-02A9E4A240F1}" type="datetime1">
              <a:rPr lang="en-US" altLang="en-US" smtClean="0"/>
              <a:t>4/11/2023</a:t>
            </a:fld>
            <a:endParaRPr lang="en-US" altLang="en-US" dirty="0"/>
          </a:p>
        </p:txBody>
      </p:sp>
      <p:sp>
        <p:nvSpPr>
          <p:cNvPr id="4" name="Footer Placeholder 3">
            <a:extLst>
              <a:ext uri="{FF2B5EF4-FFF2-40B4-BE49-F238E27FC236}">
                <a16:creationId xmlns:a16="http://schemas.microsoft.com/office/drawing/2014/main" id="{184471D3-D3F6-476A-9D67-D86A05A69BC5}"/>
              </a:ext>
            </a:extLst>
          </p:cNvPr>
          <p:cNvSpPr>
            <a:spLocks noGrp="1"/>
          </p:cNvSpPr>
          <p:nvPr>
            <p:ph type="ftr" sz="quarter" idx="11"/>
          </p:nvPr>
        </p:nvSpPr>
        <p:spPr/>
        <p:txBody>
          <a:bodyPr/>
          <a:lstStyle>
            <a:lvl1pPr>
              <a:defRPr/>
            </a:lvl1pPr>
          </a:lstStyle>
          <a:p>
            <a:pPr>
              <a:defRPr/>
            </a:pPr>
            <a:r>
              <a:rPr lang="en-US"/>
              <a:t>North Weld County Water District, Colorado </a:t>
            </a:r>
            <a:endParaRPr lang="en-US" dirty="0"/>
          </a:p>
        </p:txBody>
      </p:sp>
      <p:sp>
        <p:nvSpPr>
          <p:cNvPr id="5" name="Slide Number Placeholder 4">
            <a:extLst>
              <a:ext uri="{FF2B5EF4-FFF2-40B4-BE49-F238E27FC236}">
                <a16:creationId xmlns:a16="http://schemas.microsoft.com/office/drawing/2014/main" id="{D8DE58D8-D4A6-4246-B071-4D814537A108}"/>
              </a:ext>
            </a:extLst>
          </p:cNvPr>
          <p:cNvSpPr>
            <a:spLocks noGrp="1"/>
          </p:cNvSpPr>
          <p:nvPr>
            <p:ph type="sldNum" sz="quarter" idx="12"/>
          </p:nvPr>
        </p:nvSpPr>
        <p:spPr/>
        <p:txBody>
          <a:bodyPr/>
          <a:lstStyle>
            <a:lvl1pPr>
              <a:defRPr>
                <a:solidFill>
                  <a:srgbClr val="64A3C7"/>
                </a:solidFill>
              </a:defRPr>
            </a:lvl1pPr>
          </a:lstStyle>
          <a:p>
            <a:pPr>
              <a:defRPr/>
            </a:pPr>
            <a:fld id="{369406A3-A0C8-43CB-B6E6-2DC40DE0295A}" type="slidenum">
              <a:rPr lang="en-US" altLang="en-US" smtClean="0"/>
              <a:pPr>
                <a:defRPr/>
              </a:pPr>
              <a:t>‹#›</a:t>
            </a:fld>
            <a:endParaRPr lang="en-US" altLang="en-US" dirty="0"/>
          </a:p>
        </p:txBody>
      </p:sp>
      <p:sp>
        <p:nvSpPr>
          <p:cNvPr id="6" name="Text Placeholder 2">
            <a:extLst>
              <a:ext uri="{FF2B5EF4-FFF2-40B4-BE49-F238E27FC236}">
                <a16:creationId xmlns:a16="http://schemas.microsoft.com/office/drawing/2014/main" id="{308FA800-F110-477D-AE25-5F42DFC189D3}"/>
              </a:ext>
            </a:extLst>
          </p:cNvPr>
          <p:cNvSpPr>
            <a:spLocks noGrp="1"/>
          </p:cNvSpPr>
          <p:nvPr>
            <p:ph type="body" idx="1"/>
          </p:nvPr>
        </p:nvSpPr>
        <p:spPr>
          <a:xfrm>
            <a:off x="822960" y="1846052"/>
            <a:ext cx="3703320" cy="736282"/>
          </a:xfrm>
        </p:spPr>
        <p:txBody>
          <a:bodyPr lIns="91440" rIns="91440" anchor="ctr">
            <a:normAutofit/>
          </a:bodyPr>
          <a:lstStyle>
            <a:lvl1pPr marL="0" indent="0" algn="ctr">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Content Placeholder 3">
            <a:extLst>
              <a:ext uri="{FF2B5EF4-FFF2-40B4-BE49-F238E27FC236}">
                <a16:creationId xmlns:a16="http://schemas.microsoft.com/office/drawing/2014/main" id="{10BF01C1-19BA-4771-AE73-F21EBE5394CD}"/>
              </a:ext>
            </a:extLst>
          </p:cNvPr>
          <p:cNvSpPr>
            <a:spLocks noGrp="1"/>
          </p:cNvSpPr>
          <p:nvPr>
            <p:ph sz="half" idx="2"/>
          </p:nvPr>
        </p:nvSpPr>
        <p:spPr>
          <a:xfrm>
            <a:off x="822960" y="2582334"/>
            <a:ext cx="3703320" cy="3286760"/>
          </a:xfrm>
        </p:spPr>
        <p:txBody>
          <a:bodyPr/>
          <a:lstStyle>
            <a:lvl1pPr>
              <a:defRPr>
                <a:solidFill>
                  <a:schemeClr val="tx1"/>
                </a:solidFill>
              </a:defRPr>
            </a:lvl1pPr>
            <a:lvl2pPr>
              <a:defRPr>
                <a:solidFill>
                  <a:schemeClr val="tx1"/>
                </a:solidFill>
              </a:defRPr>
            </a:lvl2pPr>
            <a:lvl3pPr>
              <a:spcBef>
                <a:spcPts val="800"/>
              </a:spcBef>
              <a:buClr>
                <a:srgbClr val="0099FF"/>
              </a:buClr>
              <a:defRPr>
                <a:solidFill>
                  <a:schemeClr val="tx1"/>
                </a:solidFill>
              </a:defRPr>
            </a:lvl3pPr>
            <a:lvl4pPr>
              <a:spcBef>
                <a:spcPts val="800"/>
              </a:spcBef>
              <a:defRPr>
                <a:solidFill>
                  <a:schemeClr val="tx1"/>
                </a:solidFill>
              </a:defRPr>
            </a:lvl4pPr>
            <a:lvl5pPr>
              <a:spcBef>
                <a:spcPts val="800"/>
              </a:spcBef>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8A18F7C6-C1B9-4902-8DAB-D64C6B053D0A}"/>
              </a:ext>
            </a:extLst>
          </p:cNvPr>
          <p:cNvSpPr>
            <a:spLocks noGrp="1"/>
          </p:cNvSpPr>
          <p:nvPr>
            <p:ph type="body" sz="quarter" idx="3"/>
          </p:nvPr>
        </p:nvSpPr>
        <p:spPr>
          <a:xfrm>
            <a:off x="4663440" y="1846052"/>
            <a:ext cx="3703320" cy="736282"/>
          </a:xfrm>
        </p:spPr>
        <p:txBody>
          <a:bodyPr lIns="91440" rIns="91440" anchor="ctr">
            <a:normAutofit/>
          </a:bodyPr>
          <a:lstStyle>
            <a:lvl1pPr marL="0" indent="0" algn="ctr">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9" name="Content Placeholder 5">
            <a:extLst>
              <a:ext uri="{FF2B5EF4-FFF2-40B4-BE49-F238E27FC236}">
                <a16:creationId xmlns:a16="http://schemas.microsoft.com/office/drawing/2014/main" id="{F26A2512-AFAF-45E7-9948-4A50A8A27DD9}"/>
              </a:ext>
            </a:extLst>
          </p:cNvPr>
          <p:cNvSpPr>
            <a:spLocks noGrp="1"/>
          </p:cNvSpPr>
          <p:nvPr>
            <p:ph sz="quarter" idx="4"/>
          </p:nvPr>
        </p:nvSpPr>
        <p:spPr>
          <a:xfrm>
            <a:off x="4663440" y="2582334"/>
            <a:ext cx="3703320" cy="3286760"/>
          </a:xfrm>
        </p:spPr>
        <p:txBody>
          <a:bodyPr/>
          <a:lstStyle>
            <a:lvl1pPr>
              <a:defRPr>
                <a:solidFill>
                  <a:schemeClr val="tx1"/>
                </a:solidFill>
              </a:defRPr>
            </a:lvl1pPr>
            <a:lvl2pPr>
              <a:defRPr>
                <a:solidFill>
                  <a:schemeClr val="tx1"/>
                </a:solidFill>
              </a:defRPr>
            </a:lvl2pPr>
            <a:lvl3pPr>
              <a:spcBef>
                <a:spcPts val="800"/>
              </a:spcBef>
              <a:buClr>
                <a:srgbClr val="0099FF"/>
              </a:buClr>
              <a:defRPr>
                <a:solidFill>
                  <a:schemeClr val="tx1"/>
                </a:solidFill>
              </a:defRPr>
            </a:lvl3pPr>
            <a:lvl4pPr>
              <a:spcBef>
                <a:spcPts val="800"/>
              </a:spcBef>
              <a:defRPr>
                <a:solidFill>
                  <a:schemeClr val="tx1"/>
                </a:solidFill>
              </a:defRPr>
            </a:lvl4pPr>
            <a:lvl5pPr>
              <a:spcBef>
                <a:spcPts val="800"/>
              </a:spcBef>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1282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2155FF00-28A4-CF4B-B7F3-C2B9D0746B14}"/>
              </a:ext>
            </a:extLst>
          </p:cNvPr>
          <p:cNvSpPr>
            <a:spLocks noGrp="1"/>
          </p:cNvSpPr>
          <p:nvPr>
            <p:ph idx="1"/>
          </p:nvPr>
        </p:nvSpPr>
        <p:spPr bwMode="auto">
          <a:xfrm>
            <a:off x="457200" y="1756437"/>
            <a:ext cx="8229600" cy="434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defRPr>
                <a:solidFill>
                  <a:schemeClr val="tx1"/>
                </a:solidFill>
                <a:latin typeface="Arial" panose="020B0604020202020204" pitchFamily="34" charset="0"/>
                <a:cs typeface="Arial" panose="020B0604020202020204" pitchFamily="34" charset="0"/>
              </a:defRPr>
            </a:lvl1pPr>
            <a:lvl2pPr>
              <a:spcBef>
                <a:spcPts val="800"/>
              </a:spcBef>
              <a:defRPr>
                <a:solidFill>
                  <a:schemeClr val="tx1"/>
                </a:solidFill>
                <a:latin typeface="Arial" panose="020B0604020202020204" pitchFamily="34" charset="0"/>
                <a:cs typeface="Arial" panose="020B0604020202020204" pitchFamily="34" charset="0"/>
              </a:defRPr>
            </a:lvl2pPr>
            <a:lvl3pPr>
              <a:spcBef>
                <a:spcPts val="800"/>
              </a:spcBef>
              <a:buClr>
                <a:srgbClr val="0099FF"/>
              </a:buClr>
              <a:defRPr>
                <a:solidFill>
                  <a:schemeClr val="tx1"/>
                </a:solidFill>
                <a:latin typeface="Arial" panose="020B0604020202020204" pitchFamily="34" charset="0"/>
                <a:cs typeface="Arial" panose="020B0604020202020204" pitchFamily="34" charset="0"/>
              </a:defRPr>
            </a:lvl3pPr>
            <a:lvl4pPr>
              <a:spcBef>
                <a:spcPts val="800"/>
              </a:spcBef>
              <a:defRPr>
                <a:solidFill>
                  <a:schemeClr val="tx1"/>
                </a:solidFill>
                <a:latin typeface="Arial" panose="020B0604020202020204" pitchFamily="34" charset="0"/>
                <a:cs typeface="Arial" panose="020B0604020202020204" pitchFamily="34" charset="0"/>
              </a:defRPr>
            </a:lvl4pPr>
            <a:lvl5pPr>
              <a:spcBef>
                <a:spcPts val="800"/>
              </a:spcBef>
              <a:defRPr>
                <a:solidFill>
                  <a:schemeClr val="tx1"/>
                </a:solidFill>
                <a:latin typeface="Arial" panose="020B0604020202020204" pitchFamily="34" charset="0"/>
                <a:cs typeface="Arial" panose="020B0604020202020204" pitchFamily="34" charset="0"/>
              </a:defRPr>
            </a:lvl5p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10" name="Title Placeholder 12">
            <a:extLst>
              <a:ext uri="{FF2B5EF4-FFF2-40B4-BE49-F238E27FC236}">
                <a16:creationId xmlns:a16="http://schemas.microsoft.com/office/drawing/2014/main" id="{E979EA3A-C55A-0C4E-A912-18E2AE6DE6C2}"/>
              </a:ext>
            </a:extLst>
          </p:cNvPr>
          <p:cNvSpPr>
            <a:spLocks noGrp="1" noChangeArrowheads="1"/>
          </p:cNvSpPr>
          <p:nvPr>
            <p:ph type="title"/>
          </p:nvPr>
        </p:nvSpPr>
        <p:spPr bwMode="auto">
          <a:xfrm>
            <a:off x="457200" y="1002933"/>
            <a:ext cx="82296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Click to edit Master title style</a:t>
            </a:r>
          </a:p>
        </p:txBody>
      </p:sp>
      <p:sp>
        <p:nvSpPr>
          <p:cNvPr id="4" name="Date Placeholder 3">
            <a:extLst>
              <a:ext uri="{FF2B5EF4-FFF2-40B4-BE49-F238E27FC236}">
                <a16:creationId xmlns:a16="http://schemas.microsoft.com/office/drawing/2014/main" id="{844B1353-E283-4835-AFEF-4D5C9E0226FD}"/>
              </a:ext>
            </a:extLst>
          </p:cNvPr>
          <p:cNvSpPr>
            <a:spLocks noGrp="1"/>
          </p:cNvSpPr>
          <p:nvPr>
            <p:ph type="dt" sz="half" idx="10"/>
          </p:nvPr>
        </p:nvSpPr>
        <p:spPr/>
        <p:txBody>
          <a:bodyPr/>
          <a:lstStyle>
            <a:lvl1pPr>
              <a:defRPr/>
            </a:lvl1pPr>
          </a:lstStyle>
          <a:p>
            <a:pPr>
              <a:defRPr/>
            </a:pPr>
            <a:fld id="{DA791480-2CA4-41F8-A403-F808628DEDC0}" type="datetime1">
              <a:rPr lang="en-US" altLang="en-US" smtClean="0"/>
              <a:t>4/11/2023</a:t>
            </a:fld>
            <a:endParaRPr lang="en-US" altLang="en-US" dirty="0"/>
          </a:p>
        </p:txBody>
      </p:sp>
      <p:sp>
        <p:nvSpPr>
          <p:cNvPr id="5" name="Footer Placeholder 4">
            <a:extLst>
              <a:ext uri="{FF2B5EF4-FFF2-40B4-BE49-F238E27FC236}">
                <a16:creationId xmlns:a16="http://schemas.microsoft.com/office/drawing/2014/main" id="{7C90626F-1A01-4A0F-A494-2CDFE7536331}"/>
              </a:ext>
            </a:extLst>
          </p:cNvPr>
          <p:cNvSpPr>
            <a:spLocks noGrp="1"/>
          </p:cNvSpPr>
          <p:nvPr>
            <p:ph type="ftr" sz="quarter" idx="11"/>
          </p:nvPr>
        </p:nvSpPr>
        <p:spPr/>
        <p:txBody>
          <a:bodyPr/>
          <a:lstStyle>
            <a:lvl1pPr>
              <a:defRPr/>
            </a:lvl1pPr>
          </a:lstStyle>
          <a:p>
            <a:pPr>
              <a:defRPr/>
            </a:pPr>
            <a:r>
              <a:rPr lang="en-US" dirty="0"/>
              <a:t>North Weld County Water District, Colorado</a:t>
            </a:r>
          </a:p>
          <a:p>
            <a:pPr>
              <a:defRPr/>
            </a:pPr>
            <a:endParaRPr lang="en-US" dirty="0"/>
          </a:p>
        </p:txBody>
      </p:sp>
      <p:sp>
        <p:nvSpPr>
          <p:cNvPr id="6" name="Slide Number Placeholder 5">
            <a:extLst>
              <a:ext uri="{FF2B5EF4-FFF2-40B4-BE49-F238E27FC236}">
                <a16:creationId xmlns:a16="http://schemas.microsoft.com/office/drawing/2014/main" id="{EB984326-520B-4940-823B-B46498F068EA}"/>
              </a:ext>
            </a:extLst>
          </p:cNvPr>
          <p:cNvSpPr>
            <a:spLocks noGrp="1"/>
          </p:cNvSpPr>
          <p:nvPr>
            <p:ph type="sldNum" sz="quarter" idx="12"/>
          </p:nvPr>
        </p:nvSpPr>
        <p:spPr/>
        <p:txBody>
          <a:bodyPr/>
          <a:lstStyle>
            <a:lvl1pPr>
              <a:defRPr/>
            </a:lvl1pPr>
          </a:lstStyle>
          <a:p>
            <a:pPr>
              <a:defRPr/>
            </a:pPr>
            <a:fld id="{D48A6400-18A0-49F9-A273-209B280C83EC}" type="slidenum">
              <a:rPr lang="en-US" altLang="en-US"/>
              <a:pPr>
                <a:defRPr/>
              </a:pPr>
              <a:t>‹#›</a:t>
            </a:fld>
            <a:endParaRPr lang="en-US" altLang="en-US" dirty="0"/>
          </a:p>
        </p:txBody>
      </p:sp>
    </p:spTree>
    <p:extLst>
      <p:ext uri="{BB962C8B-B14F-4D97-AF65-F5344CB8AC3E}">
        <p14:creationId xmlns:p14="http://schemas.microsoft.com/office/powerpoint/2010/main" val="574612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BCBB3A-9926-6E4F-A29F-7D901769FD23}"/>
              </a:ext>
            </a:extLst>
          </p:cNvPr>
          <p:cNvSpPr>
            <a:spLocks noGrp="1"/>
          </p:cNvSpPr>
          <p:nvPr>
            <p:ph type="title"/>
          </p:nvPr>
        </p:nvSpPr>
        <p:spPr>
          <a:xfrm>
            <a:off x="466726" y="1003300"/>
            <a:ext cx="8220074" cy="630238"/>
          </a:xfrm>
        </p:spPr>
        <p:txBody>
          <a:bodyPr/>
          <a:lstStyle/>
          <a:p>
            <a:r>
              <a:rPr lang="en-US" dirty="0"/>
              <a:t>Click to edit Master title style</a:t>
            </a:r>
          </a:p>
        </p:txBody>
      </p:sp>
      <p:sp>
        <p:nvSpPr>
          <p:cNvPr id="5" name="Date Placeholder 3">
            <a:extLst>
              <a:ext uri="{FF2B5EF4-FFF2-40B4-BE49-F238E27FC236}">
                <a16:creationId xmlns:a16="http://schemas.microsoft.com/office/drawing/2014/main" id="{12A5DBA4-772B-4CFF-BF24-FDE232916CDF}"/>
              </a:ext>
            </a:extLst>
          </p:cNvPr>
          <p:cNvSpPr>
            <a:spLocks noGrp="1"/>
          </p:cNvSpPr>
          <p:nvPr>
            <p:ph type="dt" sz="half" idx="15"/>
          </p:nvPr>
        </p:nvSpPr>
        <p:spPr/>
        <p:txBody>
          <a:bodyPr/>
          <a:lstStyle>
            <a:lvl1pPr>
              <a:defRPr/>
            </a:lvl1pPr>
          </a:lstStyle>
          <a:p>
            <a:pPr>
              <a:defRPr/>
            </a:pPr>
            <a:fld id="{4914B2E2-8F30-4F79-9275-A230623EE180}" type="datetime1">
              <a:rPr lang="en-US" altLang="en-US" smtClean="0"/>
              <a:t>4/11/2023</a:t>
            </a:fld>
            <a:endParaRPr lang="en-US" altLang="en-US" dirty="0"/>
          </a:p>
        </p:txBody>
      </p:sp>
      <p:sp>
        <p:nvSpPr>
          <p:cNvPr id="6" name="Footer Placeholder 4">
            <a:extLst>
              <a:ext uri="{FF2B5EF4-FFF2-40B4-BE49-F238E27FC236}">
                <a16:creationId xmlns:a16="http://schemas.microsoft.com/office/drawing/2014/main" id="{8EBAF4FF-FD27-41A4-A46B-0B4C1513457B}"/>
              </a:ext>
            </a:extLst>
          </p:cNvPr>
          <p:cNvSpPr>
            <a:spLocks noGrp="1"/>
          </p:cNvSpPr>
          <p:nvPr>
            <p:ph type="ftr" sz="quarter" idx="16"/>
          </p:nvPr>
        </p:nvSpPr>
        <p:spPr/>
        <p:txBody>
          <a:bodyPr/>
          <a:lstStyle>
            <a:lvl1pPr>
              <a:defRPr/>
            </a:lvl1pPr>
          </a:lstStyle>
          <a:p>
            <a:pPr>
              <a:defRPr/>
            </a:pPr>
            <a:r>
              <a:rPr lang="en-US" dirty="0"/>
              <a:t>North Weld County Water District, Colorado</a:t>
            </a:r>
          </a:p>
          <a:p>
            <a:pPr>
              <a:defRPr/>
            </a:pPr>
            <a:endParaRPr lang="en-US" dirty="0"/>
          </a:p>
        </p:txBody>
      </p:sp>
      <p:sp>
        <p:nvSpPr>
          <p:cNvPr id="7" name="Slide Number Placeholder 5">
            <a:extLst>
              <a:ext uri="{FF2B5EF4-FFF2-40B4-BE49-F238E27FC236}">
                <a16:creationId xmlns:a16="http://schemas.microsoft.com/office/drawing/2014/main" id="{8B31D6CD-A1F7-462D-9BF1-9DEEBB1AA9C2}"/>
              </a:ext>
            </a:extLst>
          </p:cNvPr>
          <p:cNvSpPr>
            <a:spLocks noGrp="1"/>
          </p:cNvSpPr>
          <p:nvPr>
            <p:ph type="sldNum" sz="quarter" idx="17"/>
          </p:nvPr>
        </p:nvSpPr>
        <p:spPr/>
        <p:txBody>
          <a:bodyPr/>
          <a:lstStyle>
            <a:lvl1pPr>
              <a:defRPr/>
            </a:lvl1pPr>
          </a:lstStyle>
          <a:p>
            <a:pPr>
              <a:defRPr/>
            </a:pPr>
            <a:fld id="{ABE9B294-33BB-4A1C-AFEE-729AE7901ABB}" type="slidenum">
              <a:rPr lang="en-US" altLang="en-US"/>
              <a:pPr>
                <a:defRPr/>
              </a:pPr>
              <a:t>‹#›</a:t>
            </a:fld>
            <a:endParaRPr lang="en-US" altLang="en-US" dirty="0"/>
          </a:p>
        </p:txBody>
      </p:sp>
      <p:sp>
        <p:nvSpPr>
          <p:cNvPr id="3" name="TextBox 2">
            <a:extLst>
              <a:ext uri="{FF2B5EF4-FFF2-40B4-BE49-F238E27FC236}">
                <a16:creationId xmlns:a16="http://schemas.microsoft.com/office/drawing/2014/main" id="{0F899935-8E60-41A4-B441-914623BBF5DA}"/>
              </a:ext>
            </a:extLst>
          </p:cNvPr>
          <p:cNvSpPr txBox="1"/>
          <p:nvPr userDrawn="1"/>
        </p:nvSpPr>
        <p:spPr>
          <a:xfrm>
            <a:off x="457200" y="1777525"/>
            <a:ext cx="3995159" cy="434981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962218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A8E6D4A9-272A-704D-8DCE-62F796AD13A1}"/>
              </a:ext>
            </a:extLst>
          </p:cNvPr>
          <p:cNvSpPr>
            <a:spLocks noGrp="1"/>
          </p:cNvSpPr>
          <p:nvPr>
            <p:ph type="title"/>
          </p:nvPr>
        </p:nvSpPr>
        <p:spPr>
          <a:xfrm>
            <a:off x="457200" y="1002933"/>
            <a:ext cx="8229600" cy="630237"/>
          </a:xfrm>
        </p:spPr>
        <p:txBody>
          <a:bodyPr/>
          <a:lstStyle/>
          <a:p>
            <a:r>
              <a:rPr lang="en-US" dirty="0"/>
              <a:t>Click to edit Master title style</a:t>
            </a:r>
          </a:p>
        </p:txBody>
      </p:sp>
      <p:sp>
        <p:nvSpPr>
          <p:cNvPr id="3" name="Date Placeholder 3">
            <a:extLst>
              <a:ext uri="{FF2B5EF4-FFF2-40B4-BE49-F238E27FC236}">
                <a16:creationId xmlns:a16="http://schemas.microsoft.com/office/drawing/2014/main" id="{B0D78250-B742-4A69-874B-6A9879828D92}"/>
              </a:ext>
            </a:extLst>
          </p:cNvPr>
          <p:cNvSpPr>
            <a:spLocks noGrp="1"/>
          </p:cNvSpPr>
          <p:nvPr>
            <p:ph type="dt" sz="half" idx="10"/>
          </p:nvPr>
        </p:nvSpPr>
        <p:spPr/>
        <p:txBody>
          <a:bodyPr/>
          <a:lstStyle>
            <a:lvl1pPr>
              <a:defRPr/>
            </a:lvl1pPr>
          </a:lstStyle>
          <a:p>
            <a:pPr>
              <a:defRPr/>
            </a:pPr>
            <a:fld id="{1EB97E1B-E794-4714-AE37-A939F55B5D1C}" type="datetime1">
              <a:rPr lang="en-US" altLang="en-US" smtClean="0"/>
              <a:t>4/11/2023</a:t>
            </a:fld>
            <a:endParaRPr lang="en-US" altLang="en-US" dirty="0"/>
          </a:p>
        </p:txBody>
      </p:sp>
      <p:sp>
        <p:nvSpPr>
          <p:cNvPr id="4" name="Footer Placeholder 4">
            <a:extLst>
              <a:ext uri="{FF2B5EF4-FFF2-40B4-BE49-F238E27FC236}">
                <a16:creationId xmlns:a16="http://schemas.microsoft.com/office/drawing/2014/main" id="{7A89D7F3-9C46-4DDD-8ED6-53BB09B29A3B}"/>
              </a:ext>
            </a:extLst>
          </p:cNvPr>
          <p:cNvSpPr>
            <a:spLocks noGrp="1"/>
          </p:cNvSpPr>
          <p:nvPr>
            <p:ph type="ftr" sz="quarter" idx="11"/>
          </p:nvPr>
        </p:nvSpPr>
        <p:spPr/>
        <p:txBody>
          <a:bodyPr/>
          <a:lstStyle>
            <a:lvl1pPr>
              <a:defRPr/>
            </a:lvl1pPr>
          </a:lstStyle>
          <a:p>
            <a:pPr>
              <a:defRPr/>
            </a:pPr>
            <a:r>
              <a:rPr lang="en-US"/>
              <a:t>North Weld County Water District, Colorado </a:t>
            </a:r>
            <a:endParaRPr lang="en-US" dirty="0"/>
          </a:p>
        </p:txBody>
      </p:sp>
      <p:sp>
        <p:nvSpPr>
          <p:cNvPr id="5" name="Slide Number Placeholder 5">
            <a:extLst>
              <a:ext uri="{FF2B5EF4-FFF2-40B4-BE49-F238E27FC236}">
                <a16:creationId xmlns:a16="http://schemas.microsoft.com/office/drawing/2014/main" id="{F23A8A56-2BD8-42B7-B6F2-C44FF0D5E39A}"/>
              </a:ext>
            </a:extLst>
          </p:cNvPr>
          <p:cNvSpPr>
            <a:spLocks noGrp="1"/>
          </p:cNvSpPr>
          <p:nvPr>
            <p:ph type="sldNum" sz="quarter" idx="12"/>
          </p:nvPr>
        </p:nvSpPr>
        <p:spPr/>
        <p:txBody>
          <a:bodyPr/>
          <a:lstStyle>
            <a:lvl1pPr>
              <a:defRPr/>
            </a:lvl1pPr>
          </a:lstStyle>
          <a:p>
            <a:pPr>
              <a:defRPr/>
            </a:pPr>
            <a:fld id="{78AE9745-DC2F-4C06-B2B1-82771A3EC98A}" type="slidenum">
              <a:rPr lang="en-US" altLang="en-US"/>
              <a:pPr>
                <a:defRPr/>
              </a:pPr>
              <a:t>‹#›</a:t>
            </a:fld>
            <a:endParaRPr lang="en-US" altLang="en-US" dirty="0"/>
          </a:p>
        </p:txBody>
      </p:sp>
    </p:spTree>
    <p:extLst>
      <p:ext uri="{BB962C8B-B14F-4D97-AF65-F5344CB8AC3E}">
        <p14:creationId xmlns:p14="http://schemas.microsoft.com/office/powerpoint/2010/main" val="848276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 Orange">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855262B-0DE5-3C4C-96E2-774ABEC1D402}"/>
              </a:ext>
            </a:extLst>
          </p:cNvPr>
          <p:cNvSpPr>
            <a:spLocks noGrp="1"/>
          </p:cNvSpPr>
          <p:nvPr>
            <p:ph type="title"/>
          </p:nvPr>
        </p:nvSpPr>
        <p:spPr>
          <a:xfrm>
            <a:off x="466726" y="1003300"/>
            <a:ext cx="8220074" cy="630238"/>
          </a:xfrm>
        </p:spPr>
        <p:txBody>
          <a:bodyPr/>
          <a:lstStyle>
            <a:lvl1pPr algn="l">
              <a:defRPr>
                <a:solidFill>
                  <a:schemeClr val="tx2"/>
                </a:solidFill>
              </a:defRPr>
            </a:lvl1pPr>
          </a:lstStyle>
          <a:p>
            <a:r>
              <a:rPr lang="en-US" dirty="0"/>
              <a:t>Click to edit Master title style</a:t>
            </a:r>
          </a:p>
        </p:txBody>
      </p:sp>
      <p:sp>
        <p:nvSpPr>
          <p:cNvPr id="3" name="Date Placeholder 3">
            <a:extLst>
              <a:ext uri="{FF2B5EF4-FFF2-40B4-BE49-F238E27FC236}">
                <a16:creationId xmlns:a16="http://schemas.microsoft.com/office/drawing/2014/main" id="{10BD2020-DF3D-491B-8A1B-A9FD76CECC55}"/>
              </a:ext>
            </a:extLst>
          </p:cNvPr>
          <p:cNvSpPr>
            <a:spLocks noGrp="1"/>
          </p:cNvSpPr>
          <p:nvPr>
            <p:ph type="dt" sz="half" idx="10"/>
          </p:nvPr>
        </p:nvSpPr>
        <p:spPr/>
        <p:txBody>
          <a:bodyPr/>
          <a:lstStyle>
            <a:lvl1pPr>
              <a:defRPr/>
            </a:lvl1pPr>
          </a:lstStyle>
          <a:p>
            <a:pPr>
              <a:defRPr/>
            </a:pPr>
            <a:fld id="{C1C4117B-68BA-4225-9867-7E126CEA7E98}" type="datetime1">
              <a:rPr lang="en-US" altLang="en-US" smtClean="0"/>
              <a:t>4/11/2023</a:t>
            </a:fld>
            <a:endParaRPr lang="en-US" altLang="en-US" dirty="0"/>
          </a:p>
        </p:txBody>
      </p:sp>
      <p:sp>
        <p:nvSpPr>
          <p:cNvPr id="4" name="Footer Placeholder 4">
            <a:extLst>
              <a:ext uri="{FF2B5EF4-FFF2-40B4-BE49-F238E27FC236}">
                <a16:creationId xmlns:a16="http://schemas.microsoft.com/office/drawing/2014/main" id="{0F9F31AE-6545-4B9B-ACD0-5EC0997AA614}"/>
              </a:ext>
            </a:extLst>
          </p:cNvPr>
          <p:cNvSpPr>
            <a:spLocks noGrp="1"/>
          </p:cNvSpPr>
          <p:nvPr>
            <p:ph type="ftr" sz="quarter" idx="11"/>
          </p:nvPr>
        </p:nvSpPr>
        <p:spPr/>
        <p:txBody>
          <a:bodyPr/>
          <a:lstStyle>
            <a:lvl1pPr>
              <a:defRPr/>
            </a:lvl1pPr>
          </a:lstStyle>
          <a:p>
            <a:pPr>
              <a:defRPr/>
            </a:pPr>
            <a:r>
              <a:rPr lang="en-US"/>
              <a:t>North Weld County Water District, Colorado </a:t>
            </a:r>
            <a:endParaRPr lang="en-US" dirty="0"/>
          </a:p>
        </p:txBody>
      </p:sp>
      <p:sp>
        <p:nvSpPr>
          <p:cNvPr id="5" name="Slide Number Placeholder 5">
            <a:extLst>
              <a:ext uri="{FF2B5EF4-FFF2-40B4-BE49-F238E27FC236}">
                <a16:creationId xmlns:a16="http://schemas.microsoft.com/office/drawing/2014/main" id="{25D59A16-E26A-401D-AE0F-B37E76D8931F}"/>
              </a:ext>
            </a:extLst>
          </p:cNvPr>
          <p:cNvSpPr>
            <a:spLocks noGrp="1"/>
          </p:cNvSpPr>
          <p:nvPr>
            <p:ph type="sldNum" sz="quarter" idx="12"/>
          </p:nvPr>
        </p:nvSpPr>
        <p:spPr/>
        <p:txBody>
          <a:bodyPr/>
          <a:lstStyle>
            <a:lvl1pPr>
              <a:defRPr/>
            </a:lvl1pPr>
          </a:lstStyle>
          <a:p>
            <a:pPr>
              <a:defRPr/>
            </a:pPr>
            <a:fld id="{F3C9E0F4-7F2B-4B43-A2C2-27A575250279}" type="slidenum">
              <a:rPr lang="en-US" altLang="en-US"/>
              <a:pPr>
                <a:defRPr/>
              </a:pPr>
              <a:t>‹#›</a:t>
            </a:fld>
            <a:endParaRPr lang="en-US" altLang="en-US" dirty="0"/>
          </a:p>
        </p:txBody>
      </p:sp>
    </p:spTree>
    <p:extLst>
      <p:ext uri="{BB962C8B-B14F-4D97-AF65-F5344CB8AC3E}">
        <p14:creationId xmlns:p14="http://schemas.microsoft.com/office/powerpoint/2010/main" val="18225267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91" r:id="rId4"/>
  </p:sldLayoutIdLst>
  <p:hf hdr="0" ftr="0" dt="0"/>
  <p:txStyles>
    <p:titleStyle>
      <a:lvl1pPr algn="l" defTabSz="457200" rtl="0" eaLnBrk="0" fontAlgn="base" hangingPunct="0">
        <a:spcBef>
          <a:spcPct val="0"/>
        </a:spcBef>
        <a:spcAft>
          <a:spcPct val="0"/>
        </a:spcAft>
        <a:defRPr sz="2800" kern="1200">
          <a:solidFill>
            <a:schemeClr val="tx2"/>
          </a:solidFill>
          <a:latin typeface="Gotham-Medium" pitchFamily="2" charset="0"/>
          <a:ea typeface="MS PGothic" pitchFamily="34" charset="-128"/>
          <a:cs typeface="Arial" panose="020B0604020202020204" pitchFamily="34" charset="0"/>
        </a:defRPr>
      </a:lvl1pPr>
      <a:lvl2pPr algn="l" defTabSz="457200" rtl="0" eaLnBrk="0" fontAlgn="base" hangingPunct="0">
        <a:spcBef>
          <a:spcPct val="0"/>
        </a:spcBef>
        <a:spcAft>
          <a:spcPct val="0"/>
        </a:spcAft>
        <a:defRPr sz="2800">
          <a:solidFill>
            <a:schemeClr val="tx2"/>
          </a:solidFill>
          <a:latin typeface="Gotham-Medium" pitchFamily="2" charset="0"/>
          <a:ea typeface="MS PGothic" pitchFamily="34" charset="-128"/>
          <a:cs typeface="Arial" panose="020B0604020202020204" pitchFamily="34" charset="0"/>
        </a:defRPr>
      </a:lvl2pPr>
      <a:lvl3pPr algn="l" defTabSz="457200" rtl="0" eaLnBrk="0" fontAlgn="base" hangingPunct="0">
        <a:spcBef>
          <a:spcPct val="0"/>
        </a:spcBef>
        <a:spcAft>
          <a:spcPct val="0"/>
        </a:spcAft>
        <a:defRPr sz="2800">
          <a:solidFill>
            <a:schemeClr val="tx2"/>
          </a:solidFill>
          <a:latin typeface="Gotham-Medium" pitchFamily="2" charset="0"/>
          <a:ea typeface="MS PGothic" pitchFamily="34" charset="-128"/>
          <a:cs typeface="Arial" panose="020B0604020202020204" pitchFamily="34" charset="0"/>
        </a:defRPr>
      </a:lvl3pPr>
      <a:lvl4pPr algn="l" defTabSz="457200" rtl="0" eaLnBrk="0" fontAlgn="base" hangingPunct="0">
        <a:spcBef>
          <a:spcPct val="0"/>
        </a:spcBef>
        <a:spcAft>
          <a:spcPct val="0"/>
        </a:spcAft>
        <a:defRPr sz="2800">
          <a:solidFill>
            <a:schemeClr val="tx2"/>
          </a:solidFill>
          <a:latin typeface="Gotham-Medium" pitchFamily="2" charset="0"/>
          <a:ea typeface="MS PGothic" pitchFamily="34" charset="-128"/>
          <a:cs typeface="Arial" panose="020B0604020202020204" pitchFamily="34" charset="0"/>
        </a:defRPr>
      </a:lvl4pPr>
      <a:lvl5pPr algn="l" defTabSz="457200" rtl="0" eaLnBrk="0" fontAlgn="base" hangingPunct="0">
        <a:spcBef>
          <a:spcPct val="0"/>
        </a:spcBef>
        <a:spcAft>
          <a:spcPct val="0"/>
        </a:spcAft>
        <a:defRPr sz="2800">
          <a:solidFill>
            <a:schemeClr val="tx2"/>
          </a:solidFill>
          <a:latin typeface="Gotham-Medium" pitchFamily="2" charset="0"/>
          <a:ea typeface="MS PGothic" pitchFamily="34" charset="-128"/>
          <a:cs typeface="Arial" panose="020B0604020202020204" pitchFamily="34" charset="0"/>
        </a:defRPr>
      </a:lvl5pPr>
      <a:lvl6pPr marL="457200" algn="l" defTabSz="457200" rtl="0" fontAlgn="base">
        <a:spcBef>
          <a:spcPct val="0"/>
        </a:spcBef>
        <a:spcAft>
          <a:spcPct val="0"/>
        </a:spcAft>
        <a:defRPr sz="2800">
          <a:solidFill>
            <a:srgbClr val="DF3C03"/>
          </a:solidFill>
          <a:latin typeface="Sabon LT Std" charset="0"/>
          <a:ea typeface="ＭＳ Ｐゴシック" charset="0"/>
          <a:cs typeface="ＭＳ Ｐゴシック" charset="0"/>
        </a:defRPr>
      </a:lvl6pPr>
      <a:lvl7pPr marL="914400" algn="l" defTabSz="457200" rtl="0" fontAlgn="base">
        <a:spcBef>
          <a:spcPct val="0"/>
        </a:spcBef>
        <a:spcAft>
          <a:spcPct val="0"/>
        </a:spcAft>
        <a:defRPr sz="2800">
          <a:solidFill>
            <a:srgbClr val="DF3C03"/>
          </a:solidFill>
          <a:latin typeface="Sabon LT Std" charset="0"/>
          <a:ea typeface="ＭＳ Ｐゴシック" charset="0"/>
          <a:cs typeface="ＭＳ Ｐゴシック" charset="0"/>
        </a:defRPr>
      </a:lvl7pPr>
      <a:lvl8pPr marL="1371600" algn="l" defTabSz="457200" rtl="0" fontAlgn="base">
        <a:spcBef>
          <a:spcPct val="0"/>
        </a:spcBef>
        <a:spcAft>
          <a:spcPct val="0"/>
        </a:spcAft>
        <a:defRPr sz="2800">
          <a:solidFill>
            <a:srgbClr val="DF3C03"/>
          </a:solidFill>
          <a:latin typeface="Sabon LT Std" charset="0"/>
          <a:ea typeface="ＭＳ Ｐゴシック" charset="0"/>
          <a:cs typeface="ＭＳ Ｐゴシック" charset="0"/>
        </a:defRPr>
      </a:lvl8pPr>
      <a:lvl9pPr marL="1828800" algn="l" defTabSz="457200" rtl="0" fontAlgn="base">
        <a:spcBef>
          <a:spcPct val="0"/>
        </a:spcBef>
        <a:spcAft>
          <a:spcPct val="0"/>
        </a:spcAft>
        <a:defRPr sz="2800">
          <a:solidFill>
            <a:srgbClr val="DF3C03"/>
          </a:solidFill>
          <a:latin typeface="Sabon LT Std"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defRPr kern="1200">
          <a:solidFill>
            <a:srgbClr val="414139"/>
          </a:solidFill>
          <a:latin typeface="Gotham-Book" pitchFamily="2" charset="0"/>
          <a:ea typeface="MS PGothic" pitchFamily="34" charset="-128"/>
          <a:cs typeface="Gotham-Book" pitchFamily="2" charset="0"/>
        </a:defRPr>
      </a:lvl1pPr>
      <a:lvl2pPr marL="457200" algn="l" defTabSz="457200" rtl="0" eaLnBrk="0" fontAlgn="base" hangingPunct="0">
        <a:spcBef>
          <a:spcPct val="20000"/>
        </a:spcBef>
        <a:spcAft>
          <a:spcPct val="0"/>
        </a:spcAft>
        <a:buFont typeface="Arial" panose="020B0604020202020204" pitchFamily="34" charset="0"/>
        <a:defRPr sz="1600" kern="1200">
          <a:solidFill>
            <a:srgbClr val="414139"/>
          </a:solidFill>
          <a:latin typeface="Gotham-Book" pitchFamily="2" charset="0"/>
          <a:ea typeface="MS PGothic" pitchFamily="34" charset="-128"/>
          <a:cs typeface="Gotham-Book" pitchFamily="2"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414139"/>
          </a:solidFill>
          <a:latin typeface="Gotham-Book" pitchFamily="2" charset="0"/>
          <a:ea typeface="MS PGothic" pitchFamily="34" charset="-128"/>
          <a:cs typeface="Gotham-Book" pitchFamily="2"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414139"/>
          </a:solidFill>
          <a:latin typeface="Gotham-Book" pitchFamily="2" charset="0"/>
          <a:ea typeface="MS PGothic" pitchFamily="34" charset="-128"/>
          <a:cs typeface="Gotham-Book" pitchFamily="2"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414139"/>
          </a:solidFill>
          <a:latin typeface="Gotham-Book" pitchFamily="2" charset="0"/>
          <a:ea typeface="MS PGothic" pitchFamily="34" charset="-128"/>
          <a:cs typeface="Gotham-Book"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 Placeholder 2">
            <a:extLst>
              <a:ext uri="{FF2B5EF4-FFF2-40B4-BE49-F238E27FC236}">
                <a16:creationId xmlns:a16="http://schemas.microsoft.com/office/drawing/2014/main" id="{1DE51B2E-8D99-4A12-9B38-FD2D2CE56ED3}"/>
              </a:ext>
            </a:extLst>
          </p:cNvPr>
          <p:cNvSpPr>
            <a:spLocks noGrp="1"/>
          </p:cNvSpPr>
          <p:nvPr>
            <p:ph type="body" idx="1"/>
          </p:nvPr>
        </p:nvSpPr>
        <p:spPr bwMode="auto">
          <a:xfrm>
            <a:off x="555476" y="1758950"/>
            <a:ext cx="8131324" cy="454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52" name="Title Placeholder 12">
            <a:extLst>
              <a:ext uri="{FF2B5EF4-FFF2-40B4-BE49-F238E27FC236}">
                <a16:creationId xmlns:a16="http://schemas.microsoft.com/office/drawing/2014/main" id="{1DFB5C7F-CA88-40B2-8BD6-B989C13CD4B1}"/>
              </a:ext>
            </a:extLst>
          </p:cNvPr>
          <p:cNvSpPr>
            <a:spLocks noGrp="1" noChangeArrowheads="1"/>
          </p:cNvSpPr>
          <p:nvPr>
            <p:ph type="title"/>
          </p:nvPr>
        </p:nvSpPr>
        <p:spPr bwMode="auto">
          <a:xfrm>
            <a:off x="555474" y="1003300"/>
            <a:ext cx="81313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21" name="Date Placeholder 3">
            <a:extLst>
              <a:ext uri="{FF2B5EF4-FFF2-40B4-BE49-F238E27FC236}">
                <a16:creationId xmlns:a16="http://schemas.microsoft.com/office/drawing/2014/main" id="{A1221D7C-22B7-9948-B942-3AB5AD688C83}"/>
              </a:ext>
            </a:extLst>
          </p:cNvPr>
          <p:cNvSpPr>
            <a:spLocks noGrp="1"/>
          </p:cNvSpPr>
          <p:nvPr>
            <p:ph type="dt" sz="half" idx="2"/>
          </p:nvPr>
        </p:nvSpPr>
        <p:spPr>
          <a:xfrm>
            <a:off x="6999287" y="6486262"/>
            <a:ext cx="1217613" cy="235213"/>
          </a:xfrm>
          <a:prstGeom prst="rect">
            <a:avLst/>
          </a:prstGeom>
        </p:spPr>
        <p:txBody>
          <a:bodyPr/>
          <a:lstStyle>
            <a:lvl1pPr algn="r">
              <a:defRPr>
                <a:solidFill>
                  <a:srgbClr val="64A3C7"/>
                </a:solidFill>
                <a:latin typeface="Gotham-Book" pitchFamily="2" charset="0"/>
                <a:ea typeface="ヒラギノ角ゴ ProN W3" panose="020B0300000000000000" pitchFamily="34" charset="-128"/>
                <a:sym typeface="Gill Sans Std Light" panose="020B0502020104020203" pitchFamily="34" charset="-79"/>
              </a:defRPr>
            </a:lvl1pPr>
          </a:lstStyle>
          <a:p>
            <a:pPr>
              <a:defRPr/>
            </a:pPr>
            <a:fld id="{46E6EA83-276D-404B-9122-BFED5BC844C2}" type="datetime1">
              <a:rPr lang="en-US" altLang="en-US" smtClean="0"/>
              <a:t>4/11/2023</a:t>
            </a:fld>
            <a:endParaRPr lang="en-US" altLang="en-US" dirty="0"/>
          </a:p>
        </p:txBody>
      </p:sp>
      <p:sp>
        <p:nvSpPr>
          <p:cNvPr id="22" name="Footer Placeholder 4">
            <a:extLst>
              <a:ext uri="{FF2B5EF4-FFF2-40B4-BE49-F238E27FC236}">
                <a16:creationId xmlns:a16="http://schemas.microsoft.com/office/drawing/2014/main" id="{F9C2B197-8E34-FE4F-8887-A321EC8A00E2}"/>
              </a:ext>
            </a:extLst>
          </p:cNvPr>
          <p:cNvSpPr>
            <a:spLocks noGrp="1"/>
          </p:cNvSpPr>
          <p:nvPr>
            <p:ph type="ftr" sz="quarter" idx="3"/>
          </p:nvPr>
        </p:nvSpPr>
        <p:spPr>
          <a:xfrm>
            <a:off x="466725" y="6486263"/>
            <a:ext cx="6351587" cy="235212"/>
          </a:xfrm>
          <a:prstGeom prst="rect">
            <a:avLst/>
          </a:prstGeom>
        </p:spPr>
        <p:txBody>
          <a:bodyPr/>
          <a:lstStyle>
            <a:lvl1pPr>
              <a:defRPr b="0">
                <a:solidFill>
                  <a:srgbClr val="64A3C7"/>
                </a:solidFill>
                <a:latin typeface="Gotham-Book" pitchFamily="2" charset="0"/>
                <a:ea typeface="ヒラギノ角ゴ ProN W3" panose="020B0300000000000000" pitchFamily="34" charset="-128"/>
                <a:sym typeface="Gill Sans Std Light" panose="020B0502020104020203" pitchFamily="34" charset="-79"/>
              </a:defRPr>
            </a:lvl1pPr>
          </a:lstStyle>
          <a:p>
            <a:pPr>
              <a:defRPr/>
            </a:pPr>
            <a:r>
              <a:rPr lang="en-US"/>
              <a:t>North Weld County Water District, Colorado </a:t>
            </a:r>
            <a:endParaRPr lang="en-US" dirty="0"/>
          </a:p>
        </p:txBody>
      </p:sp>
      <p:sp>
        <p:nvSpPr>
          <p:cNvPr id="23" name="Slide Number Placeholder 5">
            <a:extLst>
              <a:ext uri="{FF2B5EF4-FFF2-40B4-BE49-F238E27FC236}">
                <a16:creationId xmlns:a16="http://schemas.microsoft.com/office/drawing/2014/main" id="{0BA24557-B0AE-A34C-9475-96CF747F80D4}"/>
              </a:ext>
            </a:extLst>
          </p:cNvPr>
          <p:cNvSpPr>
            <a:spLocks noGrp="1"/>
          </p:cNvSpPr>
          <p:nvPr>
            <p:ph type="sldNum" sz="quarter" idx="4"/>
          </p:nvPr>
        </p:nvSpPr>
        <p:spPr>
          <a:xfrm>
            <a:off x="8216900" y="6486263"/>
            <a:ext cx="469900" cy="235212"/>
          </a:xfrm>
          <a:prstGeom prst="rect">
            <a:avLst/>
          </a:prstGeom>
        </p:spPr>
        <p:txBody>
          <a:bodyPr/>
          <a:lstStyle>
            <a:lvl1pPr algn="r">
              <a:defRPr>
                <a:solidFill>
                  <a:srgbClr val="64A3C7"/>
                </a:solidFill>
                <a:latin typeface="Gotham-Book" pitchFamily="2" charset="0"/>
                <a:ea typeface="ヒラギノ角ゴ ProN W3" panose="020B0300000000000000" pitchFamily="34" charset="-128"/>
                <a:sym typeface="Gill Sans Std Light" panose="020B0502020104020203" pitchFamily="34" charset="-79"/>
              </a:defRPr>
            </a:lvl1pPr>
          </a:lstStyle>
          <a:p>
            <a:pPr>
              <a:defRPr/>
            </a:pPr>
            <a:fld id="{369406A3-A0C8-43CB-B6E6-2DC40DE0295A}" type="slidenum">
              <a:rPr lang="en-US" altLang="en-US" smtClean="0"/>
              <a:pPr>
                <a:defRPr/>
              </a:pPr>
              <a:t>‹#›</a:t>
            </a:fld>
            <a:endParaRPr lang="en-US" altLang="en-US" dirty="0"/>
          </a:p>
        </p:txBody>
      </p:sp>
      <p:cxnSp>
        <p:nvCxnSpPr>
          <p:cNvPr id="7" name="Straight Connector 6">
            <a:extLst>
              <a:ext uri="{FF2B5EF4-FFF2-40B4-BE49-F238E27FC236}">
                <a16:creationId xmlns:a16="http://schemas.microsoft.com/office/drawing/2014/main" id="{3D30C309-6AEA-4178-8346-ECE24F0B0F01}"/>
              </a:ext>
            </a:extLst>
          </p:cNvPr>
          <p:cNvCxnSpPr>
            <a:cxnSpLocks/>
          </p:cNvCxnSpPr>
          <p:nvPr userDrawn="1"/>
        </p:nvCxnSpPr>
        <p:spPr>
          <a:xfrm>
            <a:off x="457200" y="3069203"/>
            <a:ext cx="0" cy="3135044"/>
          </a:xfrm>
          <a:prstGeom prst="line">
            <a:avLst/>
          </a:prstGeom>
          <a:ln w="12700">
            <a:solidFill>
              <a:srgbClr val="64A3C7"/>
            </a:solidFill>
          </a:ln>
          <a:effectLst/>
        </p:spPr>
        <p:style>
          <a:lnRef idx="2">
            <a:schemeClr val="accent1"/>
          </a:lnRef>
          <a:fillRef idx="0">
            <a:schemeClr val="accent1"/>
          </a:fillRef>
          <a:effectRef idx="1">
            <a:schemeClr val="accent1"/>
          </a:effectRef>
          <a:fontRef idx="minor">
            <a:schemeClr val="tx1"/>
          </a:fontRef>
        </p:style>
      </p:cxnSp>
      <p:sp>
        <p:nvSpPr>
          <p:cNvPr id="25" name="Footer Placeholder 4">
            <a:extLst>
              <a:ext uri="{FF2B5EF4-FFF2-40B4-BE49-F238E27FC236}">
                <a16:creationId xmlns:a16="http://schemas.microsoft.com/office/drawing/2014/main" id="{3FC20611-F4F1-4326-942F-6252BBC0ECD7}"/>
              </a:ext>
            </a:extLst>
          </p:cNvPr>
          <p:cNvSpPr txBox="1">
            <a:spLocks/>
          </p:cNvSpPr>
          <p:nvPr userDrawn="1"/>
        </p:nvSpPr>
        <p:spPr>
          <a:xfrm rot="16200000">
            <a:off x="-1794543" y="3992382"/>
            <a:ext cx="4323828" cy="235212"/>
          </a:xfrm>
          <a:prstGeom prst="rect">
            <a:avLst/>
          </a:prstGeom>
        </p:spPr>
        <p:txBody>
          <a:bodyPr/>
          <a:lstStyle>
            <a:defPPr>
              <a:defRPr lang="en-US"/>
            </a:defPPr>
            <a:lvl1pPr algn="l" rtl="0" eaLnBrk="0" fontAlgn="base" hangingPunct="0">
              <a:spcBef>
                <a:spcPct val="0"/>
              </a:spcBef>
              <a:spcAft>
                <a:spcPct val="0"/>
              </a:spcAft>
              <a:defRPr sz="800" b="0" kern="1200">
                <a:solidFill>
                  <a:schemeClr val="accent6"/>
                </a:solidFill>
                <a:latin typeface="Gotham-Book" pitchFamily="2" charset="0"/>
                <a:ea typeface="ヒラギノ角ゴ ProN W3" panose="020B0300000000000000" pitchFamily="34" charset="-128"/>
                <a:cs typeface="+mn-cs"/>
                <a:sym typeface="Gill Sans Std Light" panose="020B0502020104020203" pitchFamily="34" charset="-79"/>
              </a:defRPr>
            </a:lvl1pPr>
            <a:lvl2pPr marL="320675" indent="136525"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2pPr>
            <a:lvl3pPr marL="641350" indent="273050"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3pPr>
            <a:lvl4pPr marL="963613" indent="407988"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4pPr>
            <a:lvl5pPr marL="1284288" indent="544513"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5pPr>
            <a:lvl6pPr marL="2286000" algn="l" defTabSz="914400" rtl="0" eaLnBrk="1" latinLnBrk="0" hangingPunct="1">
              <a:defRPr sz="800" kern="1200">
                <a:solidFill>
                  <a:srgbClr val="000000"/>
                </a:solidFill>
                <a:latin typeface="Gill Sans Std Light" pitchFamily="-1" charset="0"/>
                <a:ea typeface="ヒラギノ角ゴ ProN W3" pitchFamily="126" charset="-128"/>
                <a:cs typeface="+mn-cs"/>
                <a:sym typeface="Gill Sans Std Light" pitchFamily="-1" charset="0"/>
              </a:defRPr>
            </a:lvl6pPr>
            <a:lvl7pPr marL="2743200" algn="l" defTabSz="914400" rtl="0" eaLnBrk="1" latinLnBrk="0" hangingPunct="1">
              <a:defRPr sz="800" kern="1200">
                <a:solidFill>
                  <a:srgbClr val="000000"/>
                </a:solidFill>
                <a:latin typeface="Gill Sans Std Light" pitchFamily="-1" charset="0"/>
                <a:ea typeface="ヒラギノ角ゴ ProN W3" pitchFamily="126" charset="-128"/>
                <a:cs typeface="+mn-cs"/>
                <a:sym typeface="Gill Sans Std Light" pitchFamily="-1" charset="0"/>
              </a:defRPr>
            </a:lvl7pPr>
            <a:lvl8pPr marL="3200400" algn="l" defTabSz="914400" rtl="0" eaLnBrk="1" latinLnBrk="0" hangingPunct="1">
              <a:defRPr sz="800" kern="1200">
                <a:solidFill>
                  <a:srgbClr val="000000"/>
                </a:solidFill>
                <a:latin typeface="Gill Sans Std Light" pitchFamily="-1" charset="0"/>
                <a:ea typeface="ヒラギノ角ゴ ProN W3" pitchFamily="126" charset="-128"/>
                <a:cs typeface="+mn-cs"/>
                <a:sym typeface="Gill Sans Std Light" pitchFamily="-1" charset="0"/>
              </a:defRPr>
            </a:lvl8pPr>
            <a:lvl9pPr marL="3657600" algn="l" defTabSz="914400" rtl="0" eaLnBrk="1" latinLnBrk="0" hangingPunct="1">
              <a:defRPr sz="800" kern="1200">
                <a:solidFill>
                  <a:srgbClr val="000000"/>
                </a:solidFill>
                <a:latin typeface="Gill Sans Std Light" pitchFamily="-1" charset="0"/>
                <a:ea typeface="ヒラギノ角ゴ ProN W3" pitchFamily="126" charset="-128"/>
                <a:cs typeface="+mn-cs"/>
                <a:sym typeface="Gill Sans Std Light" pitchFamily="-1" charset="0"/>
              </a:defRPr>
            </a:lvl9pPr>
          </a:lstStyle>
          <a:p>
            <a:pPr>
              <a:defRPr/>
            </a:pPr>
            <a:r>
              <a:rPr lang="en-US" dirty="0">
                <a:solidFill>
                  <a:srgbClr val="64A3C7"/>
                </a:solidFill>
              </a:rPr>
              <a:t>Presentation to S &amp; P Ratings</a:t>
            </a:r>
          </a:p>
        </p:txBody>
      </p:sp>
      <p:cxnSp>
        <p:nvCxnSpPr>
          <p:cNvPr id="27" name="Straight Connector 26">
            <a:extLst>
              <a:ext uri="{FF2B5EF4-FFF2-40B4-BE49-F238E27FC236}">
                <a16:creationId xmlns:a16="http://schemas.microsoft.com/office/drawing/2014/main" id="{27A3E260-8BEE-4D58-97FF-859AA693D73A}"/>
              </a:ext>
            </a:extLst>
          </p:cNvPr>
          <p:cNvCxnSpPr>
            <a:cxnSpLocks/>
          </p:cNvCxnSpPr>
          <p:nvPr userDrawn="1"/>
        </p:nvCxnSpPr>
        <p:spPr>
          <a:xfrm>
            <a:off x="457200" y="6433930"/>
            <a:ext cx="1109585" cy="1"/>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F7D98C3-D05B-4926-8171-3F6443345142}"/>
              </a:ext>
            </a:extLst>
          </p:cNvPr>
          <p:cNvCxnSpPr>
            <a:cxnSpLocks/>
          </p:cNvCxnSpPr>
          <p:nvPr userDrawn="1"/>
        </p:nvCxnSpPr>
        <p:spPr>
          <a:xfrm flipV="1">
            <a:off x="1566785" y="6433930"/>
            <a:ext cx="7120015" cy="1"/>
          </a:xfrm>
          <a:prstGeom prst="line">
            <a:avLst/>
          </a:prstGeom>
          <a:ln w="76200">
            <a:solidFill>
              <a:srgbClr val="087CA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944215C-3C35-4B03-8DE4-B4C6F343A37E}"/>
              </a:ext>
            </a:extLst>
          </p:cNvPr>
          <p:cNvCxnSpPr>
            <a:cxnSpLocks/>
          </p:cNvCxnSpPr>
          <p:nvPr userDrawn="1"/>
        </p:nvCxnSpPr>
        <p:spPr>
          <a:xfrm>
            <a:off x="484977" y="990245"/>
            <a:ext cx="7292469" cy="0"/>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1BB9EED-128D-4ACF-A031-24C77AE23D37}"/>
              </a:ext>
            </a:extLst>
          </p:cNvPr>
          <p:cNvCxnSpPr>
            <a:cxnSpLocks/>
          </p:cNvCxnSpPr>
          <p:nvPr userDrawn="1"/>
        </p:nvCxnSpPr>
        <p:spPr>
          <a:xfrm>
            <a:off x="7777446" y="991513"/>
            <a:ext cx="934992" cy="0"/>
          </a:xfrm>
          <a:prstGeom prst="line">
            <a:avLst/>
          </a:prstGeom>
          <a:ln w="76200">
            <a:solidFill>
              <a:srgbClr val="087CAF"/>
            </a:solidFill>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3393D9BD-7AF3-4DE0-A27E-C3E1DA7C68A1}"/>
              </a:ext>
            </a:extLst>
          </p:cNvPr>
          <p:cNvSpPr txBox="1"/>
          <p:nvPr userDrawn="1"/>
        </p:nvSpPr>
        <p:spPr>
          <a:xfrm>
            <a:off x="6725541" y="746125"/>
            <a:ext cx="1264777" cy="215444"/>
          </a:xfrm>
          <a:prstGeom prst="rect">
            <a:avLst/>
          </a:prstGeom>
          <a:noFill/>
        </p:spPr>
        <p:txBody>
          <a:bodyPr wrap="square" rtlCol="0">
            <a:spAutoFit/>
          </a:bodyPr>
          <a:lstStyle/>
          <a:p>
            <a:pPr algn="r"/>
            <a:r>
              <a:rPr lang="en-US" dirty="0">
                <a:solidFill>
                  <a:schemeClr val="accent1">
                    <a:lumMod val="75000"/>
                  </a:schemeClr>
                </a:solidFill>
              </a:rPr>
              <a:t>CONFIDENTIAL</a:t>
            </a:r>
          </a:p>
        </p:txBody>
      </p:sp>
      <p:cxnSp>
        <p:nvCxnSpPr>
          <p:cNvPr id="48" name="Straight Connector 47">
            <a:extLst>
              <a:ext uri="{FF2B5EF4-FFF2-40B4-BE49-F238E27FC236}">
                <a16:creationId xmlns:a16="http://schemas.microsoft.com/office/drawing/2014/main" id="{7DCC2617-2792-4491-B1E8-D39ECA82476E}"/>
              </a:ext>
            </a:extLst>
          </p:cNvPr>
          <p:cNvCxnSpPr/>
          <p:nvPr userDrawn="1"/>
        </p:nvCxnSpPr>
        <p:spPr>
          <a:xfrm flipH="1">
            <a:off x="457200" y="1633170"/>
            <a:ext cx="8229600" cy="0"/>
          </a:xfrm>
          <a:prstGeom prst="line">
            <a:avLst/>
          </a:prstGeom>
          <a:ln w="12700">
            <a:solidFill>
              <a:schemeClr val="accent1"/>
            </a:solidFill>
          </a:ln>
          <a:effectLst/>
        </p:spPr>
        <p:style>
          <a:lnRef idx="2">
            <a:schemeClr val="accent6"/>
          </a:lnRef>
          <a:fillRef idx="0">
            <a:schemeClr val="accent6"/>
          </a:fillRef>
          <a:effectRef idx="1">
            <a:schemeClr val="accent6"/>
          </a:effectRef>
          <a:fontRef idx="minor">
            <a:schemeClr val="tx1"/>
          </a:fontRef>
        </p:style>
      </p:cxnSp>
      <p:pic>
        <p:nvPicPr>
          <p:cNvPr id="16" name="Picture 15" descr="A close up of a sign&#10;&#10;Description generated with very high confidence">
            <a:extLst>
              <a:ext uri="{FF2B5EF4-FFF2-40B4-BE49-F238E27FC236}">
                <a16:creationId xmlns:a16="http://schemas.microsoft.com/office/drawing/2014/main" id="{CD861407-C72F-4081-8E36-92C7E5A3E8FE}"/>
              </a:ext>
            </a:extLst>
          </p:cNvPr>
          <p:cNvPicPr>
            <a:picLocks noChangeAspect="1"/>
          </p:cNvPicPr>
          <p:nvPr userDrawn="1"/>
        </p:nvPicPr>
        <p:blipFill>
          <a:blip r:embed="rId9"/>
          <a:stretch>
            <a:fillRect/>
          </a:stretch>
        </p:blipFill>
        <p:spPr>
          <a:xfrm>
            <a:off x="7990318" y="244983"/>
            <a:ext cx="722120" cy="716586"/>
          </a:xfrm>
          <a:prstGeom prst="rect">
            <a:avLst/>
          </a:prstGeom>
        </p:spPr>
      </p:pic>
    </p:spTree>
  </p:cSld>
  <p:clrMap bg1="lt1" tx1="dk1" bg2="lt2" tx2="dk2" accent1="accent1" accent2="accent2" accent3="accent3" accent4="accent4" accent5="accent5" accent6="accent6" hlink="hlink" folHlink="folHlink"/>
  <p:sldLayoutIdLst>
    <p:sldLayoutId id="2147483892" r:id="rId1"/>
    <p:sldLayoutId id="2147483869" r:id="rId2"/>
    <p:sldLayoutId id="2147483870" r:id="rId3"/>
    <p:sldLayoutId id="2147483871" r:id="rId4"/>
    <p:sldLayoutId id="2147483872" r:id="rId5"/>
    <p:sldLayoutId id="2147483893" r:id="rId6"/>
    <p:sldLayoutId id="2147483894" r:id="rId7"/>
  </p:sldLayoutIdLst>
  <p:hf hdr="0" ftr="0" dt="0"/>
  <p:txStyles>
    <p:titleStyle>
      <a:lvl1pPr algn="l" defTabSz="457200" rtl="0" eaLnBrk="0" fontAlgn="base" hangingPunct="0">
        <a:spcBef>
          <a:spcPct val="0"/>
        </a:spcBef>
        <a:spcAft>
          <a:spcPct val="0"/>
        </a:spcAft>
        <a:defRPr sz="2800" kern="1200">
          <a:solidFill>
            <a:schemeClr val="tx2"/>
          </a:solidFill>
          <a:latin typeface="Gotham-Medium" pitchFamily="2" charset="0"/>
          <a:ea typeface="MS PGothic" pitchFamily="34" charset="-128"/>
          <a:cs typeface="Arial" panose="020B0604020202020204" pitchFamily="34" charset="0"/>
        </a:defRPr>
      </a:lvl1pPr>
      <a:lvl2pPr algn="l" defTabSz="457200" rtl="0" eaLnBrk="0" fontAlgn="base" hangingPunct="0">
        <a:spcBef>
          <a:spcPct val="0"/>
        </a:spcBef>
        <a:spcAft>
          <a:spcPct val="0"/>
        </a:spcAft>
        <a:defRPr sz="2800">
          <a:solidFill>
            <a:schemeClr val="tx2"/>
          </a:solidFill>
          <a:latin typeface="Gotham-Medium" pitchFamily="2" charset="0"/>
          <a:ea typeface="MS PGothic" pitchFamily="34" charset="-128"/>
          <a:cs typeface="Arial" panose="020B0604020202020204" pitchFamily="34" charset="0"/>
        </a:defRPr>
      </a:lvl2pPr>
      <a:lvl3pPr algn="l" defTabSz="457200" rtl="0" eaLnBrk="0" fontAlgn="base" hangingPunct="0">
        <a:spcBef>
          <a:spcPct val="0"/>
        </a:spcBef>
        <a:spcAft>
          <a:spcPct val="0"/>
        </a:spcAft>
        <a:defRPr sz="2800">
          <a:solidFill>
            <a:schemeClr val="tx2"/>
          </a:solidFill>
          <a:latin typeface="Gotham-Medium" pitchFamily="2" charset="0"/>
          <a:ea typeface="MS PGothic" pitchFamily="34" charset="-128"/>
          <a:cs typeface="Arial" panose="020B0604020202020204" pitchFamily="34" charset="0"/>
        </a:defRPr>
      </a:lvl3pPr>
      <a:lvl4pPr algn="l" defTabSz="457200" rtl="0" eaLnBrk="0" fontAlgn="base" hangingPunct="0">
        <a:spcBef>
          <a:spcPct val="0"/>
        </a:spcBef>
        <a:spcAft>
          <a:spcPct val="0"/>
        </a:spcAft>
        <a:defRPr sz="2800">
          <a:solidFill>
            <a:schemeClr val="tx2"/>
          </a:solidFill>
          <a:latin typeface="Gotham-Medium" pitchFamily="2" charset="0"/>
          <a:ea typeface="MS PGothic" pitchFamily="34" charset="-128"/>
          <a:cs typeface="Arial" panose="020B0604020202020204" pitchFamily="34" charset="0"/>
        </a:defRPr>
      </a:lvl4pPr>
      <a:lvl5pPr algn="l" defTabSz="457200" rtl="0" eaLnBrk="0" fontAlgn="base" hangingPunct="0">
        <a:spcBef>
          <a:spcPct val="0"/>
        </a:spcBef>
        <a:spcAft>
          <a:spcPct val="0"/>
        </a:spcAft>
        <a:defRPr sz="2800">
          <a:solidFill>
            <a:schemeClr val="tx2"/>
          </a:solidFill>
          <a:latin typeface="Gotham-Medium" pitchFamily="2" charset="0"/>
          <a:ea typeface="MS PGothic" pitchFamily="34" charset="-128"/>
          <a:cs typeface="Arial" panose="020B0604020202020204" pitchFamily="34" charset="0"/>
        </a:defRPr>
      </a:lvl5pPr>
      <a:lvl6pPr marL="457200" algn="l" defTabSz="457200" rtl="0" fontAlgn="base">
        <a:spcBef>
          <a:spcPct val="0"/>
        </a:spcBef>
        <a:spcAft>
          <a:spcPct val="0"/>
        </a:spcAft>
        <a:defRPr sz="2800">
          <a:solidFill>
            <a:srgbClr val="DF3C03"/>
          </a:solidFill>
          <a:latin typeface="Sabon LT Std" charset="0"/>
          <a:ea typeface="ＭＳ Ｐゴシック" charset="0"/>
          <a:cs typeface="ＭＳ Ｐゴシック" charset="0"/>
        </a:defRPr>
      </a:lvl6pPr>
      <a:lvl7pPr marL="914400" algn="l" defTabSz="457200" rtl="0" fontAlgn="base">
        <a:spcBef>
          <a:spcPct val="0"/>
        </a:spcBef>
        <a:spcAft>
          <a:spcPct val="0"/>
        </a:spcAft>
        <a:defRPr sz="2800">
          <a:solidFill>
            <a:srgbClr val="DF3C03"/>
          </a:solidFill>
          <a:latin typeface="Sabon LT Std" charset="0"/>
          <a:ea typeface="ＭＳ Ｐゴシック" charset="0"/>
          <a:cs typeface="ＭＳ Ｐゴシック" charset="0"/>
        </a:defRPr>
      </a:lvl7pPr>
      <a:lvl8pPr marL="1371600" algn="l" defTabSz="457200" rtl="0" fontAlgn="base">
        <a:spcBef>
          <a:spcPct val="0"/>
        </a:spcBef>
        <a:spcAft>
          <a:spcPct val="0"/>
        </a:spcAft>
        <a:defRPr sz="2800">
          <a:solidFill>
            <a:srgbClr val="DF3C03"/>
          </a:solidFill>
          <a:latin typeface="Sabon LT Std" charset="0"/>
          <a:ea typeface="ＭＳ Ｐゴシック" charset="0"/>
          <a:cs typeface="ＭＳ Ｐゴシック" charset="0"/>
        </a:defRPr>
      </a:lvl8pPr>
      <a:lvl9pPr marL="1828800" algn="l" defTabSz="457200" rtl="0" fontAlgn="base">
        <a:spcBef>
          <a:spcPct val="0"/>
        </a:spcBef>
        <a:spcAft>
          <a:spcPct val="0"/>
        </a:spcAft>
        <a:defRPr sz="2800">
          <a:solidFill>
            <a:srgbClr val="DF3C03"/>
          </a:solidFill>
          <a:latin typeface="Sabon LT Std" charset="0"/>
          <a:ea typeface="ＭＳ Ｐゴシック" charset="0"/>
          <a:cs typeface="ＭＳ Ｐゴシック" charset="0"/>
        </a:defRPr>
      </a:lvl9pPr>
    </p:titleStyle>
    <p:bodyStyle>
      <a:lvl1pPr marL="342900" indent="-342900" algn="l" defTabSz="457200" rtl="0" eaLnBrk="0" fontAlgn="base" hangingPunct="0">
        <a:spcBef>
          <a:spcPts val="500"/>
        </a:spcBef>
        <a:spcAft>
          <a:spcPct val="0"/>
        </a:spcAft>
        <a:buFont typeface="Arial" panose="020B0604020202020204" pitchFamily="34" charset="0"/>
        <a:defRPr kern="1200">
          <a:solidFill>
            <a:srgbClr val="595959"/>
          </a:solidFill>
          <a:latin typeface="Arial" panose="020B0604020202020204" pitchFamily="34" charset="0"/>
          <a:ea typeface="MS PGothic" pitchFamily="34" charset="-128"/>
          <a:cs typeface="Arial" panose="020B0604020202020204" pitchFamily="34" charset="0"/>
        </a:defRPr>
      </a:lvl1pPr>
      <a:lvl2pPr marL="457200" algn="l" defTabSz="457200" rtl="0" eaLnBrk="0" fontAlgn="base" hangingPunct="0">
        <a:spcBef>
          <a:spcPts val="500"/>
        </a:spcBef>
        <a:spcAft>
          <a:spcPct val="0"/>
        </a:spcAft>
        <a:buFont typeface="Arial" panose="020B0604020202020204" pitchFamily="34" charset="0"/>
        <a:defRPr sz="1600" kern="1200">
          <a:solidFill>
            <a:srgbClr val="595959"/>
          </a:solidFill>
          <a:latin typeface="Arial" panose="020B0604020202020204" pitchFamily="34" charset="0"/>
          <a:ea typeface="MS PGothic" pitchFamily="34" charset="-128"/>
          <a:cs typeface="Arial" panose="020B0604020202020204" pitchFamily="34" charset="0"/>
        </a:defRPr>
      </a:lvl2pPr>
      <a:lvl3pPr marL="1143000" indent="-228600" algn="l" defTabSz="457200" rtl="0" eaLnBrk="0" fontAlgn="base" hangingPunct="0">
        <a:spcBef>
          <a:spcPts val="500"/>
        </a:spcBef>
        <a:spcAft>
          <a:spcPct val="0"/>
        </a:spcAft>
        <a:buClr>
          <a:srgbClr val="0099FF"/>
        </a:buClr>
        <a:buFont typeface="Arial" panose="020B0604020202020204" pitchFamily="34" charset="0"/>
        <a:buChar char="•"/>
        <a:defRPr sz="1400" kern="1200">
          <a:solidFill>
            <a:srgbClr val="595959"/>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0" fontAlgn="base" hangingPunct="0">
        <a:spcBef>
          <a:spcPts val="500"/>
        </a:spcBef>
        <a:spcAft>
          <a:spcPct val="0"/>
        </a:spcAft>
        <a:buFont typeface="Arial" panose="020B0604020202020204" pitchFamily="34" charset="0"/>
        <a:buChar char="–"/>
        <a:defRPr sz="1200" kern="1200">
          <a:solidFill>
            <a:srgbClr val="595959"/>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0" fontAlgn="base" hangingPunct="0">
        <a:spcBef>
          <a:spcPts val="500"/>
        </a:spcBef>
        <a:spcAft>
          <a:spcPct val="0"/>
        </a:spcAft>
        <a:buFont typeface="Arial" panose="020B0604020202020204" pitchFamily="34" charset="0"/>
        <a:buChar char="»"/>
        <a:defRPr sz="1200" kern="1200">
          <a:solidFill>
            <a:srgbClr val="595959"/>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251F38EA-B09F-4C97-9264-D1353869D1EA}" type="datetimeFigureOut">
              <a:rPr lang="en-US" dirty="0"/>
              <a:t>4/11/2023</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42069689"/>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diagramData" Target="../diagrams/data1.xml"/><Relationship Id="rId16" Type="http://schemas.openxmlformats.org/officeDocument/2006/relationships/image" Target="../media/image16.svg"/><Relationship Id="rId1" Type="http://schemas.openxmlformats.org/officeDocument/2006/relationships/slideLayout" Target="../slideLayouts/slideLayout13.xml"/><Relationship Id="rId6" Type="http://schemas.microsoft.com/office/2007/relationships/diagramDrawing" Target="../diagrams/drawing1.xml"/><Relationship Id="rId11" Type="http://schemas.openxmlformats.org/officeDocument/2006/relationships/image" Target="../media/image11.png"/><Relationship Id="rId5" Type="http://schemas.openxmlformats.org/officeDocument/2006/relationships/diagramColors" Target="../diagrams/colors1.xml"/><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diagramQuickStyle" Target="../diagrams/quickStyle1.xml"/><Relationship Id="rId9" Type="http://schemas.openxmlformats.org/officeDocument/2006/relationships/image" Target="../media/image9.png"/><Relationship Id="rId14"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B59FC26-49EA-4B51-A15E-0B13ABE5107D}"/>
              </a:ext>
            </a:extLst>
          </p:cNvPr>
          <p:cNvSpPr>
            <a:spLocks noGrp="1" noChangeArrowheads="1"/>
          </p:cNvSpPr>
          <p:nvPr>
            <p:ph type="ctrTitle"/>
          </p:nvPr>
        </p:nvSpPr>
        <p:spPr bwMode="auto">
          <a:xfrm>
            <a:off x="914400" y="3447553"/>
            <a:ext cx="7772400" cy="784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US" altLang="en-US" sz="3200" dirty="0"/>
              <a:t>NORTH WELD COUNTY WATER DISTRICT</a:t>
            </a:r>
          </a:p>
        </p:txBody>
      </p:sp>
      <p:cxnSp>
        <p:nvCxnSpPr>
          <p:cNvPr id="5" name="Straight Connector 4">
            <a:extLst>
              <a:ext uri="{FF2B5EF4-FFF2-40B4-BE49-F238E27FC236}">
                <a16:creationId xmlns:a16="http://schemas.microsoft.com/office/drawing/2014/main" id="{3DE27AAF-D79E-47D6-BF13-F9AAFDBE48C5}"/>
              </a:ext>
            </a:extLst>
          </p:cNvPr>
          <p:cNvCxnSpPr>
            <a:cxnSpLocks/>
          </p:cNvCxnSpPr>
          <p:nvPr/>
        </p:nvCxnSpPr>
        <p:spPr>
          <a:xfrm>
            <a:off x="914400" y="4150581"/>
            <a:ext cx="7772400" cy="0"/>
          </a:xfrm>
          <a:prstGeom prst="line">
            <a:avLst/>
          </a:prstGeom>
          <a:ln>
            <a:solidFill>
              <a:srgbClr val="002060"/>
            </a:solidFill>
          </a:ln>
          <a:effectLst/>
        </p:spPr>
        <p:style>
          <a:lnRef idx="2">
            <a:schemeClr val="accent6"/>
          </a:lnRef>
          <a:fillRef idx="0">
            <a:schemeClr val="accent6"/>
          </a:fillRef>
          <a:effectRef idx="1">
            <a:schemeClr val="accent6"/>
          </a:effectRef>
          <a:fontRef idx="minor">
            <a:schemeClr val="tx1"/>
          </a:fontRef>
        </p:style>
      </p:cxnSp>
      <p:sp>
        <p:nvSpPr>
          <p:cNvPr id="6" name="TextBox 5">
            <a:extLst>
              <a:ext uri="{FF2B5EF4-FFF2-40B4-BE49-F238E27FC236}">
                <a16:creationId xmlns:a16="http://schemas.microsoft.com/office/drawing/2014/main" id="{B1E271DA-594B-4F3C-BDEC-14993FDF22F9}"/>
              </a:ext>
            </a:extLst>
          </p:cNvPr>
          <p:cNvSpPr txBox="1"/>
          <p:nvPr/>
        </p:nvSpPr>
        <p:spPr>
          <a:xfrm>
            <a:off x="5892800" y="5693132"/>
            <a:ext cx="2742315" cy="338554"/>
          </a:xfrm>
          <a:prstGeom prst="rect">
            <a:avLst/>
          </a:prstGeom>
          <a:noFill/>
        </p:spPr>
        <p:txBody>
          <a:bodyPr wrap="square" rtlCol="0">
            <a:spAutoFit/>
          </a:bodyPr>
          <a:lstStyle/>
          <a:p>
            <a:pPr algn="r"/>
            <a:r>
              <a:rPr lang="en-US" sz="1600" dirty="0">
                <a:solidFill>
                  <a:schemeClr val="bg1">
                    <a:lumMod val="50000"/>
                  </a:schemeClr>
                </a:solidFill>
                <a:latin typeface="Gotham-Book"/>
              </a:rPr>
              <a:t>2023</a:t>
            </a:r>
          </a:p>
        </p:txBody>
      </p:sp>
      <p:pic>
        <p:nvPicPr>
          <p:cNvPr id="8" name="Picture 7" descr="Logo, company name&#10;&#10;Description automatically generated">
            <a:extLst>
              <a:ext uri="{FF2B5EF4-FFF2-40B4-BE49-F238E27FC236}">
                <a16:creationId xmlns:a16="http://schemas.microsoft.com/office/drawing/2014/main" id="{22BE636F-E335-4A5A-A4D9-B526723C29F0}"/>
              </a:ext>
            </a:extLst>
          </p:cNvPr>
          <p:cNvPicPr>
            <a:picLocks noChangeAspect="1"/>
          </p:cNvPicPr>
          <p:nvPr/>
        </p:nvPicPr>
        <p:blipFill>
          <a:blip r:embed="rId2"/>
          <a:stretch>
            <a:fillRect/>
          </a:stretch>
        </p:blipFill>
        <p:spPr>
          <a:xfrm>
            <a:off x="152398" y="131510"/>
            <a:ext cx="1524003" cy="15209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409A61-0549-444A-BABC-026BCC10942C}"/>
              </a:ext>
            </a:extLst>
          </p:cNvPr>
          <p:cNvSpPr>
            <a:spLocks noGrp="1"/>
          </p:cNvSpPr>
          <p:nvPr>
            <p:ph type="title"/>
          </p:nvPr>
        </p:nvSpPr>
        <p:spPr/>
        <p:txBody>
          <a:bodyPr/>
          <a:lstStyle/>
          <a:p>
            <a:r>
              <a:rPr lang="en-US" dirty="0"/>
              <a:t>District Overview</a:t>
            </a:r>
          </a:p>
        </p:txBody>
      </p:sp>
      <p:graphicFrame>
        <p:nvGraphicFramePr>
          <p:cNvPr id="19" name="Content Placeholder 18">
            <a:extLst>
              <a:ext uri="{FF2B5EF4-FFF2-40B4-BE49-F238E27FC236}">
                <a16:creationId xmlns:a16="http://schemas.microsoft.com/office/drawing/2014/main" id="{CDD591A6-9632-4E23-86F0-D164C2F4BDAB}"/>
              </a:ext>
            </a:extLst>
          </p:cNvPr>
          <p:cNvGraphicFramePr>
            <a:graphicFrameLocks noGrp="1"/>
          </p:cNvGraphicFramePr>
          <p:nvPr>
            <p:ph idx="1"/>
            <p:extLst>
              <p:ext uri="{D42A27DB-BD31-4B8C-83A1-F6EECF244321}">
                <p14:modId xmlns:p14="http://schemas.microsoft.com/office/powerpoint/2010/main" val="651070081"/>
              </p:ext>
            </p:extLst>
          </p:nvPr>
        </p:nvGraphicFramePr>
        <p:xfrm>
          <a:off x="-460909" y="2133228"/>
          <a:ext cx="10234713" cy="4229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2686C852-45D0-4D20-9C0D-86AEE16BC490}"/>
              </a:ext>
            </a:extLst>
          </p:cNvPr>
          <p:cNvSpPr>
            <a:spLocks noGrp="1"/>
          </p:cNvSpPr>
          <p:nvPr>
            <p:ph type="sldNum" sz="quarter" idx="12"/>
          </p:nvPr>
        </p:nvSpPr>
        <p:spPr/>
        <p:txBody>
          <a:bodyPr/>
          <a:lstStyle/>
          <a:p>
            <a:pPr>
              <a:defRPr/>
            </a:pPr>
            <a:fld id="{D48A6400-18A0-49F9-A273-209B280C83EC}" type="slidenum">
              <a:rPr lang="en-US" altLang="en-US" smtClean="0"/>
              <a:pPr>
                <a:defRPr/>
              </a:pPr>
              <a:t>2</a:t>
            </a:fld>
            <a:endParaRPr lang="en-US" altLang="en-US" dirty="0"/>
          </a:p>
        </p:txBody>
      </p:sp>
      <p:sp>
        <p:nvSpPr>
          <p:cNvPr id="11" name="Footer Placeholder 4">
            <a:extLst>
              <a:ext uri="{FF2B5EF4-FFF2-40B4-BE49-F238E27FC236}">
                <a16:creationId xmlns:a16="http://schemas.microsoft.com/office/drawing/2014/main" id="{B174B0EF-0216-4206-9DA4-D91AD9F1101D}"/>
              </a:ext>
            </a:extLst>
          </p:cNvPr>
          <p:cNvSpPr txBox="1">
            <a:spLocks/>
          </p:cNvSpPr>
          <p:nvPr/>
        </p:nvSpPr>
        <p:spPr>
          <a:xfrm>
            <a:off x="466725" y="6486263"/>
            <a:ext cx="6351587" cy="235212"/>
          </a:xfrm>
          <a:prstGeom prst="rect">
            <a:avLst/>
          </a:prstGeom>
        </p:spPr>
        <p:txBody>
          <a:bodyPr/>
          <a:lstStyle>
            <a:defPPr>
              <a:defRPr lang="en-US"/>
            </a:defPPr>
            <a:lvl1pPr algn="l" rtl="0" eaLnBrk="0" fontAlgn="base" hangingPunct="0">
              <a:spcBef>
                <a:spcPct val="0"/>
              </a:spcBef>
              <a:spcAft>
                <a:spcPct val="0"/>
              </a:spcAft>
              <a:defRPr sz="800" b="0" kern="1200">
                <a:solidFill>
                  <a:srgbClr val="64A3C7"/>
                </a:solidFill>
                <a:latin typeface="Gotham-Book" pitchFamily="2" charset="0"/>
                <a:ea typeface="ヒラギノ角ゴ ProN W3" panose="020B0300000000000000" pitchFamily="34" charset="-128"/>
                <a:cs typeface="+mn-cs"/>
                <a:sym typeface="Gill Sans Std Light" panose="020B0502020104020203" pitchFamily="34" charset="-79"/>
              </a:defRPr>
            </a:lvl1pPr>
            <a:lvl2pPr marL="320675" indent="136525"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2pPr>
            <a:lvl3pPr marL="641350" indent="273050"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3pPr>
            <a:lvl4pPr marL="963613" indent="407988"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4pPr>
            <a:lvl5pPr marL="1284288" indent="544513"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5pPr>
            <a:lvl6pPr marL="2286000" algn="l" defTabSz="914400" rtl="0" eaLnBrk="1" latinLnBrk="0" hangingPunct="1">
              <a:defRPr sz="800" kern="1200">
                <a:solidFill>
                  <a:srgbClr val="000000"/>
                </a:solidFill>
                <a:latin typeface="Gill Sans Std Light" pitchFamily="-1" charset="0"/>
                <a:ea typeface="ヒラギノ角ゴ ProN W3" pitchFamily="126" charset="-128"/>
                <a:cs typeface="+mn-cs"/>
                <a:sym typeface="Gill Sans Std Light" pitchFamily="-1" charset="0"/>
              </a:defRPr>
            </a:lvl6pPr>
            <a:lvl7pPr marL="2743200" algn="l" defTabSz="914400" rtl="0" eaLnBrk="1" latinLnBrk="0" hangingPunct="1">
              <a:defRPr sz="800" kern="1200">
                <a:solidFill>
                  <a:srgbClr val="000000"/>
                </a:solidFill>
                <a:latin typeface="Gill Sans Std Light" pitchFamily="-1" charset="0"/>
                <a:ea typeface="ヒラギノ角ゴ ProN W3" pitchFamily="126" charset="-128"/>
                <a:cs typeface="+mn-cs"/>
                <a:sym typeface="Gill Sans Std Light" pitchFamily="-1" charset="0"/>
              </a:defRPr>
            </a:lvl7pPr>
            <a:lvl8pPr marL="3200400" algn="l" defTabSz="914400" rtl="0" eaLnBrk="1" latinLnBrk="0" hangingPunct="1">
              <a:defRPr sz="800" kern="1200">
                <a:solidFill>
                  <a:srgbClr val="000000"/>
                </a:solidFill>
                <a:latin typeface="Gill Sans Std Light" pitchFamily="-1" charset="0"/>
                <a:ea typeface="ヒラギノ角ゴ ProN W3" pitchFamily="126" charset="-128"/>
                <a:cs typeface="+mn-cs"/>
                <a:sym typeface="Gill Sans Std Light" pitchFamily="-1" charset="0"/>
              </a:defRPr>
            </a:lvl8pPr>
            <a:lvl9pPr marL="3657600" algn="l" defTabSz="914400" rtl="0" eaLnBrk="1" latinLnBrk="0" hangingPunct="1">
              <a:defRPr sz="800" kern="1200">
                <a:solidFill>
                  <a:srgbClr val="000000"/>
                </a:solidFill>
                <a:latin typeface="Gill Sans Std Light" pitchFamily="-1" charset="0"/>
                <a:ea typeface="ヒラギノ角ゴ ProN W3" pitchFamily="126" charset="-128"/>
                <a:cs typeface="+mn-cs"/>
                <a:sym typeface="Gill Sans Std Light" pitchFamily="-1" charset="0"/>
              </a:defRPr>
            </a:lvl9pPr>
          </a:lstStyle>
          <a:p>
            <a:pPr>
              <a:defRPr/>
            </a:pPr>
            <a:r>
              <a:rPr lang="en-US" dirty="0"/>
              <a:t>North Weld County Water District, Colorado</a:t>
            </a:r>
          </a:p>
        </p:txBody>
      </p:sp>
      <p:pic>
        <p:nvPicPr>
          <p:cNvPr id="6" name="Graphic 5" descr="Map compass">
            <a:extLst>
              <a:ext uri="{FF2B5EF4-FFF2-40B4-BE49-F238E27FC236}">
                <a16:creationId xmlns:a16="http://schemas.microsoft.com/office/drawing/2014/main" id="{D832818A-AB08-40A4-BE0E-F142941D5D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2616" y="3681575"/>
            <a:ext cx="914400" cy="914400"/>
          </a:xfrm>
          <a:prstGeom prst="rect">
            <a:avLst/>
          </a:prstGeom>
        </p:spPr>
      </p:pic>
      <p:pic>
        <p:nvPicPr>
          <p:cNvPr id="8" name="Graphic 7" descr="Map with pin">
            <a:extLst>
              <a:ext uri="{FF2B5EF4-FFF2-40B4-BE49-F238E27FC236}">
                <a16:creationId xmlns:a16="http://schemas.microsoft.com/office/drawing/2014/main" id="{3E7639BF-1086-4584-9923-75BEDE40AAC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1047" y="5073329"/>
            <a:ext cx="914400" cy="914400"/>
          </a:xfrm>
          <a:prstGeom prst="rect">
            <a:avLst/>
          </a:prstGeom>
        </p:spPr>
      </p:pic>
      <p:pic>
        <p:nvPicPr>
          <p:cNvPr id="10" name="Graphic 9" descr="Group">
            <a:extLst>
              <a:ext uri="{FF2B5EF4-FFF2-40B4-BE49-F238E27FC236}">
                <a16:creationId xmlns:a16="http://schemas.microsoft.com/office/drawing/2014/main" id="{C8629661-4E69-4E05-9780-C445C59C2F7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04574" y="2301099"/>
            <a:ext cx="866274" cy="866274"/>
          </a:xfrm>
          <a:prstGeom prst="rect">
            <a:avLst/>
          </a:prstGeom>
        </p:spPr>
      </p:pic>
      <p:pic>
        <p:nvPicPr>
          <p:cNvPr id="13" name="Graphic 12" descr="City">
            <a:extLst>
              <a:ext uri="{FF2B5EF4-FFF2-40B4-BE49-F238E27FC236}">
                <a16:creationId xmlns:a16="http://schemas.microsoft.com/office/drawing/2014/main" id="{F771C701-91A9-46DA-A20A-746C30D1A9C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747475" y="5211712"/>
            <a:ext cx="858209" cy="858209"/>
          </a:xfrm>
          <a:prstGeom prst="rect">
            <a:avLst/>
          </a:prstGeom>
        </p:spPr>
      </p:pic>
      <p:pic>
        <p:nvPicPr>
          <p:cNvPr id="15" name="Graphic 14" descr="House">
            <a:extLst>
              <a:ext uri="{FF2B5EF4-FFF2-40B4-BE49-F238E27FC236}">
                <a16:creationId xmlns:a16="http://schemas.microsoft.com/office/drawing/2014/main" id="{68FC5FA0-95D8-435E-AF7B-074B1AD050C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656448" y="3606461"/>
            <a:ext cx="914400" cy="914400"/>
          </a:xfrm>
          <a:prstGeom prst="rect">
            <a:avLst/>
          </a:prstGeom>
        </p:spPr>
      </p:pic>
      <p:pic>
        <p:nvPicPr>
          <p:cNvPr id="22" name="Picture 21">
            <a:extLst>
              <a:ext uri="{FF2B5EF4-FFF2-40B4-BE49-F238E27FC236}">
                <a16:creationId xmlns:a16="http://schemas.microsoft.com/office/drawing/2014/main" id="{31B60BEE-093E-458E-8C35-E0F3DEC6D901}"/>
              </a:ext>
            </a:extLst>
          </p:cNvPr>
          <p:cNvPicPr>
            <a:picLocks noChangeAspect="1"/>
          </p:cNvPicPr>
          <p:nvPr/>
        </p:nvPicPr>
        <p:blipFill>
          <a:blip r:embed="rId17"/>
          <a:stretch>
            <a:fillRect/>
          </a:stretch>
        </p:blipFill>
        <p:spPr>
          <a:xfrm>
            <a:off x="984068" y="2121370"/>
            <a:ext cx="1721031" cy="1247747"/>
          </a:xfrm>
          <a:prstGeom prst="rect">
            <a:avLst/>
          </a:prstGeom>
        </p:spPr>
      </p:pic>
      <p:sp>
        <p:nvSpPr>
          <p:cNvPr id="23" name="TextBox 22">
            <a:extLst>
              <a:ext uri="{FF2B5EF4-FFF2-40B4-BE49-F238E27FC236}">
                <a16:creationId xmlns:a16="http://schemas.microsoft.com/office/drawing/2014/main" id="{E07B88C2-108E-4679-84CA-454BAF871FA6}"/>
              </a:ext>
            </a:extLst>
          </p:cNvPr>
          <p:cNvSpPr txBox="1"/>
          <p:nvPr/>
        </p:nvSpPr>
        <p:spPr>
          <a:xfrm>
            <a:off x="3239979" y="2133228"/>
            <a:ext cx="1199448" cy="461665"/>
          </a:xfrm>
          <a:prstGeom prst="rect">
            <a:avLst/>
          </a:prstGeom>
          <a:noFill/>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NWCWD location and general service area</a:t>
            </a:r>
          </a:p>
        </p:txBody>
      </p:sp>
      <p:cxnSp>
        <p:nvCxnSpPr>
          <p:cNvPr id="25" name="Straight Arrow Connector 24">
            <a:extLst>
              <a:ext uri="{FF2B5EF4-FFF2-40B4-BE49-F238E27FC236}">
                <a16:creationId xmlns:a16="http://schemas.microsoft.com/office/drawing/2014/main" id="{3EBE8CD8-D275-463C-A663-88E3414EFDA8}"/>
              </a:ext>
            </a:extLst>
          </p:cNvPr>
          <p:cNvCxnSpPr>
            <a:cxnSpLocks/>
            <a:stCxn id="23" idx="1"/>
          </p:cNvCxnSpPr>
          <p:nvPr/>
        </p:nvCxnSpPr>
        <p:spPr>
          <a:xfrm flipH="1" flipV="1">
            <a:off x="2211977" y="2364060"/>
            <a:ext cx="1028002" cy="1"/>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Star: 5 Points 31">
            <a:extLst>
              <a:ext uri="{FF2B5EF4-FFF2-40B4-BE49-F238E27FC236}">
                <a16:creationId xmlns:a16="http://schemas.microsoft.com/office/drawing/2014/main" id="{E8AC0014-CA3C-4AAD-B1AB-B08D46C8D167}"/>
              </a:ext>
            </a:extLst>
          </p:cNvPr>
          <p:cNvSpPr/>
          <p:nvPr/>
        </p:nvSpPr>
        <p:spPr>
          <a:xfrm>
            <a:off x="1889764" y="2455811"/>
            <a:ext cx="159089" cy="130629"/>
          </a:xfrm>
          <a:prstGeom prst="star5">
            <a:avLst/>
          </a:prstGeom>
          <a:solidFill>
            <a:srgbClr val="0099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F029EB7-11E1-48CD-A7F2-55BEDB8027AE}"/>
              </a:ext>
            </a:extLst>
          </p:cNvPr>
          <p:cNvSpPr txBox="1"/>
          <p:nvPr/>
        </p:nvSpPr>
        <p:spPr>
          <a:xfrm>
            <a:off x="3064407" y="2801672"/>
            <a:ext cx="775296" cy="215444"/>
          </a:xfrm>
          <a:prstGeom prst="rect">
            <a:avLst/>
          </a:prstGeom>
          <a:noFill/>
        </p:spPr>
        <p:txBody>
          <a:bodyPr wrap="square" rtlCol="0">
            <a:spAutoFit/>
          </a:bodyPr>
          <a:lstStyle/>
          <a:p>
            <a:pPr algn="ctr"/>
            <a:r>
              <a:rPr lang="en-US" b="1" dirty="0">
                <a:solidFill>
                  <a:srgbClr val="0099FF"/>
                </a:solidFill>
                <a:latin typeface="Arial" panose="020B0604020202020204" pitchFamily="34" charset="0"/>
                <a:cs typeface="Arial" panose="020B0604020202020204" pitchFamily="34" charset="0"/>
              </a:rPr>
              <a:t>Denver</a:t>
            </a:r>
          </a:p>
        </p:txBody>
      </p:sp>
      <p:cxnSp>
        <p:nvCxnSpPr>
          <p:cNvPr id="37" name="Straight Arrow Connector 36">
            <a:extLst>
              <a:ext uri="{FF2B5EF4-FFF2-40B4-BE49-F238E27FC236}">
                <a16:creationId xmlns:a16="http://schemas.microsoft.com/office/drawing/2014/main" id="{F5D5B885-0D71-4696-9DEC-898F6B6C65F2}"/>
              </a:ext>
            </a:extLst>
          </p:cNvPr>
          <p:cNvCxnSpPr/>
          <p:nvPr/>
        </p:nvCxnSpPr>
        <p:spPr>
          <a:xfrm flipH="1" flipV="1">
            <a:off x="2048853" y="2573728"/>
            <a:ext cx="1133469" cy="272282"/>
          </a:xfrm>
          <a:prstGeom prst="straightConnector1">
            <a:avLst/>
          </a:prstGeom>
          <a:ln>
            <a:solidFill>
              <a:srgbClr val="0099FF"/>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0852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190E39-6FC5-4FA9-A302-24D7F03C8FC2}"/>
              </a:ext>
            </a:extLst>
          </p:cNvPr>
          <p:cNvSpPr>
            <a:spLocks noGrp="1"/>
          </p:cNvSpPr>
          <p:nvPr>
            <p:ph type="title"/>
          </p:nvPr>
        </p:nvSpPr>
        <p:spPr/>
        <p:txBody>
          <a:bodyPr/>
          <a:lstStyle/>
          <a:p>
            <a:r>
              <a:rPr lang="en-US" dirty="0"/>
              <a:t>Map of Service Area</a:t>
            </a:r>
          </a:p>
        </p:txBody>
      </p:sp>
      <p:pic>
        <p:nvPicPr>
          <p:cNvPr id="7" name="Content Placeholder 6" descr="A close up of a map&#10;&#10;Description generated with high confidence">
            <a:extLst>
              <a:ext uri="{FF2B5EF4-FFF2-40B4-BE49-F238E27FC236}">
                <a16:creationId xmlns:a16="http://schemas.microsoft.com/office/drawing/2014/main" id="{B59B5731-8F54-463C-9728-A1FA6531FE1E}"/>
              </a:ext>
            </a:extLst>
          </p:cNvPr>
          <p:cNvPicPr>
            <a:picLocks noGrp="1" noChangeAspect="1"/>
          </p:cNvPicPr>
          <p:nvPr>
            <p:ph idx="1"/>
          </p:nvPr>
        </p:nvPicPr>
        <p:blipFill>
          <a:blip r:embed="rId2"/>
          <a:stretch>
            <a:fillRect/>
          </a:stretch>
        </p:blipFill>
        <p:spPr>
          <a:xfrm>
            <a:off x="779927" y="1559443"/>
            <a:ext cx="7350436" cy="4644134"/>
          </a:xfrm>
        </p:spPr>
      </p:pic>
      <p:sp>
        <p:nvSpPr>
          <p:cNvPr id="5" name="Slide Number Placeholder 4">
            <a:extLst>
              <a:ext uri="{FF2B5EF4-FFF2-40B4-BE49-F238E27FC236}">
                <a16:creationId xmlns:a16="http://schemas.microsoft.com/office/drawing/2014/main" id="{C2C4B688-FEFD-47D3-A6BD-A9DF194F14BA}"/>
              </a:ext>
            </a:extLst>
          </p:cNvPr>
          <p:cNvSpPr>
            <a:spLocks noGrp="1"/>
          </p:cNvSpPr>
          <p:nvPr>
            <p:ph type="sldNum" sz="quarter" idx="12"/>
          </p:nvPr>
        </p:nvSpPr>
        <p:spPr/>
        <p:txBody>
          <a:bodyPr/>
          <a:lstStyle/>
          <a:p>
            <a:pPr>
              <a:defRPr/>
            </a:pPr>
            <a:fld id="{D48A6400-18A0-49F9-A273-209B280C83EC}" type="slidenum">
              <a:rPr lang="en-US" altLang="en-US" smtClean="0"/>
              <a:pPr>
                <a:defRPr/>
              </a:pPr>
              <a:t>3</a:t>
            </a:fld>
            <a:endParaRPr lang="en-US" altLang="en-US" dirty="0"/>
          </a:p>
        </p:txBody>
      </p:sp>
      <p:sp>
        <p:nvSpPr>
          <p:cNvPr id="6" name="Footer Placeholder 4">
            <a:extLst>
              <a:ext uri="{FF2B5EF4-FFF2-40B4-BE49-F238E27FC236}">
                <a16:creationId xmlns:a16="http://schemas.microsoft.com/office/drawing/2014/main" id="{C0F2E052-A69A-48E5-81EE-8DF3B576946D}"/>
              </a:ext>
            </a:extLst>
          </p:cNvPr>
          <p:cNvSpPr txBox="1">
            <a:spLocks/>
          </p:cNvSpPr>
          <p:nvPr/>
        </p:nvSpPr>
        <p:spPr>
          <a:xfrm>
            <a:off x="466725" y="6486263"/>
            <a:ext cx="6351587" cy="235212"/>
          </a:xfrm>
          <a:prstGeom prst="rect">
            <a:avLst/>
          </a:prstGeom>
        </p:spPr>
        <p:txBody>
          <a:bodyPr/>
          <a:lstStyle>
            <a:defPPr>
              <a:defRPr lang="en-US"/>
            </a:defPPr>
            <a:lvl1pPr algn="l" rtl="0" eaLnBrk="0" fontAlgn="base" hangingPunct="0">
              <a:spcBef>
                <a:spcPct val="0"/>
              </a:spcBef>
              <a:spcAft>
                <a:spcPct val="0"/>
              </a:spcAft>
              <a:defRPr sz="800" b="0" kern="1200">
                <a:solidFill>
                  <a:srgbClr val="64A3C7"/>
                </a:solidFill>
                <a:latin typeface="Gotham-Book" pitchFamily="2" charset="0"/>
                <a:ea typeface="ヒラギノ角ゴ ProN W3" panose="020B0300000000000000" pitchFamily="34" charset="-128"/>
                <a:cs typeface="+mn-cs"/>
                <a:sym typeface="Gill Sans Std Light" panose="020B0502020104020203" pitchFamily="34" charset="-79"/>
              </a:defRPr>
            </a:lvl1pPr>
            <a:lvl2pPr marL="320675" indent="136525"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2pPr>
            <a:lvl3pPr marL="641350" indent="273050"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3pPr>
            <a:lvl4pPr marL="963613" indent="407988"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4pPr>
            <a:lvl5pPr marL="1284288" indent="544513"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5pPr>
            <a:lvl6pPr marL="2286000" algn="l" defTabSz="914400" rtl="0" eaLnBrk="1" latinLnBrk="0" hangingPunct="1">
              <a:defRPr sz="800" kern="1200">
                <a:solidFill>
                  <a:srgbClr val="000000"/>
                </a:solidFill>
                <a:latin typeface="Gill Sans Std Light" pitchFamily="-1" charset="0"/>
                <a:ea typeface="ヒラギノ角ゴ ProN W3" pitchFamily="126" charset="-128"/>
                <a:cs typeface="+mn-cs"/>
                <a:sym typeface="Gill Sans Std Light" pitchFamily="-1" charset="0"/>
              </a:defRPr>
            </a:lvl6pPr>
            <a:lvl7pPr marL="2743200" algn="l" defTabSz="914400" rtl="0" eaLnBrk="1" latinLnBrk="0" hangingPunct="1">
              <a:defRPr sz="800" kern="1200">
                <a:solidFill>
                  <a:srgbClr val="000000"/>
                </a:solidFill>
                <a:latin typeface="Gill Sans Std Light" pitchFamily="-1" charset="0"/>
                <a:ea typeface="ヒラギノ角ゴ ProN W3" pitchFamily="126" charset="-128"/>
                <a:cs typeface="+mn-cs"/>
                <a:sym typeface="Gill Sans Std Light" pitchFamily="-1" charset="0"/>
              </a:defRPr>
            </a:lvl7pPr>
            <a:lvl8pPr marL="3200400" algn="l" defTabSz="914400" rtl="0" eaLnBrk="1" latinLnBrk="0" hangingPunct="1">
              <a:defRPr sz="800" kern="1200">
                <a:solidFill>
                  <a:srgbClr val="000000"/>
                </a:solidFill>
                <a:latin typeface="Gill Sans Std Light" pitchFamily="-1" charset="0"/>
                <a:ea typeface="ヒラギノ角ゴ ProN W3" pitchFamily="126" charset="-128"/>
                <a:cs typeface="+mn-cs"/>
                <a:sym typeface="Gill Sans Std Light" pitchFamily="-1" charset="0"/>
              </a:defRPr>
            </a:lvl8pPr>
            <a:lvl9pPr marL="3657600" algn="l" defTabSz="914400" rtl="0" eaLnBrk="1" latinLnBrk="0" hangingPunct="1">
              <a:defRPr sz="800" kern="1200">
                <a:solidFill>
                  <a:srgbClr val="000000"/>
                </a:solidFill>
                <a:latin typeface="Gill Sans Std Light" pitchFamily="-1" charset="0"/>
                <a:ea typeface="ヒラギノ角ゴ ProN W3" pitchFamily="126" charset="-128"/>
                <a:cs typeface="+mn-cs"/>
                <a:sym typeface="Gill Sans Std Light" pitchFamily="-1" charset="0"/>
              </a:defRPr>
            </a:lvl9pPr>
          </a:lstStyle>
          <a:p>
            <a:pPr>
              <a:defRPr/>
            </a:pPr>
            <a:r>
              <a:rPr lang="en-US" dirty="0"/>
              <a:t>North Weld County Water District, Colorado</a:t>
            </a:r>
          </a:p>
        </p:txBody>
      </p:sp>
      <p:pic>
        <p:nvPicPr>
          <p:cNvPr id="4" name="Graphic 3" descr="Cow">
            <a:extLst>
              <a:ext uri="{FF2B5EF4-FFF2-40B4-BE49-F238E27FC236}">
                <a16:creationId xmlns:a16="http://schemas.microsoft.com/office/drawing/2014/main" id="{D41CFC73-B860-46AB-B0D5-3A5AD50FE4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0318" y="4155432"/>
            <a:ext cx="247521" cy="247521"/>
          </a:xfrm>
          <a:prstGeom prst="rect">
            <a:avLst/>
          </a:prstGeom>
        </p:spPr>
      </p:pic>
      <p:pic>
        <p:nvPicPr>
          <p:cNvPr id="9" name="Graphic 8" descr="Home">
            <a:extLst>
              <a:ext uri="{FF2B5EF4-FFF2-40B4-BE49-F238E27FC236}">
                <a16:creationId xmlns:a16="http://schemas.microsoft.com/office/drawing/2014/main" id="{99A361E2-478D-48BD-95C6-DFB5F10639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50262" y="3624655"/>
            <a:ext cx="221845" cy="221845"/>
          </a:xfrm>
          <a:prstGeom prst="rect">
            <a:avLst/>
          </a:prstGeom>
        </p:spPr>
      </p:pic>
      <p:pic>
        <p:nvPicPr>
          <p:cNvPr id="11" name="Graphic 10" descr="City">
            <a:extLst>
              <a:ext uri="{FF2B5EF4-FFF2-40B4-BE49-F238E27FC236}">
                <a16:creationId xmlns:a16="http://schemas.microsoft.com/office/drawing/2014/main" id="{628341E7-41F2-41BA-9CC2-085308AF7B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70044" y="4674544"/>
            <a:ext cx="247521" cy="247521"/>
          </a:xfrm>
          <a:prstGeom prst="rect">
            <a:avLst/>
          </a:prstGeom>
        </p:spPr>
      </p:pic>
      <p:pic>
        <p:nvPicPr>
          <p:cNvPr id="12" name="Graphic 11" descr="City">
            <a:extLst>
              <a:ext uri="{FF2B5EF4-FFF2-40B4-BE49-F238E27FC236}">
                <a16:creationId xmlns:a16="http://schemas.microsoft.com/office/drawing/2014/main" id="{2974C88C-EBDF-406C-82D5-E187548FDD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46284" y="5377180"/>
            <a:ext cx="247521" cy="247521"/>
          </a:xfrm>
          <a:prstGeom prst="rect">
            <a:avLst/>
          </a:prstGeom>
        </p:spPr>
      </p:pic>
      <p:pic>
        <p:nvPicPr>
          <p:cNvPr id="13" name="Graphic 12" descr="City">
            <a:extLst>
              <a:ext uri="{FF2B5EF4-FFF2-40B4-BE49-F238E27FC236}">
                <a16:creationId xmlns:a16="http://schemas.microsoft.com/office/drawing/2014/main" id="{325E0928-D3EB-4595-9AB4-8AF175609B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71523" y="3509812"/>
            <a:ext cx="247521" cy="247521"/>
          </a:xfrm>
          <a:prstGeom prst="rect">
            <a:avLst/>
          </a:prstGeom>
        </p:spPr>
      </p:pic>
      <p:pic>
        <p:nvPicPr>
          <p:cNvPr id="14" name="Graphic 13" descr="City">
            <a:extLst>
              <a:ext uri="{FF2B5EF4-FFF2-40B4-BE49-F238E27FC236}">
                <a16:creationId xmlns:a16="http://schemas.microsoft.com/office/drawing/2014/main" id="{AFE95B55-771E-44FF-9C19-6FCB6BE55E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24479" y="2415783"/>
            <a:ext cx="247521" cy="247521"/>
          </a:xfrm>
          <a:prstGeom prst="rect">
            <a:avLst/>
          </a:prstGeom>
        </p:spPr>
      </p:pic>
      <p:pic>
        <p:nvPicPr>
          <p:cNvPr id="15" name="Graphic 14" descr="City">
            <a:extLst>
              <a:ext uri="{FF2B5EF4-FFF2-40B4-BE49-F238E27FC236}">
                <a16:creationId xmlns:a16="http://schemas.microsoft.com/office/drawing/2014/main" id="{64EAAF8D-84CD-428B-A592-837ACBA915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52752" y="3997584"/>
            <a:ext cx="247521" cy="247521"/>
          </a:xfrm>
          <a:prstGeom prst="rect">
            <a:avLst/>
          </a:prstGeom>
        </p:spPr>
      </p:pic>
      <p:pic>
        <p:nvPicPr>
          <p:cNvPr id="16" name="Graphic 15" descr="City">
            <a:extLst>
              <a:ext uri="{FF2B5EF4-FFF2-40B4-BE49-F238E27FC236}">
                <a16:creationId xmlns:a16="http://schemas.microsoft.com/office/drawing/2014/main" id="{8DBDF2E5-03FE-4C43-85B0-604B3F46FE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09569" y="2938725"/>
            <a:ext cx="247521" cy="247521"/>
          </a:xfrm>
          <a:prstGeom prst="rect">
            <a:avLst/>
          </a:prstGeom>
        </p:spPr>
      </p:pic>
      <p:pic>
        <p:nvPicPr>
          <p:cNvPr id="17" name="Graphic 16" descr="City">
            <a:extLst>
              <a:ext uri="{FF2B5EF4-FFF2-40B4-BE49-F238E27FC236}">
                <a16:creationId xmlns:a16="http://schemas.microsoft.com/office/drawing/2014/main" id="{AEF199B8-A878-4831-8618-819343C93A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71444" y="4562198"/>
            <a:ext cx="247521" cy="247521"/>
          </a:xfrm>
          <a:prstGeom prst="rect">
            <a:avLst/>
          </a:prstGeom>
        </p:spPr>
      </p:pic>
      <p:pic>
        <p:nvPicPr>
          <p:cNvPr id="19" name="Graphic 18" descr="Home">
            <a:extLst>
              <a:ext uri="{FF2B5EF4-FFF2-40B4-BE49-F238E27FC236}">
                <a16:creationId xmlns:a16="http://schemas.microsoft.com/office/drawing/2014/main" id="{64D22BB8-1E72-4B7D-915B-A14A48623F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46284" y="3984746"/>
            <a:ext cx="221845" cy="221845"/>
          </a:xfrm>
          <a:prstGeom prst="rect">
            <a:avLst/>
          </a:prstGeom>
        </p:spPr>
      </p:pic>
      <p:pic>
        <p:nvPicPr>
          <p:cNvPr id="20" name="Graphic 19" descr="Cow">
            <a:extLst>
              <a:ext uri="{FF2B5EF4-FFF2-40B4-BE49-F238E27FC236}">
                <a16:creationId xmlns:a16="http://schemas.microsoft.com/office/drawing/2014/main" id="{C4F9FF61-34B1-4A15-A79B-8C1F9A85C9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7682" y="4674543"/>
            <a:ext cx="247522" cy="247522"/>
          </a:xfrm>
          <a:prstGeom prst="rect">
            <a:avLst/>
          </a:prstGeom>
        </p:spPr>
      </p:pic>
    </p:spTree>
    <p:extLst>
      <p:ext uri="{BB962C8B-B14F-4D97-AF65-F5344CB8AC3E}">
        <p14:creationId xmlns:p14="http://schemas.microsoft.com/office/powerpoint/2010/main" val="1401119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AA7B61-3980-4B67-8D35-42BE381939EC}"/>
              </a:ext>
            </a:extLst>
          </p:cNvPr>
          <p:cNvSpPr>
            <a:spLocks noGrp="1"/>
          </p:cNvSpPr>
          <p:nvPr>
            <p:ph type="title"/>
          </p:nvPr>
        </p:nvSpPr>
        <p:spPr>
          <a:xfrm>
            <a:off x="574996" y="136525"/>
            <a:ext cx="7772400" cy="1609344"/>
          </a:xfrm>
        </p:spPr>
        <p:txBody>
          <a:bodyPr/>
          <a:lstStyle/>
          <a:p>
            <a:r>
              <a:rPr lang="en-US" dirty="0"/>
              <a:t>Water Supply and Distribution </a:t>
            </a:r>
          </a:p>
        </p:txBody>
      </p:sp>
      <p:sp>
        <p:nvSpPr>
          <p:cNvPr id="11" name="Content Placeholder 10">
            <a:extLst>
              <a:ext uri="{FF2B5EF4-FFF2-40B4-BE49-F238E27FC236}">
                <a16:creationId xmlns:a16="http://schemas.microsoft.com/office/drawing/2014/main" id="{F32CFC3D-78B7-4BB0-9A53-13D573856508}"/>
              </a:ext>
            </a:extLst>
          </p:cNvPr>
          <p:cNvSpPr>
            <a:spLocks noGrp="1"/>
          </p:cNvSpPr>
          <p:nvPr>
            <p:ph idx="1"/>
          </p:nvPr>
        </p:nvSpPr>
        <p:spPr>
          <a:xfrm>
            <a:off x="3747426" y="1285366"/>
            <a:ext cx="4981957" cy="4189129"/>
          </a:xfrm>
        </p:spPr>
        <p:txBody>
          <a:bodyPr/>
          <a:lstStyle/>
          <a:p>
            <a:pPr marL="171450" indent="-171450">
              <a:buClr>
                <a:srgbClr val="0099FF"/>
              </a:buClr>
              <a:buFont typeface="Arial" panose="020B0604020202020204" pitchFamily="34" charset="0"/>
              <a:buChar char="•"/>
            </a:pPr>
            <a:r>
              <a:rPr lang="en-US" sz="1400" dirty="0"/>
              <a:t>Most of the District’s potable water is delivered through the Colorado-Big Thompson Project from the Colorado River.  </a:t>
            </a:r>
          </a:p>
          <a:p>
            <a:pPr marL="285750" lvl="1" indent="-171450">
              <a:buClr>
                <a:srgbClr val="0099FF"/>
              </a:buClr>
              <a:buFont typeface="Arial" panose="020B0604020202020204" pitchFamily="34" charset="0"/>
              <a:buChar char="•"/>
            </a:pPr>
            <a:r>
              <a:rPr lang="en-US" sz="1200" dirty="0"/>
              <a:t>The water supply comes through the CBT system into Horsetooth Reservoir and is delivered directly to the District’s water treatment plant, which is located just east of the reservoir at the Soldier Canyon Dam.</a:t>
            </a:r>
          </a:p>
          <a:p>
            <a:pPr marL="285750" lvl="1" indent="-171450">
              <a:buClr>
                <a:srgbClr val="0099FF"/>
              </a:buClr>
              <a:buFont typeface="Arial" panose="020B0604020202020204" pitchFamily="34" charset="0"/>
              <a:buChar char="•"/>
            </a:pPr>
            <a:r>
              <a:rPr lang="en-US" sz="1200" dirty="0"/>
              <a:t>About 10% of the District’s potable water is delivered from the Poudre River through the Pleasant Valley Pipeline, an 8 mile raw water transmission line that also serves water treatment plants owned by the City of Fort Collins and the City of Greeley.</a:t>
            </a:r>
          </a:p>
          <a:p>
            <a:pPr marL="171450" indent="-171450">
              <a:spcBef>
                <a:spcPts val="1200"/>
              </a:spcBef>
              <a:buClr>
                <a:srgbClr val="0099FF"/>
              </a:buClr>
              <a:buFont typeface="Arial" panose="020B0604020202020204" pitchFamily="34" charset="0"/>
              <a:buChar char="•"/>
            </a:pPr>
            <a:r>
              <a:rPr lang="en-US" sz="1400" dirty="0"/>
              <a:t>The District continues to expand within its service area, and between 2017 and 2020, the District added approximately  2,000 taps -10% increase annual Demand</a:t>
            </a:r>
            <a:endParaRPr lang="en-US" sz="1100" dirty="0"/>
          </a:p>
        </p:txBody>
      </p:sp>
      <p:sp>
        <p:nvSpPr>
          <p:cNvPr id="5" name="Slide Number Placeholder 4">
            <a:extLst>
              <a:ext uri="{FF2B5EF4-FFF2-40B4-BE49-F238E27FC236}">
                <a16:creationId xmlns:a16="http://schemas.microsoft.com/office/drawing/2014/main" id="{1C47D723-3ED2-493B-948E-9F18BBCE6310}"/>
              </a:ext>
            </a:extLst>
          </p:cNvPr>
          <p:cNvSpPr>
            <a:spLocks noGrp="1"/>
          </p:cNvSpPr>
          <p:nvPr>
            <p:ph type="sldNum" sz="quarter" idx="12"/>
          </p:nvPr>
        </p:nvSpPr>
        <p:spPr/>
        <p:txBody>
          <a:bodyPr/>
          <a:lstStyle/>
          <a:p>
            <a:pPr>
              <a:defRPr/>
            </a:pPr>
            <a:fld id="{D48A6400-18A0-49F9-A273-209B280C83EC}" type="slidenum">
              <a:rPr lang="en-US" altLang="en-US" smtClean="0"/>
              <a:pPr>
                <a:defRPr/>
              </a:pPr>
              <a:t>4</a:t>
            </a:fld>
            <a:endParaRPr lang="en-US" altLang="en-US" dirty="0"/>
          </a:p>
        </p:txBody>
      </p:sp>
      <p:graphicFrame>
        <p:nvGraphicFramePr>
          <p:cNvPr id="12" name="Diagram 11">
            <a:extLst>
              <a:ext uri="{FF2B5EF4-FFF2-40B4-BE49-F238E27FC236}">
                <a16:creationId xmlns:a16="http://schemas.microsoft.com/office/drawing/2014/main" id="{20213C12-EC50-4D96-AC19-3E971993C1B2}"/>
              </a:ext>
            </a:extLst>
          </p:cNvPr>
          <p:cNvGraphicFramePr/>
          <p:nvPr>
            <p:extLst>
              <p:ext uri="{D42A27DB-BD31-4B8C-83A1-F6EECF244321}">
                <p14:modId xmlns:p14="http://schemas.microsoft.com/office/powerpoint/2010/main" val="3406337380"/>
              </p:ext>
            </p:extLst>
          </p:nvPr>
        </p:nvGraphicFramePr>
        <p:xfrm>
          <a:off x="-155448" y="1216152"/>
          <a:ext cx="4553712" cy="550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4">
            <a:extLst>
              <a:ext uri="{FF2B5EF4-FFF2-40B4-BE49-F238E27FC236}">
                <a16:creationId xmlns:a16="http://schemas.microsoft.com/office/drawing/2014/main" id="{7E75FBF2-2D13-417C-9272-E3EF5537175C}"/>
              </a:ext>
            </a:extLst>
          </p:cNvPr>
          <p:cNvSpPr txBox="1">
            <a:spLocks/>
          </p:cNvSpPr>
          <p:nvPr/>
        </p:nvSpPr>
        <p:spPr>
          <a:xfrm>
            <a:off x="466725" y="6486263"/>
            <a:ext cx="6351587" cy="235212"/>
          </a:xfrm>
          <a:prstGeom prst="rect">
            <a:avLst/>
          </a:prstGeom>
        </p:spPr>
        <p:txBody>
          <a:bodyPr/>
          <a:lstStyle>
            <a:defPPr>
              <a:defRPr lang="en-US"/>
            </a:defPPr>
            <a:lvl1pPr algn="l" rtl="0" eaLnBrk="0" fontAlgn="base" hangingPunct="0">
              <a:spcBef>
                <a:spcPct val="0"/>
              </a:spcBef>
              <a:spcAft>
                <a:spcPct val="0"/>
              </a:spcAft>
              <a:defRPr sz="800" b="0" kern="1200">
                <a:solidFill>
                  <a:srgbClr val="64A3C7"/>
                </a:solidFill>
                <a:latin typeface="Gotham-Book" pitchFamily="2" charset="0"/>
                <a:ea typeface="ヒラギノ角ゴ ProN W3" panose="020B0300000000000000" pitchFamily="34" charset="-128"/>
                <a:cs typeface="+mn-cs"/>
                <a:sym typeface="Gill Sans Std Light" panose="020B0502020104020203" pitchFamily="34" charset="-79"/>
              </a:defRPr>
            </a:lvl1pPr>
            <a:lvl2pPr marL="320675" indent="136525"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2pPr>
            <a:lvl3pPr marL="641350" indent="273050"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3pPr>
            <a:lvl4pPr marL="963613" indent="407988"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4pPr>
            <a:lvl5pPr marL="1284288" indent="544513"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5pPr>
            <a:lvl6pPr marL="2286000" algn="l" defTabSz="914400" rtl="0" eaLnBrk="1" latinLnBrk="0" hangingPunct="1">
              <a:defRPr sz="800" kern="1200">
                <a:solidFill>
                  <a:srgbClr val="000000"/>
                </a:solidFill>
                <a:latin typeface="Gill Sans Std Light" pitchFamily="-1" charset="0"/>
                <a:ea typeface="ヒラギノ角ゴ ProN W3" pitchFamily="126" charset="-128"/>
                <a:cs typeface="+mn-cs"/>
                <a:sym typeface="Gill Sans Std Light" pitchFamily="-1" charset="0"/>
              </a:defRPr>
            </a:lvl6pPr>
            <a:lvl7pPr marL="2743200" algn="l" defTabSz="914400" rtl="0" eaLnBrk="1" latinLnBrk="0" hangingPunct="1">
              <a:defRPr sz="800" kern="1200">
                <a:solidFill>
                  <a:srgbClr val="000000"/>
                </a:solidFill>
                <a:latin typeface="Gill Sans Std Light" pitchFamily="-1" charset="0"/>
                <a:ea typeface="ヒラギノ角ゴ ProN W3" pitchFamily="126" charset="-128"/>
                <a:cs typeface="+mn-cs"/>
                <a:sym typeface="Gill Sans Std Light" pitchFamily="-1" charset="0"/>
              </a:defRPr>
            </a:lvl7pPr>
            <a:lvl8pPr marL="3200400" algn="l" defTabSz="914400" rtl="0" eaLnBrk="1" latinLnBrk="0" hangingPunct="1">
              <a:defRPr sz="800" kern="1200">
                <a:solidFill>
                  <a:srgbClr val="000000"/>
                </a:solidFill>
                <a:latin typeface="Gill Sans Std Light" pitchFamily="-1" charset="0"/>
                <a:ea typeface="ヒラギノ角ゴ ProN W3" pitchFamily="126" charset="-128"/>
                <a:cs typeface="+mn-cs"/>
                <a:sym typeface="Gill Sans Std Light" pitchFamily="-1" charset="0"/>
              </a:defRPr>
            </a:lvl8pPr>
            <a:lvl9pPr marL="3657600" algn="l" defTabSz="914400" rtl="0" eaLnBrk="1" latinLnBrk="0" hangingPunct="1">
              <a:defRPr sz="800" kern="1200">
                <a:solidFill>
                  <a:srgbClr val="000000"/>
                </a:solidFill>
                <a:latin typeface="Gill Sans Std Light" pitchFamily="-1" charset="0"/>
                <a:ea typeface="ヒラギノ角ゴ ProN W3" pitchFamily="126" charset="-128"/>
                <a:cs typeface="+mn-cs"/>
                <a:sym typeface="Gill Sans Std Light" pitchFamily="-1" charset="0"/>
              </a:defRPr>
            </a:lvl9pPr>
          </a:lstStyle>
          <a:p>
            <a:pPr>
              <a:defRPr/>
            </a:pPr>
            <a:r>
              <a:rPr lang="en-US" dirty="0"/>
              <a:t>North Weld County Water District, Colorado</a:t>
            </a:r>
          </a:p>
        </p:txBody>
      </p:sp>
      <p:pic>
        <p:nvPicPr>
          <p:cNvPr id="6" name="Picture 5">
            <a:extLst>
              <a:ext uri="{FF2B5EF4-FFF2-40B4-BE49-F238E27FC236}">
                <a16:creationId xmlns:a16="http://schemas.microsoft.com/office/drawing/2014/main" id="{739276AA-6BD9-4886-A47E-4872EC4D0A70}"/>
              </a:ext>
            </a:extLst>
          </p:cNvPr>
          <p:cNvPicPr>
            <a:picLocks noChangeAspect="1"/>
          </p:cNvPicPr>
          <p:nvPr/>
        </p:nvPicPr>
        <p:blipFill>
          <a:blip r:embed="rId8"/>
          <a:stretch>
            <a:fillRect/>
          </a:stretch>
        </p:blipFill>
        <p:spPr>
          <a:xfrm>
            <a:off x="4164832" y="4344509"/>
            <a:ext cx="3796932" cy="2097950"/>
          </a:xfrm>
          <a:prstGeom prst="rect">
            <a:avLst/>
          </a:prstGeom>
        </p:spPr>
      </p:pic>
    </p:spTree>
    <p:extLst>
      <p:ext uri="{BB962C8B-B14F-4D97-AF65-F5344CB8AC3E}">
        <p14:creationId xmlns:p14="http://schemas.microsoft.com/office/powerpoint/2010/main" val="3992098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1C41235-6917-4888-A291-63307FFB5ACB}"/>
              </a:ext>
            </a:extLst>
          </p:cNvPr>
          <p:cNvPicPr>
            <a:picLocks noGrp="1" noChangeAspect="1"/>
          </p:cNvPicPr>
          <p:nvPr>
            <p:ph idx="1"/>
          </p:nvPr>
        </p:nvPicPr>
        <p:blipFill>
          <a:blip r:embed="rId3"/>
          <a:stretch>
            <a:fillRect/>
          </a:stretch>
        </p:blipFill>
        <p:spPr>
          <a:xfrm>
            <a:off x="419583" y="765222"/>
            <a:ext cx="8133644" cy="5225439"/>
          </a:xfrm>
          <a:prstGeom prst="rect">
            <a:avLst/>
          </a:prstGeom>
        </p:spPr>
      </p:pic>
      <p:sp>
        <p:nvSpPr>
          <p:cNvPr id="7" name="Slide Number Placeholder 6">
            <a:extLst>
              <a:ext uri="{FF2B5EF4-FFF2-40B4-BE49-F238E27FC236}">
                <a16:creationId xmlns:a16="http://schemas.microsoft.com/office/drawing/2014/main" id="{6A394EC8-4710-47AD-84B4-18036609A8B7}"/>
              </a:ext>
            </a:extLst>
          </p:cNvPr>
          <p:cNvSpPr>
            <a:spLocks noGrp="1"/>
          </p:cNvSpPr>
          <p:nvPr>
            <p:ph type="sldNum" sz="quarter" idx="12"/>
          </p:nvPr>
        </p:nvSpPr>
        <p:spPr/>
        <p:txBody>
          <a:bodyPr/>
          <a:lstStyle/>
          <a:p>
            <a:pPr>
              <a:defRPr/>
            </a:pPr>
            <a:fld id="{D48A6400-18A0-49F9-A273-209B280C83EC}" type="slidenum">
              <a:rPr lang="en-US" altLang="en-US" smtClean="0"/>
              <a:pPr>
                <a:defRPr/>
              </a:pPr>
              <a:t>5</a:t>
            </a:fld>
            <a:endParaRPr lang="en-US" altLang="en-US" dirty="0"/>
          </a:p>
        </p:txBody>
      </p:sp>
      <p:sp>
        <p:nvSpPr>
          <p:cNvPr id="6" name="Footer Placeholder 4">
            <a:extLst>
              <a:ext uri="{FF2B5EF4-FFF2-40B4-BE49-F238E27FC236}">
                <a16:creationId xmlns:a16="http://schemas.microsoft.com/office/drawing/2014/main" id="{358D5C73-620A-4FD8-840C-8C923CE241F4}"/>
              </a:ext>
            </a:extLst>
          </p:cNvPr>
          <p:cNvSpPr txBox="1">
            <a:spLocks/>
          </p:cNvSpPr>
          <p:nvPr/>
        </p:nvSpPr>
        <p:spPr>
          <a:xfrm>
            <a:off x="466725" y="6486263"/>
            <a:ext cx="6351587" cy="235212"/>
          </a:xfrm>
          <a:prstGeom prst="rect">
            <a:avLst/>
          </a:prstGeom>
        </p:spPr>
        <p:txBody>
          <a:bodyPr/>
          <a:lstStyle>
            <a:defPPr>
              <a:defRPr lang="en-US"/>
            </a:defPPr>
            <a:lvl1pPr algn="l" rtl="0" eaLnBrk="0" fontAlgn="base" hangingPunct="0">
              <a:spcBef>
                <a:spcPct val="0"/>
              </a:spcBef>
              <a:spcAft>
                <a:spcPct val="0"/>
              </a:spcAft>
              <a:defRPr sz="800" b="0" kern="1200">
                <a:solidFill>
                  <a:srgbClr val="64A3C7"/>
                </a:solidFill>
                <a:latin typeface="Gotham-Book" pitchFamily="2" charset="0"/>
                <a:ea typeface="ヒラギノ角ゴ ProN W3" panose="020B0300000000000000" pitchFamily="34" charset="-128"/>
                <a:cs typeface="+mn-cs"/>
                <a:sym typeface="Gill Sans Std Light" panose="020B0502020104020203" pitchFamily="34" charset="-79"/>
              </a:defRPr>
            </a:lvl1pPr>
            <a:lvl2pPr marL="320675" indent="136525"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2pPr>
            <a:lvl3pPr marL="641350" indent="273050"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3pPr>
            <a:lvl4pPr marL="963613" indent="407988"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4pPr>
            <a:lvl5pPr marL="1284288" indent="544513" algn="l" rtl="0" eaLnBrk="0" fontAlgn="base" hangingPunct="0">
              <a:spcBef>
                <a:spcPct val="0"/>
              </a:spcBef>
              <a:spcAft>
                <a:spcPct val="0"/>
              </a:spcAft>
              <a:defRPr sz="800" kern="1200">
                <a:solidFill>
                  <a:srgbClr val="000000"/>
                </a:solidFill>
                <a:latin typeface="Gill Sans Std Light" pitchFamily="-1" charset="0"/>
                <a:ea typeface="ヒラギノ角ゴ ProN W3" pitchFamily="126" charset="-128"/>
                <a:cs typeface="+mn-cs"/>
                <a:sym typeface="Gill Sans Std Light" pitchFamily="-1" charset="0"/>
              </a:defRPr>
            </a:lvl5pPr>
            <a:lvl6pPr marL="2286000" algn="l" defTabSz="914400" rtl="0" eaLnBrk="1" latinLnBrk="0" hangingPunct="1">
              <a:defRPr sz="800" kern="1200">
                <a:solidFill>
                  <a:srgbClr val="000000"/>
                </a:solidFill>
                <a:latin typeface="Gill Sans Std Light" pitchFamily="-1" charset="0"/>
                <a:ea typeface="ヒラギノ角ゴ ProN W3" pitchFamily="126" charset="-128"/>
                <a:cs typeface="+mn-cs"/>
                <a:sym typeface="Gill Sans Std Light" pitchFamily="-1" charset="0"/>
              </a:defRPr>
            </a:lvl6pPr>
            <a:lvl7pPr marL="2743200" algn="l" defTabSz="914400" rtl="0" eaLnBrk="1" latinLnBrk="0" hangingPunct="1">
              <a:defRPr sz="800" kern="1200">
                <a:solidFill>
                  <a:srgbClr val="000000"/>
                </a:solidFill>
                <a:latin typeface="Gill Sans Std Light" pitchFamily="-1" charset="0"/>
                <a:ea typeface="ヒラギノ角ゴ ProN W3" pitchFamily="126" charset="-128"/>
                <a:cs typeface="+mn-cs"/>
                <a:sym typeface="Gill Sans Std Light" pitchFamily="-1" charset="0"/>
              </a:defRPr>
            </a:lvl7pPr>
            <a:lvl8pPr marL="3200400" algn="l" defTabSz="914400" rtl="0" eaLnBrk="1" latinLnBrk="0" hangingPunct="1">
              <a:defRPr sz="800" kern="1200">
                <a:solidFill>
                  <a:srgbClr val="000000"/>
                </a:solidFill>
                <a:latin typeface="Gill Sans Std Light" pitchFamily="-1" charset="0"/>
                <a:ea typeface="ヒラギノ角ゴ ProN W3" pitchFamily="126" charset="-128"/>
                <a:cs typeface="+mn-cs"/>
                <a:sym typeface="Gill Sans Std Light" pitchFamily="-1" charset="0"/>
              </a:defRPr>
            </a:lvl8pPr>
            <a:lvl9pPr marL="3657600" algn="l" defTabSz="914400" rtl="0" eaLnBrk="1" latinLnBrk="0" hangingPunct="1">
              <a:defRPr sz="800" kern="1200">
                <a:solidFill>
                  <a:srgbClr val="000000"/>
                </a:solidFill>
                <a:latin typeface="Gill Sans Std Light" pitchFamily="-1" charset="0"/>
                <a:ea typeface="ヒラギノ角ゴ ProN W3" pitchFamily="126" charset="-128"/>
                <a:cs typeface="+mn-cs"/>
                <a:sym typeface="Gill Sans Std Light" pitchFamily="-1" charset="0"/>
              </a:defRPr>
            </a:lvl9pPr>
          </a:lstStyle>
          <a:p>
            <a:pPr>
              <a:defRPr/>
            </a:pPr>
            <a:r>
              <a:rPr lang="en-US"/>
              <a:t>North Weld County Water District, Colorado</a:t>
            </a:r>
            <a:endParaRPr lang="en-US" dirty="0"/>
          </a:p>
        </p:txBody>
      </p:sp>
      <p:pic>
        <p:nvPicPr>
          <p:cNvPr id="2050" name="Picture 2" descr="Image result for soldier canyon water authority">
            <a:extLst>
              <a:ext uri="{FF2B5EF4-FFF2-40B4-BE49-F238E27FC236}">
                <a16:creationId xmlns:a16="http://schemas.microsoft.com/office/drawing/2014/main" id="{E06C280A-35A7-446A-84CF-864D465279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850" y="1051051"/>
            <a:ext cx="1898726" cy="10627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E2C19E-9595-428C-8F81-18E35131D482}"/>
              </a:ext>
            </a:extLst>
          </p:cNvPr>
          <p:cNvSpPr txBox="1"/>
          <p:nvPr/>
        </p:nvSpPr>
        <p:spPr>
          <a:xfrm>
            <a:off x="1557112" y="7242692"/>
            <a:ext cx="690316" cy="461665"/>
          </a:xfrm>
          <a:prstGeom prst="rect">
            <a:avLst/>
          </a:prstGeom>
          <a:noFill/>
        </p:spPr>
        <p:txBody>
          <a:bodyPr wrap="square" rtlCol="0">
            <a:spAutoFit/>
          </a:bodyPr>
          <a:lstStyle/>
          <a:p>
            <a:r>
              <a:rPr lang="en-US" dirty="0"/>
              <a:t>Soldier Canyon Dam</a:t>
            </a:r>
          </a:p>
        </p:txBody>
      </p:sp>
      <p:sp>
        <p:nvSpPr>
          <p:cNvPr id="8" name="TextBox 7">
            <a:extLst>
              <a:ext uri="{FF2B5EF4-FFF2-40B4-BE49-F238E27FC236}">
                <a16:creationId xmlns:a16="http://schemas.microsoft.com/office/drawing/2014/main" id="{CAC05251-690E-4B93-905E-22CB11827BFB}"/>
              </a:ext>
            </a:extLst>
          </p:cNvPr>
          <p:cNvSpPr txBox="1"/>
          <p:nvPr/>
        </p:nvSpPr>
        <p:spPr>
          <a:xfrm>
            <a:off x="2393576" y="5621112"/>
            <a:ext cx="995082" cy="215444"/>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D108315E-5135-4EDE-8B4A-81117C327510}"/>
              </a:ext>
            </a:extLst>
          </p:cNvPr>
          <p:cNvSpPr txBox="1"/>
          <p:nvPr/>
        </p:nvSpPr>
        <p:spPr>
          <a:xfrm>
            <a:off x="7412324" y="5474020"/>
            <a:ext cx="620051" cy="509628"/>
          </a:xfrm>
          <a:prstGeom prst="rect">
            <a:avLst/>
          </a:prstGeom>
          <a:solidFill>
            <a:schemeClr val="bg1"/>
          </a:solidFill>
        </p:spPr>
        <p:txBody>
          <a:bodyPr wrap="square" rtlCol="0">
            <a:spAutoFit/>
          </a:bodyPr>
          <a:lstStyle/>
          <a:p>
            <a:endParaRPr lang="en-US" dirty="0"/>
          </a:p>
        </p:txBody>
      </p:sp>
      <p:sp>
        <p:nvSpPr>
          <p:cNvPr id="18" name="TextBox 17">
            <a:extLst>
              <a:ext uri="{FF2B5EF4-FFF2-40B4-BE49-F238E27FC236}">
                <a16:creationId xmlns:a16="http://schemas.microsoft.com/office/drawing/2014/main" id="{5AADAE6C-63E5-4502-966C-58E49B8E1302}"/>
              </a:ext>
            </a:extLst>
          </p:cNvPr>
          <p:cNvSpPr txBox="1"/>
          <p:nvPr/>
        </p:nvSpPr>
        <p:spPr>
          <a:xfrm>
            <a:off x="419583" y="5474020"/>
            <a:ext cx="620051" cy="5096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140311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D34A-203D-4E01-94A2-371976FE7C76}"/>
              </a:ext>
            </a:extLst>
          </p:cNvPr>
          <p:cNvSpPr>
            <a:spLocks noGrp="1"/>
          </p:cNvSpPr>
          <p:nvPr>
            <p:ph type="title"/>
          </p:nvPr>
        </p:nvSpPr>
        <p:spPr/>
        <p:txBody>
          <a:bodyPr/>
          <a:lstStyle/>
          <a:p>
            <a:r>
              <a:rPr lang="en-US" dirty="0"/>
              <a:t>Challenges </a:t>
            </a:r>
          </a:p>
        </p:txBody>
      </p:sp>
      <p:graphicFrame>
        <p:nvGraphicFramePr>
          <p:cNvPr id="6" name="Content Placeholder 5">
            <a:extLst>
              <a:ext uri="{FF2B5EF4-FFF2-40B4-BE49-F238E27FC236}">
                <a16:creationId xmlns:a16="http://schemas.microsoft.com/office/drawing/2014/main" id="{987D0BCF-6012-40B0-B7E2-9A52A0C0BA48}"/>
              </a:ext>
            </a:extLst>
          </p:cNvPr>
          <p:cNvGraphicFramePr>
            <a:graphicFrameLocks noGrp="1"/>
          </p:cNvGraphicFramePr>
          <p:nvPr>
            <p:ph idx="1"/>
            <p:extLst>
              <p:ext uri="{D42A27DB-BD31-4B8C-83A1-F6EECF244321}">
                <p14:modId xmlns:p14="http://schemas.microsoft.com/office/powerpoint/2010/main" val="3943366694"/>
              </p:ext>
            </p:extLst>
          </p:nvPr>
        </p:nvGraphicFramePr>
        <p:xfrm>
          <a:off x="685800" y="2120900"/>
          <a:ext cx="7772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3119B99-AF90-4AF3-9F37-3AA28C3B8AD3}"/>
              </a:ext>
            </a:extLst>
          </p:cNvPr>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413543482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hlers Title Master">
  <a:themeElements>
    <a:clrScheme name="Custom 1">
      <a:dk1>
        <a:srgbClr val="000000"/>
      </a:dk1>
      <a:lt1>
        <a:srgbClr val="FFFFFF"/>
      </a:lt1>
      <a:dk2>
        <a:srgbClr val="0D3B70"/>
      </a:dk2>
      <a:lt2>
        <a:srgbClr val="FC6C0F"/>
      </a:lt2>
      <a:accent1>
        <a:srgbClr val="C1C7D8"/>
      </a:accent1>
      <a:accent2>
        <a:srgbClr val="FEDBC3"/>
      </a:accent2>
      <a:accent3>
        <a:srgbClr val="1226AA"/>
      </a:accent3>
      <a:accent4>
        <a:srgbClr val="E79E6D"/>
      </a:accent4>
      <a:accent5>
        <a:srgbClr val="ABC380"/>
      </a:accent5>
      <a:accent6>
        <a:srgbClr val="779E91"/>
      </a:accent6>
      <a:hlink>
        <a:srgbClr val="00A8E2"/>
      </a:hlink>
      <a:folHlink>
        <a:srgbClr val="1226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hlers Page Master">
  <a:themeElements>
    <a:clrScheme name="Custom 1">
      <a:dk1>
        <a:srgbClr val="000000"/>
      </a:dk1>
      <a:lt1>
        <a:srgbClr val="FFFFFF"/>
      </a:lt1>
      <a:dk2>
        <a:srgbClr val="0D3B70"/>
      </a:dk2>
      <a:lt2>
        <a:srgbClr val="FC6C0F"/>
      </a:lt2>
      <a:accent1>
        <a:srgbClr val="C1C7D8"/>
      </a:accent1>
      <a:accent2>
        <a:srgbClr val="FEDBC3"/>
      </a:accent2>
      <a:accent3>
        <a:srgbClr val="1226AA"/>
      </a:accent3>
      <a:accent4>
        <a:srgbClr val="E79E6D"/>
      </a:accent4>
      <a:accent5>
        <a:srgbClr val="ABC380"/>
      </a:accent5>
      <a:accent6>
        <a:srgbClr val="779E91"/>
      </a:accent6>
      <a:hlink>
        <a:srgbClr val="00A8E2"/>
      </a:hlink>
      <a:folHlink>
        <a:srgbClr val="1226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fdfdc2e-6562-4bca-b382-866d00cabfb3" xsi:nil="true"/>
    <lcf76f155ced4ddcb4097134ff3c332f xmlns="89d2adfb-4844-4394-af2c-788461211bf0">
      <Terms xmlns="http://schemas.microsoft.com/office/infopath/2007/PartnerControls"/>
    </lcf76f155ced4ddcb4097134ff3c332f>
    <Tags xmlns="dfdfdc2e-6562-4bca-b382-866d00cabfb3" xsi:nil="true"/>
    <CategoryDescription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A8D8D3CCF8024B8480588293B8CA66" ma:contentTypeVersion="13" ma:contentTypeDescription="Create a new document." ma:contentTypeScope="" ma:versionID="1cde21146b7019af230c1922064b678f">
  <xsd:schema xmlns:xsd="http://www.w3.org/2001/XMLSchema" xmlns:xs="http://www.w3.org/2001/XMLSchema" xmlns:p="http://schemas.microsoft.com/office/2006/metadata/properties" xmlns:ns2="dfdfdc2e-6562-4bca-b382-866d00cabfb3" xmlns:ns3="http://schemas.microsoft.com/sharepoint.v3" xmlns:ns4="89d2adfb-4844-4394-af2c-788461211bf0" targetNamespace="http://schemas.microsoft.com/office/2006/metadata/properties" ma:root="true" ma:fieldsID="ea920656b4b924b5f7b35d005ccdfee5" ns2:_="" ns3:_="" ns4:_="">
    <xsd:import namespace="dfdfdc2e-6562-4bca-b382-866d00cabfb3"/>
    <xsd:import namespace="http://schemas.microsoft.com/sharepoint.v3"/>
    <xsd:import namespace="89d2adfb-4844-4394-af2c-788461211bf0"/>
    <xsd:element name="properties">
      <xsd:complexType>
        <xsd:sequence>
          <xsd:element name="documentManagement">
            <xsd:complexType>
              <xsd:all>
                <xsd:element ref="ns2:_dlc_DocId" minOccurs="0"/>
                <xsd:element ref="ns2:_dlc_DocIdUrl" minOccurs="0"/>
                <xsd:element ref="ns2:_dlc_DocIdPersistId" minOccurs="0"/>
                <xsd:element ref="ns3:CategoryDescription" minOccurs="0"/>
                <xsd:element ref="ns2:Tags" minOccurs="0"/>
                <xsd:element ref="ns4:MediaServiceMetadata" minOccurs="0"/>
                <xsd:element ref="ns4:MediaServiceFastMetadata" minOccurs="0"/>
                <xsd:element ref="ns2:SharedWithUsers" minOccurs="0"/>
                <xsd:element ref="ns2:SharedWithDetails" minOccurs="0"/>
                <xsd:element ref="ns4:lcf76f155ced4ddcb4097134ff3c332f" minOccurs="0"/>
                <xsd:element ref="ns2:TaxCatchAll" minOccurs="0"/>
                <xsd:element ref="ns4:MediaServiceDateTaken" minOccurs="0"/>
                <xsd:element ref="ns4:MediaServiceGenerationTime" minOccurs="0"/>
                <xsd:element ref="ns4:MediaServiceEventHashCode" minOccurs="0"/>
                <xsd:element ref="ns4:MediaServiceLocation"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dfdc2e-6562-4bca-b382-866d00cabfb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gs" ma:index="12" nillable="true" ma:displayName="Tags" ma:internalName="Tags">
      <xsd:complexType>
        <xsd:complexContent>
          <xsd:extension base="dms:MultiChoiceFillIn">
            <xsd:sequence>
              <xsd:element name="Value" maxOccurs="unbounded" minOccurs="0" nillable="true">
                <xsd:simpleType>
                  <xsd:union memberTypes="dms:Text">
                    <xsd:simpleType>
                      <xsd:restriction base="dms:Choice">
                        <xsd:enumeration value="Vendor Provided"/>
                        <xsd:enumeration value="Linked to Other Documents"/>
                        <xsd:enumeration value="Archived"/>
                        <xsd:enumeration value="Audio Asset"/>
                        <xsd:enumeration value="Video Asset"/>
                      </xsd:restriction>
                    </xsd:simpleType>
                  </xsd:union>
                </xsd:simpleType>
              </xsd:element>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ebf9269-b98a-4f1c-81e3-ce52d651c105}" ma:internalName="TaxCatchAll" ma:showField="CatchAllData" ma:web="dfdfdc2e-6562-4bca-b382-866d00cabf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1" nillable="true" ma:displayName="Description" ma:internalName="Category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d2adfb-4844-4394-af2c-788461211bf0"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809afe7-41e7-411a-ade2-84efccde1b30"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description="" ma:hidden="true" ma:indexed="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BD2A209-16AD-42CC-B1BF-D14BA046F141}">
  <ds:schemaRefs>
    <ds:schemaRef ds:uri="http://schemas.microsoft.com/sharepoint/v3/contenttype/forms"/>
  </ds:schemaRefs>
</ds:datastoreItem>
</file>

<file path=customXml/itemProps2.xml><?xml version="1.0" encoding="utf-8"?>
<ds:datastoreItem xmlns:ds="http://schemas.openxmlformats.org/officeDocument/2006/customXml" ds:itemID="{CA2CCD0D-390D-450C-A508-490396BB91EB}">
  <ds:schemaRefs>
    <ds:schemaRef ds:uri="http://purl.org/dc/elements/1.1/"/>
    <ds:schemaRef ds:uri="http://schemas.microsoft.com/office/2006/metadata/properties"/>
    <ds:schemaRef ds:uri="ae5d5529-c0f7-4e38-85c6-5cfb0788255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a23fcf8-5e19-492f-95ee-413225481ccc"/>
    <ds:schemaRef ds:uri="http://www.w3.org/XML/1998/namespace"/>
    <ds:schemaRef ds:uri="http://purl.org/dc/dcmitype/"/>
  </ds:schemaRefs>
</ds:datastoreItem>
</file>

<file path=customXml/itemProps3.xml><?xml version="1.0" encoding="utf-8"?>
<ds:datastoreItem xmlns:ds="http://schemas.openxmlformats.org/officeDocument/2006/customXml" ds:itemID="{8C540B5B-A244-41F9-9BD2-EFCCF52B9E47}"/>
</file>

<file path=customXml/itemProps4.xml><?xml version="1.0" encoding="utf-8"?>
<ds:datastoreItem xmlns:ds="http://schemas.openxmlformats.org/officeDocument/2006/customXml" ds:itemID="{428347FE-F309-4982-B3F8-DA0651326D04}"/>
</file>

<file path=docProps/app.xml><?xml version="1.0" encoding="utf-8"?>
<Properties xmlns="http://schemas.openxmlformats.org/officeDocument/2006/extended-properties" xmlns:vt="http://schemas.openxmlformats.org/officeDocument/2006/docPropsVTypes">
  <Template/>
  <TotalTime>12911</TotalTime>
  <Pages>0</Pages>
  <Words>390</Words>
  <Characters>0</Characters>
  <Application>Microsoft Office PowerPoint</Application>
  <PresentationFormat>On-screen Show (4:3)</PresentationFormat>
  <Lines>0</Lines>
  <Paragraphs>46</Paragraphs>
  <Slides>6</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vt:i4>
      </vt:variant>
    </vt:vector>
  </HeadingPairs>
  <TitlesOfParts>
    <vt:vector size="18" baseType="lpstr">
      <vt:lpstr>Arial</vt:lpstr>
      <vt:lpstr>Avenir LT Std 65 Medium</vt:lpstr>
      <vt:lpstr>Gill Sans Std Light</vt:lpstr>
      <vt:lpstr>Gotham-Book</vt:lpstr>
      <vt:lpstr>Gotham-Medium</vt:lpstr>
      <vt:lpstr>Rockwell</vt:lpstr>
      <vt:lpstr>Rockwell Condensed</vt:lpstr>
      <vt:lpstr>Sabon LT Std</vt:lpstr>
      <vt:lpstr>Wingdings</vt:lpstr>
      <vt:lpstr>Ehlers Title Master</vt:lpstr>
      <vt:lpstr>Ehlers Page Master</vt:lpstr>
      <vt:lpstr>Wood Type</vt:lpstr>
      <vt:lpstr>NORTH WELD COUNTY WATER DISTRICT</vt:lpstr>
      <vt:lpstr>District Overview</vt:lpstr>
      <vt:lpstr>Map of Service Area</vt:lpstr>
      <vt:lpstr>Water Supply and Distribution </vt:lpstr>
      <vt:lpstr>PowerPoint Presentation</vt:lpstr>
      <vt:lpstr>Challenges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Dana Reynolds</dc:creator>
  <cp:lastModifiedBy>Eric Reckentine</cp:lastModifiedBy>
  <cp:revision>545</cp:revision>
  <cp:lastPrinted>2019-03-25T21:02:50Z</cp:lastPrinted>
  <dcterms:created xsi:type="dcterms:W3CDTF">2013-08-30T13:37:13Z</dcterms:created>
  <dcterms:modified xsi:type="dcterms:W3CDTF">2023-04-11T16:00:26Z</dcterms:modified>
</cp:coreProperties>
</file>