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88" r:id="rId5"/>
    <p:sldId id="289" r:id="rId6"/>
    <p:sldId id="286" r:id="rId7"/>
    <p:sldId id="282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4" autoAdjust="0"/>
    <p:restoredTop sz="94660" autoAdjust="0"/>
  </p:normalViewPr>
  <p:slideViewPr>
    <p:cSldViewPr snapToGrid="0">
      <p:cViewPr varScale="1">
        <p:scale>
          <a:sx n="119" d="100"/>
          <a:sy n="119" d="100"/>
        </p:scale>
        <p:origin x="108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Raines" userId="62acbc92-1f2a-4393-a8c4-7719dfd94293" providerId="ADAL" clId="{AE781C3C-3C64-4E2E-A6CD-75FFD52CBF28}"/>
    <pc:docChg chg="delSld">
      <pc:chgData name="Richard Raines" userId="62acbc92-1f2a-4393-a8c4-7719dfd94293" providerId="ADAL" clId="{AE781C3C-3C64-4E2E-A6CD-75FFD52CBF28}" dt="2023-04-11T20:11:34.609" v="3" actId="2696"/>
      <pc:docMkLst>
        <pc:docMk/>
      </pc:docMkLst>
      <pc:sldChg chg="del">
        <pc:chgData name="Richard Raines" userId="62acbc92-1f2a-4393-a8c4-7719dfd94293" providerId="ADAL" clId="{AE781C3C-3C64-4E2E-A6CD-75FFD52CBF28}" dt="2023-04-11T20:11:25.597" v="2" actId="2696"/>
        <pc:sldMkLst>
          <pc:docMk/>
          <pc:sldMk cId="1232481676" sldId="281"/>
        </pc:sldMkLst>
      </pc:sldChg>
      <pc:sldChg chg="del">
        <pc:chgData name="Richard Raines" userId="62acbc92-1f2a-4393-a8c4-7719dfd94293" providerId="ADAL" clId="{AE781C3C-3C64-4E2E-A6CD-75FFD52CBF28}" dt="2023-04-11T20:11:15.370" v="1" actId="2696"/>
        <pc:sldMkLst>
          <pc:docMk/>
          <pc:sldMk cId="512624134" sldId="283"/>
        </pc:sldMkLst>
      </pc:sldChg>
      <pc:sldChg chg="del">
        <pc:chgData name="Richard Raines" userId="62acbc92-1f2a-4393-a8c4-7719dfd94293" providerId="ADAL" clId="{AE781C3C-3C64-4E2E-A6CD-75FFD52CBF28}" dt="2023-04-11T20:11:08.665" v="0" actId="2696"/>
        <pc:sldMkLst>
          <pc:docMk/>
          <pc:sldMk cId="283294919" sldId="284"/>
        </pc:sldMkLst>
      </pc:sldChg>
      <pc:sldChg chg="del">
        <pc:chgData name="Richard Raines" userId="62acbc92-1f2a-4393-a8c4-7719dfd94293" providerId="ADAL" clId="{AE781C3C-3C64-4E2E-A6CD-75FFD52CBF28}" dt="2023-04-11T20:11:34.609" v="3" actId="2696"/>
        <pc:sldMkLst>
          <pc:docMk/>
          <pc:sldMk cId="2814601863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F603D-8A1B-42D9-8682-C281B9C5D40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DAA95-4D68-491B-91FF-95D7704706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AFE-B79D-4C7B-95A7-A316E264EC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E1CD-0EBE-4242-A1B6-04B81CF6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2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AFE-B79D-4C7B-95A7-A316E264EC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E1CD-0EBE-4242-A1B6-04B81CF6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6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AFE-B79D-4C7B-95A7-A316E264EC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E1CD-0EBE-4242-A1B6-04B81CF6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AFE-B79D-4C7B-95A7-A316E264EC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E1CD-0EBE-4242-A1B6-04B81CF6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5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AFE-B79D-4C7B-95A7-A316E264EC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E1CD-0EBE-4242-A1B6-04B81CF6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4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AFE-B79D-4C7B-95A7-A316E264EC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E1CD-0EBE-4242-A1B6-04B81CF6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AFE-B79D-4C7B-95A7-A316E264EC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E1CD-0EBE-4242-A1B6-04B81CF6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AFE-B79D-4C7B-95A7-A316E264EC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E1CD-0EBE-4242-A1B6-04B81CF6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3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AFE-B79D-4C7B-95A7-A316E264EC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E1CD-0EBE-4242-A1B6-04B81CF6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AFE-B79D-4C7B-95A7-A316E264EC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E1CD-0EBE-4242-A1B6-04B81CF6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AFE-B79D-4C7B-95A7-A316E264EC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E1CD-0EBE-4242-A1B6-04B81CF6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30AFE-B79D-4C7B-95A7-A316E264EC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E1CD-0EBE-4242-A1B6-04B81CF6B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5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Rural Northern Colorado Before 1962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Potable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wagons and water trucks delivered water to cisterns for indoor use by rural customers.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$0.25 for 500 gallons from the City of Fort Collins.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Faucet located by Trolley Barn on North Howes Street.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Non-potable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Wells for outdoor use and livestock.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4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32 Special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purpose – treat and deliver domestic water to the tap holders in the District.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agency – compliance with election and financial reporting laws.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ELCO – 1962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 Collins-Loveland Water District – 1961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Weld – 1962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Wholesale Customers – treat and deliver water to other communities.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4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537028"/>
            <a:ext cx="8964265" cy="6861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5161" y="-1"/>
            <a:ext cx="7331144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ELCO, Fort Collins-Loveland and North Weld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serving 8 wholesale accounts (Ault, Pierce, Nunn, Eaton, Severance, Windsor, Northern Colorado Water Association, Sunset Water District</a:t>
            </a:r>
          </a:p>
        </p:txBody>
      </p:sp>
    </p:spTree>
    <p:extLst>
      <p:ext uri="{BB962C8B-B14F-4D97-AF65-F5344CB8AC3E}">
        <p14:creationId xmlns:p14="http://schemas.microsoft.com/office/powerpoint/2010/main" val="184585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699"/>
            <a:ext cx="7301248" cy="40760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Soldier Canyon Filter 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1883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Serves approximately 100,000 people and 50,000 dairy cattle.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Differing seasonal demands by District.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8" r="2027" b="19100"/>
          <a:stretch/>
        </p:blipFill>
        <p:spPr>
          <a:xfrm>
            <a:off x="838200" y="605306"/>
            <a:ext cx="6180786" cy="53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2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8" y="1"/>
            <a:ext cx="8408831" cy="77273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Pleasant Valley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31" y="727599"/>
            <a:ext cx="3976875" cy="3649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between: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ELCO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 Collins-Loveland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Weld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of Fort Collins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Poudre Irrigation Company (supplier and carrier)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Water (owner)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of Greeley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00" y="772732"/>
            <a:ext cx="6341432" cy="60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6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8D8D3CCF8024B8480588293B8CA66" ma:contentTypeVersion="13" ma:contentTypeDescription="Create a new document." ma:contentTypeScope="" ma:versionID="1cde21146b7019af230c1922064b678f">
  <xsd:schema xmlns:xsd="http://www.w3.org/2001/XMLSchema" xmlns:xs="http://www.w3.org/2001/XMLSchema" xmlns:p="http://schemas.microsoft.com/office/2006/metadata/properties" xmlns:ns2="dfdfdc2e-6562-4bca-b382-866d00cabfb3" xmlns:ns3="http://schemas.microsoft.com/sharepoint.v3" xmlns:ns4="89d2adfb-4844-4394-af2c-788461211bf0" targetNamespace="http://schemas.microsoft.com/office/2006/metadata/properties" ma:root="true" ma:fieldsID="ea920656b4b924b5f7b35d005ccdfee5" ns2:_="" ns3:_="" ns4:_="">
    <xsd:import namespace="dfdfdc2e-6562-4bca-b382-866d00cabfb3"/>
    <xsd:import namespace="http://schemas.microsoft.com/sharepoint.v3"/>
    <xsd:import namespace="89d2adfb-4844-4394-af2c-788461211b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Description" minOccurs="0"/>
                <xsd:element ref="ns2:Tags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2:TaxCatchAll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fdc2e-6562-4bca-b382-866d00cabfb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gs" ma:index="12" nillable="true" ma:displayName="Tags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endor Provided"/>
                        <xsd:enumeration value="Linked to Other Documents"/>
                        <xsd:enumeration value="Archived"/>
                        <xsd:enumeration value="Audio Asset"/>
                        <xsd:enumeration value="Video Ass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ebf9269-b98a-4f1c-81e3-ce52d651c105}" ma:internalName="TaxCatchAll" ma:showField="CatchAllData" ma:web="dfdfdc2e-6562-4bca-b382-866d00cab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1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2adfb-4844-4394-af2c-78846121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809afe7-41e7-411a-ade2-84efccde1b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9d2adfb-4844-4394-af2c-788461211bf0" xsi:nil="true"/>
    <TaxCatchAll xmlns="dfdfdc2e-6562-4bca-b382-866d00cabfb3" xsi:nil="true"/>
    <lcf76f155ced4ddcb4097134ff3c332f xmlns="89d2adfb-4844-4394-af2c-788461211bf0">
      <Terms xmlns="http://schemas.microsoft.com/office/infopath/2007/PartnerControls"/>
    </lcf76f155ced4ddcb4097134ff3c332f>
    <Tags xmlns="dfdfdc2e-6562-4bca-b382-866d00cabfb3" xsi:nil="true"/>
    <CategoryDescription xmlns="http://schemas.microsoft.com/sharepoint.v3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C570DAF-FF92-40DE-B5F6-23854E7C0A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02B993-B1F4-498F-A51B-D1DC7E887FB1}"/>
</file>

<file path=customXml/itemProps3.xml><?xml version="1.0" encoding="utf-8"?>
<ds:datastoreItem xmlns:ds="http://schemas.openxmlformats.org/officeDocument/2006/customXml" ds:itemID="{D7CBC53B-67EA-4310-9E6A-512C3862E8B2}">
  <ds:schemaRefs>
    <ds:schemaRef ds:uri="http://schemas.microsoft.com/office/2006/metadata/properties"/>
    <ds:schemaRef ds:uri="http://schemas.microsoft.com/office/infopath/2007/PartnerControls"/>
    <ds:schemaRef ds:uri="55f6b2cf-07a6-4b31-83c3-08814c3e7dfc"/>
    <ds:schemaRef ds:uri="c81f18ba-a733-44b8-a95e-43ecd1afa962"/>
  </ds:schemaRefs>
</ds:datastoreItem>
</file>

<file path=customXml/itemProps4.xml><?xml version="1.0" encoding="utf-8"?>
<ds:datastoreItem xmlns:ds="http://schemas.openxmlformats.org/officeDocument/2006/customXml" ds:itemID="{513D9F7D-1FC7-4D9C-ACF0-4C7C3EF13B8C}"/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191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Rural Northern Colorado Before 1962</vt:lpstr>
      <vt:lpstr>Title 32 Special Districts</vt:lpstr>
      <vt:lpstr>PowerPoint Presentation</vt:lpstr>
      <vt:lpstr>Soldier Canyon Filter Plant</vt:lpstr>
      <vt:lpstr>Pleasant Valley Pipeline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Leif</dc:creator>
  <cp:lastModifiedBy>Richard Raines</cp:lastModifiedBy>
  <cp:revision>61</cp:revision>
  <dcterms:created xsi:type="dcterms:W3CDTF">2016-03-08T15:45:39Z</dcterms:created>
  <dcterms:modified xsi:type="dcterms:W3CDTF">2023-04-11T20:11:39Z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13800</vt:r8>
  </property>
  <property fmtid="{D5CDD505-2E9C-101B-9397-08002B2CF9AE}" pid="3" name="ContentTypeId">
    <vt:lpwstr>0x010100139E672841D2CD43B17B0B18C1BD9244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