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notesSlides/notesSlide3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28" d="100"/>
          <a:sy n="128" d="100"/>
        </p:scale>
        <p:origin x="1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765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it is great to be part of this conference and discussing water smart policy with all of you today. As we start the discussion today, it is important to know where we started.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https://www.youtube.com/watch?v=oS65_Ei6SOw&amp;t=1s</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plants - Adapted to our climate, drought tolerant, vegetation breaks up soil and increases infiltration 
Mulch - super absorbent sponge, prevents weeds, insulates the soil, reduces evaporation</a:t>
            </a:r>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two polls here!</a:t>
            </a:r>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two polls here!</a:t>
            </a:r>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MuY-finVmQy7C3CBvWR.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tmp/beautiful_ai_exports/917dd717-a4c4-4561-990c-f8ee373d6428.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tmp/beautiful_ai_exports/f209bc71-bfc5-4fc5-a935-4b0dc4a5bc4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tmp/beautiful_ai_exports/6a16cb93-15a4-48b3-9a65-a7aec62f899c.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tmp/beautiful_ai_exports/259cba68-cb66-4ae9-a4d7-92fc0cc68bf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tmp/beautiful_ai_exports/467ee8af-cd5c-4c48-afcf-0474ac158e6b.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tmp/beautiful_ai_exports/12641d82-cef8-47ce-86e9-166becbdb316.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tmp/beautiful_ai_exports/9251227e-8bed-4c29-ae7b-37115e6afba1.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Object 1" descr="/tmp/beautiful_ai_exports/b90a168d-d7cf-420f-9ca6-5de6dabbbf2b.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Object 1" descr="/tmp/beautiful_ai_exports/-MuY-aE51x5BTMAJYHNK.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Object 1" descr="/tmp/beautiful_ai_exports/b5ae4226-25c2-4e25-87ad-a48d18aeab7d.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tmp/beautiful_ai_exports/3b990632-da82-4e89-b9e8-3e0109ef430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Object 1" descr="/tmp/beautiful_ai_exports/28210019-86bb-4151-8e3a-368f302df9c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Object 1" descr="/tmp/beautiful_ai_exports/d47941cd-bb05-4e4f-9c2a-1589a7462a90.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Object 1" descr="/tmp/beautiful_ai_exports/9648c70d-5955-4098-abf4-056d672960c2.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Object 1" descr="/tmp/beautiful_ai_exports/-MuY-XKVTYQfiy6l_Of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Object 1" descr="/tmp/beautiful_ai_exports/-MuY-ZJ50-ktyG3IOzT8.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Object 1" descr="/tmp/beautiful_ai_exports/8c28f581-30f9-42ca-9454-fda5163a46e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Object 1" descr="/tmp/beautiful_ai_exports/ea25253b-83ec-4668-a4b6-ab732338b8d7.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Object 1" descr="/tmp/beautiful_ai_exports/1813846d-6b6e-4c77-96bf-f2ed0fa59da8.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Object 1" descr="/tmp/beautiful_ai_exports/761db699-a7a5-4e5b-8a25-9c4959692204.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Object 1" descr="/tmp/beautiful_ai_exports/e7fca304-22be-4cfd-96a3-050d47b444e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tmp/beautiful_ai_exports/ff33d760-5ab0-4ae8-88de-5cf47147213d.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Object 1" descr="/tmp/beautiful_ai_exports/b8cff194-08fd-43f3-97f5-b2a5c9417987.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Object 1" descr="/tmp/beautiful_ai_exports/28d51efb-78c0-4cbb-a523-08f770290e42.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Object 1" descr="/tmp/beautiful_ai_exports/1778f781-519e-4499-bba0-f02804004b89.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Object 1" descr="/tmp/beautiful_ai_exports/1cb23e97-2c9f-4f18-82c0-cae0b93b86b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Object 1" descr="/tmp/beautiful_ai_exports/ae28540c-52f6-4cf0-88c0-81deab02e9a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Object 1" descr="/tmp/beautiful_ai_exports/d64724f4-314d-49a3-ad90-10cc1eaa86e8.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Object 1" descr="/tmp/beautiful_ai_exports/ee1c7cee-dd09-45b0-8e7a-3f065cbb27b0.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Object 1" descr="/tmp/beautiful_ai_exports/113d47c2-cd32-4880-b2b2-e762b600fd0b.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Object 1" descr="/tmp/beautiful_ai_exports/fccf1779-8bf0-43ac-b105-835677e160b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tmp/beautiful_ai_exports/28c0335e-b434-4baa-b24a-2e30fa0d37fd.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tmp/beautiful_ai_exports/03919929-d825-45dd-ba9d-66e5d0e5c0a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tmp/beautiful_ai_exports/357c94c6-5ef0-4a0e-aab8-09c2e5f73d78.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tmp/beautiful_ai_exports/28bf8eb0-2d6c-412e-b071-51004e38a936.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tmp/beautiful_ai_exports/bb401568-7012-4a1b-960a-cd4948d73136.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tmp/beautiful_ai_exports/a478abb7-0170-4478-93e2-64dca64c99fb.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3" ma:contentTypeDescription="Create a new document." ma:contentTypeScope="" ma:versionID="1cde21146b7019af230c1922064b678f">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ea920656b4b924b5f7b35d005ccdfee5"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49E50F-3A29-4CB5-8EFF-165DF709794B}"/>
</file>

<file path=customXml/itemProps2.xml><?xml version="1.0" encoding="utf-8"?>
<ds:datastoreItem xmlns:ds="http://schemas.openxmlformats.org/officeDocument/2006/customXml" ds:itemID="{9CBAE438-F368-4599-A8A5-3BDD806ACDE8}"/>
</file>

<file path=customXml/itemProps3.xml><?xml version="1.0" encoding="utf-8"?>
<ds:datastoreItem xmlns:ds="http://schemas.openxmlformats.org/officeDocument/2006/customXml" ds:itemID="{3282124E-1907-4869-8946-FD3E40DD0C6B}"/>
</file>

<file path=docProps/app.xml><?xml version="1.0" encoding="utf-8"?>
<Properties xmlns="http://schemas.openxmlformats.org/officeDocument/2006/extended-properties" xmlns:vt="http://schemas.openxmlformats.org/officeDocument/2006/docPropsVTypes">
  <TotalTime>31</TotalTime>
  <Words>386</Words>
  <Application>Microsoft Office PowerPoint</Application>
  <PresentationFormat>On-screen Show (16:9)</PresentationFormat>
  <Paragraphs>49</Paragraphs>
  <Slides>38</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Thrasher,Jessica</cp:lastModifiedBy>
  <cp:revision>1</cp:revision>
  <dcterms:created xsi:type="dcterms:W3CDTF">2023-04-12T18:16:40Z</dcterms:created>
  <dcterms:modified xsi:type="dcterms:W3CDTF">2023-04-12T18:48:25Z</dcterms:modified>
</cp:coreProperties>
</file>