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303" r:id="rId6"/>
    <p:sldId id="304" r:id="rId7"/>
    <p:sldId id="305" r:id="rId8"/>
    <p:sldId id="311" r:id="rId9"/>
    <p:sldId id="315" r:id="rId10"/>
    <p:sldId id="316" r:id="rId11"/>
    <p:sldId id="320" r:id="rId12"/>
    <p:sldId id="317" r:id="rId13"/>
    <p:sldId id="321" r:id="rId14"/>
    <p:sldId id="312" r:id="rId15"/>
    <p:sldId id="318" r:id="rId16"/>
    <p:sldId id="319" r:id="rId17"/>
    <p:sldId id="322" r:id="rId18"/>
    <p:sldId id="323" r:id="rId19"/>
    <p:sldId id="324" r:id="rId20"/>
    <p:sldId id="325" r:id="rId21"/>
    <p:sldId id="327" r:id="rId22"/>
    <p:sldId id="328" r:id="rId23"/>
    <p:sldId id="329" r:id="rId24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627E6-C25B-489D-B865-AF95A1651E01}" v="81" dt="2023-09-13T03:52:34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8" autoAdjust="0"/>
    <p:restoredTop sz="95994" autoAdjust="0"/>
  </p:normalViewPr>
  <p:slideViewPr>
    <p:cSldViewPr snapToGrid="0" snapToObjects="1">
      <p:cViewPr varScale="1">
        <p:scale>
          <a:sx n="99" d="100"/>
          <a:sy n="99" d="100"/>
        </p:scale>
        <p:origin x="104" y="9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,John" userId="67a44c8e-903a-4783-a2da-a8d04d0740db" providerId="ADAL" clId="{EFC627E6-C25B-489D-B865-AF95A1651E01}"/>
    <pc:docChg chg="undo custSel addSld delSld modSld sldOrd">
      <pc:chgData name="Tracy,John" userId="67a44c8e-903a-4783-a2da-a8d04d0740db" providerId="ADAL" clId="{EFC627E6-C25B-489D-B865-AF95A1651E01}" dt="2023-09-13T14:12:10.651" v="3330" actId="1076"/>
      <pc:docMkLst>
        <pc:docMk/>
      </pc:docMkLst>
      <pc:sldChg chg="modSp mod">
        <pc:chgData name="Tracy,John" userId="67a44c8e-903a-4783-a2da-a8d04d0740db" providerId="ADAL" clId="{EFC627E6-C25B-489D-B865-AF95A1651E01}" dt="2023-09-13T03:59:00.484" v="3178" actId="1076"/>
        <pc:sldMkLst>
          <pc:docMk/>
          <pc:sldMk cId="1458084274" sldId="303"/>
        </pc:sldMkLst>
        <pc:spChg chg="mod">
          <ac:chgData name="Tracy,John" userId="67a44c8e-903a-4783-a2da-a8d04d0740db" providerId="ADAL" clId="{EFC627E6-C25B-489D-B865-AF95A1651E01}" dt="2023-09-13T03:59:00.484" v="3178" actId="1076"/>
          <ac:spMkLst>
            <pc:docMk/>
            <pc:sldMk cId="1458084274" sldId="303"/>
            <ac:spMk id="2" creationId="{00000000-0000-0000-0000-000000000000}"/>
          </ac:spMkLst>
        </pc:spChg>
        <pc:spChg chg="mod">
          <ac:chgData name="Tracy,John" userId="67a44c8e-903a-4783-a2da-a8d04d0740db" providerId="ADAL" clId="{EFC627E6-C25B-489D-B865-AF95A1651E01}" dt="2023-09-13T02:53:46.461" v="192" actId="1076"/>
          <ac:spMkLst>
            <pc:docMk/>
            <pc:sldMk cId="1458084274" sldId="303"/>
            <ac:spMk id="3" creationId="{00000000-0000-0000-0000-000000000000}"/>
          </ac:spMkLst>
        </pc:spChg>
      </pc:sldChg>
      <pc:sldChg chg="addSp delSp modSp mod">
        <pc:chgData name="Tracy,John" userId="67a44c8e-903a-4783-a2da-a8d04d0740db" providerId="ADAL" clId="{EFC627E6-C25B-489D-B865-AF95A1651E01}" dt="2023-09-13T03:59:31.709" v="3253" actId="20577"/>
        <pc:sldMkLst>
          <pc:docMk/>
          <pc:sldMk cId="2339547143" sldId="304"/>
        </pc:sldMkLst>
        <pc:spChg chg="add del mod">
          <ac:chgData name="Tracy,John" userId="67a44c8e-903a-4783-a2da-a8d04d0740db" providerId="ADAL" clId="{EFC627E6-C25B-489D-B865-AF95A1651E01}" dt="2023-09-13T02:55:57.155" v="210" actId="478"/>
          <ac:spMkLst>
            <pc:docMk/>
            <pc:sldMk cId="2339547143" sldId="304"/>
            <ac:spMk id="3" creationId="{39AEC12E-EF43-F60F-51B6-A42B4BBAC223}"/>
          </ac:spMkLst>
        </pc:spChg>
        <pc:spChg chg="add mod">
          <ac:chgData name="Tracy,John" userId="67a44c8e-903a-4783-a2da-a8d04d0740db" providerId="ADAL" clId="{EFC627E6-C25B-489D-B865-AF95A1651E01}" dt="2023-09-13T03:59:31.709" v="3253" actId="20577"/>
          <ac:spMkLst>
            <pc:docMk/>
            <pc:sldMk cId="2339547143" sldId="304"/>
            <ac:spMk id="4" creationId="{817FD21B-5ED0-6DBE-6080-97A2D43E8C11}"/>
          </ac:spMkLst>
        </pc:spChg>
        <pc:spChg chg="mod">
          <ac:chgData name="Tracy,John" userId="67a44c8e-903a-4783-a2da-a8d04d0740db" providerId="ADAL" clId="{EFC627E6-C25B-489D-B865-AF95A1651E01}" dt="2023-09-13T02:54:14.017" v="208" actId="1076"/>
          <ac:spMkLst>
            <pc:docMk/>
            <pc:sldMk cId="2339547143" sldId="304"/>
            <ac:spMk id="6" creationId="{C2989062-5B6F-1628-65DC-98B15903AE98}"/>
          </ac:spMkLst>
        </pc:spChg>
        <pc:spChg chg="del">
          <ac:chgData name="Tracy,John" userId="67a44c8e-903a-4783-a2da-a8d04d0740db" providerId="ADAL" clId="{EFC627E6-C25B-489D-B865-AF95A1651E01}" dt="2023-09-13T02:55:55.069" v="209" actId="478"/>
          <ac:spMkLst>
            <pc:docMk/>
            <pc:sldMk cId="2339547143" sldId="304"/>
            <ac:spMk id="7" creationId="{3BF817A0-53DC-14C3-0ED5-D8DC94875CFC}"/>
          </ac:spMkLst>
        </pc:spChg>
      </pc:sldChg>
      <pc:sldChg chg="addSp delSp modSp mod">
        <pc:chgData name="Tracy,John" userId="67a44c8e-903a-4783-a2da-a8d04d0740db" providerId="ADAL" clId="{EFC627E6-C25B-489D-B865-AF95A1651E01}" dt="2023-09-13T03:01:15.721" v="565" actId="1076"/>
        <pc:sldMkLst>
          <pc:docMk/>
          <pc:sldMk cId="4248686110" sldId="305"/>
        </pc:sldMkLst>
        <pc:spChg chg="mod">
          <ac:chgData name="Tracy,John" userId="67a44c8e-903a-4783-a2da-a8d04d0740db" providerId="ADAL" clId="{EFC627E6-C25B-489D-B865-AF95A1651E01}" dt="2023-09-13T03:01:15.721" v="565" actId="1076"/>
          <ac:spMkLst>
            <pc:docMk/>
            <pc:sldMk cId="4248686110" sldId="305"/>
            <ac:spMk id="3" creationId="{402C5A3C-D443-44A1-4F97-227068DA1621}"/>
          </ac:spMkLst>
        </pc:spChg>
        <pc:spChg chg="add del mod">
          <ac:chgData name="Tracy,John" userId="67a44c8e-903a-4783-a2da-a8d04d0740db" providerId="ADAL" clId="{EFC627E6-C25B-489D-B865-AF95A1651E01}" dt="2023-09-13T02:58:01.507" v="235" actId="478"/>
          <ac:spMkLst>
            <pc:docMk/>
            <pc:sldMk cId="4248686110" sldId="305"/>
            <ac:spMk id="4" creationId="{B989C766-2BAC-32A2-27E3-51D44593DAC3}"/>
          </ac:spMkLst>
        </pc:spChg>
        <pc:spChg chg="mod">
          <ac:chgData name="Tracy,John" userId="67a44c8e-903a-4783-a2da-a8d04d0740db" providerId="ADAL" clId="{EFC627E6-C25B-489D-B865-AF95A1651E01}" dt="2023-09-13T02:57:56.322" v="233" actId="14100"/>
          <ac:spMkLst>
            <pc:docMk/>
            <pc:sldMk cId="4248686110" sldId="305"/>
            <ac:spMk id="6" creationId="{C2989062-5B6F-1628-65DC-98B15903AE98}"/>
          </ac:spMkLst>
        </pc:spChg>
        <pc:spChg chg="del">
          <ac:chgData name="Tracy,John" userId="67a44c8e-903a-4783-a2da-a8d04d0740db" providerId="ADAL" clId="{EFC627E6-C25B-489D-B865-AF95A1651E01}" dt="2023-09-13T02:57:58.909" v="234" actId="478"/>
          <ac:spMkLst>
            <pc:docMk/>
            <pc:sldMk cId="4248686110" sldId="305"/>
            <ac:spMk id="7" creationId="{3BF817A0-53DC-14C3-0ED5-D8DC94875CFC}"/>
          </ac:spMkLst>
        </pc:spChg>
        <pc:spChg chg="add mod">
          <ac:chgData name="Tracy,John" userId="67a44c8e-903a-4783-a2da-a8d04d0740db" providerId="ADAL" clId="{EFC627E6-C25B-489D-B865-AF95A1651E01}" dt="2023-09-13T03:00:59.159" v="562" actId="207"/>
          <ac:spMkLst>
            <pc:docMk/>
            <pc:sldMk cId="4248686110" sldId="305"/>
            <ac:spMk id="10" creationId="{4E874C31-36CB-6024-595F-A33EC8E45D2E}"/>
          </ac:spMkLst>
        </pc:spChg>
        <pc:picChg chg="del">
          <ac:chgData name="Tracy,John" userId="67a44c8e-903a-4783-a2da-a8d04d0740db" providerId="ADAL" clId="{EFC627E6-C25B-489D-B865-AF95A1651E01}" dt="2023-09-13T02:58:02.961" v="236" actId="478"/>
          <ac:picMkLst>
            <pc:docMk/>
            <pc:sldMk cId="4248686110" sldId="305"/>
            <ac:picMk id="5" creationId="{7279F417-1EAA-8444-B884-23E42FA62356}"/>
          </ac:picMkLst>
        </pc:picChg>
        <pc:picChg chg="add mod">
          <ac:chgData name="Tracy,John" userId="67a44c8e-903a-4783-a2da-a8d04d0740db" providerId="ADAL" clId="{EFC627E6-C25B-489D-B865-AF95A1651E01}" dt="2023-09-13T02:58:48.650" v="284" actId="1076"/>
          <ac:picMkLst>
            <pc:docMk/>
            <pc:sldMk cId="4248686110" sldId="305"/>
            <ac:picMk id="8" creationId="{6F2D48E3-3EC3-ECE5-8778-6D7266C373DB}"/>
          </ac:picMkLst>
        </pc:picChg>
      </pc:sldChg>
      <pc:sldChg chg="del">
        <pc:chgData name="Tracy,John" userId="67a44c8e-903a-4783-a2da-a8d04d0740db" providerId="ADAL" clId="{EFC627E6-C25B-489D-B865-AF95A1651E01}" dt="2023-09-13T03:37:59.614" v="1758" actId="47"/>
        <pc:sldMkLst>
          <pc:docMk/>
          <pc:sldMk cId="389614933" sldId="306"/>
        </pc:sldMkLst>
      </pc:sldChg>
      <pc:sldChg chg="del">
        <pc:chgData name="Tracy,John" userId="67a44c8e-903a-4783-a2da-a8d04d0740db" providerId="ADAL" clId="{EFC627E6-C25B-489D-B865-AF95A1651E01}" dt="2023-09-13T03:38:00.195" v="1759" actId="47"/>
        <pc:sldMkLst>
          <pc:docMk/>
          <pc:sldMk cId="4038594594" sldId="307"/>
        </pc:sldMkLst>
      </pc:sldChg>
      <pc:sldChg chg="del">
        <pc:chgData name="Tracy,John" userId="67a44c8e-903a-4783-a2da-a8d04d0740db" providerId="ADAL" clId="{EFC627E6-C25B-489D-B865-AF95A1651E01}" dt="2023-09-13T03:38:00.773" v="1760" actId="47"/>
        <pc:sldMkLst>
          <pc:docMk/>
          <pc:sldMk cId="3721041641" sldId="308"/>
        </pc:sldMkLst>
      </pc:sldChg>
      <pc:sldChg chg="del">
        <pc:chgData name="Tracy,John" userId="67a44c8e-903a-4783-a2da-a8d04d0740db" providerId="ADAL" clId="{EFC627E6-C25B-489D-B865-AF95A1651E01}" dt="2023-09-13T03:38:01.332" v="1761" actId="47"/>
        <pc:sldMkLst>
          <pc:docMk/>
          <pc:sldMk cId="2030722543" sldId="309"/>
        </pc:sldMkLst>
      </pc:sldChg>
      <pc:sldChg chg="del">
        <pc:chgData name="Tracy,John" userId="67a44c8e-903a-4783-a2da-a8d04d0740db" providerId="ADAL" clId="{EFC627E6-C25B-489D-B865-AF95A1651E01}" dt="2023-09-13T03:38:01.877" v="1762" actId="47"/>
        <pc:sldMkLst>
          <pc:docMk/>
          <pc:sldMk cId="2799434387" sldId="310"/>
        </pc:sldMkLst>
      </pc:sldChg>
      <pc:sldChg chg="addSp delSp modSp add mod">
        <pc:chgData name="Tracy,John" userId="67a44c8e-903a-4783-a2da-a8d04d0740db" providerId="ADAL" clId="{EFC627E6-C25B-489D-B865-AF95A1651E01}" dt="2023-09-13T03:14:27.991" v="1107" actId="20577"/>
        <pc:sldMkLst>
          <pc:docMk/>
          <pc:sldMk cId="2643276840" sldId="311"/>
        </pc:sldMkLst>
        <pc:spChg chg="add del mod">
          <ac:chgData name="Tracy,John" userId="67a44c8e-903a-4783-a2da-a8d04d0740db" providerId="ADAL" clId="{EFC627E6-C25B-489D-B865-AF95A1651E01}" dt="2023-09-13T03:03:04.259" v="702" actId="478"/>
          <ac:spMkLst>
            <pc:docMk/>
            <pc:sldMk cId="2643276840" sldId="311"/>
            <ac:spMk id="3" creationId="{735BA810-01E1-9A1D-855D-1A2C38563BB6}"/>
          </ac:spMkLst>
        </pc:spChg>
        <pc:spChg chg="del">
          <ac:chgData name="Tracy,John" userId="67a44c8e-903a-4783-a2da-a8d04d0740db" providerId="ADAL" clId="{EFC627E6-C25B-489D-B865-AF95A1651E01}" dt="2023-09-13T03:03:01.666" v="701" actId="478"/>
          <ac:spMkLst>
            <pc:docMk/>
            <pc:sldMk cId="2643276840" sldId="311"/>
            <ac:spMk id="4" creationId="{817FD21B-5ED0-6DBE-6080-97A2D43E8C11}"/>
          </ac:spMkLst>
        </pc:spChg>
        <pc:spChg chg="add del mod">
          <ac:chgData name="Tracy,John" userId="67a44c8e-903a-4783-a2da-a8d04d0740db" providerId="ADAL" clId="{EFC627E6-C25B-489D-B865-AF95A1651E01}" dt="2023-09-13T03:03:52.099" v="740" actId="478"/>
          <ac:spMkLst>
            <pc:docMk/>
            <pc:sldMk cId="2643276840" sldId="311"/>
            <ac:spMk id="5" creationId="{54170098-FFEA-719D-8A62-2FF9E7DDDD01}"/>
          </ac:spMkLst>
        </pc:spChg>
        <pc:spChg chg="mod">
          <ac:chgData name="Tracy,John" userId="67a44c8e-903a-4783-a2da-a8d04d0740db" providerId="ADAL" clId="{EFC627E6-C25B-489D-B865-AF95A1651E01}" dt="2023-09-13T03:02:58.726" v="700" actId="1076"/>
          <ac:spMkLst>
            <pc:docMk/>
            <pc:sldMk cId="2643276840" sldId="311"/>
            <ac:spMk id="6" creationId="{C2989062-5B6F-1628-65DC-98B15903AE98}"/>
          </ac:spMkLst>
        </pc:spChg>
        <pc:spChg chg="add mod">
          <ac:chgData name="Tracy,John" userId="67a44c8e-903a-4783-a2da-a8d04d0740db" providerId="ADAL" clId="{EFC627E6-C25B-489D-B865-AF95A1651E01}" dt="2023-09-13T03:14:27.991" v="1107" actId="20577"/>
          <ac:spMkLst>
            <pc:docMk/>
            <pc:sldMk cId="2643276840" sldId="311"/>
            <ac:spMk id="7" creationId="{FF660A0A-3C5E-4F1C-A3A4-B853B5C1D020}"/>
          </ac:spMkLst>
        </pc:spChg>
        <pc:spChg chg="add mod">
          <ac:chgData name="Tracy,John" userId="67a44c8e-903a-4783-a2da-a8d04d0740db" providerId="ADAL" clId="{EFC627E6-C25B-489D-B865-AF95A1651E01}" dt="2023-09-13T03:05:20.538" v="841" actId="1076"/>
          <ac:spMkLst>
            <pc:docMk/>
            <pc:sldMk cId="2643276840" sldId="311"/>
            <ac:spMk id="10" creationId="{46186A16-2ED6-6F3D-ACD2-8D91FA47B252}"/>
          </ac:spMkLst>
        </pc:spChg>
        <pc:picChg chg="add mod">
          <ac:chgData name="Tracy,John" userId="67a44c8e-903a-4783-a2da-a8d04d0740db" providerId="ADAL" clId="{EFC627E6-C25B-489D-B865-AF95A1651E01}" dt="2023-09-13T03:05:15.556" v="840" actId="1076"/>
          <ac:picMkLst>
            <pc:docMk/>
            <pc:sldMk cId="2643276840" sldId="311"/>
            <ac:picMk id="8" creationId="{3E16B00E-BA48-3A5E-401D-C35F4DB04B26}"/>
          </ac:picMkLst>
        </pc:picChg>
      </pc:sldChg>
      <pc:sldChg chg="addSp delSp modSp add mod">
        <pc:chgData name="Tracy,John" userId="67a44c8e-903a-4783-a2da-a8d04d0740db" providerId="ADAL" clId="{EFC627E6-C25B-489D-B865-AF95A1651E01}" dt="2023-09-13T03:29:35.691" v="1675" actId="478"/>
        <pc:sldMkLst>
          <pc:docMk/>
          <pc:sldMk cId="365305979" sldId="312"/>
        </pc:sldMkLst>
        <pc:spChg chg="add del mod">
          <ac:chgData name="Tracy,John" userId="67a44c8e-903a-4783-a2da-a8d04d0740db" providerId="ADAL" clId="{EFC627E6-C25B-489D-B865-AF95A1651E01}" dt="2023-09-13T03:09:37.731" v="1035" actId="478"/>
          <ac:spMkLst>
            <pc:docMk/>
            <pc:sldMk cId="365305979" sldId="312"/>
            <ac:spMk id="3" creationId="{6C400449-B173-B7CB-712D-86684160E372}"/>
          </ac:spMkLst>
        </pc:spChg>
        <pc:spChg chg="del">
          <ac:chgData name="Tracy,John" userId="67a44c8e-903a-4783-a2da-a8d04d0740db" providerId="ADAL" clId="{EFC627E6-C25B-489D-B865-AF95A1651E01}" dt="2023-09-13T03:09:35.241" v="1034" actId="478"/>
          <ac:spMkLst>
            <pc:docMk/>
            <pc:sldMk cId="365305979" sldId="312"/>
            <ac:spMk id="4" creationId="{817FD21B-5ED0-6DBE-6080-97A2D43E8C11}"/>
          </ac:spMkLst>
        </pc:spChg>
        <pc:spChg chg="add del mod">
          <ac:chgData name="Tracy,John" userId="67a44c8e-903a-4783-a2da-a8d04d0740db" providerId="ADAL" clId="{EFC627E6-C25B-489D-B865-AF95A1651E01}" dt="2023-09-13T03:29:35.691" v="1675" actId="478"/>
          <ac:spMkLst>
            <pc:docMk/>
            <pc:sldMk cId="365305979" sldId="312"/>
            <ac:spMk id="6" creationId="{C2989062-5B6F-1628-65DC-98B15903AE98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7" creationId="{34B6CF51-D6DE-750F-F40F-51BAFD7B4895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8" creationId="{CE63DEAC-BC72-66FE-26AE-756691B7ED7F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0" creationId="{D0A68DF9-44C5-0455-76D0-099FFFC49432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1" creationId="{5BBBFEAE-D90D-6D22-B736-49E65C45168C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2" creationId="{93A99FAA-BCCC-D56F-F210-A04DC9B5E5CF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3" creationId="{6CD2D6FA-40B3-720E-4835-F07DA8817E66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4" creationId="{F8F40EA7-D322-2C2D-2DBA-BE8AA8F0AD00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15" creationId="{2245392A-AF66-1B8D-533F-1C943CCFA6CD}"/>
          </ac:spMkLst>
        </pc:spChg>
        <pc:spChg chg="add mod">
          <ac:chgData name="Tracy,John" userId="67a44c8e-903a-4783-a2da-a8d04d0740db" providerId="ADAL" clId="{EFC627E6-C25B-489D-B865-AF95A1651E01}" dt="2023-09-13T03:18:10.224" v="1156" actId="164"/>
          <ac:spMkLst>
            <pc:docMk/>
            <pc:sldMk cId="365305979" sldId="312"/>
            <ac:spMk id="26" creationId="{2B1FC0E8-6399-D26D-5DFA-7DE772588A73}"/>
          </ac:spMkLst>
        </pc:spChg>
        <pc:spChg chg="add del mod">
          <ac:chgData name="Tracy,John" userId="67a44c8e-903a-4783-a2da-a8d04d0740db" providerId="ADAL" clId="{EFC627E6-C25B-489D-B865-AF95A1651E01}" dt="2023-09-13T03:29:35.691" v="1675" actId="478"/>
          <ac:spMkLst>
            <pc:docMk/>
            <pc:sldMk cId="365305979" sldId="312"/>
            <ac:spMk id="29" creationId="{74C59BBC-586B-957A-D51D-B2B47BECC0DD}"/>
          </ac:spMkLst>
        </pc:spChg>
        <pc:grpChg chg="add mod">
          <ac:chgData name="Tracy,John" userId="67a44c8e-903a-4783-a2da-a8d04d0740db" providerId="ADAL" clId="{EFC627E6-C25B-489D-B865-AF95A1651E01}" dt="2023-09-13T03:18:16.251" v="1157" actId="1076"/>
          <ac:grpSpMkLst>
            <pc:docMk/>
            <pc:sldMk cId="365305979" sldId="312"/>
            <ac:grpSpMk id="27" creationId="{8D7F9549-BA0C-AF8A-84B4-3C81CB252C3C}"/>
          </ac:grpSpMkLst>
        </pc:grpChg>
        <pc:picChg chg="add mod">
          <ac:chgData name="Tracy,John" userId="67a44c8e-903a-4783-a2da-a8d04d0740db" providerId="ADAL" clId="{EFC627E6-C25B-489D-B865-AF95A1651E01}" dt="2023-09-13T03:18:10.224" v="1156" actId="164"/>
          <ac:picMkLst>
            <pc:docMk/>
            <pc:sldMk cId="365305979" sldId="312"/>
            <ac:picMk id="5" creationId="{B7F1A3CE-226F-921E-834C-833E289DD19A}"/>
          </ac:picMkLst>
        </pc:pic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16" creationId="{1934F10B-5229-4255-E772-2546F6E2D246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17" creationId="{6868AE1A-6B0F-1211-3FAB-C14E14C31483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18" creationId="{80888E9D-2046-6AB6-7394-DEA52B96D229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19" creationId="{A0BFC382-59E8-D64F-9C7C-22FD13EF4355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0" creationId="{372B020C-0571-F2C5-9475-52FDDCC5043A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1" creationId="{46F77B05-1955-FA02-C0BE-57854BB08AF5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2" creationId="{C76A27D3-801C-7C75-AFE3-DEFCFE2ACA6A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3" creationId="{2785BFE2-4460-1CC6-C0C5-E90DA1E0F5EC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4" creationId="{B8AB470C-768F-D07E-3076-103411C88C5B}"/>
          </ac:cxnSpMkLst>
        </pc:cxnChg>
        <pc:cxnChg chg="add mod">
          <ac:chgData name="Tracy,John" userId="67a44c8e-903a-4783-a2da-a8d04d0740db" providerId="ADAL" clId="{EFC627E6-C25B-489D-B865-AF95A1651E01}" dt="2023-09-13T03:18:10.224" v="1156" actId="164"/>
          <ac:cxnSpMkLst>
            <pc:docMk/>
            <pc:sldMk cId="365305979" sldId="312"/>
            <ac:cxnSpMk id="25" creationId="{64D90B68-AD28-CCE7-A312-B32DDF05192A}"/>
          </ac:cxnSpMkLst>
        </pc:cxnChg>
      </pc:sldChg>
      <pc:sldChg chg="add del">
        <pc:chgData name="Tracy,John" userId="67a44c8e-903a-4783-a2da-a8d04d0740db" providerId="ADAL" clId="{EFC627E6-C25B-489D-B865-AF95A1651E01}" dt="2023-09-13T03:09:40.569" v="1036" actId="47"/>
        <pc:sldMkLst>
          <pc:docMk/>
          <pc:sldMk cId="405834230" sldId="313"/>
        </pc:sldMkLst>
      </pc:sldChg>
      <pc:sldChg chg="add del">
        <pc:chgData name="Tracy,John" userId="67a44c8e-903a-4783-a2da-a8d04d0740db" providerId="ADAL" clId="{EFC627E6-C25B-489D-B865-AF95A1651E01}" dt="2023-09-13T03:09:41.366" v="1037" actId="47"/>
        <pc:sldMkLst>
          <pc:docMk/>
          <pc:sldMk cId="137527043" sldId="314"/>
        </pc:sldMkLst>
      </pc:sldChg>
      <pc:sldChg chg="addSp modSp add mod">
        <pc:chgData name="Tracy,John" userId="67a44c8e-903a-4783-a2da-a8d04d0740db" providerId="ADAL" clId="{EFC627E6-C25B-489D-B865-AF95A1651E01}" dt="2023-09-13T03:11:02.717" v="1046" actId="20577"/>
        <pc:sldMkLst>
          <pc:docMk/>
          <pc:sldMk cId="1963999362" sldId="315"/>
        </pc:sldMkLst>
        <pc:spChg chg="add mod">
          <ac:chgData name="Tracy,John" userId="67a44c8e-903a-4783-a2da-a8d04d0740db" providerId="ADAL" clId="{EFC627E6-C25B-489D-B865-AF95A1651E01}" dt="2023-09-13T03:11:02.717" v="1046" actId="20577"/>
          <ac:spMkLst>
            <pc:docMk/>
            <pc:sldMk cId="1963999362" sldId="315"/>
            <ac:spMk id="2" creationId="{B686E588-1044-8AEC-4F58-A4D8A775AFB5}"/>
          </ac:spMkLst>
        </pc:spChg>
        <pc:spChg chg="mod">
          <ac:chgData name="Tracy,John" userId="67a44c8e-903a-4783-a2da-a8d04d0740db" providerId="ADAL" clId="{EFC627E6-C25B-489D-B865-AF95A1651E01}" dt="2023-09-13T03:06:17.512" v="911" actId="20577"/>
          <ac:spMkLst>
            <pc:docMk/>
            <pc:sldMk cId="1963999362" sldId="315"/>
            <ac:spMk id="6" creationId="{C2989062-5B6F-1628-65DC-98B15903AE98}"/>
          </ac:spMkLst>
        </pc:spChg>
      </pc:sldChg>
      <pc:sldChg chg="addSp modSp add mod">
        <pc:chgData name="Tracy,John" userId="67a44c8e-903a-4783-a2da-a8d04d0740db" providerId="ADAL" clId="{EFC627E6-C25B-489D-B865-AF95A1651E01}" dt="2023-09-13T04:01:17.568" v="3254" actId="20577"/>
        <pc:sldMkLst>
          <pc:docMk/>
          <pc:sldMk cId="1591326591" sldId="316"/>
        </pc:sldMkLst>
        <pc:spChg chg="add mod">
          <ac:chgData name="Tracy,John" userId="67a44c8e-903a-4783-a2da-a8d04d0740db" providerId="ADAL" clId="{EFC627E6-C25B-489D-B865-AF95A1651E01}" dt="2023-09-13T04:01:17.568" v="3254" actId="20577"/>
          <ac:spMkLst>
            <pc:docMk/>
            <pc:sldMk cId="1591326591" sldId="316"/>
            <ac:spMk id="2" creationId="{B2019B07-6BE6-EAC1-8A89-CFFE3F679C3C}"/>
          </ac:spMkLst>
        </pc:spChg>
      </pc:sldChg>
      <pc:sldChg chg="addSp delSp modSp add mod ord">
        <pc:chgData name="Tracy,John" userId="67a44c8e-903a-4783-a2da-a8d04d0740db" providerId="ADAL" clId="{EFC627E6-C25B-489D-B865-AF95A1651E01}" dt="2023-09-13T03:25:52.805" v="1467" actId="1076"/>
        <pc:sldMkLst>
          <pc:docMk/>
          <pc:sldMk cId="3198275899" sldId="317"/>
        </pc:sldMkLst>
        <pc:spChg chg="del">
          <ac:chgData name="Tracy,John" userId="67a44c8e-903a-4783-a2da-a8d04d0740db" providerId="ADAL" clId="{EFC627E6-C25B-489D-B865-AF95A1651E01}" dt="2023-09-13T03:19:05.292" v="1163" actId="478"/>
          <ac:spMkLst>
            <pc:docMk/>
            <pc:sldMk cId="3198275899" sldId="317"/>
            <ac:spMk id="2" creationId="{B2019B07-6BE6-EAC1-8A89-CFFE3F679C3C}"/>
          </ac:spMkLst>
        </pc:spChg>
        <pc:spChg chg="mod">
          <ac:chgData name="Tracy,John" userId="67a44c8e-903a-4783-a2da-a8d04d0740db" providerId="ADAL" clId="{EFC627E6-C25B-489D-B865-AF95A1651E01}" dt="2023-09-13T03:23:31.593" v="1326" actId="1076"/>
          <ac:spMkLst>
            <pc:docMk/>
            <pc:sldMk cId="3198275899" sldId="317"/>
            <ac:spMk id="6" creationId="{C2989062-5B6F-1628-65DC-98B15903AE98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7" creationId="{AE75E892-83AC-2C74-A117-E77106604A84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0" creationId="{343E7B9B-8B08-F340-99DA-54B3DEB67FEE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1" creationId="{A720AB82-BF43-78E0-3A4A-DE99663A2F59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3" creationId="{F2639994-1D91-5E63-DA99-B909B97CD81F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5" creationId="{CB7BC6DC-14DC-B906-72B6-6674003C8D0D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6" creationId="{083BAE31-1FFC-8351-D039-BAFA413012EF}"/>
          </ac:spMkLst>
        </pc:spChg>
        <pc:spChg chg="mod">
          <ac:chgData name="Tracy,John" userId="67a44c8e-903a-4783-a2da-a8d04d0740db" providerId="ADAL" clId="{EFC627E6-C25B-489D-B865-AF95A1651E01}" dt="2023-09-13T03:23:57.240" v="1327"/>
          <ac:spMkLst>
            <pc:docMk/>
            <pc:sldMk cId="3198275899" sldId="317"/>
            <ac:spMk id="17" creationId="{538FFEBD-4695-4B92-FEA0-5F8BC26D2112}"/>
          </ac:spMkLst>
        </pc:spChg>
        <pc:spChg chg="add mod">
          <ac:chgData name="Tracy,John" userId="67a44c8e-903a-4783-a2da-a8d04d0740db" providerId="ADAL" clId="{EFC627E6-C25B-489D-B865-AF95A1651E01}" dt="2023-09-13T03:25:52.805" v="1467" actId="1076"/>
          <ac:spMkLst>
            <pc:docMk/>
            <pc:sldMk cId="3198275899" sldId="317"/>
            <ac:spMk id="18" creationId="{47EE75CB-CBF0-BE98-1401-8C52DF58ED1B}"/>
          </ac:spMkLst>
        </pc:spChg>
        <pc:spChg chg="add mod">
          <ac:chgData name="Tracy,John" userId="67a44c8e-903a-4783-a2da-a8d04d0740db" providerId="ADAL" clId="{EFC627E6-C25B-489D-B865-AF95A1651E01}" dt="2023-09-13T03:24:42.039" v="1367" actId="1076"/>
          <ac:spMkLst>
            <pc:docMk/>
            <pc:sldMk cId="3198275899" sldId="317"/>
            <ac:spMk id="19" creationId="{9F0DBEF0-7FFD-023A-FE91-AA75ECA0F8F9}"/>
          </ac:spMkLst>
        </pc:spChg>
        <pc:spChg chg="add mod">
          <ac:chgData name="Tracy,John" userId="67a44c8e-903a-4783-a2da-a8d04d0740db" providerId="ADAL" clId="{EFC627E6-C25B-489D-B865-AF95A1651E01}" dt="2023-09-13T03:25:39.244" v="1464" actId="20577"/>
          <ac:spMkLst>
            <pc:docMk/>
            <pc:sldMk cId="3198275899" sldId="317"/>
            <ac:spMk id="20" creationId="{0C87FC31-5777-C684-38BD-29EE136A6648}"/>
          </ac:spMkLst>
        </pc:spChg>
        <pc:grpChg chg="add mod">
          <ac:chgData name="Tracy,John" userId="67a44c8e-903a-4783-a2da-a8d04d0740db" providerId="ADAL" clId="{EFC627E6-C25B-489D-B865-AF95A1651E01}" dt="2023-09-13T03:25:45.952" v="1466" actId="1076"/>
          <ac:grpSpMkLst>
            <pc:docMk/>
            <pc:sldMk cId="3198275899" sldId="317"/>
            <ac:grpSpMk id="3" creationId="{863084DC-CB95-09D6-A26B-A23E693D63CD}"/>
          </ac:grpSpMkLst>
        </pc:grpChg>
        <pc:picChg chg="mod">
          <ac:chgData name="Tracy,John" userId="67a44c8e-903a-4783-a2da-a8d04d0740db" providerId="ADAL" clId="{EFC627E6-C25B-489D-B865-AF95A1651E01}" dt="2023-09-13T03:23:57.240" v="1327"/>
          <ac:picMkLst>
            <pc:docMk/>
            <pc:sldMk cId="3198275899" sldId="317"/>
            <ac:picMk id="4" creationId="{BF16B97E-9C7B-511B-0CBC-6DDDDD92690D}"/>
          </ac:picMkLst>
        </pc:picChg>
        <pc:cxnChg chg="mod">
          <ac:chgData name="Tracy,John" userId="67a44c8e-903a-4783-a2da-a8d04d0740db" providerId="ADAL" clId="{EFC627E6-C25B-489D-B865-AF95A1651E01}" dt="2023-09-13T03:23:57.240" v="1327"/>
          <ac:cxnSpMkLst>
            <pc:docMk/>
            <pc:sldMk cId="3198275899" sldId="317"/>
            <ac:cxnSpMk id="5" creationId="{533C3635-B975-23CE-7218-DDE1F28CCF26}"/>
          </ac:cxnSpMkLst>
        </pc:cxnChg>
        <pc:cxnChg chg="mod">
          <ac:chgData name="Tracy,John" userId="67a44c8e-903a-4783-a2da-a8d04d0740db" providerId="ADAL" clId="{EFC627E6-C25B-489D-B865-AF95A1651E01}" dt="2023-09-13T03:23:57.240" v="1327"/>
          <ac:cxnSpMkLst>
            <pc:docMk/>
            <pc:sldMk cId="3198275899" sldId="317"/>
            <ac:cxnSpMk id="8" creationId="{1F331CEA-6A5C-8C6D-9765-5BEAF5A20139}"/>
          </ac:cxnSpMkLst>
        </pc:cxnChg>
        <pc:cxnChg chg="mod">
          <ac:chgData name="Tracy,John" userId="67a44c8e-903a-4783-a2da-a8d04d0740db" providerId="ADAL" clId="{EFC627E6-C25B-489D-B865-AF95A1651E01}" dt="2023-09-13T03:23:57.240" v="1327"/>
          <ac:cxnSpMkLst>
            <pc:docMk/>
            <pc:sldMk cId="3198275899" sldId="317"/>
            <ac:cxnSpMk id="12" creationId="{2CE88367-C957-F8BE-7340-D602B7C8FD48}"/>
          </ac:cxnSpMkLst>
        </pc:cxnChg>
        <pc:cxnChg chg="mod">
          <ac:chgData name="Tracy,John" userId="67a44c8e-903a-4783-a2da-a8d04d0740db" providerId="ADAL" clId="{EFC627E6-C25B-489D-B865-AF95A1651E01}" dt="2023-09-13T03:23:57.240" v="1327"/>
          <ac:cxnSpMkLst>
            <pc:docMk/>
            <pc:sldMk cId="3198275899" sldId="317"/>
            <ac:cxnSpMk id="14" creationId="{EBE93016-208B-18AA-E3D6-EBF4BE56B5C8}"/>
          </ac:cxnSpMkLst>
        </pc:cxnChg>
      </pc:sldChg>
      <pc:sldChg chg="addSp delSp modSp add mod">
        <pc:chgData name="Tracy,John" userId="67a44c8e-903a-4783-a2da-a8d04d0740db" providerId="ADAL" clId="{EFC627E6-C25B-489D-B865-AF95A1651E01}" dt="2023-09-13T03:30:02.820" v="1683" actId="1076"/>
        <pc:sldMkLst>
          <pc:docMk/>
          <pc:sldMk cId="3404264055" sldId="318"/>
        </pc:sldMkLst>
        <pc:spChg chg="del">
          <ac:chgData name="Tracy,John" userId="67a44c8e-903a-4783-a2da-a8d04d0740db" providerId="ADAL" clId="{EFC627E6-C25B-489D-B865-AF95A1651E01}" dt="2023-09-13T03:19:09.404" v="1164" actId="478"/>
          <ac:spMkLst>
            <pc:docMk/>
            <pc:sldMk cId="3404264055" sldId="318"/>
            <ac:spMk id="2" creationId="{B2019B07-6BE6-EAC1-8A89-CFFE3F679C3C}"/>
          </ac:spMkLst>
        </pc:spChg>
        <pc:spChg chg="add mod">
          <ac:chgData name="Tracy,John" userId="67a44c8e-903a-4783-a2da-a8d04d0740db" providerId="ADAL" clId="{EFC627E6-C25B-489D-B865-AF95A1651E01}" dt="2023-09-13T03:29:25.829" v="1673"/>
          <ac:spMkLst>
            <pc:docMk/>
            <pc:sldMk cId="3404264055" sldId="318"/>
            <ac:spMk id="4" creationId="{A94DFC3C-5DC7-C54A-0826-55FCF451F44E}"/>
          </ac:spMkLst>
        </pc:spChg>
        <pc:spChg chg="add mod">
          <ac:chgData name="Tracy,John" userId="67a44c8e-903a-4783-a2da-a8d04d0740db" providerId="ADAL" clId="{EFC627E6-C25B-489D-B865-AF95A1651E01}" dt="2023-09-13T03:30:02.820" v="1683" actId="1076"/>
          <ac:spMkLst>
            <pc:docMk/>
            <pc:sldMk cId="3404264055" sldId="318"/>
            <ac:spMk id="5" creationId="{5F3DDCB6-3566-6D5A-0E96-4EB5C801743A}"/>
          </ac:spMkLst>
        </pc:spChg>
        <pc:spChg chg="del">
          <ac:chgData name="Tracy,John" userId="67a44c8e-903a-4783-a2da-a8d04d0740db" providerId="ADAL" clId="{EFC627E6-C25B-489D-B865-AF95A1651E01}" dt="2023-09-13T03:29:42.116" v="1676" actId="478"/>
          <ac:spMkLst>
            <pc:docMk/>
            <pc:sldMk cId="3404264055" sldId="318"/>
            <ac:spMk id="6" creationId="{C2989062-5B6F-1628-65DC-98B15903AE98}"/>
          </ac:spMkLst>
        </pc:spChg>
        <pc:spChg chg="add del mod">
          <ac:chgData name="Tracy,John" userId="67a44c8e-903a-4783-a2da-a8d04d0740db" providerId="ADAL" clId="{EFC627E6-C25B-489D-B865-AF95A1651E01}" dt="2023-09-13T03:29:48.841" v="1679" actId="478"/>
          <ac:spMkLst>
            <pc:docMk/>
            <pc:sldMk cId="3404264055" sldId="318"/>
            <ac:spMk id="8" creationId="{5088700B-E68B-0A7A-448E-CA7224E7186D}"/>
          </ac:spMkLst>
        </pc:spChg>
        <pc:spChg chg="add del mod">
          <ac:chgData name="Tracy,John" userId="67a44c8e-903a-4783-a2da-a8d04d0740db" providerId="ADAL" clId="{EFC627E6-C25B-489D-B865-AF95A1651E01}" dt="2023-09-13T03:29:45.685" v="1678" actId="478"/>
          <ac:spMkLst>
            <pc:docMk/>
            <pc:sldMk cId="3404264055" sldId="318"/>
            <ac:spMk id="10" creationId="{D37F8DDD-E6D4-F95A-33E0-12BDA56D4565}"/>
          </ac:spMkLst>
        </pc:spChg>
        <pc:spChg chg="add mod">
          <ac:chgData name="Tracy,John" userId="67a44c8e-903a-4783-a2da-a8d04d0740db" providerId="ADAL" clId="{EFC627E6-C25B-489D-B865-AF95A1651E01}" dt="2023-09-13T03:29:56.215" v="1682" actId="1076"/>
          <ac:spMkLst>
            <pc:docMk/>
            <pc:sldMk cId="3404264055" sldId="318"/>
            <ac:spMk id="11" creationId="{957CC9DD-4CF4-988C-BAC1-8BC7E5E91BF0}"/>
          </ac:spMkLst>
        </pc:spChg>
        <pc:picChg chg="add mod">
          <ac:chgData name="Tracy,John" userId="67a44c8e-903a-4783-a2da-a8d04d0740db" providerId="ADAL" clId="{EFC627E6-C25B-489D-B865-AF95A1651E01}" dt="2023-09-13T03:29:25.829" v="1673"/>
          <ac:picMkLst>
            <pc:docMk/>
            <pc:sldMk cId="3404264055" sldId="318"/>
            <ac:picMk id="3" creationId="{F90AA1BC-FFE4-F555-82E5-02576781EE41}"/>
          </ac:picMkLst>
        </pc:picChg>
      </pc:sldChg>
      <pc:sldChg chg="addSp delSp modSp add mod">
        <pc:chgData name="Tracy,John" userId="67a44c8e-903a-4783-a2da-a8d04d0740db" providerId="ADAL" clId="{EFC627E6-C25B-489D-B865-AF95A1651E01}" dt="2023-09-13T03:31:07.709" v="1695" actId="1037"/>
        <pc:sldMkLst>
          <pc:docMk/>
          <pc:sldMk cId="1900244835" sldId="319"/>
        </pc:sldMkLst>
        <pc:spChg chg="del">
          <ac:chgData name="Tracy,John" userId="67a44c8e-903a-4783-a2da-a8d04d0740db" providerId="ADAL" clId="{EFC627E6-C25B-489D-B865-AF95A1651E01}" dt="2023-09-13T03:19:13.350" v="1165" actId="478"/>
          <ac:spMkLst>
            <pc:docMk/>
            <pc:sldMk cId="1900244835" sldId="319"/>
            <ac:spMk id="2" creationId="{B2019B07-6BE6-EAC1-8A89-CFFE3F679C3C}"/>
          </ac:spMkLst>
        </pc:spChg>
        <pc:spChg chg="add del mod">
          <ac:chgData name="Tracy,John" userId="67a44c8e-903a-4783-a2da-a8d04d0740db" providerId="ADAL" clId="{EFC627E6-C25B-489D-B865-AF95A1651E01}" dt="2023-09-13T03:30:39.615" v="1685" actId="478"/>
          <ac:spMkLst>
            <pc:docMk/>
            <pc:sldMk cId="1900244835" sldId="319"/>
            <ac:spMk id="4" creationId="{BAA28F30-EC74-74E6-F51C-4995E295B3F6}"/>
          </ac:spMkLst>
        </pc:spChg>
        <pc:spChg chg="add mod">
          <ac:chgData name="Tracy,John" userId="67a44c8e-903a-4783-a2da-a8d04d0740db" providerId="ADAL" clId="{EFC627E6-C25B-489D-B865-AF95A1651E01}" dt="2023-09-13T03:30:43.533" v="1687" actId="1076"/>
          <ac:spMkLst>
            <pc:docMk/>
            <pc:sldMk cId="1900244835" sldId="319"/>
            <ac:spMk id="5" creationId="{96D6EAFC-A778-B49A-B1C2-8373265C1C70}"/>
          </ac:spMkLst>
        </pc:spChg>
        <pc:spChg chg="del">
          <ac:chgData name="Tracy,John" userId="67a44c8e-903a-4783-a2da-a8d04d0740db" providerId="ADAL" clId="{EFC627E6-C25B-489D-B865-AF95A1651E01}" dt="2023-09-13T03:30:37.537" v="1684" actId="478"/>
          <ac:spMkLst>
            <pc:docMk/>
            <pc:sldMk cId="1900244835" sldId="319"/>
            <ac:spMk id="6" creationId="{C2989062-5B6F-1628-65DC-98B15903AE98}"/>
          </ac:spMkLst>
        </pc:spChg>
        <pc:spChg chg="add mod">
          <ac:chgData name="Tracy,John" userId="67a44c8e-903a-4783-a2da-a8d04d0740db" providerId="ADAL" clId="{EFC627E6-C25B-489D-B865-AF95A1651E01}" dt="2023-09-13T03:31:07.709" v="1695" actId="1037"/>
          <ac:spMkLst>
            <pc:docMk/>
            <pc:sldMk cId="1900244835" sldId="319"/>
            <ac:spMk id="8" creationId="{7A0DE897-409D-3FB2-570D-A43D3A581C44}"/>
          </ac:spMkLst>
        </pc:spChg>
        <pc:picChg chg="add mod">
          <ac:chgData name="Tracy,John" userId="67a44c8e-903a-4783-a2da-a8d04d0740db" providerId="ADAL" clId="{EFC627E6-C25B-489D-B865-AF95A1651E01}" dt="2023-09-13T03:31:07.709" v="1695" actId="1037"/>
          <ac:picMkLst>
            <pc:docMk/>
            <pc:sldMk cId="1900244835" sldId="319"/>
            <ac:picMk id="7" creationId="{0DB8833C-822F-57B3-A62E-C091C7BACB33}"/>
          </ac:picMkLst>
        </pc:picChg>
      </pc:sldChg>
      <pc:sldChg chg="addSp delSp modSp add mod ord">
        <pc:chgData name="Tracy,John" userId="67a44c8e-903a-4783-a2da-a8d04d0740db" providerId="ADAL" clId="{EFC627E6-C25B-489D-B865-AF95A1651E01}" dt="2023-09-13T04:03:29.149" v="3270" actId="20577"/>
        <pc:sldMkLst>
          <pc:docMk/>
          <pc:sldMk cId="620828175" sldId="320"/>
        </pc:sldMkLst>
        <pc:spChg chg="del">
          <ac:chgData name="Tracy,John" userId="67a44c8e-903a-4783-a2da-a8d04d0740db" providerId="ADAL" clId="{EFC627E6-C25B-489D-B865-AF95A1651E01}" dt="2023-09-13T03:19:17.209" v="1166" actId="478"/>
          <ac:spMkLst>
            <pc:docMk/>
            <pc:sldMk cId="620828175" sldId="320"/>
            <ac:spMk id="2" creationId="{B2019B07-6BE6-EAC1-8A89-CFFE3F679C3C}"/>
          </ac:spMkLst>
        </pc:spChg>
        <pc:spChg chg="add mod">
          <ac:chgData name="Tracy,John" userId="67a44c8e-903a-4783-a2da-a8d04d0740db" providerId="ADAL" clId="{EFC627E6-C25B-489D-B865-AF95A1651E01}" dt="2023-09-13T03:20:23.984" v="1260" actId="1076"/>
          <ac:spMkLst>
            <pc:docMk/>
            <pc:sldMk cId="620828175" sldId="320"/>
            <ac:spMk id="3" creationId="{1A6897AA-3839-C240-A19F-9BE1109F558A}"/>
          </ac:spMkLst>
        </pc:spChg>
        <pc:spChg chg="mod">
          <ac:chgData name="Tracy,John" userId="67a44c8e-903a-4783-a2da-a8d04d0740db" providerId="ADAL" clId="{EFC627E6-C25B-489D-B865-AF95A1651E01}" dt="2023-09-13T04:03:29.149" v="3270" actId="20577"/>
          <ac:spMkLst>
            <pc:docMk/>
            <pc:sldMk cId="620828175" sldId="320"/>
            <ac:spMk id="6" creationId="{C2989062-5B6F-1628-65DC-98B15903AE98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7" creationId="{6718F6DE-70EF-B87C-280A-07CB6F173591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8" creationId="{77158E89-7E71-2ADF-185F-0DE8A047FF1F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0" creationId="{BE4D6B8E-0AF6-ECB6-1770-862185513E90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1" creationId="{B376F17D-1EE4-E7DF-0AE2-D83668248574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2" creationId="{DC19717B-B763-3D2E-1437-C19804F06C47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7" creationId="{4D7C8DF9-2336-2009-23E8-F1DE6EAA70E3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8" creationId="{06B9ED70-880D-AC54-A619-DEC809CB282C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19" creationId="{FEF38353-89AF-C027-3044-2A875BC0D895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0" creationId="{4020CDF3-BEEA-024E-D90B-F9D9A4D7BB1F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1" creationId="{41BB87D5-15D5-AFE4-7BA0-5208EC9739A0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2" creationId="{A255903F-F590-6920-3334-60A6F65AC668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3" creationId="{D7A45763-49FC-9734-E0CD-05F208A11566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5" creationId="{E1836F48-4CAF-3B9A-DC2A-2DFE152D6487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6" creationId="{2C06C6E6-C0FF-5B14-32A5-D31CC184EF25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29" creationId="{24456ABD-8F0C-4A8A-FC9D-12085E6E4430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30" creationId="{2216573F-9137-29F6-C8D8-5562B302B05B}"/>
          </ac:spMkLst>
        </pc:spChg>
        <pc:spChg chg="mod">
          <ac:chgData name="Tracy,John" userId="67a44c8e-903a-4783-a2da-a8d04d0740db" providerId="ADAL" clId="{EFC627E6-C25B-489D-B865-AF95A1651E01}" dt="2023-09-13T03:19:55.924" v="1167"/>
          <ac:spMkLst>
            <pc:docMk/>
            <pc:sldMk cId="620828175" sldId="320"/>
            <ac:spMk id="32" creationId="{9E0EEAD0-29B4-D140-845D-B56D8D3CF666}"/>
          </ac:spMkLst>
        </pc:spChg>
        <pc:grpChg chg="add mod">
          <ac:chgData name="Tracy,John" userId="67a44c8e-903a-4783-a2da-a8d04d0740db" providerId="ADAL" clId="{EFC627E6-C25B-489D-B865-AF95A1651E01}" dt="2023-09-13T03:19:55.924" v="1167"/>
          <ac:grpSpMkLst>
            <pc:docMk/>
            <pc:sldMk cId="620828175" sldId="320"/>
            <ac:grpSpMk id="4" creationId="{B0831DB9-DFC5-BA5C-E1C4-759DF54FCCFB}"/>
          </ac:grpSpMkLst>
        </pc:grpChg>
        <pc:grpChg chg="mod">
          <ac:chgData name="Tracy,John" userId="67a44c8e-903a-4783-a2da-a8d04d0740db" providerId="ADAL" clId="{EFC627E6-C25B-489D-B865-AF95A1651E01}" dt="2023-09-13T03:19:55.924" v="1167"/>
          <ac:grpSpMkLst>
            <pc:docMk/>
            <pc:sldMk cId="620828175" sldId="320"/>
            <ac:grpSpMk id="5" creationId="{F3D8FE81-4EB9-64CC-5B5C-EB3E3D130FB1}"/>
          </ac:grpSpMkLst>
        </pc:grp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13" creationId="{D96027E0-217E-8BAF-CCB5-CF2ABEC6E07B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14" creationId="{BD89E101-4157-A635-F291-D399ACA70EB8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15" creationId="{DDB7E09C-3BAF-FD1E-33F4-CA78BB289645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16" creationId="{D1408EC0-EAE0-9BD2-1147-B72BA860668A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24" creationId="{1A241B17-CA7A-7C13-761D-7AFC0E5D244A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27" creationId="{66B99611-0C23-4E76-26E1-7BE352E41CAD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28" creationId="{7BBC0835-607C-275D-E4F8-BE1F657D42CE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31" creationId="{F98C2417-5646-4103-E7F2-FED2AD3DE6AA}"/>
          </ac:cxnSpMkLst>
        </pc:cxnChg>
        <pc:cxnChg chg="mod">
          <ac:chgData name="Tracy,John" userId="67a44c8e-903a-4783-a2da-a8d04d0740db" providerId="ADAL" clId="{EFC627E6-C25B-489D-B865-AF95A1651E01}" dt="2023-09-13T03:19:55.924" v="1167"/>
          <ac:cxnSpMkLst>
            <pc:docMk/>
            <pc:sldMk cId="620828175" sldId="320"/>
            <ac:cxnSpMk id="33" creationId="{1F2167DD-67EA-E4BD-FD28-5850447947A7}"/>
          </ac:cxnSpMkLst>
        </pc:cxnChg>
      </pc:sldChg>
      <pc:sldChg chg="addSp delSp modSp add mod">
        <pc:chgData name="Tracy,John" userId="67a44c8e-903a-4783-a2da-a8d04d0740db" providerId="ADAL" clId="{EFC627E6-C25B-489D-B865-AF95A1651E01}" dt="2023-09-13T03:28:09.102" v="1671" actId="1076"/>
        <pc:sldMkLst>
          <pc:docMk/>
          <pc:sldMk cId="3441532943" sldId="321"/>
        </pc:sldMkLst>
        <pc:spChg chg="del">
          <ac:chgData name="Tracy,John" userId="67a44c8e-903a-4783-a2da-a8d04d0740db" providerId="ADAL" clId="{EFC627E6-C25B-489D-B865-AF95A1651E01}" dt="2023-09-13T03:26:21.386" v="1470" actId="478"/>
          <ac:spMkLst>
            <pc:docMk/>
            <pc:sldMk cId="3441532943" sldId="321"/>
            <ac:spMk id="18" creationId="{47EE75CB-CBF0-BE98-1401-8C52DF58ED1B}"/>
          </ac:spMkLst>
        </pc:spChg>
        <pc:spChg chg="del">
          <ac:chgData name="Tracy,John" userId="67a44c8e-903a-4783-a2da-a8d04d0740db" providerId="ADAL" clId="{EFC627E6-C25B-489D-B865-AF95A1651E01}" dt="2023-09-13T03:26:24.469" v="1471" actId="478"/>
          <ac:spMkLst>
            <pc:docMk/>
            <pc:sldMk cId="3441532943" sldId="321"/>
            <ac:spMk id="20" creationId="{0C87FC31-5777-C684-38BD-29EE136A6648}"/>
          </ac:spMkLst>
        </pc:spChg>
        <pc:spChg chg="add mod">
          <ac:chgData name="Tracy,John" userId="67a44c8e-903a-4783-a2da-a8d04d0740db" providerId="ADAL" clId="{EFC627E6-C25B-489D-B865-AF95A1651E01}" dt="2023-09-13T03:28:09.102" v="1671" actId="1076"/>
          <ac:spMkLst>
            <pc:docMk/>
            <pc:sldMk cId="3441532943" sldId="321"/>
            <ac:spMk id="21" creationId="{07D0067F-6E9B-A89A-91D4-A15A999B015B}"/>
          </ac:spMkLst>
        </pc:spChg>
        <pc:grpChg chg="del">
          <ac:chgData name="Tracy,John" userId="67a44c8e-903a-4783-a2da-a8d04d0740db" providerId="ADAL" clId="{EFC627E6-C25B-489D-B865-AF95A1651E01}" dt="2023-09-13T03:26:18.406" v="1469" actId="478"/>
          <ac:grpSpMkLst>
            <pc:docMk/>
            <pc:sldMk cId="3441532943" sldId="321"/>
            <ac:grpSpMk id="3" creationId="{863084DC-CB95-09D6-A26B-A23E693D63CD}"/>
          </ac:grpSpMkLst>
        </pc:grpChg>
        <pc:graphicFrameChg chg="add mod">
          <ac:chgData name="Tracy,John" userId="67a44c8e-903a-4783-a2da-a8d04d0740db" providerId="ADAL" clId="{EFC627E6-C25B-489D-B865-AF95A1651E01}" dt="2023-09-13T03:27:54.025" v="1670" actId="20577"/>
          <ac:graphicFrameMkLst>
            <pc:docMk/>
            <pc:sldMk cId="3441532943" sldId="321"/>
            <ac:graphicFrameMk id="2" creationId="{F79A1F1F-7F79-0626-FC0D-AD8C5B2B0EB3}"/>
          </ac:graphicFrameMkLst>
        </pc:graphicFrameChg>
        <pc:cxnChg chg="mod">
          <ac:chgData name="Tracy,John" userId="67a44c8e-903a-4783-a2da-a8d04d0740db" providerId="ADAL" clId="{EFC627E6-C25B-489D-B865-AF95A1651E01}" dt="2023-09-13T03:26:18.406" v="1469" actId="478"/>
          <ac:cxnSpMkLst>
            <pc:docMk/>
            <pc:sldMk cId="3441532943" sldId="321"/>
            <ac:cxnSpMk id="5" creationId="{533C3635-B975-23CE-7218-DDE1F28CCF26}"/>
          </ac:cxnSpMkLst>
        </pc:cxnChg>
        <pc:cxnChg chg="mod">
          <ac:chgData name="Tracy,John" userId="67a44c8e-903a-4783-a2da-a8d04d0740db" providerId="ADAL" clId="{EFC627E6-C25B-489D-B865-AF95A1651E01}" dt="2023-09-13T03:26:18.406" v="1469" actId="478"/>
          <ac:cxnSpMkLst>
            <pc:docMk/>
            <pc:sldMk cId="3441532943" sldId="321"/>
            <ac:cxnSpMk id="8" creationId="{1F331CEA-6A5C-8C6D-9765-5BEAF5A20139}"/>
          </ac:cxnSpMkLst>
        </pc:cxnChg>
        <pc:cxnChg chg="mod">
          <ac:chgData name="Tracy,John" userId="67a44c8e-903a-4783-a2da-a8d04d0740db" providerId="ADAL" clId="{EFC627E6-C25B-489D-B865-AF95A1651E01}" dt="2023-09-13T03:26:18.406" v="1469" actId="478"/>
          <ac:cxnSpMkLst>
            <pc:docMk/>
            <pc:sldMk cId="3441532943" sldId="321"/>
            <ac:cxnSpMk id="12" creationId="{2CE88367-C957-F8BE-7340-D602B7C8FD48}"/>
          </ac:cxnSpMkLst>
        </pc:cxnChg>
        <pc:cxnChg chg="mod">
          <ac:chgData name="Tracy,John" userId="67a44c8e-903a-4783-a2da-a8d04d0740db" providerId="ADAL" clId="{EFC627E6-C25B-489D-B865-AF95A1651E01}" dt="2023-09-13T03:26:18.406" v="1469" actId="478"/>
          <ac:cxnSpMkLst>
            <pc:docMk/>
            <pc:sldMk cId="3441532943" sldId="321"/>
            <ac:cxnSpMk id="14" creationId="{EBE93016-208B-18AA-E3D6-EBF4BE56B5C8}"/>
          </ac:cxnSpMkLst>
        </pc:cxnChg>
      </pc:sldChg>
      <pc:sldChg chg="addSp delSp modSp add mod ord">
        <pc:chgData name="Tracy,John" userId="67a44c8e-903a-4783-a2da-a8d04d0740db" providerId="ADAL" clId="{EFC627E6-C25B-489D-B865-AF95A1651E01}" dt="2023-09-13T03:38:58.128" v="1902"/>
        <pc:sldMkLst>
          <pc:docMk/>
          <pc:sldMk cId="4172666540" sldId="322"/>
        </pc:sldMkLst>
        <pc:spChg chg="add mod">
          <ac:chgData name="Tracy,John" userId="67a44c8e-903a-4783-a2da-a8d04d0740db" providerId="ADAL" clId="{EFC627E6-C25B-489D-B865-AF95A1651E01}" dt="2023-09-13T03:35:31.010" v="1756" actId="1076"/>
          <ac:spMkLst>
            <pc:docMk/>
            <pc:sldMk cId="4172666540" sldId="322"/>
            <ac:spMk id="2" creationId="{3E24018A-A0E4-B550-70A1-78302395B95F}"/>
          </ac:spMkLst>
        </pc:spChg>
        <pc:spChg chg="add mod">
          <ac:chgData name="Tracy,John" userId="67a44c8e-903a-4783-a2da-a8d04d0740db" providerId="ADAL" clId="{EFC627E6-C25B-489D-B865-AF95A1651E01}" dt="2023-09-13T03:33:20.701" v="1698"/>
          <ac:spMkLst>
            <pc:docMk/>
            <pc:sldMk cId="4172666540" sldId="322"/>
            <ac:spMk id="3" creationId="{7E579B5D-D398-51E4-8049-BEEFF790DF54}"/>
          </ac:spMkLst>
        </pc:spChg>
        <pc:spChg chg="del">
          <ac:chgData name="Tracy,John" userId="67a44c8e-903a-4783-a2da-a8d04d0740db" providerId="ADAL" clId="{EFC627E6-C25B-489D-B865-AF95A1651E01}" dt="2023-09-13T03:32:29.500" v="1697" actId="478"/>
          <ac:spMkLst>
            <pc:docMk/>
            <pc:sldMk cId="4172666540" sldId="322"/>
            <ac:spMk id="8" creationId="{7A0DE897-409D-3FB2-570D-A43D3A581C44}"/>
          </ac:spMkLst>
        </pc:spChg>
        <pc:graphicFrameChg chg="add mod">
          <ac:chgData name="Tracy,John" userId="67a44c8e-903a-4783-a2da-a8d04d0740db" providerId="ADAL" clId="{EFC627E6-C25B-489D-B865-AF95A1651E01}" dt="2023-09-13T03:33:20.701" v="1698"/>
          <ac:graphicFrameMkLst>
            <pc:docMk/>
            <pc:sldMk cId="4172666540" sldId="322"/>
            <ac:graphicFrameMk id="4" creationId="{E92F8ECC-A2B0-6285-DEA1-6925F8616549}"/>
          </ac:graphicFrameMkLst>
        </pc:graphicFrameChg>
        <pc:graphicFrameChg chg="add mod">
          <ac:chgData name="Tracy,John" userId="67a44c8e-903a-4783-a2da-a8d04d0740db" providerId="ADAL" clId="{EFC627E6-C25B-489D-B865-AF95A1651E01}" dt="2023-09-13T03:33:20.701" v="1698"/>
          <ac:graphicFrameMkLst>
            <pc:docMk/>
            <pc:sldMk cId="4172666540" sldId="322"/>
            <ac:graphicFrameMk id="6" creationId="{119FAA32-1F66-24DE-0565-611FB89C4918}"/>
          </ac:graphicFrameMkLst>
        </pc:graphicFrameChg>
        <pc:picChg chg="del">
          <ac:chgData name="Tracy,John" userId="67a44c8e-903a-4783-a2da-a8d04d0740db" providerId="ADAL" clId="{EFC627E6-C25B-489D-B865-AF95A1651E01}" dt="2023-09-13T03:32:29.500" v="1697" actId="478"/>
          <ac:picMkLst>
            <pc:docMk/>
            <pc:sldMk cId="4172666540" sldId="322"/>
            <ac:picMk id="7" creationId="{0DB8833C-822F-57B3-A62E-C091C7BACB33}"/>
          </ac:picMkLst>
        </pc:picChg>
      </pc:sldChg>
      <pc:sldChg chg="addSp delSp modSp add mod">
        <pc:chgData name="Tracy,John" userId="67a44c8e-903a-4783-a2da-a8d04d0740db" providerId="ADAL" clId="{EFC627E6-C25B-489D-B865-AF95A1651E01}" dt="2023-09-13T03:40:22.647" v="1963" actId="6549"/>
        <pc:sldMkLst>
          <pc:docMk/>
          <pc:sldMk cId="4001261186" sldId="323"/>
        </pc:sldMkLst>
        <pc:spChg chg="del">
          <ac:chgData name="Tracy,John" userId="67a44c8e-903a-4783-a2da-a8d04d0740db" providerId="ADAL" clId="{EFC627E6-C25B-489D-B865-AF95A1651E01}" dt="2023-09-13T03:38:12.357" v="1764" actId="478"/>
          <ac:spMkLst>
            <pc:docMk/>
            <pc:sldMk cId="4001261186" sldId="323"/>
            <ac:spMk id="2" creationId="{3E24018A-A0E4-B550-70A1-78302395B95F}"/>
          </ac:spMkLst>
        </pc:spChg>
        <pc:spChg chg="del">
          <ac:chgData name="Tracy,John" userId="67a44c8e-903a-4783-a2da-a8d04d0740db" providerId="ADAL" clId="{EFC627E6-C25B-489D-B865-AF95A1651E01}" dt="2023-09-13T03:38:07.918" v="1763" actId="478"/>
          <ac:spMkLst>
            <pc:docMk/>
            <pc:sldMk cId="4001261186" sldId="323"/>
            <ac:spMk id="3" creationId="{7E579B5D-D398-51E4-8049-BEEFF790DF54}"/>
          </ac:spMkLst>
        </pc:spChg>
        <pc:spChg chg="mod">
          <ac:chgData name="Tracy,John" userId="67a44c8e-903a-4783-a2da-a8d04d0740db" providerId="ADAL" clId="{EFC627E6-C25B-489D-B865-AF95A1651E01}" dt="2023-09-13T03:39:46.467" v="1934" actId="20577"/>
          <ac:spMkLst>
            <pc:docMk/>
            <pc:sldMk cId="4001261186" sldId="323"/>
            <ac:spMk id="5" creationId="{96D6EAFC-A778-B49A-B1C2-8373265C1C70}"/>
          </ac:spMkLst>
        </pc:spChg>
        <pc:spChg chg="add del mod">
          <ac:chgData name="Tracy,John" userId="67a44c8e-903a-4783-a2da-a8d04d0740db" providerId="ADAL" clId="{EFC627E6-C25B-489D-B865-AF95A1651E01}" dt="2023-09-13T03:39:38.387" v="1910" actId="478"/>
          <ac:spMkLst>
            <pc:docMk/>
            <pc:sldMk cId="4001261186" sldId="323"/>
            <ac:spMk id="10" creationId="{76B6E084-3280-6E72-8183-1F43F7FC54C1}"/>
          </ac:spMkLst>
        </pc:spChg>
        <pc:spChg chg="add mod">
          <ac:chgData name="Tracy,John" userId="67a44c8e-903a-4783-a2da-a8d04d0740db" providerId="ADAL" clId="{EFC627E6-C25B-489D-B865-AF95A1651E01}" dt="2023-09-13T03:40:22.647" v="1963" actId="6549"/>
          <ac:spMkLst>
            <pc:docMk/>
            <pc:sldMk cId="4001261186" sldId="323"/>
            <ac:spMk id="11" creationId="{FC221AD6-F7CF-F1B4-7913-27067536B9AD}"/>
          </ac:spMkLst>
        </pc:spChg>
        <pc:graphicFrameChg chg="del">
          <ac:chgData name="Tracy,John" userId="67a44c8e-903a-4783-a2da-a8d04d0740db" providerId="ADAL" clId="{EFC627E6-C25B-489D-B865-AF95A1651E01}" dt="2023-09-13T03:38:12.357" v="1764" actId="478"/>
          <ac:graphicFrameMkLst>
            <pc:docMk/>
            <pc:sldMk cId="4001261186" sldId="323"/>
            <ac:graphicFrameMk id="4" creationId="{E92F8ECC-A2B0-6285-DEA1-6925F8616549}"/>
          </ac:graphicFrameMkLst>
        </pc:graphicFrameChg>
        <pc:graphicFrameChg chg="del">
          <ac:chgData name="Tracy,John" userId="67a44c8e-903a-4783-a2da-a8d04d0740db" providerId="ADAL" clId="{EFC627E6-C25B-489D-B865-AF95A1651E01}" dt="2023-09-13T03:38:12.357" v="1764" actId="478"/>
          <ac:graphicFrameMkLst>
            <pc:docMk/>
            <pc:sldMk cId="4001261186" sldId="323"/>
            <ac:graphicFrameMk id="6" creationId="{119FAA32-1F66-24DE-0565-611FB89C4918}"/>
          </ac:graphicFrameMkLst>
        </pc:graphicFrameChg>
        <pc:picChg chg="add mod">
          <ac:chgData name="Tracy,John" userId="67a44c8e-903a-4783-a2da-a8d04d0740db" providerId="ADAL" clId="{EFC627E6-C25B-489D-B865-AF95A1651E01}" dt="2023-09-13T03:39:30.500" v="1907" actId="1076"/>
          <ac:picMkLst>
            <pc:docMk/>
            <pc:sldMk cId="4001261186" sldId="323"/>
            <ac:picMk id="7" creationId="{085B3BDB-9946-4500-37F5-24ADFC0F72F3}"/>
          </ac:picMkLst>
        </pc:picChg>
        <pc:picChg chg="add mod">
          <ac:chgData name="Tracy,John" userId="67a44c8e-903a-4783-a2da-a8d04d0740db" providerId="ADAL" clId="{EFC627E6-C25B-489D-B865-AF95A1651E01}" dt="2023-09-13T03:39:32.417" v="1908" actId="1076"/>
          <ac:picMkLst>
            <pc:docMk/>
            <pc:sldMk cId="4001261186" sldId="323"/>
            <ac:picMk id="8" creationId="{F8875D29-44F8-61BA-9E0D-5DB529B06C6D}"/>
          </ac:picMkLst>
        </pc:picChg>
      </pc:sldChg>
      <pc:sldChg chg="addSp modSp add mod">
        <pc:chgData name="Tracy,John" userId="67a44c8e-903a-4783-a2da-a8d04d0740db" providerId="ADAL" clId="{EFC627E6-C25B-489D-B865-AF95A1651E01}" dt="2023-09-13T04:07:33.718" v="3285" actId="20577"/>
        <pc:sldMkLst>
          <pc:docMk/>
          <pc:sldMk cId="1605813407" sldId="324"/>
        </pc:sldMkLst>
        <pc:spChg chg="add mod">
          <ac:chgData name="Tracy,John" userId="67a44c8e-903a-4783-a2da-a8d04d0740db" providerId="ADAL" clId="{EFC627E6-C25B-489D-B865-AF95A1651E01}" dt="2023-09-13T03:40:58.521" v="1987" actId="1076"/>
          <ac:spMkLst>
            <pc:docMk/>
            <pc:sldMk cId="1605813407" sldId="324"/>
            <ac:spMk id="3" creationId="{D8FCB8D7-C3EB-434A-C7F1-9933417769FC}"/>
          </ac:spMkLst>
        </pc:spChg>
        <pc:spChg chg="add mod">
          <ac:chgData name="Tracy,John" userId="67a44c8e-903a-4783-a2da-a8d04d0740db" providerId="ADAL" clId="{EFC627E6-C25B-489D-B865-AF95A1651E01}" dt="2023-09-13T04:07:33.718" v="3285" actId="20577"/>
          <ac:spMkLst>
            <pc:docMk/>
            <pc:sldMk cId="1605813407" sldId="324"/>
            <ac:spMk id="4" creationId="{4E8AB60B-4C96-029F-22D1-DCA5EC3214D8}"/>
          </ac:spMkLst>
        </pc:spChg>
        <pc:spChg chg="mod">
          <ac:chgData name="Tracy,John" userId="67a44c8e-903a-4783-a2da-a8d04d0740db" providerId="ADAL" clId="{EFC627E6-C25B-489D-B865-AF95A1651E01}" dt="2023-09-13T03:40:36.314" v="1985" actId="20577"/>
          <ac:spMkLst>
            <pc:docMk/>
            <pc:sldMk cId="1605813407" sldId="324"/>
            <ac:spMk id="5" creationId="{96D6EAFC-A778-B49A-B1C2-8373265C1C70}"/>
          </ac:spMkLst>
        </pc:spChg>
        <pc:graphicFrameChg chg="add mod">
          <ac:chgData name="Tracy,John" userId="67a44c8e-903a-4783-a2da-a8d04d0740db" providerId="ADAL" clId="{EFC627E6-C25B-489D-B865-AF95A1651E01}" dt="2023-09-13T03:41:05.643" v="1989" actId="14100"/>
          <ac:graphicFrameMkLst>
            <pc:docMk/>
            <pc:sldMk cId="1605813407" sldId="324"/>
            <ac:graphicFrameMk id="2" creationId="{5F9813FB-8AED-0305-8B30-2492DC7308F1}"/>
          </ac:graphicFrameMkLst>
        </pc:graphicFrameChg>
      </pc:sldChg>
      <pc:sldChg chg="add del">
        <pc:chgData name="Tracy,John" userId="67a44c8e-903a-4783-a2da-a8d04d0740db" providerId="ADAL" clId="{EFC627E6-C25B-489D-B865-AF95A1651E01}" dt="2023-09-13T03:38:56.153" v="1900" actId="47"/>
        <pc:sldMkLst>
          <pc:docMk/>
          <pc:sldMk cId="4131229411" sldId="324"/>
        </pc:sldMkLst>
      </pc:sldChg>
      <pc:sldChg chg="addSp modSp add mod">
        <pc:chgData name="Tracy,John" userId="67a44c8e-903a-4783-a2da-a8d04d0740db" providerId="ADAL" clId="{EFC627E6-C25B-489D-B865-AF95A1651E01}" dt="2023-09-13T14:12:10.651" v="3330" actId="1076"/>
        <pc:sldMkLst>
          <pc:docMk/>
          <pc:sldMk cId="354641519" sldId="325"/>
        </pc:sldMkLst>
        <pc:spChg chg="add mod">
          <ac:chgData name="Tracy,John" userId="67a44c8e-903a-4783-a2da-a8d04d0740db" providerId="ADAL" clId="{EFC627E6-C25B-489D-B865-AF95A1651E01}" dt="2023-09-13T14:12:10.651" v="3330" actId="1076"/>
          <ac:spMkLst>
            <pc:docMk/>
            <pc:sldMk cId="354641519" sldId="325"/>
            <ac:spMk id="3" creationId="{801FCB8C-775E-FFDC-3815-B16DAE3691F0}"/>
          </ac:spMkLst>
        </pc:spChg>
        <pc:spChg chg="mod">
          <ac:chgData name="Tracy,John" userId="67a44c8e-903a-4783-a2da-a8d04d0740db" providerId="ADAL" clId="{EFC627E6-C25B-489D-B865-AF95A1651E01}" dt="2023-09-13T03:43:57.051" v="2129" actId="14100"/>
          <ac:spMkLst>
            <pc:docMk/>
            <pc:sldMk cId="354641519" sldId="325"/>
            <ac:spMk id="5" creationId="{96D6EAFC-A778-B49A-B1C2-8373265C1C70}"/>
          </ac:spMkLst>
        </pc:spChg>
        <pc:graphicFrameChg chg="add mod">
          <ac:chgData name="Tracy,John" userId="67a44c8e-903a-4783-a2da-a8d04d0740db" providerId="ADAL" clId="{EFC627E6-C25B-489D-B865-AF95A1651E01}" dt="2023-09-13T03:44:22.570" v="2135" actId="1076"/>
          <ac:graphicFrameMkLst>
            <pc:docMk/>
            <pc:sldMk cId="354641519" sldId="325"/>
            <ac:graphicFrameMk id="2" creationId="{83D1E16A-FE12-E7EE-FD0E-A19FAA6F494C}"/>
          </ac:graphicFrameMkLst>
        </pc:graphicFrameChg>
      </pc:sldChg>
      <pc:sldChg chg="add del">
        <pc:chgData name="Tracy,John" userId="67a44c8e-903a-4783-a2da-a8d04d0740db" providerId="ADAL" clId="{EFC627E6-C25B-489D-B865-AF95A1651E01}" dt="2023-09-13T03:44:55.668" v="2139" actId="47"/>
        <pc:sldMkLst>
          <pc:docMk/>
          <pc:sldMk cId="3527918795" sldId="326"/>
        </pc:sldMkLst>
      </pc:sldChg>
      <pc:sldChg chg="addSp delSp modSp add mod">
        <pc:chgData name="Tracy,John" userId="67a44c8e-903a-4783-a2da-a8d04d0740db" providerId="ADAL" clId="{EFC627E6-C25B-489D-B865-AF95A1651E01}" dt="2023-09-13T03:48:16.037" v="2242" actId="11529"/>
        <pc:sldMkLst>
          <pc:docMk/>
          <pc:sldMk cId="15473670" sldId="327"/>
        </pc:sldMkLst>
        <pc:spChg chg="del">
          <ac:chgData name="Tracy,John" userId="67a44c8e-903a-4783-a2da-a8d04d0740db" providerId="ADAL" clId="{EFC627E6-C25B-489D-B865-AF95A1651E01}" dt="2023-09-13T03:44:50.814" v="2138" actId="478"/>
          <ac:spMkLst>
            <pc:docMk/>
            <pc:sldMk cId="15473670" sldId="327"/>
            <ac:spMk id="3" creationId="{801FCB8C-775E-FFDC-3815-B16DAE3691F0}"/>
          </ac:spMkLst>
        </pc:spChg>
        <pc:spChg chg="add mod">
          <ac:chgData name="Tracy,John" userId="67a44c8e-903a-4783-a2da-a8d04d0740db" providerId="ADAL" clId="{EFC627E6-C25B-489D-B865-AF95A1651E01}" dt="2023-09-13T03:46:06.301" v="2143" actId="1076"/>
          <ac:spMkLst>
            <pc:docMk/>
            <pc:sldMk cId="15473670" sldId="327"/>
            <ac:spMk id="4" creationId="{28203C02-A119-5D15-85AC-7C36CA932899}"/>
          </ac:spMkLst>
        </pc:spChg>
        <pc:spChg chg="mod">
          <ac:chgData name="Tracy,John" userId="67a44c8e-903a-4783-a2da-a8d04d0740db" providerId="ADAL" clId="{EFC627E6-C25B-489D-B865-AF95A1651E01}" dt="2023-09-13T03:47:15.332" v="2209" actId="1076"/>
          <ac:spMkLst>
            <pc:docMk/>
            <pc:sldMk cId="15473670" sldId="327"/>
            <ac:spMk id="5" creationId="{96D6EAFC-A778-B49A-B1C2-8373265C1C70}"/>
          </ac:spMkLst>
        </pc:spChg>
        <pc:spChg chg="add mod">
          <ac:chgData name="Tracy,John" userId="67a44c8e-903a-4783-a2da-a8d04d0740db" providerId="ADAL" clId="{EFC627E6-C25B-489D-B865-AF95A1651E01}" dt="2023-09-13T03:46:59.323" v="2208" actId="1076"/>
          <ac:spMkLst>
            <pc:docMk/>
            <pc:sldMk cId="15473670" sldId="327"/>
            <ac:spMk id="7" creationId="{01F46188-043D-F253-75BD-C78098703DBF}"/>
          </ac:spMkLst>
        </pc:spChg>
        <pc:spChg chg="add mod">
          <ac:chgData name="Tracy,John" userId="67a44c8e-903a-4783-a2da-a8d04d0740db" providerId="ADAL" clId="{EFC627E6-C25B-489D-B865-AF95A1651E01}" dt="2023-09-13T03:48:10.611" v="2241" actId="1076"/>
          <ac:spMkLst>
            <pc:docMk/>
            <pc:sldMk cId="15473670" sldId="327"/>
            <ac:spMk id="8" creationId="{FD509409-77B4-7E42-5DF7-41043452770C}"/>
          </ac:spMkLst>
        </pc:spChg>
        <pc:graphicFrameChg chg="del">
          <ac:chgData name="Tracy,John" userId="67a44c8e-903a-4783-a2da-a8d04d0740db" providerId="ADAL" clId="{EFC627E6-C25B-489D-B865-AF95A1651E01}" dt="2023-09-13T03:44:48.105" v="2137" actId="478"/>
          <ac:graphicFrameMkLst>
            <pc:docMk/>
            <pc:sldMk cId="15473670" sldId="327"/>
            <ac:graphicFrameMk id="2" creationId="{83D1E16A-FE12-E7EE-FD0E-A19FAA6F494C}"/>
          </ac:graphicFrameMkLst>
        </pc:graphicFrameChg>
        <pc:graphicFrameChg chg="add mod">
          <ac:chgData name="Tracy,John" userId="67a44c8e-903a-4783-a2da-a8d04d0740db" providerId="ADAL" clId="{EFC627E6-C25B-489D-B865-AF95A1651E01}" dt="2023-09-13T03:46:38.804" v="2203" actId="14100"/>
          <ac:graphicFrameMkLst>
            <pc:docMk/>
            <pc:sldMk cId="15473670" sldId="327"/>
            <ac:graphicFrameMk id="6" creationId="{328B00A4-2F49-D32D-EA7E-A4CE471B465D}"/>
          </ac:graphicFrameMkLst>
        </pc:graphicFrameChg>
        <pc:cxnChg chg="add">
          <ac:chgData name="Tracy,John" userId="67a44c8e-903a-4783-a2da-a8d04d0740db" providerId="ADAL" clId="{EFC627E6-C25B-489D-B865-AF95A1651E01}" dt="2023-09-13T03:48:16.037" v="2242" actId="11529"/>
          <ac:cxnSpMkLst>
            <pc:docMk/>
            <pc:sldMk cId="15473670" sldId="327"/>
            <ac:cxnSpMk id="11" creationId="{E6235900-AD79-477D-DECC-7CE19F552517}"/>
          </ac:cxnSpMkLst>
        </pc:cxnChg>
      </pc:sldChg>
      <pc:sldChg chg="addSp modSp add mod">
        <pc:chgData name="Tracy,John" userId="67a44c8e-903a-4783-a2da-a8d04d0740db" providerId="ADAL" clId="{EFC627E6-C25B-489D-B865-AF95A1651E01}" dt="2023-09-13T03:50:05.787" v="2306" actId="1076"/>
        <pc:sldMkLst>
          <pc:docMk/>
          <pc:sldMk cId="1982876968" sldId="328"/>
        </pc:sldMkLst>
        <pc:spChg chg="add mod">
          <ac:chgData name="Tracy,John" userId="67a44c8e-903a-4783-a2da-a8d04d0740db" providerId="ADAL" clId="{EFC627E6-C25B-489D-B865-AF95A1651E01}" dt="2023-09-13T03:49:31.076" v="2303" actId="1076"/>
          <ac:spMkLst>
            <pc:docMk/>
            <pc:sldMk cId="1982876968" sldId="328"/>
            <ac:spMk id="2" creationId="{E879B7F0-A0C9-903F-423D-B11E50AA7C44}"/>
          </ac:spMkLst>
        </pc:spChg>
        <pc:spChg chg="add mod">
          <ac:chgData name="Tracy,John" userId="67a44c8e-903a-4783-a2da-a8d04d0740db" providerId="ADAL" clId="{EFC627E6-C25B-489D-B865-AF95A1651E01}" dt="2023-09-13T03:48:47.888" v="2244" actId="1076"/>
          <ac:spMkLst>
            <pc:docMk/>
            <pc:sldMk cId="1982876968" sldId="328"/>
            <ac:spMk id="3" creationId="{AABEED61-CFE4-AF0D-D11C-6E4168483ED2}"/>
          </ac:spMkLst>
        </pc:spChg>
        <pc:spChg chg="mod">
          <ac:chgData name="Tracy,John" userId="67a44c8e-903a-4783-a2da-a8d04d0740db" providerId="ADAL" clId="{EFC627E6-C25B-489D-B865-AF95A1651E01}" dt="2023-09-13T03:50:05.787" v="2306" actId="1076"/>
          <ac:spMkLst>
            <pc:docMk/>
            <pc:sldMk cId="1982876968" sldId="328"/>
            <ac:spMk id="5" creationId="{96D6EAFC-A778-B49A-B1C2-8373265C1C70}"/>
          </ac:spMkLst>
        </pc:spChg>
        <pc:spChg chg="add mod">
          <ac:chgData name="Tracy,John" userId="67a44c8e-903a-4783-a2da-a8d04d0740db" providerId="ADAL" clId="{EFC627E6-C25B-489D-B865-AF95A1651E01}" dt="2023-09-13T03:49:49.235" v="2305" actId="1076"/>
          <ac:spMkLst>
            <pc:docMk/>
            <pc:sldMk cId="1982876968" sldId="328"/>
            <ac:spMk id="6" creationId="{BA556161-1CAE-3E65-1FEA-D27196D541F6}"/>
          </ac:spMkLst>
        </pc:spChg>
        <pc:graphicFrameChg chg="add mod">
          <ac:chgData name="Tracy,John" userId="67a44c8e-903a-4783-a2da-a8d04d0740db" providerId="ADAL" clId="{EFC627E6-C25B-489D-B865-AF95A1651E01}" dt="2023-09-13T03:48:55.615" v="2247" actId="1076"/>
          <ac:graphicFrameMkLst>
            <pc:docMk/>
            <pc:sldMk cId="1982876968" sldId="328"/>
            <ac:graphicFrameMk id="4" creationId="{BBCE7C23-7817-E6C8-D3F5-4015EDB00535}"/>
          </ac:graphicFrameMkLst>
        </pc:graphicFrameChg>
        <pc:cxnChg chg="add mod">
          <ac:chgData name="Tracy,John" userId="67a44c8e-903a-4783-a2da-a8d04d0740db" providerId="ADAL" clId="{EFC627E6-C25B-489D-B865-AF95A1651E01}" dt="2023-09-13T03:49:49.235" v="2305" actId="1076"/>
          <ac:cxnSpMkLst>
            <pc:docMk/>
            <pc:sldMk cId="1982876968" sldId="328"/>
            <ac:cxnSpMk id="7" creationId="{C499E3EB-7752-7F00-85AD-09A136841C6A}"/>
          </ac:cxnSpMkLst>
        </pc:cxnChg>
      </pc:sldChg>
      <pc:sldChg chg="addSp modSp add mod">
        <pc:chgData name="Tracy,John" userId="67a44c8e-903a-4783-a2da-a8d04d0740db" providerId="ADAL" clId="{EFC627E6-C25B-489D-B865-AF95A1651E01}" dt="2023-09-13T04:10:12.183" v="3317" actId="20577"/>
        <pc:sldMkLst>
          <pc:docMk/>
          <pc:sldMk cId="1938089488" sldId="329"/>
        </pc:sldMkLst>
        <pc:spChg chg="add mod">
          <ac:chgData name="Tracy,John" userId="67a44c8e-903a-4783-a2da-a8d04d0740db" providerId="ADAL" clId="{EFC627E6-C25B-489D-B865-AF95A1651E01}" dt="2023-09-13T04:10:12.183" v="3317" actId="20577"/>
          <ac:spMkLst>
            <pc:docMk/>
            <pc:sldMk cId="1938089488" sldId="329"/>
            <ac:spMk id="2" creationId="{41591E24-74C1-4B33-8E94-DC3513D53D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%20Files\IWRRI\AWRA%20WA%20Presentation\Snake%20River%20System%20Storag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tracy\OneDrive%20-%20Colostate\Documents\CoWC%20Admin\Presentations\CO%20Water%20Use%20Bas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ntracy\OneDrive%20-%20Colostate\Documents\CoWC%20Admin\Presentations\CO%20Water%20Use%20Bas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.tracy\Documents\Personal\New%20folder\CWC%20Present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.tracy\Documents\Work%20Folders\Active%20Projects\MRS%20Review%20Paper\Water%20Use%20Analysis\Water%20Use%20%20Trends%20US-Texas-California-Florida-Nevada-Arizona%20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olostate-my.sharepoint.com/personal/jontracy_colostate_edu/Documents/Documents/WCNR/ESS/GES120/Population%20and%20Economic%20Trend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Relatively Monthly</a:t>
            </a:r>
            <a:r>
              <a:rPr lang="en-US" baseline="0" dirty="0"/>
              <a:t> Flow for Snake and Salmon River Drainages</a:t>
            </a:r>
            <a:endParaRPr lang="en-US" dirty="0"/>
          </a:p>
        </c:rich>
      </c:tx>
      <c:layout>
        <c:manualLayout>
          <c:xMode val="edge"/>
          <c:yMode val="edge"/>
          <c:x val="0.12573441601049884"/>
          <c:y val="1.63800163800163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Snake River at Joseph</c:v>
          </c:tx>
          <c:marker>
            <c:symbol val="none"/>
          </c:marker>
          <c:cat>
            <c:strRef>
              <c:f>'Monthly Average Flows'!$C$3:$N$3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 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'Monthly Average Flows'!$C$10:$N$10</c:f>
              <c:numCache>
                <c:formatCode>_(* #,##0.00_);_(* \(#,##0.00\);_(* "-"??_);_(@_)</c:formatCode>
                <c:ptCount val="12"/>
                <c:pt idx="0">
                  <c:v>0.81346920691182989</c:v>
                </c:pt>
                <c:pt idx="1">
                  <c:v>0.81346920691182989</c:v>
                </c:pt>
                <c:pt idx="2">
                  <c:v>0.95702259636685871</c:v>
                </c:pt>
                <c:pt idx="3">
                  <c:v>1.1165263624280017</c:v>
                </c:pt>
                <c:pt idx="4">
                  <c:v>1.2760301284891449</c:v>
                </c:pt>
                <c:pt idx="5">
                  <c:v>1.2122286220646876</c:v>
                </c:pt>
                <c:pt idx="6">
                  <c:v>1.3132476739034118</c:v>
                </c:pt>
                <c:pt idx="7">
                  <c:v>1.2972972972972974</c:v>
                </c:pt>
                <c:pt idx="8">
                  <c:v>1.2547629596809926</c:v>
                </c:pt>
                <c:pt idx="9">
                  <c:v>0.61674789543642006</c:v>
                </c:pt>
                <c:pt idx="10">
                  <c:v>0.60079751883030574</c:v>
                </c:pt>
                <c:pt idx="11">
                  <c:v>0.72840053167922025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D7-4D0C-9ACF-8DF073FA08AB}"/>
            </c:ext>
          </c:extLst>
        </c:ser>
        <c:ser>
          <c:idx val="3"/>
          <c:order val="1"/>
          <c:tx>
            <c:v>Salmon River at White Bird</c:v>
          </c:tx>
          <c:marker>
            <c:symbol val="none"/>
          </c:marker>
          <c:val>
            <c:numRef>
              <c:f>'Monthly Average Flows'!$C$11:$N$11</c:f>
              <c:numCache>
                <c:formatCode>_(* #,##0.00_);_(* \(#,##0.00\);_(* "-"??_);_(@_)</c:formatCode>
                <c:ptCount val="12"/>
                <c:pt idx="0">
                  <c:v>0.42773349375845993</c:v>
                </c:pt>
                <c:pt idx="1">
                  <c:v>0.44397653782523688</c:v>
                </c:pt>
                <c:pt idx="2">
                  <c:v>0.40697849300646716</c:v>
                </c:pt>
                <c:pt idx="3">
                  <c:v>0.3808091442322154</c:v>
                </c:pt>
                <c:pt idx="4">
                  <c:v>0.39795457963603553</c:v>
                </c:pt>
                <c:pt idx="5">
                  <c:v>0.49992480072191309</c:v>
                </c:pt>
                <c:pt idx="6">
                  <c:v>1.0467739509700706</c:v>
                </c:pt>
                <c:pt idx="7">
                  <c:v>2.8786283651676947</c:v>
                </c:pt>
                <c:pt idx="8">
                  <c:v>3.4290870807640248</c:v>
                </c:pt>
                <c:pt idx="9">
                  <c:v>1.2092043916378403</c:v>
                </c:pt>
                <c:pt idx="10">
                  <c:v>0.48368175665513613</c:v>
                </c:pt>
                <c:pt idx="11">
                  <c:v>0.39524740562490601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D7-4D0C-9ACF-8DF073FA0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60928"/>
        <c:axId val="86620800"/>
      </c:lineChart>
      <c:catAx>
        <c:axId val="48460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 During the Water Year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86620800"/>
        <c:crosses val="autoZero"/>
        <c:auto val="1"/>
        <c:lblAlgn val="ctr"/>
        <c:lblOffset val="100"/>
        <c:noMultiLvlLbl val="0"/>
      </c:catAx>
      <c:valAx>
        <c:axId val="866208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Monthly Flow Rate 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484609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Water Extracted ~</a:t>
            </a:r>
            <a:r>
              <a:rPr lang="en-US" baseline="0" dirty="0"/>
              <a:t> 11 Million Acre-ft</a:t>
            </a:r>
            <a:r>
              <a:rPr lang="en-US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Water Extracted</c:v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9-4716-80EB-BEDD47358C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9-4716-80EB-BEDD47358C0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9-4716-80EB-BEDD47358C0A}"/>
              </c:ext>
            </c:extLst>
          </c:dPt>
          <c:cat>
            <c:strRef>
              <c:f>Sheet1!$B$3:$D$3</c:f>
              <c:strCache>
                <c:ptCount val="3"/>
                <c:pt idx="0">
                  <c:v>Agriculture</c:v>
                </c:pt>
                <c:pt idx="1">
                  <c:v>Municipal</c:v>
                </c:pt>
                <c:pt idx="2">
                  <c:v>Self Supplied</c:v>
                </c:pt>
              </c:strCache>
            </c:strRef>
          </c:cat>
          <c:val>
            <c:numRef>
              <c:f>Sheet1!$B$5:$D$5</c:f>
              <c:numCache>
                <c:formatCode>_(* #,##0_);_(* \(#,##0\);_(* "-"??_);_(@_)</c:formatCode>
                <c:ptCount val="3"/>
                <c:pt idx="0">
                  <c:v>10080856.749600001</c:v>
                </c:pt>
                <c:pt idx="1">
                  <c:v>945342.15300000017</c:v>
                </c:pt>
                <c:pt idx="2">
                  <c:v>39619.351800000004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9-4716-80EB-BEDD47358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</a:t>
            </a:r>
            <a:r>
              <a:rPr lang="en-US" dirty="0"/>
              <a:t>Water Consumed ~ 3.7 Million Acre-ft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Water Extracted</c:v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F6-434D-8BAD-827777E193C4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F6-434D-8BAD-827777E193C4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6-434D-8BAD-827777E193C4}"/>
              </c:ext>
            </c:extLst>
          </c:dPt>
          <c:cat>
            <c:strRef>
              <c:f>Sheet1!$B$3:$D$3</c:f>
              <c:strCache>
                <c:ptCount val="3"/>
                <c:pt idx="0">
                  <c:v>Agriculture</c:v>
                </c:pt>
                <c:pt idx="1">
                  <c:v>Municipal</c:v>
                </c:pt>
                <c:pt idx="2">
                  <c:v>Self Supplied</c:v>
                </c:pt>
              </c:strCache>
            </c:strRef>
          </c:cat>
          <c:val>
            <c:numRef>
              <c:f>Sheet1!$B$6:$D$6</c:f>
              <c:numCache>
                <c:formatCode>_(* #,##0_);_(* \(#,##0\);_(* "-"??_);_(@_)</c:formatCode>
                <c:ptCount val="3"/>
                <c:pt idx="0">
                  <c:v>2969603.1540000001</c:v>
                </c:pt>
                <c:pt idx="1">
                  <c:v>713181.93660000013</c:v>
                </c:pt>
                <c:pt idx="2">
                  <c:v>39619.351800000004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F6-434D-8BAD-827777E19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v>CO Growth %</c:v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Sheet1!$B$3:$B$13</c:f>
              <c:numCache>
                <c:formatCode>General</c:formatCode>
                <c:ptCount val="11"/>
                <c:pt idx="0">
                  <c:v>1920</c:v>
                </c:pt>
                <c:pt idx="1">
                  <c:v>1930</c:v>
                </c:pt>
                <c:pt idx="2">
                  <c:v>1940</c:v>
                </c:pt>
                <c:pt idx="3">
                  <c:v>1950</c:v>
                </c:pt>
                <c:pt idx="4">
                  <c:v>1960</c:v>
                </c:pt>
                <c:pt idx="5">
                  <c:v>1970</c:v>
                </c:pt>
                <c:pt idx="6">
                  <c:v>1980</c:v>
                </c:pt>
                <c:pt idx="7">
                  <c:v>1990</c:v>
                </c:pt>
                <c:pt idx="8">
                  <c:v>2000</c:v>
                </c:pt>
                <c:pt idx="9">
                  <c:v>2010</c:v>
                </c:pt>
                <c:pt idx="10">
                  <c:v>2020</c:v>
                </c:pt>
              </c:numCache>
            </c:numRef>
          </c:cat>
          <c:val>
            <c:numRef>
              <c:f>Sheet1!$F$2:$F$13</c:f>
              <c:numCache>
                <c:formatCode>0.0%</c:formatCode>
                <c:ptCount val="12"/>
                <c:pt idx="1">
                  <c:v>0.20275344180225272</c:v>
                </c:pt>
                <c:pt idx="2">
                  <c:v>8.2206035379812775E-2</c:v>
                </c:pt>
                <c:pt idx="3">
                  <c:v>8.6538461538461398E-2</c:v>
                </c:pt>
                <c:pt idx="4">
                  <c:v>0.16814159292035416</c:v>
                </c:pt>
                <c:pt idx="5">
                  <c:v>0.34090909090909088</c:v>
                </c:pt>
                <c:pt idx="6">
                  <c:v>0.24858757062146888</c:v>
                </c:pt>
                <c:pt idx="7">
                  <c:v>0.34841628959276022</c:v>
                </c:pt>
                <c:pt idx="8">
                  <c:v>0.10738255033557041</c:v>
                </c:pt>
                <c:pt idx="9">
                  <c:v>0.25454545454545452</c:v>
                </c:pt>
                <c:pt idx="10">
                  <c:v>0.22946859903381647</c:v>
                </c:pt>
                <c:pt idx="11">
                  <c:v>0.13359528487229858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1-4ECC-BBFD-AB93D250A62D}"/>
            </c:ext>
          </c:extLst>
        </c:ser>
        <c:ser>
          <c:idx val="4"/>
          <c:order val="4"/>
          <c:tx>
            <c:v>Western Growth %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Sheet1!$G$2:$G$13</c:f>
              <c:numCache>
                <c:formatCode>0.0%</c:formatCode>
                <c:ptCount val="12"/>
                <c:pt idx="1">
                  <c:v>0.30084745762711873</c:v>
                </c:pt>
                <c:pt idx="2">
                  <c:v>0.33767643865363728</c:v>
                </c:pt>
                <c:pt idx="3">
                  <c:v>0.16720779220779225</c:v>
                </c:pt>
                <c:pt idx="4">
                  <c:v>0.40403337969401948</c:v>
                </c:pt>
                <c:pt idx="5">
                  <c:v>0.38930163447251109</c:v>
                </c:pt>
                <c:pt idx="6">
                  <c:v>0.2406417112299464</c:v>
                </c:pt>
                <c:pt idx="7">
                  <c:v>0.24051724137931049</c:v>
                </c:pt>
                <c:pt idx="8">
                  <c:v>0.22283993514014355</c:v>
                </c:pt>
                <c:pt idx="9">
                  <c:v>0.19719643871945453</c:v>
                </c:pt>
                <c:pt idx="10">
                  <c:v>0.13844936708860758</c:v>
                </c:pt>
                <c:pt idx="11">
                  <c:v>9.2286309937456568E-2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1-4ECC-BBFD-AB93D250A62D}"/>
            </c:ext>
          </c:extLst>
        </c:ser>
        <c:ser>
          <c:idx val="5"/>
          <c:order val="5"/>
          <c:tx>
            <c:v>US Growth %</c:v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Sheet1!$H$2:$H$13</c:f>
              <c:numCache>
                <c:formatCode>0.0%</c:formatCode>
                <c:ptCount val="12"/>
                <c:pt idx="1">
                  <c:v>0.14951751057139751</c:v>
                </c:pt>
                <c:pt idx="2">
                  <c:v>0.16204489718920964</c:v>
                </c:pt>
                <c:pt idx="3">
                  <c:v>7.2808441558441434E-2</c:v>
                </c:pt>
                <c:pt idx="4">
                  <c:v>0.14496481803737632</c:v>
                </c:pt>
                <c:pt idx="5">
                  <c:v>0.18496002114584006</c:v>
                </c:pt>
                <c:pt idx="6">
                  <c:v>0.13322551862592022</c:v>
                </c:pt>
                <c:pt idx="7">
                  <c:v>0.1148565523350229</c:v>
                </c:pt>
                <c:pt idx="8">
                  <c:v>9.7815051864930461E-2</c:v>
                </c:pt>
                <c:pt idx="9">
                  <c:v>0.13151863616259904</c:v>
                </c:pt>
                <c:pt idx="10">
                  <c:v>9.711463293298267E-2</c:v>
                </c:pt>
                <c:pt idx="11">
                  <c:v>7.3522267206477698E-2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1-4ECC-BBFD-AB93D250A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6937391"/>
        <c:axId val="1400361215"/>
      </c:barChart>
      <c:lineChart>
        <c:grouping val="standard"/>
        <c:varyColors val="0"/>
        <c:ser>
          <c:idx val="0"/>
          <c:order val="0"/>
          <c:tx>
            <c:v>US Population</c:v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Sheet1!$B$2:$B$13</c:f>
              <c:numCache>
                <c:formatCode>General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92.23</c:v>
                </c:pt>
                <c:pt idx="1">
                  <c:v>106.02</c:v>
                </c:pt>
                <c:pt idx="2">
                  <c:v>123.2</c:v>
                </c:pt>
                <c:pt idx="3">
                  <c:v>132.16999999999999</c:v>
                </c:pt>
                <c:pt idx="4">
                  <c:v>151.33000000000001</c:v>
                </c:pt>
                <c:pt idx="5">
                  <c:v>179.32</c:v>
                </c:pt>
                <c:pt idx="6">
                  <c:v>203.21</c:v>
                </c:pt>
                <c:pt idx="7">
                  <c:v>226.55</c:v>
                </c:pt>
                <c:pt idx="8">
                  <c:v>248.71</c:v>
                </c:pt>
                <c:pt idx="9">
                  <c:v>281.42</c:v>
                </c:pt>
                <c:pt idx="10">
                  <c:v>308.75</c:v>
                </c:pt>
                <c:pt idx="11">
                  <c:v>331.45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01-4ECC-BBFD-AB93D250A62D}"/>
            </c:ext>
          </c:extLst>
        </c:ser>
        <c:ser>
          <c:idx val="1"/>
          <c:order val="1"/>
          <c:tx>
            <c:v>Western US</c:v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Sheet1!$B$2:$B$13</c:f>
              <c:numCache>
                <c:formatCode>General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7.08</c:v>
                </c:pt>
                <c:pt idx="1">
                  <c:v>9.2100000000000009</c:v>
                </c:pt>
                <c:pt idx="2">
                  <c:v>12.32</c:v>
                </c:pt>
                <c:pt idx="3">
                  <c:v>14.38</c:v>
                </c:pt>
                <c:pt idx="4">
                  <c:v>20.190000000000001</c:v>
                </c:pt>
                <c:pt idx="5">
                  <c:v>28.05</c:v>
                </c:pt>
                <c:pt idx="6">
                  <c:v>34.799999999999997</c:v>
                </c:pt>
                <c:pt idx="7">
                  <c:v>43.17</c:v>
                </c:pt>
                <c:pt idx="8">
                  <c:v>52.79</c:v>
                </c:pt>
                <c:pt idx="9">
                  <c:v>63.2</c:v>
                </c:pt>
                <c:pt idx="10">
                  <c:v>71.95</c:v>
                </c:pt>
                <c:pt idx="11">
                  <c:v>78.59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E01-4ECC-BBFD-AB93D250A62D}"/>
            </c:ext>
          </c:extLst>
        </c:ser>
        <c:ser>
          <c:idx val="2"/>
          <c:order val="2"/>
          <c:tx>
            <c:v>Colorado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Sheet1!$B$2:$B$13</c:f>
              <c:numCache>
                <c:formatCode>General</c:formatCode>
                <c:ptCount val="12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  <c:pt idx="8">
                  <c:v>1990</c:v>
                </c:pt>
                <c:pt idx="9">
                  <c:v>2000</c:v>
                </c:pt>
                <c:pt idx="10">
                  <c:v>2010</c:v>
                </c:pt>
                <c:pt idx="11">
                  <c:v>2020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0.79900000000000004</c:v>
                </c:pt>
                <c:pt idx="1">
                  <c:v>0.96099999999999997</c:v>
                </c:pt>
                <c:pt idx="2">
                  <c:v>1.04</c:v>
                </c:pt>
                <c:pt idx="3">
                  <c:v>1.1299999999999999</c:v>
                </c:pt>
                <c:pt idx="4">
                  <c:v>1.32</c:v>
                </c:pt>
                <c:pt idx="5">
                  <c:v>1.77</c:v>
                </c:pt>
                <c:pt idx="6">
                  <c:v>2.21</c:v>
                </c:pt>
                <c:pt idx="7">
                  <c:v>2.98</c:v>
                </c:pt>
                <c:pt idx="8">
                  <c:v>3.3</c:v>
                </c:pt>
                <c:pt idx="9">
                  <c:v>4.1399999999999997</c:v>
                </c:pt>
                <c:pt idx="10">
                  <c:v>5.09</c:v>
                </c:pt>
                <c:pt idx="11">
                  <c:v>5.77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E01-4ECC-BBFD-AB93D250A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873231"/>
        <c:axId val="1396878223"/>
      </c:lineChart>
      <c:catAx>
        <c:axId val="1396873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878223"/>
        <c:crosses val="autoZero"/>
        <c:auto val="1"/>
        <c:lblAlgn val="ctr"/>
        <c:lblOffset val="100"/>
        <c:noMultiLvlLbl val="0"/>
      </c:catAx>
      <c:valAx>
        <c:axId val="139687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(millions of people)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873231"/>
        <c:crosses val="autoZero"/>
        <c:crossBetween val="between"/>
      </c:valAx>
      <c:valAx>
        <c:axId val="1400361215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Growth by Decade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6937391"/>
        <c:crosses val="max"/>
        <c:crossBetween val="between"/>
      </c:valAx>
      <c:catAx>
        <c:axId val="16469373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036121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Fresh Water Use Trends</a:t>
            </a:r>
            <a:r>
              <a:rPr lang="en-US" baseline="0"/>
              <a:t> in the United States</a:t>
            </a:r>
            <a:endParaRPr lang="en-US"/>
          </a:p>
        </c:rich>
      </c:tx>
      <c:layout>
        <c:manualLayout>
          <c:xMode val="edge"/>
          <c:yMode val="edge"/>
          <c:x val="0.29506790191885562"/>
          <c:y val="9.55262140479195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Water Use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'United States'!$A$5:$A$10</c:f>
              <c:numCache>
                <c:formatCode>General</c:formatCode>
                <c:ptCount val="6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</c:numCache>
            </c:numRef>
          </c:cat>
          <c:val>
            <c:numRef>
              <c:f>'United States'!$F$5:$F$10</c:f>
              <c:numCache>
                <c:formatCode>_(* #,##0.00_);_(* \(#,##0.00\);_(* "-"??_);_(@_)</c:formatCode>
                <c:ptCount val="6"/>
                <c:pt idx="0">
                  <c:v>395119.84999999986</c:v>
                </c:pt>
                <c:pt idx="1">
                  <c:v>403631.70000000036</c:v>
                </c:pt>
                <c:pt idx="2">
                  <c:v>397400.75000000116</c:v>
                </c:pt>
                <c:pt idx="4">
                  <c:v>404295.2300000001</c:v>
                </c:pt>
                <c:pt idx="5">
                  <c:v>348129.62000000005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0-47BB-BEE8-573D58EEE590}"/>
            </c:ext>
          </c:extLst>
        </c:ser>
        <c:ser>
          <c:idx val="2"/>
          <c:order val="1"/>
          <c:tx>
            <c:v>Agricultural Water Use</c:v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val>
            <c:numRef>
              <c:f>'United States'!$AX$5:$AX$10</c:f>
              <c:numCache>
                <c:formatCode>_(* #,##0.00_);_(* \(#,##0.00\);_(* "-"??_);_(@_)</c:formatCode>
                <c:ptCount val="6"/>
                <c:pt idx="0">
                  <c:v>137240.8199999994</c:v>
                </c:pt>
                <c:pt idx="1">
                  <c:v>137031.05999999982</c:v>
                </c:pt>
                <c:pt idx="2">
                  <c:v>134339.47999999934</c:v>
                </c:pt>
                <c:pt idx="3">
                  <c:v>136803.21999999965</c:v>
                </c:pt>
                <c:pt idx="4">
                  <c:v>128389.14999999998</c:v>
                </c:pt>
                <c:pt idx="5">
                  <c:v>115302.06999999956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0-47BB-BEE8-573D58EEE590}"/>
            </c:ext>
          </c:extLst>
        </c:ser>
        <c:ser>
          <c:idx val="3"/>
          <c:order val="2"/>
          <c:tx>
            <c:v>Municipal Water Use</c:v>
          </c:tx>
          <c:spPr>
            <a:solidFill>
              <a:srgbClr val="7030A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val>
            <c:numRef>
              <c:f>'United States'!$N$5:$N$10</c:f>
              <c:numCache>
                <c:formatCode>_(* #,##0.00_);_(* \(#,##0.00\);_(* "-"??_);_(@_)</c:formatCode>
                <c:ptCount val="6"/>
                <c:pt idx="0">
                  <c:v>36147.830000000031</c:v>
                </c:pt>
                <c:pt idx="1">
                  <c:v>38139.160000000084</c:v>
                </c:pt>
                <c:pt idx="2">
                  <c:v>39775.400000000154</c:v>
                </c:pt>
                <c:pt idx="3">
                  <c:v>42732.570000000051</c:v>
                </c:pt>
                <c:pt idx="4">
                  <c:v>43544.880000000019</c:v>
                </c:pt>
                <c:pt idx="5">
                  <c:v>41019.880000000077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0-47BB-BEE8-573D58EEE590}"/>
            </c:ext>
          </c:extLst>
        </c:ser>
        <c:ser>
          <c:idx val="4"/>
          <c:order val="3"/>
          <c:tx>
            <c:v>Thermo-Electric Water Use</c:v>
          </c:tx>
          <c:spPr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val>
            <c:numRef>
              <c:f>'United States'!$AL$5:$AL$10</c:f>
              <c:numCache>
                <c:formatCode>_(* #,##0.00_);_(* \(#,##0.00\);_(* "-"??_);_(@_)</c:formatCode>
                <c:ptCount val="6"/>
                <c:pt idx="0">
                  <c:v>184688.21000000002</c:v>
                </c:pt>
                <c:pt idx="1">
                  <c:v>192472.72000000003</c:v>
                </c:pt>
                <c:pt idx="2">
                  <c:v>187173.68000000005</c:v>
                </c:pt>
                <c:pt idx="3">
                  <c:v>192927.95</c:v>
                </c:pt>
                <c:pt idx="4">
                  <c:v>197014.46999999997</c:v>
                </c:pt>
                <c:pt idx="5">
                  <c:v>158353.26999999996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0-47BB-BEE8-573D58EEE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4431008"/>
        <c:axId val="2044428512"/>
      </c:barChart>
      <c:lineChart>
        <c:grouping val="standard"/>
        <c:varyColors val="0"/>
        <c:ser>
          <c:idx val="1"/>
          <c:order val="4"/>
          <c:tx>
            <c:v>Population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'United States'!$B$5:$B$10</c:f>
              <c:numCache>
                <c:formatCode>_(* #,##0.00_);_(* \(#,##0.00\);_(* "-"??_);_(@_)</c:formatCode>
                <c:ptCount val="6"/>
                <c:pt idx="0">
                  <c:v>238857.46999999986</c:v>
                </c:pt>
                <c:pt idx="1">
                  <c:v>248712.40999999957</c:v>
                </c:pt>
                <c:pt idx="2">
                  <c:v>263209.3200000003</c:v>
                </c:pt>
                <c:pt idx="3">
                  <c:v>281428.62999999954</c:v>
                </c:pt>
                <c:pt idx="4">
                  <c:v>296643.85799999983</c:v>
                </c:pt>
                <c:pt idx="5">
                  <c:v>308745.84499999927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640-47BB-BEE8-573D58EEE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696208"/>
        <c:axId val="235642992"/>
      </c:lineChart>
      <c:catAx>
        <c:axId val="204443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428512"/>
        <c:crosses val="autoZero"/>
        <c:auto val="1"/>
        <c:lblAlgn val="ctr"/>
        <c:lblOffset val="100"/>
        <c:noMultiLvlLbl val="0"/>
      </c:catAx>
      <c:valAx>
        <c:axId val="2044428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Use (Million Gallons per 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431008"/>
        <c:crosses val="autoZero"/>
        <c:crossBetween val="between"/>
      </c:valAx>
      <c:valAx>
        <c:axId val="2356429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 Population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696208"/>
        <c:crosses val="max"/>
        <c:crossBetween val="between"/>
      </c:valAx>
      <c:catAx>
        <c:axId val="28569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235642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 in US GDP since</a:t>
            </a:r>
            <a:r>
              <a:rPr lang="en-US" baseline="0"/>
              <a:t> 1960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US GDP (Billions of $)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Sheet1!$A$18:$A$80</c:f>
              <c:numCache>
                <c:formatCode>0</c:formatCod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numCache>
            </c:numRef>
          </c:xVal>
          <c:yVal>
            <c:numRef>
              <c:f>Sheet1!$B$18:$B$80</c:f>
              <c:numCache>
                <c:formatCode>General</c:formatCode>
                <c:ptCount val="63"/>
                <c:pt idx="0">
                  <c:v>543.29999999999995</c:v>
                </c:pt>
                <c:pt idx="1">
                  <c:v>563.29999999999995</c:v>
                </c:pt>
                <c:pt idx="2">
                  <c:v>605.1</c:v>
                </c:pt>
                <c:pt idx="3">
                  <c:v>638.6</c:v>
                </c:pt>
                <c:pt idx="4">
                  <c:v>685.8</c:v>
                </c:pt>
                <c:pt idx="5">
                  <c:v>743.7</c:v>
                </c:pt>
                <c:pt idx="6">
                  <c:v>815</c:v>
                </c:pt>
                <c:pt idx="7">
                  <c:v>861.7</c:v>
                </c:pt>
                <c:pt idx="8">
                  <c:v>942.5</c:v>
                </c:pt>
                <c:pt idx="9">
                  <c:v>1019.9</c:v>
                </c:pt>
                <c:pt idx="10">
                  <c:v>1073.3030000000001</c:v>
                </c:pt>
                <c:pt idx="11">
                  <c:v>1164.8499999999999</c:v>
                </c:pt>
                <c:pt idx="12">
                  <c:v>1279.1099999999999</c:v>
                </c:pt>
                <c:pt idx="13">
                  <c:v>1425.376</c:v>
                </c:pt>
                <c:pt idx="14">
                  <c:v>1545.2429999999999</c:v>
                </c:pt>
                <c:pt idx="15">
                  <c:v>1684.904</c:v>
                </c:pt>
                <c:pt idx="16">
                  <c:v>1873.412</c:v>
                </c:pt>
                <c:pt idx="17">
                  <c:v>2081.826</c:v>
                </c:pt>
                <c:pt idx="18">
                  <c:v>2351.5990000000002</c:v>
                </c:pt>
                <c:pt idx="19">
                  <c:v>2627.3330000000001</c:v>
                </c:pt>
                <c:pt idx="20">
                  <c:v>2857.3069999999998</c:v>
                </c:pt>
                <c:pt idx="21">
                  <c:v>3207.0410000000002</c:v>
                </c:pt>
                <c:pt idx="22">
                  <c:v>3343.7890000000002</c:v>
                </c:pt>
                <c:pt idx="23">
                  <c:v>3634.038</c:v>
                </c:pt>
                <c:pt idx="24">
                  <c:v>4037.6129999999998</c:v>
                </c:pt>
                <c:pt idx="25">
                  <c:v>4338.9790000000003</c:v>
                </c:pt>
                <c:pt idx="26">
                  <c:v>4579.6310000000003</c:v>
                </c:pt>
                <c:pt idx="27">
                  <c:v>4855.2150000000001</c:v>
                </c:pt>
                <c:pt idx="28">
                  <c:v>5236.4380000000001</c:v>
                </c:pt>
                <c:pt idx="29">
                  <c:v>5641.58</c:v>
                </c:pt>
                <c:pt idx="30">
                  <c:v>5963.1440000000002</c:v>
                </c:pt>
                <c:pt idx="31">
                  <c:v>6158.1289999999999</c:v>
                </c:pt>
                <c:pt idx="32">
                  <c:v>6520.3270000000002</c:v>
                </c:pt>
                <c:pt idx="33">
                  <c:v>6858.5590000000002</c:v>
                </c:pt>
                <c:pt idx="34">
                  <c:v>7287.2359999999999</c:v>
                </c:pt>
                <c:pt idx="35">
                  <c:v>7639.7489999999998</c:v>
                </c:pt>
                <c:pt idx="36">
                  <c:v>8073.1220000000003</c:v>
                </c:pt>
                <c:pt idx="37">
                  <c:v>8577.5544570000002</c:v>
                </c:pt>
                <c:pt idx="38">
                  <c:v>9062.8182020000004</c:v>
                </c:pt>
                <c:pt idx="39">
                  <c:v>9631.1744890000009</c:v>
                </c:pt>
                <c:pt idx="40">
                  <c:v>10250.947996999999</c:v>
                </c:pt>
                <c:pt idx="41">
                  <c:v>10581.929774</c:v>
                </c:pt>
                <c:pt idx="42">
                  <c:v>10929.112955000001</c:v>
                </c:pt>
                <c:pt idx="43">
                  <c:v>11456.442041</c:v>
                </c:pt>
                <c:pt idx="44">
                  <c:v>12217.193198000001</c:v>
                </c:pt>
                <c:pt idx="45">
                  <c:v>13039.199193</c:v>
                </c:pt>
                <c:pt idx="46">
                  <c:v>13815.586948</c:v>
                </c:pt>
                <c:pt idx="47">
                  <c:v>14474.226905</c:v>
                </c:pt>
                <c:pt idx="48">
                  <c:v>14769.857910999999</c:v>
                </c:pt>
                <c:pt idx="49">
                  <c:v>14478.064934</c:v>
                </c:pt>
                <c:pt idx="50">
                  <c:v>15048.964443999999</c:v>
                </c:pt>
                <c:pt idx="51">
                  <c:v>15599.728123000001</c:v>
                </c:pt>
                <c:pt idx="52">
                  <c:v>16253.972229999999</c:v>
                </c:pt>
                <c:pt idx="53">
                  <c:v>16843.190993</c:v>
                </c:pt>
                <c:pt idx="54">
                  <c:v>17550.680174000001</c:v>
                </c:pt>
                <c:pt idx="55">
                  <c:v>18206.020741</c:v>
                </c:pt>
                <c:pt idx="56">
                  <c:v>18695.110841999998</c:v>
                </c:pt>
                <c:pt idx="57">
                  <c:v>19477.336549</c:v>
                </c:pt>
                <c:pt idx="58">
                  <c:v>20533.057312000001</c:v>
                </c:pt>
                <c:pt idx="59">
                  <c:v>21380.976118999999</c:v>
                </c:pt>
                <c:pt idx="60">
                  <c:v>21060.473612999998</c:v>
                </c:pt>
                <c:pt idx="61">
                  <c:v>23315.080559999999</c:v>
                </c:pt>
                <c:pt idx="62">
                  <c:v>25462.7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AB-4168-84C7-80A161BA7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42303"/>
        <c:axId val="136042719"/>
      </c:scatterChart>
      <c:valAx>
        <c:axId val="137042303"/>
        <c:scaling>
          <c:orientation val="minMax"/>
          <c:max val="2020"/>
          <c:min val="19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42719"/>
        <c:crosses val="autoZero"/>
        <c:crossBetween val="midCat"/>
      </c:valAx>
      <c:valAx>
        <c:axId val="136042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US GDP (Billions of 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0423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 in US Farm Productivity - Normalized to Year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Trend in US Farm Productivity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Sheet1!$A$18:$A$78</c:f>
              <c:numCache>
                <c:formatCode>0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xVal>
          <c:yVal>
            <c:numRef>
              <c:f>Sheet1!$F$18:$F$77</c:f>
              <c:numCache>
                <c:formatCode>0.00</c:formatCode>
                <c:ptCount val="60"/>
                <c:pt idx="0">
                  <c:v>0.43561267378023305</c:v>
                </c:pt>
                <c:pt idx="1">
                  <c:v>0.44089757883504427</c:v>
                </c:pt>
                <c:pt idx="2">
                  <c:v>0.44489302654497676</c:v>
                </c:pt>
                <c:pt idx="3">
                  <c:v>0.46042740547279104</c:v>
                </c:pt>
                <c:pt idx="4">
                  <c:v>0.45780001954821431</c:v>
                </c:pt>
                <c:pt idx="5">
                  <c:v>0.4698940717338137</c:v>
                </c:pt>
                <c:pt idx="6">
                  <c:v>0.46849631522099916</c:v>
                </c:pt>
                <c:pt idx="7">
                  <c:v>0.48406969535180511</c:v>
                </c:pt>
                <c:pt idx="8">
                  <c:v>0.49139470736296809</c:v>
                </c:pt>
                <c:pt idx="9">
                  <c:v>0.50114528082919352</c:v>
                </c:pt>
                <c:pt idx="10">
                  <c:v>0.49429425536770816</c:v>
                </c:pt>
                <c:pt idx="11">
                  <c:v>0.52781743061126196</c:v>
                </c:pt>
                <c:pt idx="12">
                  <c:v>0.53006006938353578</c:v>
                </c:pt>
                <c:pt idx="13">
                  <c:v>0.55464152762763064</c:v>
                </c:pt>
                <c:pt idx="14">
                  <c:v>0.52506503611373845</c:v>
                </c:pt>
                <c:pt idx="15">
                  <c:v>0.56882331088589078</c:v>
                </c:pt>
                <c:pt idx="16">
                  <c:v>0.57145608790550051</c:v>
                </c:pt>
                <c:pt idx="17">
                  <c:v>0.59836226754089472</c:v>
                </c:pt>
                <c:pt idx="18">
                  <c:v>0.60599897230573485</c:v>
                </c:pt>
                <c:pt idx="19">
                  <c:v>0.64243476370344466</c:v>
                </c:pt>
                <c:pt idx="20">
                  <c:v>0.62142724438687269</c:v>
                </c:pt>
                <c:pt idx="21">
                  <c:v>0.67640024131158949</c:v>
                </c:pt>
                <c:pt idx="22">
                  <c:v>0.68617929266672728</c:v>
                </c:pt>
                <c:pt idx="23">
                  <c:v>0.58963551106350243</c:v>
                </c:pt>
                <c:pt idx="24">
                  <c:v>0.66977730729068818</c:v>
                </c:pt>
                <c:pt idx="25">
                  <c:v>0.69943427825599203</c:v>
                </c:pt>
                <c:pt idx="26">
                  <c:v>0.67230941926580512</c:v>
                </c:pt>
                <c:pt idx="27">
                  <c:v>0.68051328308430814</c:v>
                </c:pt>
                <c:pt idx="28">
                  <c:v>0.64187063695279511</c:v>
                </c:pt>
                <c:pt idx="29">
                  <c:v>0.69384473563844051</c:v>
                </c:pt>
                <c:pt idx="30">
                  <c:v>0.72716180788058749</c:v>
                </c:pt>
                <c:pt idx="31">
                  <c:v>0.7300127417213399</c:v>
                </c:pt>
                <c:pt idx="32">
                  <c:v>0.77263602521789898</c:v>
                </c:pt>
                <c:pt idx="33">
                  <c:v>0.73520958081907317</c:v>
                </c:pt>
                <c:pt idx="34">
                  <c:v>0.82130982839332123</c:v>
                </c:pt>
                <c:pt idx="35">
                  <c:v>0.77842107612763811</c:v>
                </c:pt>
                <c:pt idx="36">
                  <c:v>0.81571711479626297</c:v>
                </c:pt>
                <c:pt idx="37">
                  <c:v>0.84819529912919001</c:v>
                </c:pt>
                <c:pt idx="38">
                  <c:v>0.85401255080745264</c:v>
                </c:pt>
                <c:pt idx="39">
                  <c:v>0.87374089805434541</c:v>
                </c:pt>
                <c:pt idx="40">
                  <c:v>0.87856127823765184</c:v>
                </c:pt>
                <c:pt idx="41">
                  <c:v>0.88311807530158859</c:v>
                </c:pt>
                <c:pt idx="42">
                  <c:v>0.86513542079209627</c:v>
                </c:pt>
                <c:pt idx="43">
                  <c:v>0.88386720330966628</c:v>
                </c:pt>
                <c:pt idx="44">
                  <c:v>0.92440698272041821</c:v>
                </c:pt>
                <c:pt idx="45">
                  <c:v>0.91233118794464851</c:v>
                </c:pt>
                <c:pt idx="46">
                  <c:v>0.90232600681820796</c:v>
                </c:pt>
                <c:pt idx="47">
                  <c:v>0.92713623463454109</c:v>
                </c:pt>
                <c:pt idx="48">
                  <c:v>0.96099173877108046</c:v>
                </c:pt>
                <c:pt idx="49">
                  <c:v>0.97131030825719156</c:v>
                </c:pt>
                <c:pt idx="50">
                  <c:v>0.95826864624148145</c:v>
                </c:pt>
                <c:pt idx="51">
                  <c:v>0.96170241311524496</c:v>
                </c:pt>
                <c:pt idx="52">
                  <c:v>0.96107792729602093</c:v>
                </c:pt>
                <c:pt idx="53">
                  <c:v>1.0288301292506383</c:v>
                </c:pt>
                <c:pt idx="54">
                  <c:v>1.0063473039117437</c:v>
                </c:pt>
                <c:pt idx="55">
                  <c:v>1</c:v>
                </c:pt>
                <c:pt idx="56">
                  <c:v>1.0300579369053551</c:v>
                </c:pt>
                <c:pt idx="57">
                  <c:v>1.0238575982295677</c:v>
                </c:pt>
                <c:pt idx="58">
                  <c:v>1.0066035736501446</c:v>
                </c:pt>
                <c:pt idx="59">
                  <c:v>0.99771913622347397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A9-4940-AFA3-25F961A86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705343"/>
        <c:axId val="1350219295"/>
      </c:scatterChart>
      <c:valAx>
        <c:axId val="142705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0219295"/>
        <c:crosses val="autoZero"/>
        <c:crossBetween val="midCat"/>
      </c:valAx>
      <c:valAx>
        <c:axId val="1350219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Farm Productivity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53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CA2BF5-56D4-D74A-AE58-83B718BE2A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625542A-FF2C-A04A-85DC-F623C63F5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86BF89-A189-0547-80C7-76064214F6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BAFD57-89C2-4D41-8C66-D7DAFEF37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4462CE-BE45-0048-A0AC-224F51CF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92780-F071-E04D-8B20-F699E3489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97610F5-2E39-A045-959A-F6EF8E950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43" y="593635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Office of Engagement and Extension Human Resources Strategic Planning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4839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/>
              <a:t>OEE Fall Forum 11/10/2021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BD855A-C696-AF4D-B2BB-1A110C2FF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EE19CC-ECBD-B54B-A296-17AC57357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13D500-5915-7E4A-92AB-054BEF4B6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EAA53B-A724-144B-884C-873BDF62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49"/>
            <a:ext cx="13817600" cy="400051"/>
            <a:chOff x="0" y="7372350"/>
            <a:chExt cx="13817600" cy="40005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699095-189E-194F-A744-B78EB86DE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48"/>
            <a:ext cx="13817600" cy="400051"/>
            <a:chOff x="0" y="7372350"/>
            <a:chExt cx="13817600" cy="40005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AD1A2-EEC9-6B49-81FD-614410E29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7921" y="2174271"/>
            <a:ext cx="12561453" cy="1661993"/>
          </a:xfrm>
        </p:spPr>
        <p:txBody>
          <a:bodyPr/>
          <a:lstStyle/>
          <a:p>
            <a:pPr algn="ctr"/>
            <a:r>
              <a:rPr lang="en-US" sz="4800" dirty="0">
                <a:latin typeface="Vitesse Light"/>
              </a:rPr>
              <a:t>An Introduction to Water Resources Management in Colorado and the West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4193223"/>
            <a:ext cx="12561452" cy="1774397"/>
          </a:xfrm>
        </p:spPr>
        <p:txBody>
          <a:bodyPr/>
          <a:lstStyle/>
          <a:p>
            <a:pPr algn="ctr"/>
            <a:r>
              <a:rPr lang="en-US" sz="2400" dirty="0"/>
              <a:t>John Tracy, Director of the Colorado Water Center</a:t>
            </a:r>
          </a:p>
          <a:p>
            <a:pPr algn="ctr"/>
            <a:r>
              <a:rPr lang="en-US" sz="2400" dirty="0"/>
              <a:t>Presented at the Water Literate Leaders of Northern Colorado</a:t>
            </a:r>
          </a:p>
          <a:p>
            <a:pPr algn="ctr"/>
            <a:r>
              <a:rPr lang="en-US" sz="2400" dirty="0"/>
              <a:t>September 13, 2023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536BF3C-14D0-EF0C-2E06-C988394C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7" y="379183"/>
            <a:ext cx="3730152" cy="9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08" y="214668"/>
            <a:ext cx="9593667" cy="861774"/>
          </a:xfrm>
        </p:spPr>
        <p:txBody>
          <a:bodyPr/>
          <a:lstStyle/>
          <a:p>
            <a:r>
              <a:rPr lang="en-US" sz="4400" dirty="0"/>
              <a:t>What is the Water Situation in Colorado?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7F9549-BA0C-AF8A-84B4-3C81CB252C3C}"/>
              </a:ext>
            </a:extLst>
          </p:cNvPr>
          <p:cNvGrpSpPr/>
          <p:nvPr/>
        </p:nvGrpSpPr>
        <p:grpSpPr>
          <a:xfrm>
            <a:off x="790344" y="1245374"/>
            <a:ext cx="10963747" cy="5905737"/>
            <a:chOff x="1542011" y="1260293"/>
            <a:chExt cx="10963747" cy="59057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F1A3CE-226F-921E-834C-833E289DD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6969" y="1398067"/>
              <a:ext cx="6720519" cy="53455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B6CF51-D6DE-750F-F40F-51BAFD7B4895}"/>
                </a:ext>
              </a:extLst>
            </p:cNvPr>
            <p:cNvSpPr txBox="1"/>
            <p:nvPr/>
          </p:nvSpPr>
          <p:spPr>
            <a:xfrm>
              <a:off x="1542011" y="2020893"/>
              <a:ext cx="2168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Yampa-White River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63DEAC-BC72-66FE-26AE-756691B7ED7F}"/>
                </a:ext>
              </a:extLst>
            </p:cNvPr>
            <p:cNvSpPr txBox="1"/>
            <p:nvPr/>
          </p:nvSpPr>
          <p:spPr>
            <a:xfrm>
              <a:off x="10528918" y="4659994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Arkansas River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68DF9-44C5-0455-76D0-099FFFC49432}"/>
                </a:ext>
              </a:extLst>
            </p:cNvPr>
            <p:cNvSpPr txBox="1"/>
            <p:nvPr/>
          </p:nvSpPr>
          <p:spPr>
            <a:xfrm>
              <a:off x="1706576" y="429066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Gunnison River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BBFEAE-D90D-6D22-B736-49E65C45168C}"/>
                </a:ext>
              </a:extLst>
            </p:cNvPr>
            <p:cNvSpPr txBox="1"/>
            <p:nvPr/>
          </p:nvSpPr>
          <p:spPr>
            <a:xfrm>
              <a:off x="10397489" y="2020893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South Platte River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A99FAA-BCCC-D56F-F210-A04DC9B5E5CF}"/>
                </a:ext>
              </a:extLst>
            </p:cNvPr>
            <p:cNvSpPr txBox="1"/>
            <p:nvPr/>
          </p:nvSpPr>
          <p:spPr>
            <a:xfrm>
              <a:off x="2074492" y="3347936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Colorado River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D2D6FA-40B3-720E-4835-F07DA8817E66}"/>
                </a:ext>
              </a:extLst>
            </p:cNvPr>
            <p:cNvSpPr txBox="1"/>
            <p:nvPr/>
          </p:nvSpPr>
          <p:spPr>
            <a:xfrm>
              <a:off x="7037229" y="6512107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Rio Grande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F40EA7-D322-2C2D-2DBA-BE8AA8F0AD00}"/>
                </a:ext>
              </a:extLst>
            </p:cNvPr>
            <p:cNvSpPr txBox="1"/>
            <p:nvPr/>
          </p:nvSpPr>
          <p:spPr>
            <a:xfrm>
              <a:off x="6850843" y="1260293"/>
              <a:ext cx="3176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North Platte River Watershed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5392A-AF66-1B8D-533F-1C943CCFA6CD}"/>
                </a:ext>
              </a:extLst>
            </p:cNvPr>
            <p:cNvSpPr txBox="1"/>
            <p:nvPr/>
          </p:nvSpPr>
          <p:spPr>
            <a:xfrm>
              <a:off x="1568701" y="553478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Southwest Rivers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34F10B-5229-4255-E772-2546F6E2D246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3862161" y="3532602"/>
              <a:ext cx="910807" cy="1049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68AE1A-6B0F-1211-3FAB-C14E14C31483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3545541" y="4207745"/>
              <a:ext cx="925975" cy="2675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0888E9D-2046-6AB6-7394-DEA52B96D229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3548730" y="5203837"/>
              <a:ext cx="459798" cy="5156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0BFC382-59E8-D64F-9C7C-22FD13EF435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3548730" y="5719454"/>
              <a:ext cx="1364914" cy="295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72B020C-0571-F2C5-9475-52FDDCC5043A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710105" y="2205559"/>
              <a:ext cx="607459" cy="1529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F77B05-1955-FA02-C0BE-57854BB08AF5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6390752" y="1444959"/>
              <a:ext cx="460091" cy="575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6A27D3-801C-7C75-AFE3-DEFCFE2ACA6A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9234435" y="2100105"/>
              <a:ext cx="1163054" cy="1054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85BFE2-4460-1CC6-C0C5-E90DA1E0F5E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9314822" y="4844660"/>
              <a:ext cx="1214096" cy="3591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8AB470C-768F-D07E-3076-103411C88C5B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 flipV="1">
              <a:off x="6501284" y="5751508"/>
              <a:ext cx="535945" cy="9921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D90B68-AD28-CCE7-A312-B32DDF05192A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710105" y="2205559"/>
              <a:ext cx="607459" cy="5108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1FC0E8-6399-D26D-5DFA-7DE772588A73}"/>
                </a:ext>
              </a:extLst>
            </p:cNvPr>
            <p:cNvSpPr txBox="1"/>
            <p:nvPr/>
          </p:nvSpPr>
          <p:spPr>
            <a:xfrm>
              <a:off x="3364482" y="6904420"/>
              <a:ext cx="22140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From 2023 Colorado Water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3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0AA1BC-FFE4-F555-82E5-02576781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13" y="1369944"/>
            <a:ext cx="6275296" cy="5466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DFC3C-5DC7-C54A-0826-55FCF451F44E}"/>
              </a:ext>
            </a:extLst>
          </p:cNvPr>
          <p:cNvSpPr txBox="1"/>
          <p:nvPr/>
        </p:nvSpPr>
        <p:spPr>
          <a:xfrm>
            <a:off x="7135641" y="1487315"/>
            <a:ext cx="61823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Main Types of Groundwater Aquifers</a:t>
            </a:r>
          </a:p>
          <a:p>
            <a:endParaRPr lang="en-US" dirty="0"/>
          </a:p>
          <a:p>
            <a:r>
              <a:rPr lang="en-US" u="sng" dirty="0"/>
              <a:t>Alluvial Aquifers </a:t>
            </a:r>
            <a:r>
              <a:rPr lang="en-US" dirty="0"/>
              <a:t>– </a:t>
            </a:r>
          </a:p>
          <a:p>
            <a:pPr marL="231775"/>
            <a:r>
              <a:rPr lang="en-US" dirty="0"/>
              <a:t>Tend to be near the ground surface and act as extensions of nearby streams</a:t>
            </a:r>
          </a:p>
          <a:p>
            <a:endParaRPr lang="en-US" dirty="0"/>
          </a:p>
          <a:p>
            <a:r>
              <a:rPr lang="en-US" u="sng" dirty="0"/>
              <a:t>Bedrock Aquifers </a:t>
            </a:r>
            <a:r>
              <a:rPr lang="en-US" dirty="0"/>
              <a:t>– </a:t>
            </a:r>
          </a:p>
          <a:p>
            <a:pPr marL="231775"/>
            <a:r>
              <a:rPr lang="en-US" dirty="0"/>
              <a:t>Tend to be well below the ground surface, are not well connected to streams, and are often non-renewable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DCB6-3566-6D5A-0E96-4EB5C801743A}"/>
              </a:ext>
            </a:extLst>
          </p:cNvPr>
          <p:cNvSpPr txBox="1"/>
          <p:nvPr/>
        </p:nvSpPr>
        <p:spPr>
          <a:xfrm>
            <a:off x="7436376" y="4888249"/>
            <a:ext cx="5661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85% of Colorado’s groundwater is used for irrigated agriculture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18% of Colorado’s population relies on groundwater for their home water supplies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60% of groundwater use is from non-renewable sources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7CC9DD-4CF4-988C-BAC1-8BC7E5E9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2" y="188542"/>
            <a:ext cx="9593667" cy="861774"/>
          </a:xfrm>
        </p:spPr>
        <p:txBody>
          <a:bodyPr/>
          <a:lstStyle/>
          <a:p>
            <a:r>
              <a:rPr lang="en-US" sz="4400" dirty="0"/>
              <a:t>What is the Water Situation in Colorado?</a:t>
            </a:r>
          </a:p>
        </p:txBody>
      </p:sp>
    </p:spTree>
    <p:extLst>
      <p:ext uri="{BB962C8B-B14F-4D97-AF65-F5344CB8AC3E}">
        <p14:creationId xmlns:p14="http://schemas.microsoft.com/office/powerpoint/2010/main" val="34042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92" y="351274"/>
            <a:ext cx="9593667" cy="861774"/>
          </a:xfrm>
        </p:spPr>
        <p:txBody>
          <a:bodyPr/>
          <a:lstStyle/>
          <a:p>
            <a:r>
              <a:rPr lang="en-US" sz="4400" dirty="0"/>
              <a:t>What is the Water Situation in Colorado?</a:t>
            </a:r>
          </a:p>
        </p:txBody>
      </p:sp>
      <p:pic>
        <p:nvPicPr>
          <p:cNvPr id="7" name="Picture 2" descr="Agreements, Compacts &amp; Treaties | Colorado Water Knowledge | Colorado State  University">
            <a:extLst>
              <a:ext uri="{FF2B5EF4-FFF2-40B4-BE49-F238E27FC236}">
                <a16:creationId xmlns:a16="http://schemas.microsoft.com/office/drawing/2014/main" id="{0DB8833C-822F-57B3-A62E-C091C7BA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1" y="1409309"/>
            <a:ext cx="7554163" cy="56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0DE897-409D-3FB2-570D-A43D3A581C44}"/>
              </a:ext>
            </a:extLst>
          </p:cNvPr>
          <p:cNvSpPr txBox="1"/>
          <p:nvPr/>
        </p:nvSpPr>
        <p:spPr>
          <a:xfrm>
            <a:off x="8405604" y="1246974"/>
            <a:ext cx="49341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Colorado has a total of 44 structures that divert water from one watershed to another</a:t>
            </a:r>
          </a:p>
          <a:p>
            <a:endParaRPr lang="en-US" dirty="0"/>
          </a:p>
          <a:p>
            <a:r>
              <a:rPr lang="en-US" dirty="0"/>
              <a:t>The majority of these diversions divert water from the western watersheds of the Continental Divide to the eastern watersheds</a:t>
            </a:r>
          </a:p>
          <a:p>
            <a:endParaRPr lang="en-US" dirty="0"/>
          </a:p>
          <a:p>
            <a:r>
              <a:rPr lang="en-US" dirty="0"/>
              <a:t>The largest diversion is the Redlands Power Canal, which diverts over 500,000 acre-ft per year from the Gunnison to the Colorado River</a:t>
            </a:r>
          </a:p>
          <a:p>
            <a:endParaRPr lang="en-US" dirty="0"/>
          </a:p>
          <a:p>
            <a:r>
              <a:rPr lang="en-US" dirty="0"/>
              <a:t>The largest diversion to the Eastern Watersheds is the Adams Tunnel, which diverts over 200,000 acre-ft per year from the Colorado to South Platte River Watershed</a:t>
            </a:r>
          </a:p>
        </p:txBody>
      </p:sp>
    </p:spTree>
    <p:extLst>
      <p:ext uri="{BB962C8B-B14F-4D97-AF65-F5344CB8AC3E}">
        <p14:creationId xmlns:p14="http://schemas.microsoft.com/office/powerpoint/2010/main" val="19002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92" y="351274"/>
            <a:ext cx="9593667" cy="861774"/>
          </a:xfrm>
        </p:spPr>
        <p:txBody>
          <a:bodyPr/>
          <a:lstStyle/>
          <a:p>
            <a:r>
              <a:rPr lang="en-US" sz="4400" dirty="0"/>
              <a:t>What is the Water Situation in Colorado?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4018A-A0E4-B550-70A1-78302395B95F}"/>
              </a:ext>
            </a:extLst>
          </p:cNvPr>
          <p:cNvSpPr txBox="1"/>
          <p:nvPr/>
        </p:nvSpPr>
        <p:spPr>
          <a:xfrm>
            <a:off x="7368223" y="2068823"/>
            <a:ext cx="516808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Irrigated Agricultural Use:</a:t>
            </a:r>
            <a:endParaRPr lang="en-US" sz="1200" dirty="0"/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Extracted = 8,999.64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Consumed = 2,651.1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Irrigated area = 3,036,930 acres</a:t>
            </a:r>
          </a:p>
          <a:p>
            <a:endParaRPr lang="en-US" dirty="0"/>
          </a:p>
          <a:p>
            <a:r>
              <a:rPr lang="en-US" dirty="0"/>
              <a:t>Municipal Use: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Extracted = 843.95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Consumed (billed) = 636.69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Population = 5,170,100 persons</a:t>
            </a:r>
          </a:p>
          <a:p>
            <a:pPr marL="795042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Per capita use = 163 gallons/person/day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/>
          </a:p>
          <a:p>
            <a:r>
              <a:rPr lang="en-US" dirty="0"/>
              <a:t>Self-supplied Use:</a:t>
            </a:r>
          </a:p>
          <a:p>
            <a:pPr marL="852192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Extracted = 35.37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852192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Consumed = 35.37 </a:t>
            </a:r>
            <a:r>
              <a:rPr lang="en-US" sz="1800" dirty="0" err="1"/>
              <a:t>Mgal</a:t>
            </a:r>
            <a:r>
              <a:rPr lang="en-US" sz="1800" dirty="0"/>
              <a:t>/day</a:t>
            </a:r>
          </a:p>
          <a:p>
            <a:pPr marL="852192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Population = 286,474 persons</a:t>
            </a:r>
          </a:p>
          <a:p>
            <a:pPr marL="852192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Per capita use = 123 gallons/person/day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79B5D-D398-51E4-8049-BEEFF790DF54}"/>
              </a:ext>
            </a:extLst>
          </p:cNvPr>
          <p:cNvSpPr txBox="1"/>
          <p:nvPr/>
        </p:nvSpPr>
        <p:spPr>
          <a:xfrm>
            <a:off x="850493" y="1270982"/>
            <a:ext cx="1239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Colorado’s largest uses are for Irrigated Agriculture and Municipal Purposes (2015 USGS)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92F8ECC-A2B0-6285-DEA1-6925F8616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500682"/>
              </p:ext>
            </p:extLst>
          </p:nvPr>
        </p:nvGraphicFramePr>
        <p:xfrm>
          <a:off x="1409786" y="1810831"/>
          <a:ext cx="4417149" cy="25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19FAA32-1F66-24DE-0565-611FB89C49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285749"/>
              </p:ext>
            </p:extLst>
          </p:nvPr>
        </p:nvGraphicFramePr>
        <p:xfrm>
          <a:off x="1409787" y="4506057"/>
          <a:ext cx="4417148" cy="252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6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92" y="301846"/>
            <a:ext cx="9593667" cy="1538883"/>
          </a:xfrm>
        </p:spPr>
        <p:txBody>
          <a:bodyPr/>
          <a:lstStyle/>
          <a:p>
            <a:r>
              <a:rPr lang="en-US" sz="4400" dirty="0"/>
              <a:t>What are Colorado’s Water Management Challenges? – A Changing Climate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B3BDB-9946-4500-37F5-24ADFC0F7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1" y="2200613"/>
            <a:ext cx="3838556" cy="458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75D29-44F8-61BA-9E0D-5DB529B06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25" y="2485093"/>
            <a:ext cx="3600506" cy="430276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FC221AD6-F7CF-F1B4-7913-27067536B9AD}"/>
              </a:ext>
            </a:extLst>
          </p:cNvPr>
          <p:cNvSpPr txBox="1"/>
          <p:nvPr/>
        </p:nvSpPr>
        <p:spPr>
          <a:xfrm>
            <a:off x="9264239" y="2447519"/>
            <a:ext cx="3286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climate leads to: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wildland consumptive use of water;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Alteration of hydrologic patterns;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certainty in understanding drought and flood frequencies/magnitudes.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92" y="301846"/>
            <a:ext cx="9593667" cy="1538883"/>
          </a:xfrm>
        </p:spPr>
        <p:txBody>
          <a:bodyPr/>
          <a:lstStyle/>
          <a:p>
            <a:r>
              <a:rPr lang="en-US" sz="4400" dirty="0"/>
              <a:t>What are Colorado’s Water Management Challenges? – Demographic Change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9813FB-8AED-0305-8B30-2492DC730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400621"/>
              </p:ext>
            </p:extLst>
          </p:nvPr>
        </p:nvGraphicFramePr>
        <p:xfrm>
          <a:off x="1380237" y="2294602"/>
          <a:ext cx="7360807" cy="487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D8FCB8D7-C3EB-434A-C7F1-9933417769FC}"/>
              </a:ext>
            </a:extLst>
          </p:cNvPr>
          <p:cNvSpPr txBox="1"/>
          <p:nvPr/>
        </p:nvSpPr>
        <p:spPr>
          <a:xfrm>
            <a:off x="2320637" y="1846057"/>
            <a:ext cx="590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Growth in the US, West, and Colorado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E8AB60B-4C96-029F-22D1-DCA5EC3214D8}"/>
              </a:ext>
            </a:extLst>
          </p:cNvPr>
          <p:cNvSpPr txBox="1"/>
          <p:nvPr/>
        </p:nvSpPr>
        <p:spPr>
          <a:xfrm>
            <a:off x="9222746" y="2297160"/>
            <a:ext cx="3681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Growth leads to: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competition for water resources;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our relationship with water and the natural environment;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Differing priorities for Hydro-Services.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1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6" y="242274"/>
            <a:ext cx="10009114" cy="1538883"/>
          </a:xfrm>
        </p:spPr>
        <p:txBody>
          <a:bodyPr/>
          <a:lstStyle/>
          <a:p>
            <a:r>
              <a:rPr lang="en-US" sz="4400" dirty="0"/>
              <a:t>Does Colorado Need More Water to Address these Challenges?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D1E16A-FE12-E7EE-FD0E-A19FAA6F4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048793"/>
              </p:ext>
            </p:extLst>
          </p:nvPr>
        </p:nvGraphicFramePr>
        <p:xfrm>
          <a:off x="1345924" y="1976670"/>
          <a:ext cx="10085282" cy="398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01FCB8C-775E-FFDC-3815-B16DAE3691F0}"/>
              </a:ext>
            </a:extLst>
          </p:cNvPr>
          <p:cNvSpPr txBox="1">
            <a:spLocks/>
          </p:cNvSpPr>
          <p:nvPr/>
        </p:nvSpPr>
        <p:spPr>
          <a:xfrm>
            <a:off x="1976907" y="6121980"/>
            <a:ext cx="9131121" cy="43569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Passed Peak water use in 2005; Agriculture passed peak water use in 2000. </a:t>
            </a:r>
          </a:p>
        </p:txBody>
      </p:sp>
    </p:spTree>
    <p:extLst>
      <p:ext uri="{BB962C8B-B14F-4D97-AF65-F5344CB8AC3E}">
        <p14:creationId xmlns:p14="http://schemas.microsoft.com/office/powerpoint/2010/main" val="3546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6" y="168282"/>
            <a:ext cx="10009114" cy="1538883"/>
          </a:xfrm>
        </p:spPr>
        <p:txBody>
          <a:bodyPr/>
          <a:lstStyle/>
          <a:p>
            <a:r>
              <a:rPr lang="en-US" sz="4400" dirty="0"/>
              <a:t>Does Colorado Need More Water to Address these Challenges?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03C02-A119-5D15-85AC-7C36CA932899}"/>
              </a:ext>
            </a:extLst>
          </p:cNvPr>
          <p:cNvSpPr txBox="1"/>
          <p:nvPr/>
        </p:nvSpPr>
        <p:spPr>
          <a:xfrm>
            <a:off x="3767190" y="6544548"/>
            <a:ext cx="514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US Bureau of Economic Analysis (1960 to 2020)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8B00A4-2F49-D32D-EA7E-A4CE471B4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376965"/>
              </p:ext>
            </p:extLst>
          </p:nvPr>
        </p:nvGraphicFramePr>
        <p:xfrm>
          <a:off x="1639756" y="2265744"/>
          <a:ext cx="10530779" cy="403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F46188-043D-F253-75BD-C78098703DBF}"/>
              </a:ext>
            </a:extLst>
          </p:cNvPr>
          <p:cNvSpPr txBox="1"/>
          <p:nvPr/>
        </p:nvSpPr>
        <p:spPr>
          <a:xfrm>
            <a:off x="2498501" y="1809581"/>
            <a:ext cx="858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Reduced Water Use Impacted our Economic Productivity?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09409-77B4-7E42-5DF7-41043452770C}"/>
              </a:ext>
            </a:extLst>
          </p:cNvPr>
          <p:cNvSpPr txBox="1"/>
          <p:nvPr/>
        </p:nvSpPr>
        <p:spPr>
          <a:xfrm>
            <a:off x="5034235" y="3688931"/>
            <a:ext cx="261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Use Plateaued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235900-AD79-477D-DECC-7CE19F552517}"/>
              </a:ext>
            </a:extLst>
          </p:cNvPr>
          <p:cNvCxnSpPr/>
          <p:nvPr/>
        </p:nvCxnSpPr>
        <p:spPr>
          <a:xfrm>
            <a:off x="7645976" y="3886200"/>
            <a:ext cx="1085900" cy="660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6" y="125814"/>
            <a:ext cx="10009114" cy="1538883"/>
          </a:xfrm>
        </p:spPr>
        <p:txBody>
          <a:bodyPr/>
          <a:lstStyle/>
          <a:p>
            <a:r>
              <a:rPr lang="en-US" sz="4400" dirty="0"/>
              <a:t>Does Colorado Need More Water to Address these Challenges?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9B7F0-A0C9-903F-423D-B11E50AA7C44}"/>
              </a:ext>
            </a:extLst>
          </p:cNvPr>
          <p:cNvSpPr txBox="1"/>
          <p:nvPr/>
        </p:nvSpPr>
        <p:spPr>
          <a:xfrm>
            <a:off x="2008449" y="1649856"/>
            <a:ext cx="985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reduced water use affected our agricultural productivity?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EED61-CFE4-AF0D-D11C-6E4168483ED2}"/>
              </a:ext>
            </a:extLst>
          </p:cNvPr>
          <p:cNvSpPr txBox="1"/>
          <p:nvPr/>
        </p:nvSpPr>
        <p:spPr>
          <a:xfrm>
            <a:off x="3541300" y="6717905"/>
            <a:ext cx="52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USDA Economic Research Service (1960 to 2020)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CE7C23-7817-E6C8-D3F5-4015EDB00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609434"/>
              </p:ext>
            </p:extLst>
          </p:nvPr>
        </p:nvGraphicFramePr>
        <p:xfrm>
          <a:off x="837381" y="2173076"/>
          <a:ext cx="11957780" cy="440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556161-1CAE-3E65-1FEA-D27196D541F6}"/>
              </a:ext>
            </a:extLst>
          </p:cNvPr>
          <p:cNvSpPr txBox="1"/>
          <p:nvPr/>
        </p:nvSpPr>
        <p:spPr>
          <a:xfrm>
            <a:off x="4690525" y="2695201"/>
            <a:ext cx="261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Use Plateaued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99E3EB-7752-7F00-85AD-09A136841C6A}"/>
              </a:ext>
            </a:extLst>
          </p:cNvPr>
          <p:cNvCxnSpPr/>
          <p:nvPr/>
        </p:nvCxnSpPr>
        <p:spPr>
          <a:xfrm>
            <a:off x="7302266" y="2892470"/>
            <a:ext cx="1085900" cy="660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D6EAFC-A778-B49A-B1C2-8373265C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6" y="242274"/>
            <a:ext cx="10009114" cy="1538883"/>
          </a:xfrm>
        </p:spPr>
        <p:txBody>
          <a:bodyPr/>
          <a:lstStyle/>
          <a:p>
            <a:r>
              <a:rPr lang="en-US" sz="4400" dirty="0"/>
              <a:t>Does Colorado Need More Water to Address these Challenges?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91E24-74C1-4B33-8E94-DC3513D53D2C}"/>
              </a:ext>
            </a:extLst>
          </p:cNvPr>
          <p:cNvSpPr txBox="1"/>
          <p:nvPr/>
        </p:nvSpPr>
        <p:spPr>
          <a:xfrm>
            <a:off x="491787" y="1781157"/>
            <a:ext cx="128340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answer that the data is suggesting is that Colorado does not need more water to address its growing population, economy, and changing climate.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data also suggests that Colorado needs to improve its focus on growing the social, ecological, and economic value we receive from effectively managing our water resources.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this value of water management will require embracing a holistic, as opposed </a:t>
            </a:r>
            <a:r>
              <a:rPr lang="en-US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incremental,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 to water management.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also require creating more a more inclusive and equitable environment for engaging in discussions on the future management of water resources. </a:t>
            </a:r>
          </a:p>
        </p:txBody>
      </p:sp>
    </p:spTree>
    <p:extLst>
      <p:ext uri="{BB962C8B-B14F-4D97-AF65-F5344CB8AC3E}">
        <p14:creationId xmlns:p14="http://schemas.microsoft.com/office/powerpoint/2010/main" val="1938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99" y="984634"/>
            <a:ext cx="9593667" cy="861774"/>
          </a:xfrm>
        </p:spPr>
        <p:txBody>
          <a:bodyPr/>
          <a:lstStyle/>
          <a:p>
            <a:r>
              <a:rPr lang="en-US" sz="4400" dirty="0"/>
              <a:t>Topics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7FD21B-5ED0-6DBE-6080-97A2D43E8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465" y="1949272"/>
            <a:ext cx="10276632" cy="35375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water move through the environment?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water exists on earth, and how much do we use?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Colorado manage its water?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Colorado’s water management challenges?</a:t>
            </a:r>
          </a:p>
        </p:txBody>
      </p:sp>
    </p:spTree>
    <p:extLst>
      <p:ext uri="{BB962C8B-B14F-4D97-AF65-F5344CB8AC3E}">
        <p14:creationId xmlns:p14="http://schemas.microsoft.com/office/powerpoint/2010/main" val="2339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66" y="537325"/>
            <a:ext cx="7523310" cy="861774"/>
          </a:xfrm>
        </p:spPr>
        <p:txBody>
          <a:bodyPr/>
          <a:lstStyle/>
          <a:p>
            <a:r>
              <a:rPr lang="en-US" sz="4400" dirty="0"/>
              <a:t>The Hydrologic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C5A3C-D443-44A1-4F97-227068DA1621}"/>
              </a:ext>
            </a:extLst>
          </p:cNvPr>
          <p:cNvSpPr txBox="1"/>
          <p:nvPr/>
        </p:nvSpPr>
        <p:spPr>
          <a:xfrm>
            <a:off x="9931072" y="1399099"/>
            <a:ext cx="3663437" cy="440120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moves in a cycle.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water is used, it is never created or destroyed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simply changes its form or is transported to a new location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F2D48E3-3EC3-ECE5-8778-6D7266C37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0" y="1399099"/>
            <a:ext cx="9015798" cy="50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874C31-36CB-6024-595F-A33EC8E45D2E}"/>
              </a:ext>
            </a:extLst>
          </p:cNvPr>
          <p:cNvSpPr txBox="1"/>
          <p:nvPr/>
        </p:nvSpPr>
        <p:spPr>
          <a:xfrm>
            <a:off x="727070" y="6543859"/>
            <a:ext cx="1031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groups water use turns into another groups water supply</a:t>
            </a:r>
          </a:p>
        </p:txBody>
      </p:sp>
    </p:spTree>
    <p:extLst>
      <p:ext uri="{BB962C8B-B14F-4D97-AF65-F5344CB8AC3E}">
        <p14:creationId xmlns:p14="http://schemas.microsoft.com/office/powerpoint/2010/main" val="42486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82" y="508170"/>
            <a:ext cx="9593667" cy="861774"/>
          </a:xfrm>
        </p:spPr>
        <p:txBody>
          <a:bodyPr/>
          <a:lstStyle/>
          <a:p>
            <a:r>
              <a:rPr lang="en-US" sz="4400" dirty="0"/>
              <a:t>How much exists on earth?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60A0A-3C5E-4F1C-A3A4-B853B5C1D020}"/>
              </a:ext>
            </a:extLst>
          </p:cNvPr>
          <p:cNvSpPr txBox="1"/>
          <p:nvPr/>
        </p:nvSpPr>
        <p:spPr>
          <a:xfrm>
            <a:off x="548882" y="1568621"/>
            <a:ext cx="90144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is found in many forms: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Oceans = 3.53e+20 gallons of water: 96.6%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Lakes =  2.93e+16 gallons of water: 0.008%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Streams = 7.31e+14 gallons of water: 0.0002%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 Caps and Glaciers  = 6.22e+18 gallons of water: 1.7%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Groundwater = 6.22e+18 gallons of water: 1.7%</a:t>
            </a:r>
          </a:p>
          <a:p>
            <a:pPr marL="10302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= 2.93e+18 gallons of water: 0.8%</a:t>
            </a:r>
          </a:p>
          <a:p>
            <a:pPr marL="1030288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Saline = 3.29e+18 gallons of water: 0.9%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 = 3.66e+15 gallons of water: 0.001%</a:t>
            </a:r>
          </a:p>
        </p:txBody>
      </p:sp>
      <p:pic>
        <p:nvPicPr>
          <p:cNvPr id="8" name="Picture 2" descr="How Much Water is on and in the Earth, the USGS Water Science School">
            <a:extLst>
              <a:ext uri="{FF2B5EF4-FFF2-40B4-BE49-F238E27FC236}">
                <a16:creationId xmlns:a16="http://schemas.microsoft.com/office/drawing/2014/main" id="{3E16B00E-BA48-3A5E-401D-C35F4DB0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31" y="1568621"/>
            <a:ext cx="3910787" cy="35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186A16-2ED6-6F3D-ACD2-8D91FA47B252}"/>
              </a:ext>
            </a:extLst>
          </p:cNvPr>
          <p:cNvSpPr txBox="1"/>
          <p:nvPr/>
        </p:nvSpPr>
        <p:spPr>
          <a:xfrm>
            <a:off x="10435222" y="5328623"/>
            <a:ext cx="15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From the USGS</a:t>
            </a:r>
          </a:p>
        </p:txBody>
      </p:sp>
    </p:spTree>
    <p:extLst>
      <p:ext uri="{BB962C8B-B14F-4D97-AF65-F5344CB8AC3E}">
        <p14:creationId xmlns:p14="http://schemas.microsoft.com/office/powerpoint/2010/main" val="26432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82" y="373502"/>
            <a:ext cx="9593667" cy="1538883"/>
          </a:xfrm>
        </p:spPr>
        <p:txBody>
          <a:bodyPr/>
          <a:lstStyle/>
          <a:p>
            <a:r>
              <a:rPr lang="en-US" sz="4400" dirty="0"/>
              <a:t>How rapidly does water move between its forms?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6E588-1044-8AEC-4F58-A4D8A775AFB5}"/>
              </a:ext>
            </a:extLst>
          </p:cNvPr>
          <p:cNvSpPr txBox="1"/>
          <p:nvPr/>
        </p:nvSpPr>
        <p:spPr>
          <a:xfrm>
            <a:off x="875501" y="2002804"/>
            <a:ext cx="111162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 of flux into and out of water’s forms: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Atmosphere  ~ 9.52e+18 gallons per year (2 weeks residence time)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Streams ~ 1.27e+16 gallons per year (3 weeks residence time)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Lakes ~ 1.46e+16 gallons per year (2 years residence time)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Icecaps and Glaciers ~ 6.22e+17 gallons per year (1,000 years residence time)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90563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Groundwater ~ 2.93e+16 gallons per year (100 years residence time)</a:t>
            </a:r>
          </a:p>
          <a:p>
            <a:pPr marL="690563" indent="-342900">
              <a:buFont typeface="Wingdings" panose="05000000000000000000" pitchFamily="2" charset="2"/>
              <a:buChar char="§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82" y="508170"/>
            <a:ext cx="9593667" cy="861774"/>
          </a:xfrm>
        </p:spPr>
        <p:txBody>
          <a:bodyPr/>
          <a:lstStyle/>
          <a:p>
            <a:r>
              <a:rPr lang="en-US" sz="4400" dirty="0"/>
              <a:t>How much water do humans use?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019B07-6BE6-EAC1-8A89-CFFE3F679C3C}"/>
              </a:ext>
            </a:extLst>
          </p:cNvPr>
          <p:cNvSpPr txBox="1"/>
          <p:nvPr/>
        </p:nvSpPr>
        <p:spPr>
          <a:xfrm>
            <a:off x="1168882" y="1697823"/>
            <a:ext cx="116348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an annual basis, our best current estimate on the amount of water that humans extract from the environment is: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Global Water Use ~ 1.06e+15 gallons per year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is Approximately: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1.87% of the flux of all fresh water in lakes, streams, and groundwater; </a:t>
            </a:r>
          </a:p>
          <a:p>
            <a:pPr marL="573088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0188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</a:t>
            </a:r>
          </a:p>
          <a:p>
            <a:pPr marL="573088" indent="-342900">
              <a:buFont typeface="Wingdings" panose="05000000000000000000" pitchFamily="2" charset="2"/>
              <a:buChar char="§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0.011% of the amount of water that cycles through the atmosphere on an annual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03" y="197459"/>
            <a:ext cx="9593667" cy="861774"/>
          </a:xfrm>
        </p:spPr>
        <p:txBody>
          <a:bodyPr/>
          <a:lstStyle/>
          <a:p>
            <a:r>
              <a:rPr lang="en-US" sz="4400" dirty="0"/>
              <a:t>What is the Water Situation in the West?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897AA-3839-C240-A19F-9BE1109F558A}"/>
              </a:ext>
            </a:extLst>
          </p:cNvPr>
          <p:cNvSpPr txBox="1"/>
          <p:nvPr/>
        </p:nvSpPr>
        <p:spPr>
          <a:xfrm>
            <a:off x="745737" y="1192740"/>
            <a:ext cx="1102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Managing water in Streams, Reservoirs, Canals, Ditches, and Groundwater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831DB9-DFC5-BA5C-E1C4-759DF54FCCFB}"/>
              </a:ext>
            </a:extLst>
          </p:cNvPr>
          <p:cNvGrpSpPr/>
          <p:nvPr/>
        </p:nvGrpSpPr>
        <p:grpSpPr>
          <a:xfrm>
            <a:off x="630791" y="1924007"/>
            <a:ext cx="12691512" cy="5107668"/>
            <a:chOff x="630791" y="1924007"/>
            <a:chExt cx="12691512" cy="51076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D8FE81-4EB9-64CC-5B5C-EB3E3D130FB1}"/>
                </a:ext>
              </a:extLst>
            </p:cNvPr>
            <p:cNvGrpSpPr/>
            <p:nvPr/>
          </p:nvGrpSpPr>
          <p:grpSpPr>
            <a:xfrm>
              <a:off x="908469" y="2111625"/>
              <a:ext cx="12207867" cy="3752793"/>
              <a:chOff x="908469" y="2824547"/>
              <a:chExt cx="12207867" cy="3752793"/>
            </a:xfrm>
          </p:grpSpPr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D1408EC0-EAE0-9BD2-1147-B72BA860668A}"/>
                  </a:ext>
                </a:extLst>
              </p:cNvPr>
              <p:cNvCxnSpPr/>
              <p:nvPr/>
            </p:nvCxnSpPr>
            <p:spPr>
              <a:xfrm>
                <a:off x="2080919" y="4291437"/>
                <a:ext cx="2408350" cy="1197736"/>
              </a:xfrm>
              <a:prstGeom prst="curvedConnector3">
                <a:avLst>
                  <a:gd name="adj1" fmla="val 46257"/>
                </a:avLst>
              </a:prstGeom>
              <a:ln w="635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4D7C8DF9-2336-2009-23E8-F1DE6EAA70E3}"/>
                  </a:ext>
                </a:extLst>
              </p:cNvPr>
              <p:cNvSpPr/>
              <p:nvPr/>
            </p:nvSpPr>
            <p:spPr>
              <a:xfrm>
                <a:off x="1542081" y="3533023"/>
                <a:ext cx="757889" cy="945397"/>
              </a:xfrm>
              <a:prstGeom prst="triangle">
                <a:avLst/>
              </a:prstGeom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29000">
                    <a:schemeClr val="bg1"/>
                  </a:gs>
                  <a:gs pos="67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 Rg" charset="0"/>
                  <a:ea typeface="Proxima Nova Rg" charset="0"/>
                  <a:cs typeface="Proxima Nova Rg" charset="0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06B9ED70-880D-AC54-A619-DEC809CB282C}"/>
                  </a:ext>
                </a:extLst>
              </p:cNvPr>
              <p:cNvSpPr/>
              <p:nvPr/>
            </p:nvSpPr>
            <p:spPr>
              <a:xfrm>
                <a:off x="1237281" y="3335118"/>
                <a:ext cx="757889" cy="945397"/>
              </a:xfrm>
              <a:prstGeom prst="triangle">
                <a:avLst/>
              </a:prstGeom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29000">
                    <a:schemeClr val="bg1"/>
                  </a:gs>
                  <a:gs pos="67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 Rg" charset="0"/>
                  <a:ea typeface="Proxima Nova Rg" charset="0"/>
                  <a:cs typeface="Proxima Nova Rg" charset="0"/>
                </a:endParaRPr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FEF38353-89AF-C027-3044-2A875BC0D895}"/>
                  </a:ext>
                </a:extLst>
              </p:cNvPr>
              <p:cNvSpPr/>
              <p:nvPr/>
            </p:nvSpPr>
            <p:spPr>
              <a:xfrm>
                <a:off x="908469" y="3137213"/>
                <a:ext cx="757889" cy="945397"/>
              </a:xfrm>
              <a:prstGeom prst="triangle">
                <a:avLst/>
              </a:prstGeom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29000">
                    <a:schemeClr val="bg1"/>
                  </a:gs>
                  <a:gs pos="67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 Rg" charset="0"/>
                  <a:ea typeface="Proxima Nova Rg" charset="0"/>
                  <a:cs typeface="Proxima Nova Rg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020CDF3-BEEA-024E-D90B-F9D9A4D7BB1F}"/>
                  </a:ext>
                </a:extLst>
              </p:cNvPr>
              <p:cNvSpPr txBox="1"/>
              <p:nvPr/>
            </p:nvSpPr>
            <p:spPr>
              <a:xfrm>
                <a:off x="1416676" y="2824547"/>
                <a:ext cx="19413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Snowpack in Headwaters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BB87D5-15D5-AFE4-7BA0-5208EC9739A0}"/>
                  </a:ext>
                </a:extLst>
              </p:cNvPr>
              <p:cNvSpPr txBox="1"/>
              <p:nvPr/>
            </p:nvSpPr>
            <p:spPr>
              <a:xfrm>
                <a:off x="2080919" y="4956703"/>
                <a:ext cx="12051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Natural Stream</a:t>
                </a:r>
              </a:p>
            </p:txBody>
          </p:sp>
          <p:sp>
            <p:nvSpPr>
              <p:cNvPr id="22" name="Trapezoid 21">
                <a:extLst>
                  <a:ext uri="{FF2B5EF4-FFF2-40B4-BE49-F238E27FC236}">
                    <a16:creationId xmlns:a16="http://schemas.microsoft.com/office/drawing/2014/main" id="{A255903F-F590-6920-3334-60A6F65AC668}"/>
                  </a:ext>
                </a:extLst>
              </p:cNvPr>
              <p:cNvSpPr/>
              <p:nvPr/>
            </p:nvSpPr>
            <p:spPr>
              <a:xfrm>
                <a:off x="5418770" y="4684362"/>
                <a:ext cx="1048990" cy="1061634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 Rg" charset="0"/>
                  <a:ea typeface="Proxima Nova Rg" charset="0"/>
                  <a:cs typeface="Proxima Nova Rg" charset="0"/>
                </a:endParaRPr>
              </a:p>
            </p:txBody>
          </p:sp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D7A45763-49FC-9734-E0CD-05F208A11566}"/>
                  </a:ext>
                </a:extLst>
              </p:cNvPr>
              <p:cNvSpPr/>
              <p:nvPr/>
            </p:nvSpPr>
            <p:spPr>
              <a:xfrm flipV="1">
                <a:off x="4388815" y="5144545"/>
                <a:ext cx="1205120" cy="601451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endParaRPr lang="en-US" dirty="0">
                  <a:latin typeface="Proxima Nova Rg" charset="0"/>
                  <a:ea typeface="Proxima Nova Rg" charset="0"/>
                  <a:cs typeface="Proxima Nova Rg" charset="0"/>
                </a:endParaRPr>
              </a:p>
            </p:txBody>
          </p:sp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1A241B17-CA7A-7C13-761D-7AFC0E5D244A}"/>
                  </a:ext>
                </a:extLst>
              </p:cNvPr>
              <p:cNvCxnSpPr/>
              <p:nvPr/>
            </p:nvCxnSpPr>
            <p:spPr>
              <a:xfrm>
                <a:off x="6363617" y="5379604"/>
                <a:ext cx="2408350" cy="1197736"/>
              </a:xfrm>
              <a:prstGeom prst="curvedConnector3">
                <a:avLst>
                  <a:gd name="adj1" fmla="val 46257"/>
                </a:avLst>
              </a:prstGeom>
              <a:ln w="635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836F48-4CAF-3B9A-DC2A-2DFE152D6487}"/>
                  </a:ext>
                </a:extLst>
              </p:cNvPr>
              <p:cNvSpPr txBox="1"/>
              <p:nvPr/>
            </p:nvSpPr>
            <p:spPr>
              <a:xfrm>
                <a:off x="5376216" y="5245215"/>
                <a:ext cx="1205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06C6E6-C0FF-5B14-32A5-D31CC184EF25}"/>
                  </a:ext>
                </a:extLst>
              </p:cNvPr>
              <p:cNvSpPr txBox="1"/>
              <p:nvPr/>
            </p:nvSpPr>
            <p:spPr>
              <a:xfrm>
                <a:off x="4297805" y="4594715"/>
                <a:ext cx="1460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Reservoir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6B99611-0C23-4E76-26E1-7BE352E41CAD}"/>
                  </a:ext>
                </a:extLst>
              </p:cNvPr>
              <p:cNvCxnSpPr/>
              <p:nvPr/>
            </p:nvCxnSpPr>
            <p:spPr>
              <a:xfrm flipV="1">
                <a:off x="8771967" y="5144545"/>
                <a:ext cx="0" cy="1432795"/>
              </a:xfrm>
              <a:prstGeom prst="straightConnector1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Curved 27">
                <a:extLst>
                  <a:ext uri="{FF2B5EF4-FFF2-40B4-BE49-F238E27FC236}">
                    <a16:creationId xmlns:a16="http://schemas.microsoft.com/office/drawing/2014/main" id="{7BBC0835-607C-275D-E4F8-BE1F657D4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71967" y="5799051"/>
                <a:ext cx="2190631" cy="776599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456ABD-8F0C-4A8A-FC9D-12085E6E4430}"/>
                  </a:ext>
                </a:extLst>
              </p:cNvPr>
              <p:cNvSpPr txBox="1"/>
              <p:nvPr/>
            </p:nvSpPr>
            <p:spPr>
              <a:xfrm>
                <a:off x="8592508" y="5324859"/>
                <a:ext cx="1124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Ditch</a:t>
                </a: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216573F-9137-29F6-C8D8-5562B302B05B}"/>
                  </a:ext>
                </a:extLst>
              </p:cNvPr>
              <p:cNvSpPr/>
              <p:nvPr/>
            </p:nvSpPr>
            <p:spPr>
              <a:xfrm>
                <a:off x="7796117" y="4161830"/>
                <a:ext cx="1890866" cy="100720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74320" tIns="182880" rIns="274320" bIns="182880"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Proxima Nova Rg" charset="0"/>
                    <a:ea typeface="Proxima Nova Rg" charset="0"/>
                    <a:cs typeface="Proxima Nova Rg" charset="0"/>
                  </a:rPr>
                  <a:t>Water Use</a:t>
                </a:r>
              </a:p>
            </p:txBody>
          </p:sp>
          <p:cxnSp>
            <p:nvCxnSpPr>
              <p:cNvPr id="31" name="Connector: Curved 30">
                <a:extLst>
                  <a:ext uri="{FF2B5EF4-FFF2-40B4-BE49-F238E27FC236}">
                    <a16:creationId xmlns:a16="http://schemas.microsoft.com/office/drawing/2014/main" id="{F98C2417-5646-4103-E7F2-FED2AD3DE6AA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9686983" y="4665433"/>
                <a:ext cx="1313875" cy="1078873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0EEAD0-29B4-D140-845D-B56D8D3CF666}"/>
                  </a:ext>
                </a:extLst>
              </p:cNvPr>
              <p:cNvSpPr txBox="1"/>
              <p:nvPr/>
            </p:nvSpPr>
            <p:spPr>
              <a:xfrm>
                <a:off x="10130250" y="4845105"/>
                <a:ext cx="1124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Canal</a:t>
                </a:r>
              </a:p>
            </p:txBody>
          </p:sp>
          <p:cxnSp>
            <p:nvCxnSpPr>
              <p:cNvPr id="33" name="Connector: Curved 32">
                <a:extLst>
                  <a:ext uri="{FF2B5EF4-FFF2-40B4-BE49-F238E27FC236}">
                    <a16:creationId xmlns:a16="http://schemas.microsoft.com/office/drawing/2014/main" id="{1F2167DD-67EA-E4BD-FD28-585044794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5705" y="4843415"/>
                <a:ext cx="2190631" cy="924488"/>
              </a:xfrm>
              <a:prstGeom prst="curvedConnector3">
                <a:avLst>
                  <a:gd name="adj1" fmla="val 50000"/>
                </a:avLst>
              </a:prstGeom>
              <a:ln w="41275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18F6DE-70EF-B87C-280A-07CB6F173591}"/>
                </a:ext>
              </a:extLst>
            </p:cNvPr>
            <p:cNvSpPr txBox="1"/>
            <p:nvPr/>
          </p:nvSpPr>
          <p:spPr>
            <a:xfrm>
              <a:off x="630791" y="5248777"/>
              <a:ext cx="2580467" cy="163121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Flow increases as snow melts in early summer, then decreases later in summer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58E89-7E71-2ADF-185F-0DE8A047FF1F}"/>
                </a:ext>
              </a:extLst>
            </p:cNvPr>
            <p:cNvSpPr txBox="1"/>
            <p:nvPr/>
          </p:nvSpPr>
          <p:spPr>
            <a:xfrm>
              <a:off x="4073053" y="5402665"/>
              <a:ext cx="2751098" cy="132343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Reservoirs allow balancing flows out over the summer when water is needed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4D6B8E-0AF6-ECB6-1770-862185513E90}"/>
                </a:ext>
              </a:extLst>
            </p:cNvPr>
            <p:cNvSpPr txBox="1"/>
            <p:nvPr/>
          </p:nvSpPr>
          <p:spPr>
            <a:xfrm>
              <a:off x="7237382" y="6016012"/>
              <a:ext cx="345502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Ditches allow water to be moved from natural stream to where it is needed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76F17D-1EE4-E7DF-0AE2-D83668248574}"/>
                </a:ext>
              </a:extLst>
            </p:cNvPr>
            <p:cNvSpPr txBox="1"/>
            <p:nvPr/>
          </p:nvSpPr>
          <p:spPr>
            <a:xfrm>
              <a:off x="9867282" y="2765535"/>
              <a:ext cx="345502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Canals allow water that is not needed to be returned to the river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C19717B-B763-3D2E-1437-C19804F06C47}"/>
                </a:ext>
              </a:extLst>
            </p:cNvPr>
            <p:cNvSpPr/>
            <p:nvPr/>
          </p:nvSpPr>
          <p:spPr>
            <a:xfrm>
              <a:off x="7456916" y="1924007"/>
              <a:ext cx="2552254" cy="70788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Proxima Nova Rg" charset="0"/>
                  <a:ea typeface="Proxima Nova Rg" charset="0"/>
                  <a:cs typeface="Proxima Nova Rg" charset="0"/>
                </a:rPr>
                <a:t>Groundwater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96027E0-217E-8BAF-CCB5-CF2ABEC6E07B}"/>
                </a:ext>
              </a:extLst>
            </p:cNvPr>
            <p:cNvCxnSpPr>
              <a:cxnSpLocks/>
              <a:stCxn id="12" idx="2"/>
              <a:endCxn id="30" idx="0"/>
            </p:cNvCxnSpPr>
            <p:nvPr/>
          </p:nvCxnSpPr>
          <p:spPr>
            <a:xfrm>
              <a:off x="8733043" y="2631893"/>
              <a:ext cx="8507" cy="817015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BD89E101-4157-A635-F291-D399ACA70EB8}"/>
                </a:ext>
              </a:extLst>
            </p:cNvPr>
            <p:cNvCxnSpPr>
              <a:cxnSpLocks/>
              <a:stCxn id="30" idx="1"/>
              <a:endCxn id="12" idx="1"/>
            </p:cNvCxnSpPr>
            <p:nvPr/>
          </p:nvCxnSpPr>
          <p:spPr>
            <a:xfrm rot="10800000">
              <a:off x="7456917" y="2277951"/>
              <a:ext cx="339201" cy="1674561"/>
            </a:xfrm>
            <a:prstGeom prst="curvedConnector3">
              <a:avLst>
                <a:gd name="adj1" fmla="val 167394"/>
              </a:avLst>
            </a:prstGeom>
            <a:ln w="22225"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DDB7E09C-3BAF-FD1E-33F4-CA78BB28964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rot="5400000" flipH="1" flipV="1">
              <a:off x="5893925" y="3103692"/>
              <a:ext cx="2388732" cy="737249"/>
            </a:xfrm>
            <a:prstGeom prst="curvedConnector2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08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9" y="356460"/>
            <a:ext cx="10230189" cy="843002"/>
          </a:xfrm>
        </p:spPr>
        <p:txBody>
          <a:bodyPr/>
          <a:lstStyle/>
          <a:p>
            <a:r>
              <a:rPr lang="en-US" sz="4400" dirty="0"/>
              <a:t>How does this management change flows?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3084DC-CB95-09D6-A26B-A23E693D63CD}"/>
              </a:ext>
            </a:extLst>
          </p:cNvPr>
          <p:cNvGrpSpPr/>
          <p:nvPr/>
        </p:nvGrpSpPr>
        <p:grpSpPr>
          <a:xfrm>
            <a:off x="1328352" y="1890128"/>
            <a:ext cx="5291645" cy="4485259"/>
            <a:chOff x="533400" y="1143001"/>
            <a:chExt cx="4953000" cy="4267200"/>
          </a:xfrm>
        </p:grpSpPr>
        <p:pic>
          <p:nvPicPr>
            <p:cNvPr id="4" name="Picture 2" descr="http://upload.wikimedia.org/wikipedia/commons/f/f5/SnakeRiverNicerMap.jpg">
              <a:extLst>
                <a:ext uri="{FF2B5EF4-FFF2-40B4-BE49-F238E27FC236}">
                  <a16:creationId xmlns:a16="http://schemas.microsoft.com/office/drawing/2014/main" id="{BF16B97E-9C7B-511B-0CBC-6DDDDD926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143001"/>
              <a:ext cx="4939984" cy="4267200"/>
            </a:xfrm>
            <a:prstGeom prst="rect">
              <a:avLst/>
            </a:prstGeom>
            <a:noFill/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33C3635-B975-23CE-7218-DDE1F28CCF26}"/>
                </a:ext>
              </a:extLst>
            </p:cNvPr>
            <p:cNvCxnSpPr>
              <a:stCxn id="7" idx="1"/>
              <a:endCxn id="15" idx="6"/>
            </p:cNvCxnSpPr>
            <p:nvPr/>
          </p:nvCxnSpPr>
          <p:spPr>
            <a:xfrm flipH="1">
              <a:off x="2152650" y="1511588"/>
              <a:ext cx="971550" cy="4124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75E892-83AC-2C74-A117-E77106604A84}"/>
                </a:ext>
              </a:extLst>
            </p:cNvPr>
            <p:cNvSpPr txBox="1"/>
            <p:nvPr/>
          </p:nvSpPr>
          <p:spPr>
            <a:xfrm>
              <a:off x="3124200" y="1219200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Clearwater River</a:t>
              </a:r>
            </a:p>
            <a:p>
              <a:pPr algn="ctr"/>
              <a:r>
                <a:rPr lang="en-US" sz="1600" dirty="0"/>
                <a:t>above Lewiston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331CEA-6A5C-8C6D-9765-5BEAF5A20139}"/>
                </a:ext>
              </a:extLst>
            </p:cNvPr>
            <p:cNvCxnSpPr>
              <a:stCxn id="10" idx="1"/>
              <a:endCxn id="16" idx="5"/>
            </p:cNvCxnSpPr>
            <p:nvPr/>
          </p:nvCxnSpPr>
          <p:spPr>
            <a:xfrm flipH="1" flipV="1">
              <a:off x="2208166" y="2198641"/>
              <a:ext cx="1297034" cy="749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3E7B9B-8B08-F340-99DA-54B3DEB67FEE}"/>
                </a:ext>
              </a:extLst>
            </p:cNvPr>
            <p:cNvSpPr txBox="1"/>
            <p:nvPr/>
          </p:nvSpPr>
          <p:spPr>
            <a:xfrm>
              <a:off x="3505200" y="19812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Salmon River before the Snake River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20AB82-BF43-78E0-3A4A-DE99663A2F59}"/>
                </a:ext>
              </a:extLst>
            </p:cNvPr>
            <p:cNvSpPr txBox="1"/>
            <p:nvPr/>
          </p:nvSpPr>
          <p:spPr>
            <a:xfrm>
              <a:off x="3124200" y="29718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Snake River above the Salmon River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CE88367-C957-F8BE-7340-D602B7C8FD48}"/>
                </a:ext>
              </a:extLst>
            </p:cNvPr>
            <p:cNvCxnSpPr>
              <a:stCxn id="11" idx="1"/>
              <a:endCxn id="17" idx="4"/>
            </p:cNvCxnSpPr>
            <p:nvPr/>
          </p:nvCxnSpPr>
          <p:spPr>
            <a:xfrm flipH="1" flipV="1">
              <a:off x="2181225" y="2362200"/>
              <a:ext cx="942975" cy="9019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639994-1D91-5E63-DA99-B909B97CD81F}"/>
                </a:ext>
              </a:extLst>
            </p:cNvPr>
            <p:cNvSpPr/>
            <p:nvPr/>
          </p:nvSpPr>
          <p:spPr>
            <a:xfrm>
              <a:off x="1143000" y="19812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E93016-208B-18AA-E3D6-EBF4BE56B5C8}"/>
                </a:ext>
              </a:extLst>
            </p:cNvPr>
            <p:cNvCxnSpPr>
              <a:endCxn id="13" idx="7"/>
            </p:cNvCxnSpPr>
            <p:nvPr/>
          </p:nvCxnSpPr>
          <p:spPr>
            <a:xfrm flipH="1">
              <a:off x="1208041" y="1252954"/>
              <a:ext cx="925559" cy="7394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7BC6DC-14DC-B906-72B6-6674003C8D0D}"/>
                </a:ext>
              </a:extLst>
            </p:cNvPr>
            <p:cNvSpPr/>
            <p:nvPr/>
          </p:nvSpPr>
          <p:spPr>
            <a:xfrm>
              <a:off x="2076450" y="188595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3BAE31-1FFC-8351-D039-BAFA413012EF}"/>
                </a:ext>
              </a:extLst>
            </p:cNvPr>
            <p:cNvSpPr/>
            <p:nvPr/>
          </p:nvSpPr>
          <p:spPr>
            <a:xfrm>
              <a:off x="2143125" y="21336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8FFEBD-4695-4B92-FEA0-5F8BC26D2112}"/>
                </a:ext>
              </a:extLst>
            </p:cNvPr>
            <p:cNvSpPr/>
            <p:nvPr/>
          </p:nvSpPr>
          <p:spPr>
            <a:xfrm>
              <a:off x="2143125" y="2286000"/>
              <a:ext cx="76200" cy="762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7EE75CB-CBF0-BE98-1401-8C52DF58ED1B}"/>
              </a:ext>
            </a:extLst>
          </p:cNvPr>
          <p:cNvSpPr txBox="1"/>
          <p:nvPr/>
        </p:nvSpPr>
        <p:spPr>
          <a:xfrm>
            <a:off x="950303" y="6494733"/>
            <a:ext cx="566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Image From Wikipedia (http://en.wikipedia.org/wiki/Snake_River)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DBEF0-7FFD-023A-FE91-AA75ECA0F8F9}"/>
              </a:ext>
            </a:extLst>
          </p:cNvPr>
          <p:cNvSpPr txBox="1"/>
          <p:nvPr/>
        </p:nvSpPr>
        <p:spPr>
          <a:xfrm>
            <a:off x="3426613" y="1133277"/>
            <a:ext cx="619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Snake and Salmon River Example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7FC31-5777-C684-38BD-29EE136A6648}"/>
              </a:ext>
            </a:extLst>
          </p:cNvPr>
          <p:cNvSpPr txBox="1"/>
          <p:nvPr/>
        </p:nvSpPr>
        <p:spPr>
          <a:xfrm>
            <a:off x="7276189" y="1928588"/>
            <a:ext cx="6075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9 Million Acre-ft of water storage was added to the Snake River above Joseph from the 1900s to the 1980s.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majority of this storage was for water supply, with additional storage for hydropower generation.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 of this storage was designed to carry water over from year to year.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no water storage facilities in the Salmon River Drainage</a:t>
            </a:r>
          </a:p>
        </p:txBody>
      </p:sp>
    </p:spTree>
    <p:extLst>
      <p:ext uri="{BB962C8B-B14F-4D97-AF65-F5344CB8AC3E}">
        <p14:creationId xmlns:p14="http://schemas.microsoft.com/office/powerpoint/2010/main" val="31982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989062-5B6F-1628-65DC-98B15903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9" y="356460"/>
            <a:ext cx="10230189" cy="843002"/>
          </a:xfrm>
        </p:spPr>
        <p:txBody>
          <a:bodyPr/>
          <a:lstStyle/>
          <a:p>
            <a:r>
              <a:rPr lang="en-US" sz="4400" dirty="0"/>
              <a:t>How does this management change flows?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0DBEF0-7FFD-023A-FE91-AA75ECA0F8F9}"/>
              </a:ext>
            </a:extLst>
          </p:cNvPr>
          <p:cNvSpPr txBox="1"/>
          <p:nvPr/>
        </p:nvSpPr>
        <p:spPr>
          <a:xfrm>
            <a:off x="3426613" y="1133277"/>
            <a:ext cx="619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Snake and Salmon River Example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9A1F1F-7F79-0626-FC0D-AD8C5B2B0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938356"/>
              </p:ext>
            </p:extLst>
          </p:nvPr>
        </p:nvGraphicFramePr>
        <p:xfrm>
          <a:off x="628072" y="1834435"/>
          <a:ext cx="8128469" cy="489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7D0067F-6E9B-A89A-91D4-A15A999B015B}"/>
              </a:ext>
            </a:extLst>
          </p:cNvPr>
          <p:cNvSpPr txBox="1"/>
          <p:nvPr/>
        </p:nvSpPr>
        <p:spPr>
          <a:xfrm>
            <a:off x="8943408" y="1976279"/>
            <a:ext cx="451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monthly flow to average flow is:</a:t>
            </a:r>
          </a:p>
          <a:p>
            <a:endParaRPr lang="en-US" dirty="0"/>
          </a:p>
          <a:p>
            <a:r>
              <a:rPr lang="en-US" dirty="0"/>
              <a:t>Peak Snake River Flow: 1.35 to 1.00</a:t>
            </a:r>
          </a:p>
          <a:p>
            <a:r>
              <a:rPr lang="en-US" dirty="0"/>
              <a:t>Low Snake River Flow:    0.6 to 1.00</a:t>
            </a:r>
          </a:p>
          <a:p>
            <a:endParaRPr lang="en-US" dirty="0"/>
          </a:p>
          <a:p>
            <a:r>
              <a:rPr lang="en-US" dirty="0"/>
              <a:t>Peak Salmon River Flow: 3.50 to 1.00</a:t>
            </a:r>
          </a:p>
          <a:p>
            <a:r>
              <a:rPr lang="en-US" dirty="0"/>
              <a:t>Low Salmon River Flow:  0.45 to 1.00</a:t>
            </a:r>
          </a:p>
          <a:p>
            <a:endParaRPr lang="en-US" dirty="0"/>
          </a:p>
          <a:p>
            <a:r>
              <a:rPr lang="en-US" dirty="0"/>
              <a:t>Desired effect of river management is to “flatten” the flows to reduce flooding in the high runoff months, and increase water supply in the low runoff months</a:t>
            </a:r>
          </a:p>
        </p:txBody>
      </p:sp>
    </p:spTree>
    <p:extLst>
      <p:ext uri="{BB962C8B-B14F-4D97-AF65-F5344CB8AC3E}">
        <p14:creationId xmlns:p14="http://schemas.microsoft.com/office/powerpoint/2010/main" val="34415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 Rg" charset="0"/>
            <a:ea typeface="Proxima Nova Rg" charset="0"/>
            <a:cs typeface="Proxima Nova Rg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2adfb-4844-4394-af2c-788461211bf0">
      <Terms xmlns="http://schemas.microsoft.com/office/infopath/2007/PartnerControls"/>
    </lcf76f155ced4ddcb4097134ff3c332f>
    <TaxCatchAll xmlns="dfdfdc2e-6562-4bca-b382-866d00cabfb3" xsi:nil="true"/>
    <Tags xmlns="dfdfdc2e-6562-4bca-b382-866d00cabfb3" xsi:nil="true"/>
    <CategoryDescription xmlns="http://schemas.microsoft.com/sharepoint.v3" xsi:nil="true"/>
    <_dlc_DocId xmlns="dfdfdc2e-6562-4bca-b382-866d00cabfb3">2TD5W6UAR6Y6-443690059-423872</_dlc_DocId>
    <MediaLengthInSeconds xmlns="89d2adfb-4844-4394-af2c-788461211bf0" xsi:nil="true"/>
    <_dlc_DocIdUrl xmlns="dfdfdc2e-6562-4bca-b382-866d00cabfb3">
      <Url>https://colostate.sharepoint.com/sites/OEE-Resources/CoWC/_layouts/15/DocIdRedir.aspx?ID=2TD5W6UAR6Y6-443690059-423872</Url>
      <Description>2TD5W6UAR6Y6-443690059-423872</Description>
    </_dlc_DocIdUrl>
    <SharedWithUsers xmlns="dfdfdc2e-6562-4bca-b382-866d00cabfb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4" ma:contentTypeDescription="Create a new document." ma:contentTypeScope="" ma:versionID="c9c6dd723d8dab9abaf5cd0eb235a46b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bda9bed15cdf2c50f155b10f19d5a92f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4FFA720-BFA7-47E0-BF3E-46D534E3AE8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f15962-2478-4228-a6a3-9fe27b4c5e06"/>
    <ds:schemaRef ds:uri="cbef7c81-f7f0-4ae9-9155-1be962ffdbbb"/>
    <ds:schemaRef ds:uri="6ccb9201-3dc9-429f-b852-3d5221717f55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89d2adfb-4844-4394-af2c-788461211bf0"/>
    <ds:schemaRef ds:uri="dfdfdc2e-6562-4bca-b382-866d00cabfb3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AC35B4C6-8AA3-44DF-A99E-E1DBD8C6A4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7972B-6139-4961-BE77-508BD1FBD3E0}"/>
</file>

<file path=customXml/itemProps4.xml><?xml version="1.0" encoding="utf-8"?>
<ds:datastoreItem xmlns:ds="http://schemas.openxmlformats.org/officeDocument/2006/customXml" ds:itemID="{F747A387-10B4-4FDA-A278-18CE9DA0251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1368</Words>
  <Application>Microsoft Office PowerPoint</Application>
  <PresentationFormat>Custom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Book</vt:lpstr>
      <vt:lpstr>Proxima Nova Rg</vt:lpstr>
      <vt:lpstr>Tahoma</vt:lpstr>
      <vt:lpstr>Vitesse Light</vt:lpstr>
      <vt:lpstr>Wingdings</vt:lpstr>
      <vt:lpstr>Office Theme</vt:lpstr>
      <vt:lpstr>PowerPoint Presentation</vt:lpstr>
      <vt:lpstr>Topics</vt:lpstr>
      <vt:lpstr>The Hydrologic Cycle</vt:lpstr>
      <vt:lpstr>How much exists on earth?</vt:lpstr>
      <vt:lpstr>How rapidly does water move between its forms?</vt:lpstr>
      <vt:lpstr>How much water do humans use?</vt:lpstr>
      <vt:lpstr>What is the Water Situation in the West?</vt:lpstr>
      <vt:lpstr>How does this management change flows?</vt:lpstr>
      <vt:lpstr>How does this management change flows?</vt:lpstr>
      <vt:lpstr>What is the Water Situation in Colorado?</vt:lpstr>
      <vt:lpstr>What is the Water Situation in Colorado?</vt:lpstr>
      <vt:lpstr>What is the Water Situation in Colorado?</vt:lpstr>
      <vt:lpstr>What is the Water Situation in Colorado?</vt:lpstr>
      <vt:lpstr>What are Colorado’s Water Management Challenges? – A Changing Climate</vt:lpstr>
      <vt:lpstr>What are Colorado’s Water Management Challenges? – Demographic Change</vt:lpstr>
      <vt:lpstr>Does Colorado Need More Water to Address these Challenges?</vt:lpstr>
      <vt:lpstr>Does Colorado Need More Water to Address these Challenges?</vt:lpstr>
      <vt:lpstr>Does Colorado Need More Water to Address these Challenges?</vt:lpstr>
      <vt:lpstr>Does Colorado Need More Water to Address these Challenges?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Tracy,John</cp:lastModifiedBy>
  <cp:revision>238</cp:revision>
  <dcterms:created xsi:type="dcterms:W3CDTF">2015-06-30T23:05:53Z</dcterms:created>
  <dcterms:modified xsi:type="dcterms:W3CDTF">2023-09-13T14:12:18Z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0x01010037A8D8D3CCF8024B8480588293B8CA66</vt:lpwstr>
  </property>
  <property fmtid="{D5CDD505-2E9C-101B-9397-08002B2CF9AE}" pid="3" name="MediaServiceImageTags">
    <vt:lpwstr/>
  </property>
  <property fmtid="{D5CDD505-2E9C-101B-9397-08002B2CF9AE}" pid="4" name="_ColorHex">
    <vt:lpwstr/>
  </property>
  <property fmtid="{D5CDD505-2E9C-101B-9397-08002B2CF9AE}" pid="5" name="ComplianceAssetId">
    <vt:lpwstr/>
  </property>
  <property fmtid="{D5CDD505-2E9C-101B-9397-08002B2CF9AE}" pid="6" name="_dlc_DocIdItemGuid">
    <vt:lpwstr>85f25089-28ec-47f6-9307-7818d850831a</vt:lpwstr>
  </property>
  <property fmtid="{D5CDD505-2E9C-101B-9397-08002B2CF9AE}" pid="7" name="_ExtendedDescription">
    <vt:lpwstr/>
  </property>
  <property fmtid="{D5CDD505-2E9C-101B-9397-08002B2CF9AE}" pid="8" name="_ColorTag">
    <vt:lpwstr/>
  </property>
  <property fmtid="{D5CDD505-2E9C-101B-9397-08002B2CF9AE}" pid="9" name="TriggerFlowInfo">
    <vt:lpwstr/>
  </property>
  <property fmtid="{D5CDD505-2E9C-101B-9397-08002B2CF9AE}" pid="10" name="_Emoji">
    <vt:lpwstr/>
  </property>
  <property fmtid="{D5CDD505-2E9C-101B-9397-08002B2CF9AE}" pid="11" name="_activity">
    <vt:lpwstr>{"FileActivityType":"9","FileActivityTimeStamp":"2023-04-24T22:32:31.883Z","FileActivityUsersOnPage":[{"DisplayName":"Thrasher,Jessica","Id":"jessj@colostate.edu"}],"FileActivityNavigationId":null}</vt:lpwstr>
  </property>
</Properties>
</file>