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60" r:id="rId6"/>
    <p:sldId id="259" r:id="rId7"/>
    <p:sldId id="257" r:id="rId8"/>
    <p:sldId id="258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8" d="100"/>
          <a:sy n="88" d="100"/>
        </p:scale>
        <p:origin x="33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sman, Carrie" userId="95c6b85c-0638-4e7f-bd6c-f7abead61bd9" providerId="ADAL" clId="{A59C28A5-0ECD-493B-B4A0-CECCA4076ECE}"/>
    <pc:docChg chg="custSel addSld modSld sldOrd">
      <pc:chgData name="Rossman, Carrie" userId="95c6b85c-0638-4e7f-bd6c-f7abead61bd9" providerId="ADAL" clId="{A59C28A5-0ECD-493B-B4A0-CECCA4076ECE}" dt="2023-05-15T03:03:47.482" v="423"/>
      <pc:docMkLst>
        <pc:docMk/>
      </pc:docMkLst>
      <pc:sldChg chg="addSp delSp modSp">
        <pc:chgData name="Rossman, Carrie" userId="95c6b85c-0638-4e7f-bd6c-f7abead61bd9" providerId="ADAL" clId="{A59C28A5-0ECD-493B-B4A0-CECCA4076ECE}" dt="2023-05-15T02:54:52.201" v="420"/>
        <pc:sldMkLst>
          <pc:docMk/>
          <pc:sldMk cId="2091775913" sldId="257"/>
        </pc:sldMkLst>
        <pc:spChg chg="add mod">
          <ac:chgData name="Rossman, Carrie" userId="95c6b85c-0638-4e7f-bd6c-f7abead61bd9" providerId="ADAL" clId="{A59C28A5-0ECD-493B-B4A0-CECCA4076ECE}" dt="2023-05-15T00:54:07.824" v="405" actId="767"/>
          <ac:spMkLst>
            <pc:docMk/>
            <pc:sldMk cId="2091775913" sldId="257"/>
            <ac:spMk id="3" creationId="{5F526AF0-D2D1-470F-AF42-FF03A5CF4994}"/>
          </ac:spMkLst>
        </pc:spChg>
        <pc:picChg chg="del">
          <ac:chgData name="Rossman, Carrie" userId="95c6b85c-0638-4e7f-bd6c-f7abead61bd9" providerId="ADAL" clId="{A59C28A5-0ECD-493B-B4A0-CECCA4076ECE}" dt="2023-05-12T21:56:03.907" v="394"/>
          <ac:picMkLst>
            <pc:docMk/>
            <pc:sldMk cId="2091775913" sldId="257"/>
            <ac:picMk id="4" creationId="{7BC5AFE6-EBDB-4D19-B8BD-8EE596A41D24}"/>
          </ac:picMkLst>
        </pc:picChg>
        <pc:picChg chg="add mod modCrop">
          <ac:chgData name="Rossman, Carrie" userId="95c6b85c-0638-4e7f-bd6c-f7abead61bd9" providerId="ADAL" clId="{A59C28A5-0ECD-493B-B4A0-CECCA4076ECE}" dt="2023-05-12T21:16:01.613" v="264" actId="1076"/>
          <ac:picMkLst>
            <pc:docMk/>
            <pc:sldMk cId="2091775913" sldId="257"/>
            <ac:picMk id="6" creationId="{25AB339B-ABF8-4624-A565-F3D8DA6954A9}"/>
          </ac:picMkLst>
        </pc:picChg>
        <pc:picChg chg="add mod">
          <ac:chgData name="Rossman, Carrie" userId="95c6b85c-0638-4e7f-bd6c-f7abead61bd9" providerId="ADAL" clId="{A59C28A5-0ECD-493B-B4A0-CECCA4076ECE}" dt="2023-05-15T02:53:10.455" v="419"/>
          <ac:picMkLst>
            <pc:docMk/>
            <pc:sldMk cId="2091775913" sldId="257"/>
            <ac:picMk id="7" creationId="{CB48E645-6DB0-4C6C-9C65-F1CE1D826AB7}"/>
          </ac:picMkLst>
        </pc:picChg>
        <pc:picChg chg="add mod">
          <ac:chgData name="Rossman, Carrie" userId="95c6b85c-0638-4e7f-bd6c-f7abead61bd9" providerId="ADAL" clId="{A59C28A5-0ECD-493B-B4A0-CECCA4076ECE}" dt="2023-05-15T02:54:52.201" v="420"/>
          <ac:picMkLst>
            <pc:docMk/>
            <pc:sldMk cId="2091775913" sldId="257"/>
            <ac:picMk id="9" creationId="{B74FB4F7-7F6C-4E11-BE84-D4BFC5A1681D}"/>
          </ac:picMkLst>
        </pc:picChg>
      </pc:sldChg>
      <pc:sldChg chg="addSp delSp modSp">
        <pc:chgData name="Rossman, Carrie" userId="95c6b85c-0638-4e7f-bd6c-f7abead61bd9" providerId="ADAL" clId="{A59C28A5-0ECD-493B-B4A0-CECCA4076ECE}" dt="2023-05-15T02:49:21.433" v="418"/>
        <pc:sldMkLst>
          <pc:docMk/>
          <pc:sldMk cId="3470579508" sldId="258"/>
        </pc:sldMkLst>
        <pc:spChg chg="add del">
          <ac:chgData name="Rossman, Carrie" userId="95c6b85c-0638-4e7f-bd6c-f7abead61bd9" providerId="ADAL" clId="{A59C28A5-0ECD-493B-B4A0-CECCA4076ECE}" dt="2023-05-15T02:39:05.162" v="416"/>
          <ac:spMkLst>
            <pc:docMk/>
            <pc:sldMk cId="3470579508" sldId="258"/>
            <ac:spMk id="4" creationId="{B73B55E6-8025-4700-A5E6-2CD4731C11CC}"/>
          </ac:spMkLst>
        </pc:spChg>
        <pc:spChg chg="mod">
          <ac:chgData name="Rossman, Carrie" userId="95c6b85c-0638-4e7f-bd6c-f7abead61bd9" providerId="ADAL" clId="{A59C28A5-0ECD-493B-B4A0-CECCA4076ECE}" dt="2023-05-12T20:35:43.728" v="0" actId="1076"/>
          <ac:spMkLst>
            <pc:docMk/>
            <pc:sldMk cId="3470579508" sldId="258"/>
            <ac:spMk id="7" creationId="{34FEBD13-99E3-4378-8A9B-D65F6637A612}"/>
          </ac:spMkLst>
        </pc:spChg>
        <pc:spChg chg="mod">
          <ac:chgData name="Rossman, Carrie" userId="95c6b85c-0638-4e7f-bd6c-f7abead61bd9" providerId="ADAL" clId="{A59C28A5-0ECD-493B-B4A0-CECCA4076ECE}" dt="2023-05-12T21:42:55.715" v="339" actId="1076"/>
          <ac:spMkLst>
            <pc:docMk/>
            <pc:sldMk cId="3470579508" sldId="258"/>
            <ac:spMk id="8" creationId="{536C99AF-2857-4604-936B-309455A3DE21}"/>
          </ac:spMkLst>
        </pc:spChg>
        <pc:spChg chg="add mod">
          <ac:chgData name="Rossman, Carrie" userId="95c6b85c-0638-4e7f-bd6c-f7abead61bd9" providerId="ADAL" clId="{A59C28A5-0ECD-493B-B4A0-CECCA4076ECE}" dt="2023-05-12T21:57:10.752" v="404" actId="20577"/>
          <ac:spMkLst>
            <pc:docMk/>
            <pc:sldMk cId="3470579508" sldId="258"/>
            <ac:spMk id="9" creationId="{420F2F61-BFE8-4301-98F3-1A83D41338DF}"/>
          </ac:spMkLst>
        </pc:spChg>
        <pc:spChg chg="add mod">
          <ac:chgData name="Rossman, Carrie" userId="95c6b85c-0638-4e7f-bd6c-f7abead61bd9" providerId="ADAL" clId="{A59C28A5-0ECD-493B-B4A0-CECCA4076ECE}" dt="2023-05-12T21:10:29.715" v="259" actId="20577"/>
          <ac:spMkLst>
            <pc:docMk/>
            <pc:sldMk cId="3470579508" sldId="258"/>
            <ac:spMk id="10" creationId="{6B071DBD-BE55-4140-A876-0A95C7C969A4}"/>
          </ac:spMkLst>
        </pc:spChg>
        <pc:spChg chg="add mod">
          <ac:chgData name="Rossman, Carrie" userId="95c6b85c-0638-4e7f-bd6c-f7abead61bd9" providerId="ADAL" clId="{A59C28A5-0ECD-493B-B4A0-CECCA4076ECE}" dt="2023-05-15T02:08:44.679" v="413"/>
          <ac:spMkLst>
            <pc:docMk/>
            <pc:sldMk cId="3470579508" sldId="258"/>
            <ac:spMk id="11" creationId="{D801E93C-CB1E-476F-A9FC-3EDACBA20BA6}"/>
          </ac:spMkLst>
        </pc:spChg>
        <pc:spChg chg="add">
          <ac:chgData name="Rossman, Carrie" userId="95c6b85c-0638-4e7f-bd6c-f7abead61bd9" providerId="ADAL" clId="{A59C28A5-0ECD-493B-B4A0-CECCA4076ECE}" dt="2023-05-15T02:09:09.434" v="414"/>
          <ac:spMkLst>
            <pc:docMk/>
            <pc:sldMk cId="3470579508" sldId="258"/>
            <ac:spMk id="12" creationId="{54519409-8686-4382-A584-B7E3563DA069}"/>
          </ac:spMkLst>
        </pc:spChg>
        <pc:spChg chg="add">
          <ac:chgData name="Rossman, Carrie" userId="95c6b85c-0638-4e7f-bd6c-f7abead61bd9" providerId="ADAL" clId="{A59C28A5-0ECD-493B-B4A0-CECCA4076ECE}" dt="2023-05-15T02:49:21.433" v="418"/>
          <ac:spMkLst>
            <pc:docMk/>
            <pc:sldMk cId="3470579508" sldId="258"/>
            <ac:spMk id="13" creationId="{021D6EDF-1B2E-423D-80D8-BA43BF30AECF}"/>
          </ac:spMkLst>
        </pc:spChg>
        <pc:picChg chg="add">
          <ac:chgData name="Rossman, Carrie" userId="95c6b85c-0638-4e7f-bd6c-f7abead61bd9" providerId="ADAL" clId="{A59C28A5-0ECD-493B-B4A0-CECCA4076ECE}" dt="2023-05-15T02:39:32.718" v="417"/>
          <ac:picMkLst>
            <pc:docMk/>
            <pc:sldMk cId="3470579508" sldId="258"/>
            <ac:picMk id="5" creationId="{F079063B-4064-492B-9F92-CDF68B7D3D86}"/>
          </ac:picMkLst>
        </pc:picChg>
      </pc:sldChg>
      <pc:sldChg chg="addSp modSp ord">
        <pc:chgData name="Rossman, Carrie" userId="95c6b85c-0638-4e7f-bd6c-f7abead61bd9" providerId="ADAL" clId="{A59C28A5-0ECD-493B-B4A0-CECCA4076ECE}" dt="2023-05-15T02:58:45.313" v="422"/>
        <pc:sldMkLst>
          <pc:docMk/>
          <pc:sldMk cId="2783780934" sldId="259"/>
        </pc:sldMkLst>
        <pc:spChg chg="add mod">
          <ac:chgData name="Rossman, Carrie" userId="95c6b85c-0638-4e7f-bd6c-f7abead61bd9" providerId="ADAL" clId="{A59C28A5-0ECD-493B-B4A0-CECCA4076ECE}" dt="2023-05-15T02:57:07.720" v="421" actId="767"/>
          <ac:spMkLst>
            <pc:docMk/>
            <pc:sldMk cId="2783780934" sldId="259"/>
            <ac:spMk id="3" creationId="{487E31B0-DEEC-4A9B-8AF1-D8908BBF9B58}"/>
          </ac:spMkLst>
        </pc:spChg>
        <pc:spChg chg="add">
          <ac:chgData name="Rossman, Carrie" userId="95c6b85c-0638-4e7f-bd6c-f7abead61bd9" providerId="ADAL" clId="{A59C28A5-0ECD-493B-B4A0-CECCA4076ECE}" dt="2023-05-15T02:58:45.313" v="422"/>
          <ac:spMkLst>
            <pc:docMk/>
            <pc:sldMk cId="2783780934" sldId="259"/>
            <ac:spMk id="5" creationId="{720A4A33-8222-4E46-B63A-91A6D9BC3C58}"/>
          </ac:spMkLst>
        </pc:spChg>
        <pc:spChg chg="mod">
          <ac:chgData name="Rossman, Carrie" userId="95c6b85c-0638-4e7f-bd6c-f7abead61bd9" providerId="ADAL" clId="{A59C28A5-0ECD-493B-B4A0-CECCA4076ECE}" dt="2023-05-15T00:59:51.383" v="411"/>
          <ac:spMkLst>
            <pc:docMk/>
            <pc:sldMk cId="2783780934" sldId="259"/>
            <ac:spMk id="7" creationId="{194B514A-9C45-4C91-B0DD-22AAB7911DE0}"/>
          </ac:spMkLst>
        </pc:spChg>
      </pc:sldChg>
      <pc:sldChg chg="addSp delSp modSp add ord">
        <pc:chgData name="Rossman, Carrie" userId="95c6b85c-0638-4e7f-bd6c-f7abead61bd9" providerId="ADAL" clId="{A59C28A5-0ECD-493B-B4A0-CECCA4076ECE}" dt="2023-05-12T21:56:35.785" v="401"/>
        <pc:sldMkLst>
          <pc:docMk/>
          <pc:sldMk cId="2339100613" sldId="260"/>
        </pc:sldMkLst>
        <pc:spChg chg="del">
          <ac:chgData name="Rossman, Carrie" userId="95c6b85c-0638-4e7f-bd6c-f7abead61bd9" providerId="ADAL" clId="{A59C28A5-0ECD-493B-B4A0-CECCA4076ECE}" dt="2023-05-12T21:55:31.906" v="388" actId="478"/>
          <ac:spMkLst>
            <pc:docMk/>
            <pc:sldMk cId="2339100613" sldId="260"/>
            <ac:spMk id="2" creationId="{556A9CAE-B652-47D3-9959-7815BA31A648}"/>
          </ac:spMkLst>
        </pc:spChg>
        <pc:spChg chg="del">
          <ac:chgData name="Rossman, Carrie" userId="95c6b85c-0638-4e7f-bd6c-f7abead61bd9" providerId="ADAL" clId="{A59C28A5-0ECD-493B-B4A0-CECCA4076ECE}" dt="2023-05-12T21:55:08.472" v="383" actId="478"/>
          <ac:spMkLst>
            <pc:docMk/>
            <pc:sldMk cId="2339100613" sldId="260"/>
            <ac:spMk id="5" creationId="{92E78493-F6B8-455A-BB23-BCC07D19DC63}"/>
          </ac:spMkLst>
        </pc:spChg>
        <pc:spChg chg="add del mod">
          <ac:chgData name="Rossman, Carrie" userId="95c6b85c-0638-4e7f-bd6c-f7abead61bd9" providerId="ADAL" clId="{A59C28A5-0ECD-493B-B4A0-CECCA4076ECE}" dt="2023-05-12T21:55:34.496" v="389" actId="478"/>
          <ac:spMkLst>
            <pc:docMk/>
            <pc:sldMk cId="2339100613" sldId="260"/>
            <ac:spMk id="9" creationId="{C6BCE548-43B5-42B3-9AC3-82AD9B5385FC}"/>
          </ac:spMkLst>
        </pc:spChg>
        <pc:picChg chg="del">
          <ac:chgData name="Rossman, Carrie" userId="95c6b85c-0638-4e7f-bd6c-f7abead61bd9" providerId="ADAL" clId="{A59C28A5-0ECD-493B-B4A0-CECCA4076ECE}" dt="2023-05-12T21:55:09.541" v="384" actId="478"/>
          <ac:picMkLst>
            <pc:docMk/>
            <pc:sldMk cId="2339100613" sldId="260"/>
            <ac:picMk id="4" creationId="{7BC5AFE6-EBDB-4D19-B8BD-8EE596A41D24}"/>
          </ac:picMkLst>
        </pc:picChg>
        <pc:picChg chg="del">
          <ac:chgData name="Rossman, Carrie" userId="95c6b85c-0638-4e7f-bd6c-f7abead61bd9" providerId="ADAL" clId="{A59C28A5-0ECD-493B-B4A0-CECCA4076ECE}" dt="2023-05-12T21:55:06.402" v="382" actId="478"/>
          <ac:picMkLst>
            <pc:docMk/>
            <pc:sldMk cId="2339100613" sldId="260"/>
            <ac:picMk id="6" creationId="{25AB339B-ABF8-4624-A565-F3D8DA6954A9}"/>
          </ac:picMkLst>
        </pc:picChg>
        <pc:picChg chg="add mod modCrop">
          <ac:chgData name="Rossman, Carrie" userId="95c6b85c-0638-4e7f-bd6c-f7abead61bd9" providerId="ADAL" clId="{A59C28A5-0ECD-493B-B4A0-CECCA4076ECE}" dt="2023-05-12T21:56:23.261" v="399" actId="1076"/>
          <ac:picMkLst>
            <pc:docMk/>
            <pc:sldMk cId="2339100613" sldId="260"/>
            <ac:picMk id="7" creationId="{66A40936-30C7-441E-B608-71B69F31D18C}"/>
          </ac:picMkLst>
        </pc:picChg>
        <pc:picChg chg="add mod">
          <ac:chgData name="Rossman, Carrie" userId="95c6b85c-0638-4e7f-bd6c-f7abead61bd9" providerId="ADAL" clId="{A59C28A5-0ECD-493B-B4A0-CECCA4076ECE}" dt="2023-05-12T21:56:28.502" v="400" actId="1076"/>
          <ac:picMkLst>
            <pc:docMk/>
            <pc:sldMk cId="2339100613" sldId="260"/>
            <ac:picMk id="10" creationId="{7AC334CA-6D60-434E-8B8A-C07C59574F07}"/>
          </ac:picMkLst>
        </pc:picChg>
      </pc:sldChg>
      <pc:sldChg chg="add">
        <pc:chgData name="Rossman, Carrie" userId="95c6b85c-0638-4e7f-bd6c-f7abead61bd9" providerId="ADAL" clId="{A59C28A5-0ECD-493B-B4A0-CECCA4076ECE}" dt="2023-05-15T03:03:47.482" v="423"/>
        <pc:sldMkLst>
          <pc:docMk/>
          <pc:sldMk cId="640696387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CF42-4705-4A3E-A106-494163ADAA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Man who thought he owned water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49A686-AB7F-4517-8767-95BC430A3F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Water literate leaders book report</a:t>
            </a:r>
          </a:p>
          <a:p>
            <a:r>
              <a:rPr lang="en-US" dirty="0"/>
              <a:t>Carrie Rossman</a:t>
            </a:r>
          </a:p>
          <a:p>
            <a:r>
              <a:rPr lang="en-US" dirty="0"/>
              <a:t>May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62CF4-2623-4453-9245-01D7FEF3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4" y="4151067"/>
            <a:ext cx="2047875" cy="2600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EDA1F-56FF-4C52-B4C6-3430D2D15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724" y="106918"/>
            <a:ext cx="1787689" cy="270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2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A40936-30C7-441E-B608-71B69F31D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487"/>
          <a:stretch/>
        </p:blipFill>
        <p:spPr>
          <a:xfrm>
            <a:off x="3472961" y="456468"/>
            <a:ext cx="7455877" cy="5318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C334CA-6D60-434E-8B8A-C07C59574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10" y="2802437"/>
            <a:ext cx="2885532" cy="29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00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9CAE-B652-47D3-9959-7815BA31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B514A-9C45-4C91-B0DD-22AAB7911DE0}"/>
              </a:ext>
            </a:extLst>
          </p:cNvPr>
          <p:cNvSpPr txBox="1"/>
          <p:nvPr/>
        </p:nvSpPr>
        <p:spPr>
          <a:xfrm>
            <a:off x="1495948" y="1720840"/>
            <a:ext cx="92001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Ben Eaton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Bill (Pop) &amp; </a:t>
            </a:r>
            <a:r>
              <a:rPr lang="en-US" sz="2400" dirty="0" err="1"/>
              <a:t>Gogo</a:t>
            </a:r>
            <a:r>
              <a:rPr lang="en-US" sz="2400" dirty="0"/>
              <a:t> Phelps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Tershia</a:t>
            </a:r>
            <a:r>
              <a:rPr lang="en-US" sz="2400" dirty="0"/>
              <a:t> </a:t>
            </a:r>
            <a:r>
              <a:rPr lang="en-US" sz="2400" dirty="0" err="1"/>
              <a:t>d’Eglin</a:t>
            </a: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 family members, farm caretakers, neighboring farmers, environmentalists, attorneys, municipalities, lawmakers, chemical companies, Northern Leopard Frogs, oil and gas producers, big ag, etc.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7E31B0-DEEC-4A9B-8AF1-D8908BBF9B58}"/>
              </a:ext>
            </a:extLst>
          </p:cNvPr>
          <p:cNvSpPr txBox="1"/>
          <p:nvPr/>
        </p:nvSpPr>
        <p:spPr>
          <a:xfrm>
            <a:off x="201386" y="5606146"/>
            <a:ext cx="2253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i="1" dirty="0"/>
              <a:t>In a Front Range without water would wet tears have value</a:t>
            </a:r>
            <a:r>
              <a:rPr lang="en-US" dirty="0"/>
              <a:t>?”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A4A33-8222-4E46-B63A-91A6D9BC3C58}"/>
              </a:ext>
            </a:extLst>
          </p:cNvPr>
          <p:cNvSpPr txBox="1"/>
          <p:nvPr/>
        </p:nvSpPr>
        <p:spPr>
          <a:xfrm>
            <a:off x="8126186" y="216276"/>
            <a:ext cx="2253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i="1" dirty="0"/>
              <a:t>What’s the more beneficial use: food or golf course and exotic landscape</a:t>
            </a:r>
            <a:r>
              <a:rPr lang="en-US" dirty="0"/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278378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9CAE-B652-47D3-9959-7815BA31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272" y="101447"/>
            <a:ext cx="4033471" cy="1128640"/>
          </a:xfrm>
        </p:spPr>
        <p:txBody>
          <a:bodyPr/>
          <a:lstStyle/>
          <a:p>
            <a:r>
              <a:rPr lang="en-US" dirty="0"/>
              <a:t>Story of…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B339B-ABF8-4624-A565-F3D8DA695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1" t="3561" r="39743" b="53875"/>
          <a:stretch/>
        </p:blipFill>
        <p:spPr>
          <a:xfrm rot="5400000">
            <a:off x="1454971" y="135444"/>
            <a:ext cx="2470637" cy="21892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526AF0-D2D1-470F-AF42-FF03A5CF4994}"/>
              </a:ext>
            </a:extLst>
          </p:cNvPr>
          <p:cNvSpPr txBox="1"/>
          <p:nvPr/>
        </p:nvSpPr>
        <p:spPr>
          <a:xfrm>
            <a:off x="4641553" y="930857"/>
            <a:ext cx="279490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Humans/Family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Hydrology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Interplay between municipal water and farm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Government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8E645-6DB0-4C6C-9C65-F1CE1D826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3" t="22830" r="16429" b="25450"/>
          <a:stretch/>
        </p:blipFill>
        <p:spPr>
          <a:xfrm rot="5400000">
            <a:off x="-686193" y="3390466"/>
            <a:ext cx="4131132" cy="2660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4FB4F7-7F6C-4E11-BE84-D4BFC5A16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857" t="9365" r="11577" b="20873"/>
          <a:stretch/>
        </p:blipFill>
        <p:spPr>
          <a:xfrm>
            <a:off x="8912364" y="0"/>
            <a:ext cx="2794908" cy="478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75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9CAE-B652-47D3-9959-7815BA31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dirty="0"/>
              <a:t>Water timeline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5A754E-9609-4EE8-8DE8-E373DB089A8B}"/>
              </a:ext>
            </a:extLst>
          </p:cNvPr>
          <p:cNvCxnSpPr>
            <a:cxnSpLocks/>
          </p:cNvCxnSpPr>
          <p:nvPr/>
        </p:nvCxnSpPr>
        <p:spPr>
          <a:xfrm>
            <a:off x="435428" y="3158661"/>
            <a:ext cx="10977824" cy="27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4FEBD13-99E3-4378-8A9B-D65F6637A612}"/>
              </a:ext>
            </a:extLst>
          </p:cNvPr>
          <p:cNvSpPr txBox="1"/>
          <p:nvPr/>
        </p:nvSpPr>
        <p:spPr>
          <a:xfrm>
            <a:off x="7181221" y="2153228"/>
            <a:ext cx="2268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April, 30 2003</a:t>
            </a:r>
          </a:p>
          <a:p>
            <a:r>
              <a:rPr lang="en-US" sz="1400" dirty="0"/>
              <a:t>SB 03-073</a:t>
            </a:r>
          </a:p>
          <a:p>
            <a:r>
              <a:rPr lang="en-US" sz="1400" dirty="0"/>
              <a:t>Signed by Gov. Owens</a:t>
            </a:r>
          </a:p>
          <a:p>
            <a:r>
              <a:rPr lang="en-US" sz="1400" dirty="0"/>
              <a:t>(complimentary HB 02-1414)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C99AF-2857-4604-936B-309455A3DE21}"/>
              </a:ext>
            </a:extLst>
          </p:cNvPr>
          <p:cNvSpPr txBox="1"/>
          <p:nvPr/>
        </p:nvSpPr>
        <p:spPr>
          <a:xfrm>
            <a:off x="1587650" y="3323254"/>
            <a:ext cx="309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SWSP: Substitute Water Supply Plans</a:t>
            </a:r>
          </a:p>
          <a:p>
            <a:r>
              <a:rPr lang="en-US" sz="1400" dirty="0"/>
              <a:t>Out of priority diversion &amp; augmentation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0F2F61-BFE8-4301-98F3-1A83D41338DF}"/>
              </a:ext>
            </a:extLst>
          </p:cNvPr>
          <p:cNvSpPr txBox="1"/>
          <p:nvPr/>
        </p:nvSpPr>
        <p:spPr>
          <a:xfrm>
            <a:off x="9144837" y="3289110"/>
            <a:ext cx="22684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2004-2009 </a:t>
            </a:r>
          </a:p>
          <a:p>
            <a:r>
              <a:rPr lang="en-US" sz="1400" dirty="0"/>
              <a:t>52 CO farmers commit suicide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071DBD-BE55-4140-A876-0A95C7C969A4}"/>
              </a:ext>
            </a:extLst>
          </p:cNvPr>
          <p:cNvSpPr txBox="1"/>
          <p:nvPr/>
        </p:nvSpPr>
        <p:spPr>
          <a:xfrm>
            <a:off x="378175" y="2317345"/>
            <a:ext cx="22684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1969 Colorado Water Right Determination and Administration 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1E93C-CB1E-476F-A9FC-3EDACBA20BA6}"/>
              </a:ext>
            </a:extLst>
          </p:cNvPr>
          <p:cNvSpPr txBox="1"/>
          <p:nvPr/>
        </p:nvSpPr>
        <p:spPr>
          <a:xfrm>
            <a:off x="4085110" y="2292118"/>
            <a:ext cx="22377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Dec. 17, 2001</a:t>
            </a:r>
          </a:p>
          <a:p>
            <a:r>
              <a:rPr lang="en-US" sz="1400" dirty="0"/>
              <a:t>Empire Lodge case decision </a:t>
            </a:r>
          </a:p>
          <a:p>
            <a:r>
              <a:rPr lang="en-US" sz="1400" dirty="0"/>
              <a:t>Justice Hobbs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519409-8686-4382-A584-B7E3563DA069}"/>
              </a:ext>
            </a:extLst>
          </p:cNvPr>
          <p:cNvSpPr txBox="1"/>
          <p:nvPr/>
        </p:nvSpPr>
        <p:spPr>
          <a:xfrm>
            <a:off x="5642149" y="3345613"/>
            <a:ext cx="2268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2002 catastrophically dry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9063B-4064-492B-9F92-CDF68B7D3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5" y="3913634"/>
            <a:ext cx="3873465" cy="28194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1D6EDF-1B2E-423D-80D8-BA43BF30AECF}"/>
              </a:ext>
            </a:extLst>
          </p:cNvPr>
          <p:cNvSpPr txBox="1"/>
          <p:nvPr/>
        </p:nvSpPr>
        <p:spPr>
          <a:xfrm>
            <a:off x="10144018" y="2691729"/>
            <a:ext cx="2268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2013 floods</a:t>
            </a:r>
          </a:p>
        </p:txBody>
      </p:sp>
    </p:spTree>
    <p:extLst>
      <p:ext uri="{BB962C8B-B14F-4D97-AF65-F5344CB8AC3E}">
        <p14:creationId xmlns:p14="http://schemas.microsoft.com/office/powerpoint/2010/main" val="3470579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CF42-4705-4A3E-A106-494163ADAA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Man who thought he owned water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49A686-AB7F-4517-8767-95BC430A3F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Resources: To be inserted</a:t>
            </a:r>
          </a:p>
          <a:p>
            <a:r>
              <a:rPr lang="en-US" dirty="0"/>
              <a:t>May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62CF4-2623-4453-9245-01D7FEF3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4" y="4151067"/>
            <a:ext cx="2047875" cy="2600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EDA1F-56FF-4C52-B4C6-3430D2D15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724" y="106918"/>
            <a:ext cx="1787689" cy="270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96387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3" ma:contentTypeDescription="Create a new document." ma:contentTypeScope="" ma:versionID="1cde21146b7019af230c1922064b678f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ea920656b4b924b5f7b35d005ccdfee5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d2adfb-4844-4394-af2c-788461211bf0">
      <Terms xmlns="http://schemas.microsoft.com/office/infopath/2007/PartnerControls"/>
    </lcf76f155ced4ddcb4097134ff3c332f>
    <Tags xmlns="dfdfdc2e-6562-4bca-b382-866d00cabfb3" xsi:nil="true"/>
    <TaxCatchAll xmlns="dfdfdc2e-6562-4bca-b382-866d00cabfb3" xsi:nil="true"/>
    <CategoryDescription xmlns="http://schemas.microsoft.com/sharepoint.v3" xsi:nil="true"/>
    <_dlc_DocId xmlns="dfdfdc2e-6562-4bca-b382-866d00cabfb3">2TD5W6UAR6Y6-443690059-413366</_dlc_DocId>
    <_dlc_DocIdUrl xmlns="dfdfdc2e-6562-4bca-b382-866d00cabfb3">
      <Url>https://colostate.sharepoint.com/sites/OEE-Resources/CoWC/_layouts/15/DocIdRedir.aspx?ID=2TD5W6UAR6Y6-443690059-413366</Url>
      <Description>2TD5W6UAR6Y6-443690059-413366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56845B6-5234-4522-A37E-1F4184048E9F}"/>
</file>

<file path=customXml/itemProps2.xml><?xml version="1.0" encoding="utf-8"?>
<ds:datastoreItem xmlns:ds="http://schemas.openxmlformats.org/officeDocument/2006/customXml" ds:itemID="{13E2B215-8AB8-4862-8317-F2E2A4666B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186CBE-2F30-48E9-91FB-D354BB771D43}">
  <ds:schemaRefs>
    <ds:schemaRef ds:uri="http://schemas.microsoft.com/office/2006/metadata/properties"/>
    <ds:schemaRef ds:uri="40f646d5-2116-42fc-88b2-2de81fc0dea0"/>
    <ds:schemaRef ds:uri="http://schemas.microsoft.com/office/infopath/2007/PartnerControls"/>
    <ds:schemaRef ds:uri="2df60f08-2033-40fa-a43a-4b35a3388e85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1B21B938-19B4-4B5A-B13E-B6FD968FD0C8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317</TotalTime>
  <Words>182</Words>
  <Application>Microsoft Office PowerPoint</Application>
  <PresentationFormat>Widescreen</PresentationFormat>
  <Paragraphs>45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Tw Cen MT</vt:lpstr>
      <vt:lpstr>Droplet</vt:lpstr>
      <vt:lpstr>The Man who thought he owned water</vt:lpstr>
      <vt:lpstr>PowerPoint Presentation</vt:lpstr>
      <vt:lpstr>characters</vt:lpstr>
      <vt:lpstr>Story of…</vt:lpstr>
      <vt:lpstr>Water timeline</vt:lpstr>
      <vt:lpstr>The Man who thought he owned water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Man who thought he owned water</dc:title>
  <dc:creator>Rossman, Carrie</dc:creator>
  <cp:lastModifiedBy>Rossman, Carrie</cp:lastModifiedBy>
  <cp:revision>15</cp:revision>
  <dcterms:created xsi:type="dcterms:W3CDTF">2023-05-10T17:05:52Z</dcterms:created>
  <dcterms:modified xsi:type="dcterms:W3CDTF">2023-05-15T03:12:58Z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0x010100E148045CB34547469011792FC0EC8F73</vt:lpwstr>
  </property>
  <property fmtid="{D5CDD505-2E9C-101B-9397-08002B2CF9AE}" pid="3" name="MediaServiceImageTags">
    <vt:lpwstr/>
  </property>
  <property fmtid="{D5CDD505-2E9C-101B-9397-08002B2CF9AE}" pid="4" name="_dlc_DocIdItemGuid">
    <vt:lpwstr>0aafdf4d-4fd5-43e1-b1e9-42e90d5ced24</vt:lpwstr>
  </property>
</Properties>
</file>