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0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7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517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2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6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1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3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3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3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9BA3AA-66FD-4A7F-B97D-69E23EE49B7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CD7C-4806-4735-8035-382F10A46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25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614423-C0A6-3125-519F-1C099C35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70" y="721995"/>
            <a:ext cx="4535805" cy="5414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89C684-FCE2-E668-EA6B-2A4805E8D612}"/>
              </a:ext>
            </a:extLst>
          </p:cNvPr>
          <p:cNvSpPr txBox="1"/>
          <p:nvPr/>
        </p:nvSpPr>
        <p:spPr>
          <a:xfrm>
            <a:off x="7488555" y="2644170"/>
            <a:ext cx="3314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Lato light" panose="020F0502020204030203" pitchFamily="34" charset="0"/>
                <a:cs typeface="Lato light" panose="020F0502020204030203" pitchFamily="34" charset="0"/>
              </a:rPr>
              <a:t>Mark Driscoll</a:t>
            </a:r>
          </a:p>
          <a:p>
            <a:r>
              <a:rPr lang="en-US" sz="3200" dirty="0">
                <a:ea typeface="Lato light" panose="020F0502020204030203" pitchFamily="34" charset="0"/>
                <a:cs typeface="Lato light" panose="020F0502020204030203" pitchFamily="34" charset="0"/>
              </a:rPr>
              <a:t>Denis Symes</a:t>
            </a:r>
          </a:p>
          <a:p>
            <a:r>
              <a:rPr lang="en-US" sz="3200" dirty="0">
                <a:ea typeface="Lato light" panose="020F0502020204030203" pitchFamily="34" charset="0"/>
                <a:cs typeface="Lato light" panose="020F0502020204030203" pitchFamily="34" charset="0"/>
              </a:rPr>
              <a:t>Staycie Coons</a:t>
            </a:r>
          </a:p>
        </p:txBody>
      </p:sp>
    </p:spTree>
    <p:extLst>
      <p:ext uri="{BB962C8B-B14F-4D97-AF65-F5344CB8AC3E}">
        <p14:creationId xmlns:p14="http://schemas.microsoft.com/office/powerpoint/2010/main" val="144498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FC819B-C1B1-0B1C-F817-844F7323E025}"/>
              </a:ext>
            </a:extLst>
          </p:cNvPr>
          <p:cNvSpPr txBox="1"/>
          <p:nvPr/>
        </p:nvSpPr>
        <p:spPr>
          <a:xfrm>
            <a:off x="1281112" y="1522958"/>
            <a:ext cx="96297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book starts in 1870 surrounding the implementation of a single irrigation ditch. It then follows for over a hundred years of water system development in Northern Colorado.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story follows some the most influential and groundbreaking people who developed and impacted water law, engineering and agriculture including Delph Carpenter, Milton Seaman and W.D. Farr.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Today, the water system supports more than 140,000 people and utilizes water from four different water basins in the state.</a:t>
            </a:r>
          </a:p>
        </p:txBody>
      </p:sp>
    </p:spTree>
    <p:extLst>
      <p:ext uri="{BB962C8B-B14F-4D97-AF65-F5344CB8AC3E}">
        <p14:creationId xmlns:p14="http://schemas.microsoft.com/office/powerpoint/2010/main" val="136981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ACB6C6-71FA-C478-1914-97FBFFB5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69" y="416560"/>
            <a:ext cx="7697864" cy="6075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124500-E527-47B7-63F3-B552D9080C81}"/>
              </a:ext>
            </a:extLst>
          </p:cNvPr>
          <p:cNvSpPr txBox="1"/>
          <p:nvPr/>
        </p:nvSpPr>
        <p:spPr>
          <a:xfrm>
            <a:off x="8345170" y="1992461"/>
            <a:ext cx="339203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Greeley</a:t>
            </a:r>
          </a:p>
          <a:p>
            <a:pPr algn="ctr"/>
            <a:r>
              <a:rPr lang="en-US" sz="4000" dirty="0"/>
              <a:t>Irrigation</a:t>
            </a:r>
          </a:p>
          <a:p>
            <a:pPr algn="ctr"/>
            <a:r>
              <a:rPr lang="en-US" sz="4000" dirty="0"/>
              <a:t>Ditch</a:t>
            </a:r>
          </a:p>
          <a:p>
            <a:pPr algn="ctr"/>
            <a:r>
              <a:rPr lang="en-US" sz="4000" dirty="0"/>
              <a:t>No. 3</a:t>
            </a:r>
          </a:p>
          <a:p>
            <a:pPr algn="ctr"/>
            <a:r>
              <a:rPr lang="en-US" sz="2400" dirty="0"/>
              <a:t>(during construction)</a:t>
            </a:r>
          </a:p>
        </p:txBody>
      </p:sp>
    </p:spTree>
    <p:extLst>
      <p:ext uri="{BB962C8B-B14F-4D97-AF65-F5344CB8AC3E}">
        <p14:creationId xmlns:p14="http://schemas.microsoft.com/office/powerpoint/2010/main" val="98985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892196-2490-C01C-0A52-D45111B6D666}"/>
              </a:ext>
            </a:extLst>
          </p:cNvPr>
          <p:cNvSpPr txBox="1"/>
          <p:nvPr/>
        </p:nvSpPr>
        <p:spPr>
          <a:xfrm>
            <a:off x="344805" y="185023"/>
            <a:ext cx="2503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Strengths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289A8-CC47-71FA-1B8C-BC880BA1AA09}"/>
              </a:ext>
            </a:extLst>
          </p:cNvPr>
          <p:cNvSpPr txBox="1"/>
          <p:nvPr/>
        </p:nvSpPr>
        <p:spPr>
          <a:xfrm>
            <a:off x="3179445" y="310366"/>
            <a:ext cx="70973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book allows a broad audience to understand water, not written only for those in the water profession to comprehend: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This</a:t>
            </a:r>
            <a:r>
              <a:rPr lang="en-US" sz="2400" dirty="0"/>
              <a:t> allows the average person to grasp the vastness and seriousness of water in Northern Colorado.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Yet</a:t>
            </a:r>
            <a:r>
              <a:rPr lang="en-US" sz="2400" dirty="0"/>
              <a:t> still offers an incredible amount of new information to water professionals and historians.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amount of historical photos &amp; maps aids readers in visualizing the immense amount of work and space these projects necessitated.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vast amount of research.</a:t>
            </a:r>
          </a:p>
        </p:txBody>
      </p:sp>
      <p:pic>
        <p:nvPicPr>
          <p:cNvPr id="8" name="Picture 7" descr="Strong O Fox">
            <a:extLst>
              <a:ext uri="{FF2B5EF4-FFF2-40B4-BE49-F238E27FC236}">
                <a16:creationId xmlns:a16="http://schemas.microsoft.com/office/drawing/2014/main" id="{6E9A8C2F-48EA-C926-74B3-F452803C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" y="691544"/>
            <a:ext cx="2286000" cy="30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3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357CF4-359A-C0AA-1EA5-0CD60805F4F2}"/>
              </a:ext>
            </a:extLst>
          </p:cNvPr>
          <p:cNvSpPr txBox="1"/>
          <p:nvPr/>
        </p:nvSpPr>
        <p:spPr>
          <a:xfrm>
            <a:off x="2363395" y="1441755"/>
            <a:ext cx="80867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algn="just"/>
            <a:r>
              <a:rPr lang="en-US" sz="2400" dirty="0"/>
              <a:t>We recommend that our classmates take the time to read Confluence.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Although some of the details become tedious throughout different parts of the book, the in-depth history of Northern Colorado water is unmatched.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As whole, Confluence stayed interesting and well-written throughout. We found it to be an easy read, and a highly researched book.</a:t>
            </a:r>
          </a:p>
        </p:txBody>
      </p:sp>
      <p:pic>
        <p:nvPicPr>
          <p:cNvPr id="4" name="Graphic 3" descr="An open book">
            <a:extLst>
              <a:ext uri="{FF2B5EF4-FFF2-40B4-BE49-F238E27FC236}">
                <a16:creationId xmlns:a16="http://schemas.microsoft.com/office/drawing/2014/main" id="{9CC5EE91-5B9D-4A6E-F2C8-B43AEA94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18414"/>
            <a:ext cx="2363395" cy="2363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A5814E-AAF2-F3DD-AD76-7D72C02AB7F8}"/>
              </a:ext>
            </a:extLst>
          </p:cNvPr>
          <p:cNvSpPr txBox="1"/>
          <p:nvPr/>
        </p:nvSpPr>
        <p:spPr>
          <a:xfrm>
            <a:off x="188114" y="216871"/>
            <a:ext cx="448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READ THE BOOK</a:t>
            </a:r>
          </a:p>
        </p:txBody>
      </p:sp>
    </p:spTree>
    <p:extLst>
      <p:ext uri="{BB962C8B-B14F-4D97-AF65-F5344CB8AC3E}">
        <p14:creationId xmlns:p14="http://schemas.microsoft.com/office/powerpoint/2010/main" val="67696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7FC847-1898-C8C3-0503-19C760960364}"/>
              </a:ext>
            </a:extLst>
          </p:cNvPr>
          <p:cNvSpPr txBox="1"/>
          <p:nvPr/>
        </p:nvSpPr>
        <p:spPr>
          <a:xfrm>
            <a:off x="1343024" y="920621"/>
            <a:ext cx="90392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/>
              <a:t>“in the West, when you touch water, you touch everything.”</a:t>
            </a:r>
          </a:p>
        </p:txBody>
      </p:sp>
    </p:spTree>
    <p:extLst>
      <p:ext uri="{BB962C8B-B14F-4D97-AF65-F5344CB8AC3E}">
        <p14:creationId xmlns:p14="http://schemas.microsoft.com/office/powerpoint/2010/main" val="1031277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D8D3CCF8024B8480588293B8CA66" ma:contentTypeVersion="14" ma:contentTypeDescription="Create a new document." ma:contentTypeScope="" ma:versionID="c9c6dd723d8dab9abaf5cd0eb235a46b">
  <xsd:schema xmlns:xsd="http://www.w3.org/2001/XMLSchema" xmlns:xs="http://www.w3.org/2001/XMLSchema" xmlns:p="http://schemas.microsoft.com/office/2006/metadata/properties" xmlns:ns2="dfdfdc2e-6562-4bca-b382-866d00cabfb3" xmlns:ns3="http://schemas.microsoft.com/sharepoint.v3" xmlns:ns4="89d2adfb-4844-4394-af2c-788461211bf0" targetNamespace="http://schemas.microsoft.com/office/2006/metadata/properties" ma:root="true" ma:fieldsID="bda9bed15cdf2c50f155b10f19d5a92f" ns2:_="" ns3:_="" ns4:_="">
    <xsd:import namespace="dfdfdc2e-6562-4bca-b382-866d00cabfb3"/>
    <xsd:import namespace="http://schemas.microsoft.com/sharepoint.v3"/>
    <xsd:import namespace="89d2adfb-4844-4394-af2c-788461211b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Description" minOccurs="0"/>
                <xsd:element ref="ns2:Tags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fdc2e-6562-4bca-b382-866d00cabf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gs" ma:index="12" nillable="true" ma:displayName="Tags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ndor Provided"/>
                        <xsd:enumeration value="Linked to Other Documents"/>
                        <xsd:enumeration value="Archived"/>
                        <xsd:enumeration value="Audio Asset"/>
                        <xsd:enumeration value="Video Ass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bf9269-b98a-4f1c-81e3-ce52d651c105}" ma:internalName="TaxCatchAll" ma:showField="CatchAllData" ma:web="dfdfdc2e-6562-4bca-b382-866d00cab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adfb-4844-4394-af2c-7884612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49DD01-5C6C-4C97-9E28-A1D0CEE8D739}"/>
</file>

<file path=customXml/itemProps2.xml><?xml version="1.0" encoding="utf-8"?>
<ds:datastoreItem xmlns:ds="http://schemas.openxmlformats.org/officeDocument/2006/customXml" ds:itemID="{FAAB61E1-81AD-4538-9F0C-E38EECB14645}"/>
</file>

<file path=customXml/itemProps3.xml><?xml version="1.0" encoding="utf-8"?>
<ds:datastoreItem xmlns:ds="http://schemas.openxmlformats.org/officeDocument/2006/customXml" ds:itemID="{562ADD4B-8DD1-4DBA-AEC8-9EC208F16140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8158</TotalTime>
  <Words>262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Staycie Coons</dc:creator>
  <cp:lastModifiedBy>Staycie Coons</cp:lastModifiedBy>
  <cp:revision>5</cp:revision>
  <dcterms:created xsi:type="dcterms:W3CDTF">2023-12-06T00:09:43Z</dcterms:created>
  <dcterms:modified xsi:type="dcterms:W3CDTF">2023-12-12T04:29:55Z</dcterms:modified>
</cp:coreProperties>
</file>