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08" r:id="rId5"/>
    <p:sldId id="266" r:id="rId6"/>
    <p:sldId id="397" r:id="rId7"/>
    <p:sldId id="286" r:id="rId8"/>
    <p:sldId id="328" r:id="rId9"/>
    <p:sldId id="391" r:id="rId10"/>
    <p:sldId id="395" r:id="rId11"/>
    <p:sldId id="394" r:id="rId12"/>
    <p:sldId id="390" r:id="rId13"/>
    <p:sldId id="398" r:id="rId14"/>
    <p:sldId id="404" r:id="rId15"/>
    <p:sldId id="400" r:id="rId16"/>
    <p:sldId id="386" r:id="rId17"/>
    <p:sldId id="393" r:id="rId18"/>
    <p:sldId id="399" r:id="rId19"/>
    <p:sldId id="401" r:id="rId20"/>
    <p:sldId id="402" r:id="rId21"/>
    <p:sldId id="403" r:id="rId22"/>
    <p:sldId id="396" r:id="rId23"/>
    <p:sldId id="40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0D0"/>
    <a:srgbClr val="FEC200"/>
    <a:srgbClr val="505C5B"/>
    <a:srgbClr val="5F4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3A0786-DCE8-4093-8B6F-4D718448A43A}" v="135" dt="2023-12-12T16:35:39.344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21" autoAdjust="0"/>
    <p:restoredTop sz="94598" autoAdjust="0"/>
  </p:normalViewPr>
  <p:slideViewPr>
    <p:cSldViewPr snapToGrid="0">
      <p:cViewPr>
        <p:scale>
          <a:sx n="100" d="100"/>
          <a:sy n="100" d="100"/>
        </p:scale>
        <p:origin x="372" y="-5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ustomXml" Target="../customXml/item4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 Bereskie" userId="4a6be2db-6c11-4931-a331-3c46f6397f36" providerId="ADAL" clId="{F73A0786-DCE8-4093-8B6F-4D718448A43A}"/>
    <pc:docChg chg="undo custSel addSld delSld modSld sldOrd">
      <pc:chgData name="Ty Bereskie" userId="4a6be2db-6c11-4931-a331-3c46f6397f36" providerId="ADAL" clId="{F73A0786-DCE8-4093-8B6F-4D718448A43A}" dt="2023-12-13T00:01:44.379" v="6121" actId="14100"/>
      <pc:docMkLst>
        <pc:docMk/>
      </pc:docMkLst>
      <pc:sldChg chg="modSp add del mod">
        <pc:chgData name="Ty Bereskie" userId="4a6be2db-6c11-4931-a331-3c46f6397f36" providerId="ADAL" clId="{F73A0786-DCE8-4093-8B6F-4D718448A43A}" dt="2023-12-12T16:12:46.349" v="5118" actId="47"/>
        <pc:sldMkLst>
          <pc:docMk/>
          <pc:sldMk cId="2285646384" sldId="256"/>
        </pc:sldMkLst>
        <pc:spChg chg="mod">
          <ac:chgData name="Ty Bereskie" userId="4a6be2db-6c11-4931-a331-3c46f6397f36" providerId="ADAL" clId="{F73A0786-DCE8-4093-8B6F-4D718448A43A}" dt="2023-12-11T17:37:47.299" v="2065" actId="27636"/>
          <ac:spMkLst>
            <pc:docMk/>
            <pc:sldMk cId="2285646384" sldId="256"/>
            <ac:spMk id="7" creationId="{6DB9A25C-00CC-5E4E-32A2-81EF4F7CA7D0}"/>
          </ac:spMkLst>
        </pc:spChg>
      </pc:sldChg>
      <pc:sldChg chg="del">
        <pc:chgData name="Ty Bereskie" userId="4a6be2db-6c11-4931-a331-3c46f6397f36" providerId="ADAL" clId="{F73A0786-DCE8-4093-8B6F-4D718448A43A}" dt="2023-12-11T15:12:03.431" v="5" actId="47"/>
        <pc:sldMkLst>
          <pc:docMk/>
          <pc:sldMk cId="2720718388" sldId="256"/>
        </pc:sldMkLst>
      </pc:sldChg>
      <pc:sldChg chg="delSp modSp add del mod setBg delDesignElem">
        <pc:chgData name="Ty Bereskie" userId="4a6be2db-6c11-4931-a331-3c46f6397f36" providerId="ADAL" clId="{F73A0786-DCE8-4093-8B6F-4D718448A43A}" dt="2023-12-12T16:04:00.943" v="4336" actId="47"/>
        <pc:sldMkLst>
          <pc:docMk/>
          <pc:sldMk cId="3827212942" sldId="257"/>
        </pc:sldMkLst>
        <pc:spChg chg="del">
          <ac:chgData name="Ty Bereskie" userId="4a6be2db-6c11-4931-a331-3c46f6397f36" providerId="ADAL" clId="{F73A0786-DCE8-4093-8B6F-4D718448A43A}" dt="2023-12-11T17:37:47.013" v="2063"/>
          <ac:spMkLst>
            <pc:docMk/>
            <pc:sldMk cId="3827212942" sldId="257"/>
            <ac:spMk id="9" creationId="{9F7D5CDA-D291-4307-BF55-1381FED29634}"/>
          </ac:spMkLst>
        </pc:spChg>
        <pc:spChg chg="mod">
          <ac:chgData name="Ty Bereskie" userId="4a6be2db-6c11-4931-a331-3c46f6397f36" providerId="ADAL" clId="{F73A0786-DCE8-4093-8B6F-4D718448A43A}" dt="2023-12-11T17:37:47.109" v="2064" actId="27636"/>
          <ac:spMkLst>
            <pc:docMk/>
            <pc:sldMk cId="3827212942" sldId="257"/>
            <ac:spMk id="10" creationId="{38BF6FBD-89F3-A2D6-0D68-08B62B0F36EB}"/>
          </ac:spMkLst>
        </pc:spChg>
      </pc:sldChg>
      <pc:sldChg chg="del">
        <pc:chgData name="Ty Bereskie" userId="4a6be2db-6c11-4931-a331-3c46f6397f36" providerId="ADAL" clId="{F73A0786-DCE8-4093-8B6F-4D718448A43A}" dt="2023-12-11T15:11:54.679" v="3" actId="47"/>
        <pc:sldMkLst>
          <pc:docMk/>
          <pc:sldMk cId="3022151124" sldId="265"/>
        </pc:sldMkLst>
      </pc:sldChg>
      <pc:sldChg chg="modSp mod ord">
        <pc:chgData name="Ty Bereskie" userId="4a6be2db-6c11-4931-a331-3c46f6397f36" providerId="ADAL" clId="{F73A0786-DCE8-4093-8B6F-4D718448A43A}" dt="2023-12-12T17:12:50.151" v="5703" actId="20577"/>
        <pc:sldMkLst>
          <pc:docMk/>
          <pc:sldMk cId="2106347884" sldId="266"/>
        </pc:sldMkLst>
        <pc:spChg chg="mod">
          <ac:chgData name="Ty Bereskie" userId="4a6be2db-6c11-4931-a331-3c46f6397f36" providerId="ADAL" clId="{F73A0786-DCE8-4093-8B6F-4D718448A43A}" dt="2023-12-12T17:12:50.151" v="5703" actId="20577"/>
          <ac:spMkLst>
            <pc:docMk/>
            <pc:sldMk cId="2106347884" sldId="266"/>
            <ac:spMk id="18" creationId="{87F2C169-25EA-4609-BC8A-BCA7C433EEE4}"/>
          </ac:spMkLst>
        </pc:spChg>
      </pc:sldChg>
      <pc:sldChg chg="del">
        <pc:chgData name="Ty Bereskie" userId="4a6be2db-6c11-4931-a331-3c46f6397f36" providerId="ADAL" clId="{F73A0786-DCE8-4093-8B6F-4D718448A43A}" dt="2023-12-11T17:22:26.770" v="1978" actId="47"/>
        <pc:sldMkLst>
          <pc:docMk/>
          <pc:sldMk cId="1074753820" sldId="267"/>
        </pc:sldMkLst>
      </pc:sldChg>
      <pc:sldChg chg="del">
        <pc:chgData name="Ty Bereskie" userId="4a6be2db-6c11-4931-a331-3c46f6397f36" providerId="ADAL" clId="{F73A0786-DCE8-4093-8B6F-4D718448A43A}" dt="2023-12-11T17:22:50.118" v="1979" actId="47"/>
        <pc:sldMkLst>
          <pc:docMk/>
          <pc:sldMk cId="283486139" sldId="268"/>
        </pc:sldMkLst>
      </pc:sldChg>
      <pc:sldChg chg="del">
        <pc:chgData name="Ty Bereskie" userId="4a6be2db-6c11-4931-a331-3c46f6397f36" providerId="ADAL" clId="{F73A0786-DCE8-4093-8B6F-4D718448A43A}" dt="2023-12-11T17:22:52.538" v="1982" actId="47"/>
        <pc:sldMkLst>
          <pc:docMk/>
          <pc:sldMk cId="434641259" sldId="269"/>
        </pc:sldMkLst>
      </pc:sldChg>
      <pc:sldChg chg="del">
        <pc:chgData name="Ty Bereskie" userId="4a6be2db-6c11-4931-a331-3c46f6397f36" providerId="ADAL" clId="{F73A0786-DCE8-4093-8B6F-4D718448A43A}" dt="2023-12-11T17:23:10.959" v="1984" actId="47"/>
        <pc:sldMkLst>
          <pc:docMk/>
          <pc:sldMk cId="2605548233" sldId="271"/>
        </pc:sldMkLst>
      </pc:sldChg>
      <pc:sldChg chg="del">
        <pc:chgData name="Ty Bereskie" userId="4a6be2db-6c11-4931-a331-3c46f6397f36" providerId="ADAL" clId="{F73A0786-DCE8-4093-8B6F-4D718448A43A}" dt="2023-12-11T17:23:12.404" v="1985" actId="47"/>
        <pc:sldMkLst>
          <pc:docMk/>
          <pc:sldMk cId="973145793" sldId="272"/>
        </pc:sldMkLst>
      </pc:sldChg>
      <pc:sldChg chg="del">
        <pc:chgData name="Ty Bereskie" userId="4a6be2db-6c11-4931-a331-3c46f6397f36" providerId="ADAL" clId="{F73A0786-DCE8-4093-8B6F-4D718448A43A}" dt="2023-12-11T17:23:17.771" v="1986" actId="47"/>
        <pc:sldMkLst>
          <pc:docMk/>
          <pc:sldMk cId="2805428833" sldId="273"/>
        </pc:sldMkLst>
      </pc:sldChg>
      <pc:sldChg chg="del">
        <pc:chgData name="Ty Bereskie" userId="4a6be2db-6c11-4931-a331-3c46f6397f36" providerId="ADAL" clId="{F73A0786-DCE8-4093-8B6F-4D718448A43A}" dt="2023-12-11T17:23:18.768" v="1987" actId="47"/>
        <pc:sldMkLst>
          <pc:docMk/>
          <pc:sldMk cId="338249949" sldId="274"/>
        </pc:sldMkLst>
      </pc:sldChg>
      <pc:sldChg chg="del">
        <pc:chgData name="Ty Bereskie" userId="4a6be2db-6c11-4931-a331-3c46f6397f36" providerId="ADAL" clId="{F73A0786-DCE8-4093-8B6F-4D718448A43A}" dt="2023-12-11T17:23:20.294" v="1988" actId="47"/>
        <pc:sldMkLst>
          <pc:docMk/>
          <pc:sldMk cId="4039808263" sldId="275"/>
        </pc:sldMkLst>
      </pc:sldChg>
      <pc:sldChg chg="del">
        <pc:chgData name="Ty Bereskie" userId="4a6be2db-6c11-4931-a331-3c46f6397f36" providerId="ADAL" clId="{F73A0786-DCE8-4093-8B6F-4D718448A43A}" dt="2023-12-11T17:23:24.201" v="1991" actId="47"/>
        <pc:sldMkLst>
          <pc:docMk/>
          <pc:sldMk cId="767611276" sldId="276"/>
        </pc:sldMkLst>
      </pc:sldChg>
      <pc:sldChg chg="del">
        <pc:chgData name="Ty Bereskie" userId="4a6be2db-6c11-4931-a331-3c46f6397f36" providerId="ADAL" clId="{F73A0786-DCE8-4093-8B6F-4D718448A43A}" dt="2023-12-11T17:22:20.236" v="1974" actId="47"/>
        <pc:sldMkLst>
          <pc:docMk/>
          <pc:sldMk cId="1153928491" sldId="279"/>
        </pc:sldMkLst>
      </pc:sldChg>
      <pc:sldChg chg="addSp delSp modSp add del mod">
        <pc:chgData name="Ty Bereskie" userId="4a6be2db-6c11-4931-a331-3c46f6397f36" providerId="ADAL" clId="{F73A0786-DCE8-4093-8B6F-4D718448A43A}" dt="2023-12-12T15:33:09.289" v="3520" actId="20577"/>
        <pc:sldMkLst>
          <pc:docMk/>
          <pc:sldMk cId="1259893518" sldId="286"/>
        </pc:sldMkLst>
        <pc:spChg chg="add del mod">
          <ac:chgData name="Ty Bereskie" userId="4a6be2db-6c11-4931-a331-3c46f6397f36" providerId="ADAL" clId="{F73A0786-DCE8-4093-8B6F-4D718448A43A}" dt="2023-12-11T17:41:50.387" v="2218" actId="478"/>
          <ac:spMkLst>
            <pc:docMk/>
            <pc:sldMk cId="1259893518" sldId="286"/>
            <ac:spMk id="3" creationId="{EF086113-CEC2-CAA7-10E7-51F2C661B3DB}"/>
          </ac:spMkLst>
        </pc:spChg>
        <pc:spChg chg="mod">
          <ac:chgData name="Ty Bereskie" userId="4a6be2db-6c11-4931-a331-3c46f6397f36" providerId="ADAL" clId="{F73A0786-DCE8-4093-8B6F-4D718448A43A}" dt="2023-12-11T17:47:41.885" v="2478" actId="20577"/>
          <ac:spMkLst>
            <pc:docMk/>
            <pc:sldMk cId="1259893518" sldId="286"/>
            <ac:spMk id="18" creationId="{9F2FEA60-F900-4C56-9486-48EA30926F6E}"/>
          </ac:spMkLst>
        </pc:spChg>
        <pc:spChg chg="mod">
          <ac:chgData name="Ty Bereskie" userId="4a6be2db-6c11-4931-a331-3c46f6397f36" providerId="ADAL" clId="{F73A0786-DCE8-4093-8B6F-4D718448A43A}" dt="2023-12-12T15:33:09.289" v="3520" actId="20577"/>
          <ac:spMkLst>
            <pc:docMk/>
            <pc:sldMk cId="1259893518" sldId="286"/>
            <ac:spMk id="19" creationId="{AB6583FE-B653-4C01-9ADF-EC8514A0B5ED}"/>
          </ac:spMkLst>
        </pc:spChg>
        <pc:picChg chg="add mod">
          <ac:chgData name="Ty Bereskie" userId="4a6be2db-6c11-4931-a331-3c46f6397f36" providerId="ADAL" clId="{F73A0786-DCE8-4093-8B6F-4D718448A43A}" dt="2023-12-11T17:41:57.048" v="2220" actId="14100"/>
          <ac:picMkLst>
            <pc:docMk/>
            <pc:sldMk cId="1259893518" sldId="286"/>
            <ac:picMk id="4" creationId="{86928E66-8050-B71A-76EB-0B1E07F448A8}"/>
          </ac:picMkLst>
        </pc:picChg>
        <pc:picChg chg="add mod modCrop">
          <ac:chgData name="Ty Bereskie" userId="4a6be2db-6c11-4931-a331-3c46f6397f36" providerId="ADAL" clId="{F73A0786-DCE8-4093-8B6F-4D718448A43A}" dt="2023-12-11T17:42:30.766" v="2224" actId="732"/>
          <ac:picMkLst>
            <pc:docMk/>
            <pc:sldMk cId="1259893518" sldId="286"/>
            <ac:picMk id="5" creationId="{1678C459-2B2E-23F2-A203-576655CF1907}"/>
          </ac:picMkLst>
        </pc:picChg>
        <pc:picChg chg="add mod modCrop">
          <ac:chgData name="Ty Bereskie" userId="4a6be2db-6c11-4931-a331-3c46f6397f36" providerId="ADAL" clId="{F73A0786-DCE8-4093-8B6F-4D718448A43A}" dt="2023-12-11T17:43:12.501" v="2231" actId="1076"/>
          <ac:picMkLst>
            <pc:docMk/>
            <pc:sldMk cId="1259893518" sldId="286"/>
            <ac:picMk id="6" creationId="{7E7DD4BB-4CFB-536C-A1F5-A9A5F928F3C1}"/>
          </ac:picMkLst>
        </pc:picChg>
        <pc:picChg chg="del">
          <ac:chgData name="Ty Bereskie" userId="4a6be2db-6c11-4931-a331-3c46f6397f36" providerId="ADAL" clId="{F73A0786-DCE8-4093-8B6F-4D718448A43A}" dt="2023-12-11T17:41:43.110" v="2214" actId="478"/>
          <ac:picMkLst>
            <pc:docMk/>
            <pc:sldMk cId="1259893518" sldId="286"/>
            <ac:picMk id="8" creationId="{7B7F6341-D9BE-4D3C-92A1-37FAA11DE63C}"/>
          </ac:picMkLst>
        </pc:picChg>
      </pc:sldChg>
      <pc:sldChg chg="del">
        <pc:chgData name="Ty Bereskie" userId="4a6be2db-6c11-4931-a331-3c46f6397f36" providerId="ADAL" clId="{F73A0786-DCE8-4093-8B6F-4D718448A43A}" dt="2023-12-11T17:22:51.032" v="1980" actId="47"/>
        <pc:sldMkLst>
          <pc:docMk/>
          <pc:sldMk cId="972636280" sldId="288"/>
        </pc:sldMkLst>
      </pc:sldChg>
      <pc:sldChg chg="del">
        <pc:chgData name="Ty Bereskie" userId="4a6be2db-6c11-4931-a331-3c46f6397f36" providerId="ADAL" clId="{F73A0786-DCE8-4093-8B6F-4D718448A43A}" dt="2023-12-11T17:22:23.230" v="1976" actId="47"/>
        <pc:sldMkLst>
          <pc:docMk/>
          <pc:sldMk cId="773718573" sldId="289"/>
        </pc:sldMkLst>
      </pc:sldChg>
      <pc:sldChg chg="del">
        <pc:chgData name="Ty Bereskie" userId="4a6be2db-6c11-4931-a331-3c46f6397f36" providerId="ADAL" clId="{F73A0786-DCE8-4093-8B6F-4D718448A43A}" dt="2023-12-11T15:11:53.287" v="0" actId="47"/>
        <pc:sldMkLst>
          <pc:docMk/>
          <pc:sldMk cId="1890435637" sldId="297"/>
        </pc:sldMkLst>
      </pc:sldChg>
      <pc:sldChg chg="del">
        <pc:chgData name="Ty Bereskie" userId="4a6be2db-6c11-4931-a331-3c46f6397f36" providerId="ADAL" clId="{F73A0786-DCE8-4093-8B6F-4D718448A43A}" dt="2023-12-11T15:12:04.133" v="6" actId="47"/>
        <pc:sldMkLst>
          <pc:docMk/>
          <pc:sldMk cId="2741035289" sldId="298"/>
        </pc:sldMkLst>
      </pc:sldChg>
      <pc:sldChg chg="del">
        <pc:chgData name="Ty Bereskie" userId="4a6be2db-6c11-4931-a331-3c46f6397f36" providerId="ADAL" clId="{F73A0786-DCE8-4093-8B6F-4D718448A43A}" dt="2023-12-11T17:23:01.604" v="1983" actId="47"/>
        <pc:sldMkLst>
          <pc:docMk/>
          <pc:sldMk cId="466663751" sldId="301"/>
        </pc:sldMkLst>
      </pc:sldChg>
      <pc:sldChg chg="addSp delSp modSp add del mod ord">
        <pc:chgData name="Ty Bereskie" userId="4a6be2db-6c11-4931-a331-3c46f6397f36" providerId="ADAL" clId="{F73A0786-DCE8-4093-8B6F-4D718448A43A}" dt="2023-12-11T17:36:42.685" v="2061" actId="1076"/>
        <pc:sldMkLst>
          <pc:docMk/>
          <pc:sldMk cId="699786716" sldId="305"/>
        </pc:sldMkLst>
        <pc:spChg chg="add mod">
          <ac:chgData name="Ty Bereskie" userId="4a6be2db-6c11-4931-a331-3c46f6397f36" providerId="ADAL" clId="{F73A0786-DCE8-4093-8B6F-4D718448A43A}" dt="2023-12-11T16:32:23.253" v="924" actId="14100"/>
          <ac:spMkLst>
            <pc:docMk/>
            <pc:sldMk cId="699786716" sldId="305"/>
            <ac:spMk id="2" creationId="{0B9424F9-A479-7777-5531-CA25BAAB4A92}"/>
          </ac:spMkLst>
        </pc:spChg>
        <pc:spChg chg="add mod">
          <ac:chgData name="Ty Bereskie" userId="4a6be2db-6c11-4931-a331-3c46f6397f36" providerId="ADAL" clId="{F73A0786-DCE8-4093-8B6F-4D718448A43A}" dt="2023-12-11T17:36:42.685" v="2061" actId="1076"/>
          <ac:spMkLst>
            <pc:docMk/>
            <pc:sldMk cId="699786716" sldId="305"/>
            <ac:spMk id="2" creationId="{D8723F48-01B4-147F-9695-1B84E34D73C8}"/>
          </ac:spMkLst>
        </pc:spChg>
        <pc:spChg chg="add del mod">
          <ac:chgData name="Ty Bereskie" userId="4a6be2db-6c11-4931-a331-3c46f6397f36" providerId="ADAL" clId="{F73A0786-DCE8-4093-8B6F-4D718448A43A}" dt="2023-12-11T16:30:38.369" v="901"/>
          <ac:spMkLst>
            <pc:docMk/>
            <pc:sldMk cId="699786716" sldId="305"/>
            <ac:spMk id="3" creationId="{7628E264-FA6E-CF26-E04D-295ED6A7D8D9}"/>
          </ac:spMkLst>
        </pc:spChg>
        <pc:spChg chg="add del mod">
          <ac:chgData name="Ty Bereskie" userId="4a6be2db-6c11-4931-a331-3c46f6397f36" providerId="ADAL" clId="{F73A0786-DCE8-4093-8B6F-4D718448A43A}" dt="2023-12-11T16:31:12.300" v="905" actId="478"/>
          <ac:spMkLst>
            <pc:docMk/>
            <pc:sldMk cId="699786716" sldId="305"/>
            <ac:spMk id="4" creationId="{991C3ED1-9D83-016B-90F0-31239385D88C}"/>
          </ac:spMkLst>
        </pc:spChg>
        <pc:picChg chg="add mod">
          <ac:chgData name="Ty Bereskie" userId="4a6be2db-6c11-4931-a331-3c46f6397f36" providerId="ADAL" clId="{F73A0786-DCE8-4093-8B6F-4D718448A43A}" dt="2023-12-11T15:31:37.831" v="644" actId="14100"/>
          <ac:picMkLst>
            <pc:docMk/>
            <pc:sldMk cId="699786716" sldId="305"/>
            <ac:picMk id="1026" creationId="{AA391482-3805-4ACF-420D-5703FD48DCF4}"/>
          </ac:picMkLst>
        </pc:picChg>
      </pc:sldChg>
      <pc:sldChg chg="del ord">
        <pc:chgData name="Ty Bereskie" userId="4a6be2db-6c11-4931-a331-3c46f6397f36" providerId="ADAL" clId="{F73A0786-DCE8-4093-8B6F-4D718448A43A}" dt="2023-12-11T17:22:51.775" v="1981" actId="47"/>
        <pc:sldMkLst>
          <pc:docMk/>
          <pc:sldMk cId="2171637814" sldId="307"/>
        </pc:sldMkLst>
      </pc:sldChg>
      <pc:sldChg chg="modSp mod">
        <pc:chgData name="Ty Bereskie" userId="4a6be2db-6c11-4931-a331-3c46f6397f36" providerId="ADAL" clId="{F73A0786-DCE8-4093-8B6F-4D718448A43A}" dt="2023-12-11T15:13:51.390" v="160" actId="20577"/>
        <pc:sldMkLst>
          <pc:docMk/>
          <pc:sldMk cId="2966384083" sldId="308"/>
        </pc:sldMkLst>
        <pc:spChg chg="mod">
          <ac:chgData name="Ty Bereskie" userId="4a6be2db-6c11-4931-a331-3c46f6397f36" providerId="ADAL" clId="{F73A0786-DCE8-4093-8B6F-4D718448A43A}" dt="2023-12-11T15:13:51.390" v="160" actId="20577"/>
          <ac:spMkLst>
            <pc:docMk/>
            <pc:sldMk cId="2966384083" sldId="308"/>
            <ac:spMk id="2" creationId="{7317D25F-DABB-F63C-1ACA-E4827202710B}"/>
          </ac:spMkLst>
        </pc:spChg>
        <pc:spChg chg="mod">
          <ac:chgData name="Ty Bereskie" userId="4a6be2db-6c11-4931-a331-3c46f6397f36" providerId="ADAL" clId="{F73A0786-DCE8-4093-8B6F-4D718448A43A}" dt="2023-12-11T15:13:25.864" v="123" actId="27636"/>
          <ac:spMkLst>
            <pc:docMk/>
            <pc:sldMk cId="2966384083" sldId="308"/>
            <ac:spMk id="10" creationId="{4B9712B0-57A4-7F20-6D9E-4716EE3D4F03}"/>
          </ac:spMkLst>
        </pc:spChg>
      </pc:sldChg>
      <pc:sldChg chg="del">
        <pc:chgData name="Ty Bereskie" userId="4a6be2db-6c11-4931-a331-3c46f6397f36" providerId="ADAL" clId="{F73A0786-DCE8-4093-8B6F-4D718448A43A}" dt="2023-12-11T15:12:05.166" v="8" actId="47"/>
        <pc:sldMkLst>
          <pc:docMk/>
          <pc:sldMk cId="2847200063" sldId="309"/>
        </pc:sldMkLst>
      </pc:sldChg>
      <pc:sldChg chg="del">
        <pc:chgData name="Ty Bereskie" userId="4a6be2db-6c11-4931-a331-3c46f6397f36" providerId="ADAL" clId="{F73A0786-DCE8-4093-8B6F-4D718448A43A}" dt="2023-12-11T15:12:04.565" v="7" actId="47"/>
        <pc:sldMkLst>
          <pc:docMk/>
          <pc:sldMk cId="3294938585" sldId="310"/>
        </pc:sldMkLst>
      </pc:sldChg>
      <pc:sldChg chg="addSp delSp modSp del mod ord">
        <pc:chgData name="Ty Bereskie" userId="4a6be2db-6c11-4931-a331-3c46f6397f36" providerId="ADAL" clId="{F73A0786-DCE8-4093-8B6F-4D718448A43A}" dt="2023-12-11T16:13:20.261" v="776" actId="47"/>
        <pc:sldMkLst>
          <pc:docMk/>
          <pc:sldMk cId="900642726" sldId="311"/>
        </pc:sldMkLst>
        <pc:spChg chg="mod">
          <ac:chgData name="Ty Bereskie" userId="4a6be2db-6c11-4931-a331-3c46f6397f36" providerId="ADAL" clId="{F73A0786-DCE8-4093-8B6F-4D718448A43A}" dt="2023-12-11T16:07:30.435" v="726" actId="20577"/>
          <ac:spMkLst>
            <pc:docMk/>
            <pc:sldMk cId="900642726" sldId="311"/>
            <ac:spMk id="2" creationId="{00000000-0000-0000-0000-000000000000}"/>
          </ac:spMkLst>
        </pc:spChg>
        <pc:spChg chg="del">
          <ac:chgData name="Ty Bereskie" userId="4a6be2db-6c11-4931-a331-3c46f6397f36" providerId="ADAL" clId="{F73A0786-DCE8-4093-8B6F-4D718448A43A}" dt="2023-12-11T16:07:33.279" v="727" actId="478"/>
          <ac:spMkLst>
            <pc:docMk/>
            <pc:sldMk cId="900642726" sldId="311"/>
            <ac:spMk id="4" creationId="{00000000-0000-0000-0000-000000000000}"/>
          </ac:spMkLst>
        </pc:spChg>
        <pc:spChg chg="add del mod">
          <ac:chgData name="Ty Bereskie" userId="4a6be2db-6c11-4931-a331-3c46f6397f36" providerId="ADAL" clId="{F73A0786-DCE8-4093-8B6F-4D718448A43A}" dt="2023-12-11T16:07:38.248" v="728" actId="478"/>
          <ac:spMkLst>
            <pc:docMk/>
            <pc:sldMk cId="900642726" sldId="311"/>
            <ac:spMk id="5" creationId="{B7B50AD0-FE61-49D1-C37D-1F284023E0A2}"/>
          </ac:spMkLst>
        </pc:spChg>
      </pc:sldChg>
      <pc:sldChg chg="del">
        <pc:chgData name="Ty Bereskie" userId="4a6be2db-6c11-4931-a331-3c46f6397f36" providerId="ADAL" clId="{F73A0786-DCE8-4093-8B6F-4D718448A43A}" dt="2023-12-11T17:22:19.202" v="1973" actId="47"/>
        <pc:sldMkLst>
          <pc:docMk/>
          <pc:sldMk cId="2513363718" sldId="312"/>
        </pc:sldMkLst>
      </pc:sldChg>
      <pc:sldChg chg="del">
        <pc:chgData name="Ty Bereskie" userId="4a6be2db-6c11-4931-a331-3c46f6397f36" providerId="ADAL" clId="{F73A0786-DCE8-4093-8B6F-4D718448A43A}" dt="2023-12-11T17:22:21.640" v="1975" actId="47"/>
        <pc:sldMkLst>
          <pc:docMk/>
          <pc:sldMk cId="441681255" sldId="313"/>
        </pc:sldMkLst>
      </pc:sldChg>
      <pc:sldChg chg="del">
        <pc:chgData name="Ty Bereskie" userId="4a6be2db-6c11-4931-a331-3c46f6397f36" providerId="ADAL" clId="{F73A0786-DCE8-4093-8B6F-4D718448A43A}" dt="2023-12-11T15:11:55.134" v="4" actId="47"/>
        <pc:sldMkLst>
          <pc:docMk/>
          <pc:sldMk cId="4021182853" sldId="314"/>
        </pc:sldMkLst>
      </pc:sldChg>
      <pc:sldChg chg="del">
        <pc:chgData name="Ty Bereskie" userId="4a6be2db-6c11-4931-a331-3c46f6397f36" providerId="ADAL" clId="{F73A0786-DCE8-4093-8B6F-4D718448A43A}" dt="2023-12-11T17:23:24.727" v="1992" actId="47"/>
        <pc:sldMkLst>
          <pc:docMk/>
          <pc:sldMk cId="708108375" sldId="315"/>
        </pc:sldMkLst>
      </pc:sldChg>
      <pc:sldChg chg="del">
        <pc:chgData name="Ty Bereskie" userId="4a6be2db-6c11-4931-a331-3c46f6397f36" providerId="ADAL" clId="{F73A0786-DCE8-4093-8B6F-4D718448A43A}" dt="2023-12-11T17:23:23.523" v="1990" actId="47"/>
        <pc:sldMkLst>
          <pc:docMk/>
          <pc:sldMk cId="849406200" sldId="316"/>
        </pc:sldMkLst>
      </pc:sldChg>
      <pc:sldChg chg="del">
        <pc:chgData name="Ty Bereskie" userId="4a6be2db-6c11-4931-a331-3c46f6397f36" providerId="ADAL" clId="{F73A0786-DCE8-4093-8B6F-4D718448A43A}" dt="2023-12-11T16:29:21.311" v="896" actId="47"/>
        <pc:sldMkLst>
          <pc:docMk/>
          <pc:sldMk cId="259392251" sldId="318"/>
        </pc:sldMkLst>
      </pc:sldChg>
      <pc:sldChg chg="del">
        <pc:chgData name="Ty Bereskie" userId="4a6be2db-6c11-4931-a331-3c46f6397f36" providerId="ADAL" clId="{F73A0786-DCE8-4093-8B6F-4D718448A43A}" dt="2023-12-11T17:23:22.056" v="1989" actId="47"/>
        <pc:sldMkLst>
          <pc:docMk/>
          <pc:sldMk cId="3700629835" sldId="319"/>
        </pc:sldMkLst>
      </pc:sldChg>
      <pc:sldChg chg="del">
        <pc:chgData name="Ty Bereskie" userId="4a6be2db-6c11-4931-a331-3c46f6397f36" providerId="ADAL" clId="{F73A0786-DCE8-4093-8B6F-4D718448A43A}" dt="2023-12-11T15:11:53.692" v="1" actId="47"/>
        <pc:sldMkLst>
          <pc:docMk/>
          <pc:sldMk cId="2847672785" sldId="320"/>
        </pc:sldMkLst>
      </pc:sldChg>
      <pc:sldChg chg="del">
        <pc:chgData name="Ty Bereskie" userId="4a6be2db-6c11-4931-a331-3c46f6397f36" providerId="ADAL" clId="{F73A0786-DCE8-4093-8B6F-4D718448A43A}" dt="2023-12-11T15:11:54.062" v="2" actId="47"/>
        <pc:sldMkLst>
          <pc:docMk/>
          <pc:sldMk cId="2689867518" sldId="321"/>
        </pc:sldMkLst>
      </pc:sldChg>
      <pc:sldChg chg="modSp add mod">
        <pc:chgData name="Ty Bereskie" userId="4a6be2db-6c11-4931-a331-3c46f6397f36" providerId="ADAL" clId="{F73A0786-DCE8-4093-8B6F-4D718448A43A}" dt="2023-12-12T15:34:54.741" v="3554" actId="20577"/>
        <pc:sldMkLst>
          <pc:docMk/>
          <pc:sldMk cId="3217608195" sldId="328"/>
        </pc:sldMkLst>
        <pc:spChg chg="mod">
          <ac:chgData name="Ty Bereskie" userId="4a6be2db-6c11-4931-a331-3c46f6397f36" providerId="ADAL" clId="{F73A0786-DCE8-4093-8B6F-4D718448A43A}" dt="2023-12-12T15:34:54.741" v="3554" actId="20577"/>
          <ac:spMkLst>
            <pc:docMk/>
            <pc:sldMk cId="3217608195" sldId="328"/>
            <ac:spMk id="2" creationId="{00000000-0000-0000-0000-000000000000}"/>
          </ac:spMkLst>
        </pc:spChg>
      </pc:sldChg>
      <pc:sldChg chg="addSp delSp modSp add del mod">
        <pc:chgData name="Ty Bereskie" userId="4a6be2db-6c11-4931-a331-3c46f6397f36" providerId="ADAL" clId="{F73A0786-DCE8-4093-8B6F-4D718448A43A}" dt="2023-12-11T16:13:18.185" v="775" actId="47"/>
        <pc:sldMkLst>
          <pc:docMk/>
          <pc:sldMk cId="94121597" sldId="384"/>
        </pc:sldMkLst>
        <pc:spChg chg="add mod">
          <ac:chgData name="Ty Bereskie" userId="4a6be2db-6c11-4931-a331-3c46f6397f36" providerId="ADAL" clId="{F73A0786-DCE8-4093-8B6F-4D718448A43A}" dt="2023-12-11T15:15:49.470" v="208" actId="1076"/>
          <ac:spMkLst>
            <pc:docMk/>
            <pc:sldMk cId="94121597" sldId="384"/>
            <ac:spMk id="3" creationId="{16F0BEC6-D3E5-633F-6F37-6DDDA38FD3E4}"/>
          </ac:spMkLst>
        </pc:spChg>
        <pc:spChg chg="add mod">
          <ac:chgData name="Ty Bereskie" userId="4a6be2db-6c11-4931-a331-3c46f6397f36" providerId="ADAL" clId="{F73A0786-DCE8-4093-8B6F-4D718448A43A}" dt="2023-12-11T15:15:57.883" v="212" actId="1076"/>
          <ac:spMkLst>
            <pc:docMk/>
            <pc:sldMk cId="94121597" sldId="384"/>
            <ac:spMk id="4" creationId="{4699F4C7-65EA-EDD7-CE5A-9CB553E2694D}"/>
          </ac:spMkLst>
        </pc:spChg>
        <pc:spChg chg="add mod">
          <ac:chgData name="Ty Bereskie" userId="4a6be2db-6c11-4931-a331-3c46f6397f36" providerId="ADAL" clId="{F73A0786-DCE8-4093-8B6F-4D718448A43A}" dt="2023-12-11T15:16:16.635" v="217" actId="14100"/>
          <ac:spMkLst>
            <pc:docMk/>
            <pc:sldMk cId="94121597" sldId="384"/>
            <ac:spMk id="5" creationId="{D12CBF92-50D5-7B5C-FDD1-2A427AAB1FAD}"/>
          </ac:spMkLst>
        </pc:spChg>
        <pc:spChg chg="add mod">
          <ac:chgData name="Ty Bereskie" userId="4a6be2db-6c11-4931-a331-3c46f6397f36" providerId="ADAL" clId="{F73A0786-DCE8-4093-8B6F-4D718448A43A}" dt="2023-12-11T15:16:28.069" v="220" actId="1076"/>
          <ac:spMkLst>
            <pc:docMk/>
            <pc:sldMk cId="94121597" sldId="384"/>
            <ac:spMk id="6" creationId="{CAE470B0-644F-D724-CAD0-839092C9A301}"/>
          </ac:spMkLst>
        </pc:spChg>
        <pc:spChg chg="add del mod">
          <ac:chgData name="Ty Bereskie" userId="4a6be2db-6c11-4931-a331-3c46f6397f36" providerId="ADAL" clId="{F73A0786-DCE8-4093-8B6F-4D718448A43A}" dt="2023-12-11T15:28:10.625" v="584"/>
          <ac:spMkLst>
            <pc:docMk/>
            <pc:sldMk cId="94121597" sldId="384"/>
            <ac:spMk id="7" creationId="{3881BFF9-AC5D-1B72-AF89-F585155CEC00}"/>
          </ac:spMkLst>
        </pc:spChg>
        <pc:picChg chg="mod modCrop">
          <ac:chgData name="Ty Bereskie" userId="4a6be2db-6c11-4931-a331-3c46f6397f36" providerId="ADAL" clId="{F73A0786-DCE8-4093-8B6F-4D718448A43A}" dt="2023-12-11T16:11:24.750" v="730" actId="1076"/>
          <ac:picMkLst>
            <pc:docMk/>
            <pc:sldMk cId="94121597" sldId="384"/>
            <ac:picMk id="2" creationId="{0452BC9C-80DD-2D01-EADA-6E9F5D812282}"/>
          </ac:picMkLst>
        </pc:picChg>
      </pc:sldChg>
      <pc:sldChg chg="addSp delSp modSp add del mod">
        <pc:chgData name="Ty Bereskie" userId="4a6be2db-6c11-4931-a331-3c46f6397f36" providerId="ADAL" clId="{F73A0786-DCE8-4093-8B6F-4D718448A43A}" dt="2023-12-11T16:31:57.242" v="918" actId="47"/>
        <pc:sldMkLst>
          <pc:docMk/>
          <pc:sldMk cId="1530255645" sldId="385"/>
        </pc:sldMkLst>
        <pc:spChg chg="add del mod">
          <ac:chgData name="Ty Bereskie" userId="4a6be2db-6c11-4931-a331-3c46f6397f36" providerId="ADAL" clId="{F73A0786-DCE8-4093-8B6F-4D718448A43A}" dt="2023-12-11T15:18:14.422" v="275" actId="478"/>
          <ac:spMkLst>
            <pc:docMk/>
            <pc:sldMk cId="1530255645" sldId="385"/>
            <ac:spMk id="3" creationId="{492BB0B0-1089-8BD9-FC0C-38B2B5CA342A}"/>
          </ac:spMkLst>
        </pc:spChg>
        <pc:spChg chg="mod">
          <ac:chgData name="Ty Bereskie" userId="4a6be2db-6c11-4931-a331-3c46f6397f36" providerId="ADAL" clId="{F73A0786-DCE8-4093-8B6F-4D718448A43A}" dt="2023-12-11T15:19:29.361" v="357" actId="20577"/>
          <ac:spMkLst>
            <pc:docMk/>
            <pc:sldMk cId="1530255645" sldId="385"/>
            <ac:spMk id="18" creationId="{9F2FEA60-F900-4C56-9486-48EA30926F6E}"/>
          </ac:spMkLst>
        </pc:spChg>
        <pc:spChg chg="del mod">
          <ac:chgData name="Ty Bereskie" userId="4a6be2db-6c11-4931-a331-3c46f6397f36" providerId="ADAL" clId="{F73A0786-DCE8-4093-8B6F-4D718448A43A}" dt="2023-12-11T15:18:19.112" v="277" actId="478"/>
          <ac:spMkLst>
            <pc:docMk/>
            <pc:sldMk cId="1530255645" sldId="385"/>
            <ac:spMk id="19" creationId="{AB6583FE-B653-4C01-9ADF-EC8514A0B5ED}"/>
          </ac:spMkLst>
        </pc:spChg>
        <pc:picChg chg="add mod">
          <ac:chgData name="Ty Bereskie" userId="4a6be2db-6c11-4931-a331-3c46f6397f36" providerId="ADAL" clId="{F73A0786-DCE8-4093-8B6F-4D718448A43A}" dt="2023-12-11T15:20:38.529" v="387" actId="1076"/>
          <ac:picMkLst>
            <pc:docMk/>
            <pc:sldMk cId="1530255645" sldId="385"/>
            <ac:picMk id="4" creationId="{ECBB39C9-DA3C-E45B-DFF6-CCAD94C61C31}"/>
          </ac:picMkLst>
        </pc:picChg>
        <pc:picChg chg="del">
          <ac:chgData name="Ty Bereskie" userId="4a6be2db-6c11-4931-a331-3c46f6397f36" providerId="ADAL" clId="{F73A0786-DCE8-4093-8B6F-4D718448A43A}" dt="2023-12-11T15:18:12.812" v="274" actId="478"/>
          <ac:picMkLst>
            <pc:docMk/>
            <pc:sldMk cId="1530255645" sldId="385"/>
            <ac:picMk id="8" creationId="{7B7F6341-D9BE-4D3C-92A1-37FAA11DE63C}"/>
          </ac:picMkLst>
        </pc:picChg>
      </pc:sldChg>
      <pc:sldChg chg="addSp delSp modSp add mod ord">
        <pc:chgData name="Ty Bereskie" userId="4a6be2db-6c11-4931-a331-3c46f6397f36" providerId="ADAL" clId="{F73A0786-DCE8-4093-8B6F-4D718448A43A}" dt="2023-12-12T15:39:49.810" v="3676" actId="113"/>
        <pc:sldMkLst>
          <pc:docMk/>
          <pc:sldMk cId="683288960" sldId="386"/>
        </pc:sldMkLst>
        <pc:spChg chg="add mod">
          <ac:chgData name="Ty Bereskie" userId="4a6be2db-6c11-4931-a331-3c46f6397f36" providerId="ADAL" clId="{F73A0786-DCE8-4093-8B6F-4D718448A43A}" dt="2023-12-12T15:39:49.810" v="3676" actId="113"/>
          <ac:spMkLst>
            <pc:docMk/>
            <pc:sldMk cId="683288960" sldId="386"/>
            <ac:spMk id="3" creationId="{8A9A842B-576B-A098-F878-2DD6E4FFAE94}"/>
          </ac:spMkLst>
        </pc:spChg>
        <pc:spChg chg="add mod">
          <ac:chgData name="Ty Bereskie" userId="4a6be2db-6c11-4931-a331-3c46f6397f36" providerId="ADAL" clId="{F73A0786-DCE8-4093-8B6F-4D718448A43A}" dt="2023-12-12T15:39:46.059" v="3675" actId="113"/>
          <ac:spMkLst>
            <pc:docMk/>
            <pc:sldMk cId="683288960" sldId="386"/>
            <ac:spMk id="7" creationId="{2A2D833E-F14D-B1D6-F6A8-1AFA8F135020}"/>
          </ac:spMkLst>
        </pc:spChg>
        <pc:spChg chg="mod">
          <ac:chgData name="Ty Bereskie" userId="4a6be2db-6c11-4931-a331-3c46f6397f36" providerId="ADAL" clId="{F73A0786-DCE8-4093-8B6F-4D718448A43A}" dt="2023-12-12T15:35:32.029" v="3605" actId="27636"/>
          <ac:spMkLst>
            <pc:docMk/>
            <pc:sldMk cId="683288960" sldId="386"/>
            <ac:spMk id="18" creationId="{9F2FEA60-F900-4C56-9486-48EA30926F6E}"/>
          </ac:spMkLst>
        </pc:spChg>
        <pc:picChg chg="add mod">
          <ac:chgData name="Ty Bereskie" userId="4a6be2db-6c11-4931-a331-3c46f6397f36" providerId="ADAL" clId="{F73A0786-DCE8-4093-8B6F-4D718448A43A}" dt="2023-12-11T15:20:42.915" v="388" actId="1076"/>
          <ac:picMkLst>
            <pc:docMk/>
            <pc:sldMk cId="683288960" sldId="386"/>
            <ac:picMk id="2" creationId="{61ACF2C7-D63F-319B-EF3C-526706109118}"/>
          </ac:picMkLst>
        </pc:picChg>
        <pc:picChg chg="del">
          <ac:chgData name="Ty Bereskie" userId="4a6be2db-6c11-4931-a331-3c46f6397f36" providerId="ADAL" clId="{F73A0786-DCE8-4093-8B6F-4D718448A43A}" dt="2023-12-11T15:20:18.070" v="381" actId="478"/>
          <ac:picMkLst>
            <pc:docMk/>
            <pc:sldMk cId="683288960" sldId="386"/>
            <ac:picMk id="4" creationId="{ECBB39C9-DA3C-E45B-DFF6-CCAD94C61C31}"/>
          </ac:picMkLst>
        </pc:picChg>
        <pc:picChg chg="add mod modCrop">
          <ac:chgData name="Ty Bereskie" userId="4a6be2db-6c11-4931-a331-3c46f6397f36" providerId="ADAL" clId="{F73A0786-DCE8-4093-8B6F-4D718448A43A}" dt="2023-12-11T15:23:07.612" v="427" actId="14100"/>
          <ac:picMkLst>
            <pc:docMk/>
            <pc:sldMk cId="683288960" sldId="386"/>
            <ac:picMk id="6" creationId="{96DDCE7B-1B5A-5D41-8C20-EA110C051D6C}"/>
          </ac:picMkLst>
        </pc:picChg>
      </pc:sldChg>
      <pc:sldChg chg="addSp delSp modSp del mod">
        <pc:chgData name="Ty Bereskie" userId="4a6be2db-6c11-4931-a331-3c46f6397f36" providerId="ADAL" clId="{F73A0786-DCE8-4093-8B6F-4D718448A43A}" dt="2023-12-11T16:30:05.571" v="899" actId="47"/>
        <pc:sldMkLst>
          <pc:docMk/>
          <pc:sldMk cId="0" sldId="387"/>
        </pc:sldMkLst>
        <pc:spChg chg="add del mod">
          <ac:chgData name="Ty Bereskie" userId="4a6be2db-6c11-4931-a331-3c46f6397f36" providerId="ADAL" clId="{F73A0786-DCE8-4093-8B6F-4D718448A43A}" dt="2023-12-11T15:26:13.741" v="500"/>
          <ac:spMkLst>
            <pc:docMk/>
            <pc:sldMk cId="0" sldId="387"/>
            <ac:spMk id="2" creationId="{4F582F5C-4A11-CA70-BC9A-DC0F7B45B20B}"/>
          </ac:spMkLst>
        </pc:spChg>
        <pc:spChg chg="add del mod">
          <ac:chgData name="Ty Bereskie" userId="4a6be2db-6c11-4931-a331-3c46f6397f36" providerId="ADAL" clId="{F73A0786-DCE8-4093-8B6F-4D718448A43A}" dt="2023-12-11T15:26:12.312" v="496"/>
          <ac:spMkLst>
            <pc:docMk/>
            <pc:sldMk cId="0" sldId="387"/>
            <ac:spMk id="3" creationId="{72ED90F5-E5B7-0E2A-90E7-4D9EEBD82C54}"/>
          </ac:spMkLst>
        </pc:spChg>
        <pc:spChg chg="add mod">
          <ac:chgData name="Ty Bereskie" userId="4a6be2db-6c11-4931-a331-3c46f6397f36" providerId="ADAL" clId="{F73A0786-DCE8-4093-8B6F-4D718448A43A}" dt="2023-12-11T15:28:04.391" v="582" actId="20577"/>
          <ac:spMkLst>
            <pc:docMk/>
            <pc:sldMk cId="0" sldId="387"/>
            <ac:spMk id="4" creationId="{658BFF5F-EF9D-4559-851C-ED5813855432}"/>
          </ac:spMkLst>
        </pc:spChg>
        <pc:spChg chg="add mod">
          <ac:chgData name="Ty Bereskie" userId="4a6be2db-6c11-4931-a331-3c46f6397f36" providerId="ADAL" clId="{F73A0786-DCE8-4093-8B6F-4D718448A43A}" dt="2023-12-11T15:28:17.070" v="587" actId="1076"/>
          <ac:spMkLst>
            <pc:docMk/>
            <pc:sldMk cId="0" sldId="387"/>
            <ac:spMk id="5" creationId="{A01EB342-C2AE-ED32-5193-A647AD21E0D0}"/>
          </ac:spMkLst>
        </pc:spChg>
        <pc:spChg chg="add mod">
          <ac:chgData name="Ty Bereskie" userId="4a6be2db-6c11-4931-a331-3c46f6397f36" providerId="ADAL" clId="{F73A0786-DCE8-4093-8B6F-4D718448A43A}" dt="2023-12-11T15:28:32.409" v="595" actId="14100"/>
          <ac:spMkLst>
            <pc:docMk/>
            <pc:sldMk cId="0" sldId="387"/>
            <ac:spMk id="6" creationId="{8768AC84-D4D2-8FB1-83A8-0B682E1341E8}"/>
          </ac:spMkLst>
        </pc:spChg>
        <pc:spChg chg="add mod">
          <ac:chgData name="Ty Bereskie" userId="4a6be2db-6c11-4931-a331-3c46f6397f36" providerId="ADAL" clId="{F73A0786-DCE8-4093-8B6F-4D718448A43A}" dt="2023-12-11T15:28:30.569" v="594" actId="14100"/>
          <ac:spMkLst>
            <pc:docMk/>
            <pc:sldMk cId="0" sldId="387"/>
            <ac:spMk id="7" creationId="{33716CCD-8285-EBDE-6111-0AE9C7421779}"/>
          </ac:spMkLst>
        </pc:spChg>
        <pc:spChg chg="add mod">
          <ac:chgData name="Ty Bereskie" userId="4a6be2db-6c11-4931-a331-3c46f6397f36" providerId="ADAL" clId="{F73A0786-DCE8-4093-8B6F-4D718448A43A}" dt="2023-12-11T15:29:09.517" v="616" actId="1076"/>
          <ac:spMkLst>
            <pc:docMk/>
            <pc:sldMk cId="0" sldId="387"/>
            <ac:spMk id="8" creationId="{BB612E0D-D1B3-DAA0-DD80-AB0F3517E7D6}"/>
          </ac:spMkLst>
        </pc:spChg>
        <pc:spChg chg="mod">
          <ac:chgData name="Ty Bereskie" userId="4a6be2db-6c11-4931-a331-3c46f6397f36" providerId="ADAL" clId="{F73A0786-DCE8-4093-8B6F-4D718448A43A}" dt="2023-12-11T15:26:31.550" v="505" actId="1076"/>
          <ac:spMkLst>
            <pc:docMk/>
            <pc:sldMk cId="0" sldId="387"/>
            <ac:spMk id="36868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8:54.519" v="601" actId="20577"/>
          <ac:spMkLst>
            <pc:docMk/>
            <pc:sldMk cId="0" sldId="387"/>
            <ac:spMk id="36874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6:58.452" v="536" actId="692"/>
          <ac:spMkLst>
            <pc:docMk/>
            <pc:sldMk cId="0" sldId="387"/>
            <ac:spMk id="36875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7:07.155" v="546" actId="692"/>
          <ac:spMkLst>
            <pc:docMk/>
            <pc:sldMk cId="0" sldId="387"/>
            <ac:spMk id="36876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7:13.383" v="556" actId="692"/>
          <ac:spMkLst>
            <pc:docMk/>
            <pc:sldMk cId="0" sldId="387"/>
            <ac:spMk id="36877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7:20.191" v="566" actId="692"/>
          <ac:spMkLst>
            <pc:docMk/>
            <pc:sldMk cId="0" sldId="387"/>
            <ac:spMk id="36878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6:45.102" v="525" actId="692"/>
          <ac:spMkLst>
            <pc:docMk/>
            <pc:sldMk cId="0" sldId="387"/>
            <ac:spMk id="36879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6:40.015" v="516" actId="692"/>
          <ac:spMkLst>
            <pc:docMk/>
            <pc:sldMk cId="0" sldId="387"/>
            <ac:spMk id="36880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8:47.371" v="596" actId="1076"/>
          <ac:spMkLst>
            <pc:docMk/>
            <pc:sldMk cId="0" sldId="387"/>
            <ac:spMk id="36881" creationId="{00000000-0000-0000-0000-000000000000}"/>
          </ac:spMkLst>
        </pc:spChg>
        <pc:spChg chg="add del mod">
          <ac:chgData name="Ty Bereskie" userId="4a6be2db-6c11-4931-a331-3c46f6397f36" providerId="ADAL" clId="{F73A0786-DCE8-4093-8B6F-4D718448A43A}" dt="2023-12-11T15:26:13.971" v="501" actId="47"/>
          <ac:spMkLst>
            <pc:docMk/>
            <pc:sldMk cId="0" sldId="387"/>
            <ac:spMk id="36882" creationId="{00000000-0000-0000-0000-000000000000}"/>
          </ac:spMkLst>
        </pc:spChg>
        <pc:spChg chg="mod">
          <ac:chgData name="Ty Bereskie" userId="4a6be2db-6c11-4931-a331-3c46f6397f36" providerId="ADAL" clId="{F73A0786-DCE8-4093-8B6F-4D718448A43A}" dt="2023-12-11T15:27:26.441" v="576" actId="692"/>
          <ac:spMkLst>
            <pc:docMk/>
            <pc:sldMk cId="0" sldId="387"/>
            <ac:spMk id="36884" creationId="{00000000-0000-0000-0000-000000000000}"/>
          </ac:spMkLst>
        </pc:spChg>
        <pc:picChg chg="mod">
          <ac:chgData name="Ty Bereskie" userId="4a6be2db-6c11-4931-a331-3c46f6397f36" providerId="ADAL" clId="{F73A0786-DCE8-4093-8B6F-4D718448A43A}" dt="2023-12-11T15:28:19.792" v="590" actId="1076"/>
          <ac:picMkLst>
            <pc:docMk/>
            <pc:sldMk cId="0" sldId="387"/>
            <ac:picMk id="36867" creationId="{00000000-0000-0000-0000-000000000000}"/>
          </ac:picMkLst>
        </pc:picChg>
      </pc:sldChg>
      <pc:sldChg chg="add del ord">
        <pc:chgData name="Ty Bereskie" userId="4a6be2db-6c11-4931-a331-3c46f6397f36" providerId="ADAL" clId="{F73A0786-DCE8-4093-8B6F-4D718448A43A}" dt="2023-12-12T16:12:44.148" v="5117" actId="47"/>
        <pc:sldMkLst>
          <pc:docMk/>
          <pc:sldMk cId="771272346" sldId="388"/>
        </pc:sldMkLst>
      </pc:sldChg>
      <pc:sldChg chg="addSp delSp modSp add del mod">
        <pc:chgData name="Ty Bereskie" userId="4a6be2db-6c11-4931-a331-3c46f6397f36" providerId="ADAL" clId="{F73A0786-DCE8-4093-8B6F-4D718448A43A}" dt="2023-12-11T16:05:09.012" v="699" actId="47"/>
        <pc:sldMkLst>
          <pc:docMk/>
          <pc:sldMk cId="2442050093" sldId="389"/>
        </pc:sldMkLst>
        <pc:spChg chg="del">
          <ac:chgData name="Ty Bereskie" userId="4a6be2db-6c11-4931-a331-3c46f6397f36" providerId="ADAL" clId="{F73A0786-DCE8-4093-8B6F-4D718448A43A}" dt="2023-12-11T16:02:53.090" v="649" actId="478"/>
          <ac:spMkLst>
            <pc:docMk/>
            <pc:sldMk cId="2442050093" sldId="389"/>
            <ac:spMk id="3" creationId="{16F0BEC6-D3E5-633F-6F37-6DDDA38FD3E4}"/>
          </ac:spMkLst>
        </pc:spChg>
        <pc:spChg chg="del">
          <ac:chgData name="Ty Bereskie" userId="4a6be2db-6c11-4931-a331-3c46f6397f36" providerId="ADAL" clId="{F73A0786-DCE8-4093-8B6F-4D718448A43A}" dt="2023-12-11T16:02:55.356" v="650" actId="478"/>
          <ac:spMkLst>
            <pc:docMk/>
            <pc:sldMk cId="2442050093" sldId="389"/>
            <ac:spMk id="4" creationId="{4699F4C7-65EA-EDD7-CE5A-9CB553E2694D}"/>
          </ac:spMkLst>
        </pc:spChg>
        <pc:spChg chg="del">
          <ac:chgData name="Ty Bereskie" userId="4a6be2db-6c11-4931-a331-3c46f6397f36" providerId="ADAL" clId="{F73A0786-DCE8-4093-8B6F-4D718448A43A}" dt="2023-12-11T16:02:57.113" v="651" actId="478"/>
          <ac:spMkLst>
            <pc:docMk/>
            <pc:sldMk cId="2442050093" sldId="389"/>
            <ac:spMk id="5" creationId="{D12CBF92-50D5-7B5C-FDD1-2A427AAB1FAD}"/>
          </ac:spMkLst>
        </pc:spChg>
        <pc:spChg chg="del">
          <ac:chgData name="Ty Bereskie" userId="4a6be2db-6c11-4931-a331-3c46f6397f36" providerId="ADAL" clId="{F73A0786-DCE8-4093-8B6F-4D718448A43A}" dt="2023-12-11T16:02:50.705" v="648" actId="478"/>
          <ac:spMkLst>
            <pc:docMk/>
            <pc:sldMk cId="2442050093" sldId="389"/>
            <ac:spMk id="6" creationId="{CAE470B0-644F-D724-CAD0-839092C9A301}"/>
          </ac:spMkLst>
        </pc:spChg>
        <pc:picChg chg="del">
          <ac:chgData name="Ty Bereskie" userId="4a6be2db-6c11-4931-a331-3c46f6397f36" providerId="ADAL" clId="{F73A0786-DCE8-4093-8B6F-4D718448A43A}" dt="2023-12-11T16:02:48.746" v="647" actId="478"/>
          <ac:picMkLst>
            <pc:docMk/>
            <pc:sldMk cId="2442050093" sldId="389"/>
            <ac:picMk id="2" creationId="{0452BC9C-80DD-2D01-EADA-6E9F5D812282}"/>
          </ac:picMkLst>
        </pc:picChg>
        <pc:picChg chg="add mod">
          <ac:chgData name="Ty Bereskie" userId="4a6be2db-6c11-4931-a331-3c46f6397f36" providerId="ADAL" clId="{F73A0786-DCE8-4093-8B6F-4D718448A43A}" dt="2023-12-11T16:03:11.100" v="656" actId="1076"/>
          <ac:picMkLst>
            <pc:docMk/>
            <pc:sldMk cId="2442050093" sldId="389"/>
            <ac:picMk id="8" creationId="{A5C4BDD9-C3B4-B697-0541-4098DDC3ED65}"/>
          </ac:picMkLst>
        </pc:picChg>
      </pc:sldChg>
      <pc:sldChg chg="addSp delSp modSp add mod ord">
        <pc:chgData name="Ty Bereskie" userId="4a6be2db-6c11-4931-a331-3c46f6397f36" providerId="ADAL" clId="{F73A0786-DCE8-4093-8B6F-4D718448A43A}" dt="2023-12-11T16:05:01.932" v="698" actId="14100"/>
        <pc:sldMkLst>
          <pc:docMk/>
          <pc:sldMk cId="4113569552" sldId="390"/>
        </pc:sldMkLst>
        <pc:spChg chg="del">
          <ac:chgData name="Ty Bereskie" userId="4a6be2db-6c11-4931-a331-3c46f6397f36" providerId="ADAL" clId="{F73A0786-DCE8-4093-8B6F-4D718448A43A}" dt="2023-12-11T16:03:48.688" v="663" actId="478"/>
          <ac:spMkLst>
            <pc:docMk/>
            <pc:sldMk cId="4113569552" sldId="390"/>
            <ac:spMk id="3" creationId="{8A9A842B-576B-A098-F878-2DD6E4FFAE94}"/>
          </ac:spMkLst>
        </pc:spChg>
        <pc:spChg chg="del">
          <ac:chgData name="Ty Bereskie" userId="4a6be2db-6c11-4931-a331-3c46f6397f36" providerId="ADAL" clId="{F73A0786-DCE8-4093-8B6F-4D718448A43A}" dt="2023-12-11T16:03:44.225" v="661" actId="478"/>
          <ac:spMkLst>
            <pc:docMk/>
            <pc:sldMk cId="4113569552" sldId="390"/>
            <ac:spMk id="7" creationId="{2A2D833E-F14D-B1D6-F6A8-1AFA8F135020}"/>
          </ac:spMkLst>
        </pc:spChg>
        <pc:spChg chg="mod">
          <ac:chgData name="Ty Bereskie" userId="4a6be2db-6c11-4931-a331-3c46f6397f36" providerId="ADAL" clId="{F73A0786-DCE8-4093-8B6F-4D718448A43A}" dt="2023-12-11T16:03:55.301" v="682" actId="20577"/>
          <ac:spMkLst>
            <pc:docMk/>
            <pc:sldMk cId="4113569552" sldId="390"/>
            <ac:spMk id="18" creationId="{9F2FEA60-F900-4C56-9486-48EA30926F6E}"/>
          </ac:spMkLst>
        </pc:spChg>
        <pc:picChg chg="del">
          <ac:chgData name="Ty Bereskie" userId="4a6be2db-6c11-4931-a331-3c46f6397f36" providerId="ADAL" clId="{F73A0786-DCE8-4093-8B6F-4D718448A43A}" dt="2023-12-11T16:03:45.892" v="662" actId="478"/>
          <ac:picMkLst>
            <pc:docMk/>
            <pc:sldMk cId="4113569552" sldId="390"/>
            <ac:picMk id="2" creationId="{61ACF2C7-D63F-319B-EF3C-526706109118}"/>
          </ac:picMkLst>
        </pc:picChg>
        <pc:picChg chg="add del mod modCrop">
          <ac:chgData name="Ty Bereskie" userId="4a6be2db-6c11-4931-a331-3c46f6397f36" providerId="ADAL" clId="{F73A0786-DCE8-4093-8B6F-4D718448A43A}" dt="2023-12-11T16:04:35.753" v="691" actId="478"/>
          <ac:picMkLst>
            <pc:docMk/>
            <pc:sldMk cId="4113569552" sldId="390"/>
            <ac:picMk id="5" creationId="{8027070E-84BC-7455-E3E2-795FD0476711}"/>
          </ac:picMkLst>
        </pc:picChg>
        <pc:picChg chg="del">
          <ac:chgData name="Ty Bereskie" userId="4a6be2db-6c11-4931-a331-3c46f6397f36" providerId="ADAL" clId="{F73A0786-DCE8-4093-8B6F-4D718448A43A}" dt="2023-12-11T16:03:38.895" v="660" actId="478"/>
          <ac:picMkLst>
            <pc:docMk/>
            <pc:sldMk cId="4113569552" sldId="390"/>
            <ac:picMk id="6" creationId="{96DDCE7B-1B5A-5D41-8C20-EA110C051D6C}"/>
          </ac:picMkLst>
        </pc:picChg>
        <pc:picChg chg="add mod modCrop">
          <ac:chgData name="Ty Bereskie" userId="4a6be2db-6c11-4931-a331-3c46f6397f36" providerId="ADAL" clId="{F73A0786-DCE8-4093-8B6F-4D718448A43A}" dt="2023-12-11T16:05:01.932" v="698" actId="14100"/>
          <ac:picMkLst>
            <pc:docMk/>
            <pc:sldMk cId="4113569552" sldId="390"/>
            <ac:picMk id="9" creationId="{B466838B-12AC-D881-E990-6FB5F7987F94}"/>
          </ac:picMkLst>
        </pc:picChg>
      </pc:sldChg>
      <pc:sldChg chg="addSp delSp modSp add mod modClrScheme chgLayout">
        <pc:chgData name="Ty Bereskie" userId="4a6be2db-6c11-4931-a331-3c46f6397f36" providerId="ADAL" clId="{F73A0786-DCE8-4093-8B6F-4D718448A43A}" dt="2023-12-11T16:13:13.460" v="774" actId="14100"/>
        <pc:sldMkLst>
          <pc:docMk/>
          <pc:sldMk cId="3570161722" sldId="391"/>
        </pc:sldMkLst>
        <pc:spChg chg="add mod">
          <ac:chgData name="Ty Bereskie" userId="4a6be2db-6c11-4931-a331-3c46f6397f36" providerId="ADAL" clId="{F73A0786-DCE8-4093-8B6F-4D718448A43A}" dt="2023-12-11T16:12:48.951" v="765" actId="1076"/>
          <ac:spMkLst>
            <pc:docMk/>
            <pc:sldMk cId="3570161722" sldId="391"/>
            <ac:spMk id="3" creationId="{9E250EFD-3DD2-B199-F03C-7FE9E40A9001}"/>
          </ac:spMkLst>
        </pc:spChg>
        <pc:spChg chg="add mod">
          <ac:chgData name="Ty Bereskie" userId="4a6be2db-6c11-4931-a331-3c46f6397f36" providerId="ADAL" clId="{F73A0786-DCE8-4093-8B6F-4D718448A43A}" dt="2023-12-11T16:12:57.686" v="768" actId="14100"/>
          <ac:spMkLst>
            <pc:docMk/>
            <pc:sldMk cId="3570161722" sldId="391"/>
            <ac:spMk id="4" creationId="{D2762436-571F-CE49-0E8B-76FE9444EC50}"/>
          </ac:spMkLst>
        </pc:spChg>
        <pc:spChg chg="add mod">
          <ac:chgData name="Ty Bereskie" userId="4a6be2db-6c11-4931-a331-3c46f6397f36" providerId="ADAL" clId="{F73A0786-DCE8-4093-8B6F-4D718448A43A}" dt="2023-12-11T16:13:04.799" v="771" actId="14100"/>
          <ac:spMkLst>
            <pc:docMk/>
            <pc:sldMk cId="3570161722" sldId="391"/>
            <ac:spMk id="5" creationId="{0F3B8159-E87F-4977-228E-DCD39E83E49B}"/>
          </ac:spMkLst>
        </pc:spChg>
        <pc:spChg chg="add mod">
          <ac:chgData name="Ty Bereskie" userId="4a6be2db-6c11-4931-a331-3c46f6397f36" providerId="ADAL" clId="{F73A0786-DCE8-4093-8B6F-4D718448A43A}" dt="2023-12-11T16:13:13.460" v="774" actId="14100"/>
          <ac:spMkLst>
            <pc:docMk/>
            <pc:sldMk cId="3570161722" sldId="391"/>
            <ac:spMk id="6" creationId="{0B3DF1E3-BFC6-85DC-7A84-ABA5A1A2A008}"/>
          </ac:spMkLst>
        </pc:spChg>
        <pc:spChg chg="add del mod">
          <ac:chgData name="Ty Bereskie" userId="4a6be2db-6c11-4931-a331-3c46f6397f36" providerId="ADAL" clId="{F73A0786-DCE8-4093-8B6F-4D718448A43A}" dt="2023-12-11T16:11:47.626" v="738" actId="26606"/>
          <ac:spMkLst>
            <pc:docMk/>
            <pc:sldMk cId="3570161722" sldId="391"/>
            <ac:spMk id="18" creationId="{670BB138-EE74-5743-573A-AE6B1CDC762E}"/>
          </ac:spMkLst>
        </pc:spChg>
        <pc:spChg chg="add del mod replId">
          <ac:chgData name="Ty Bereskie" userId="4a6be2db-6c11-4931-a331-3c46f6397f36" providerId="ADAL" clId="{F73A0786-DCE8-4093-8B6F-4D718448A43A}" dt="2023-12-11T16:11:52.268" v="754" actId="20577"/>
          <ac:spMkLst>
            <pc:docMk/>
            <pc:sldMk cId="3570161722" sldId="391"/>
            <ac:spMk id="18" creationId="{9F2FEA60-F900-4C56-9486-48EA30926F6E}"/>
          </ac:spMkLst>
        </pc:spChg>
        <pc:spChg chg="add del mod">
          <ac:chgData name="Ty Bereskie" userId="4a6be2db-6c11-4931-a331-3c46f6397f36" providerId="ADAL" clId="{F73A0786-DCE8-4093-8B6F-4D718448A43A}" dt="2023-12-11T16:11:47.626" v="738" actId="26606"/>
          <ac:spMkLst>
            <pc:docMk/>
            <pc:sldMk cId="3570161722" sldId="391"/>
            <ac:spMk id="23" creationId="{EDB9315E-EE2E-C64A-B769-9E9F1C0403EF}"/>
          </ac:spMkLst>
        </pc:spChg>
        <pc:picChg chg="add del mod replId modCrop">
          <ac:chgData name="Ty Bereskie" userId="4a6be2db-6c11-4931-a331-3c46f6397f36" providerId="ADAL" clId="{F73A0786-DCE8-4093-8B6F-4D718448A43A}" dt="2023-12-11T16:12:37.228" v="763" actId="1076"/>
          <ac:picMkLst>
            <pc:docMk/>
            <pc:sldMk cId="3570161722" sldId="391"/>
            <ac:picMk id="2" creationId="{5ADBE07E-167F-989A-7EA4-F4D298C35584}"/>
          </ac:picMkLst>
        </pc:picChg>
        <pc:picChg chg="add del">
          <ac:chgData name="Ty Bereskie" userId="4a6be2db-6c11-4931-a331-3c46f6397f36" providerId="ADAL" clId="{F73A0786-DCE8-4093-8B6F-4D718448A43A}" dt="2023-12-11T16:11:47.626" v="738" actId="26606"/>
          <ac:picMkLst>
            <pc:docMk/>
            <pc:sldMk cId="3570161722" sldId="391"/>
            <ac:picMk id="2" creationId="{D6A8B69D-EED2-46D8-104F-897F4EC23B82}"/>
          </ac:picMkLst>
        </pc:picChg>
        <pc:picChg chg="del">
          <ac:chgData name="Ty Bereskie" userId="4a6be2db-6c11-4931-a331-3c46f6397f36" providerId="ADAL" clId="{F73A0786-DCE8-4093-8B6F-4D718448A43A}" dt="2023-12-11T16:11:38.928" v="734" actId="478"/>
          <ac:picMkLst>
            <pc:docMk/>
            <pc:sldMk cId="3570161722" sldId="391"/>
            <ac:picMk id="9" creationId="{B466838B-12AC-D881-E990-6FB5F7987F94}"/>
          </ac:picMkLst>
        </pc:picChg>
      </pc:sldChg>
      <pc:sldChg chg="addSp delSp modSp add del mod">
        <pc:chgData name="Ty Bereskie" userId="4a6be2db-6c11-4931-a331-3c46f6397f36" providerId="ADAL" clId="{F73A0786-DCE8-4093-8B6F-4D718448A43A}" dt="2023-12-11T16:23:41.147" v="827" actId="47"/>
        <pc:sldMkLst>
          <pc:docMk/>
          <pc:sldMk cId="4033316205" sldId="392"/>
        </pc:sldMkLst>
        <pc:spChg chg="del">
          <ac:chgData name="Ty Bereskie" userId="4a6be2db-6c11-4931-a331-3c46f6397f36" providerId="ADAL" clId="{F73A0786-DCE8-4093-8B6F-4D718448A43A}" dt="2023-12-11T16:22:19.154" v="779" actId="478"/>
          <ac:spMkLst>
            <pc:docMk/>
            <pc:sldMk cId="4033316205" sldId="392"/>
            <ac:spMk id="3" creationId="{9E250EFD-3DD2-B199-F03C-7FE9E40A9001}"/>
          </ac:spMkLst>
        </pc:spChg>
        <pc:spChg chg="del">
          <ac:chgData name="Ty Bereskie" userId="4a6be2db-6c11-4931-a331-3c46f6397f36" providerId="ADAL" clId="{F73A0786-DCE8-4093-8B6F-4D718448A43A}" dt="2023-12-11T16:22:24.142" v="782" actId="478"/>
          <ac:spMkLst>
            <pc:docMk/>
            <pc:sldMk cId="4033316205" sldId="392"/>
            <ac:spMk id="4" creationId="{D2762436-571F-CE49-0E8B-76FE9444EC50}"/>
          </ac:spMkLst>
        </pc:spChg>
        <pc:spChg chg="del">
          <ac:chgData name="Ty Bereskie" userId="4a6be2db-6c11-4931-a331-3c46f6397f36" providerId="ADAL" clId="{F73A0786-DCE8-4093-8B6F-4D718448A43A}" dt="2023-12-11T16:22:20.876" v="780" actId="478"/>
          <ac:spMkLst>
            <pc:docMk/>
            <pc:sldMk cId="4033316205" sldId="392"/>
            <ac:spMk id="5" creationId="{0F3B8159-E87F-4977-228E-DCD39E83E49B}"/>
          </ac:spMkLst>
        </pc:spChg>
        <pc:spChg chg="del">
          <ac:chgData name="Ty Bereskie" userId="4a6be2db-6c11-4931-a331-3c46f6397f36" providerId="ADAL" clId="{F73A0786-DCE8-4093-8B6F-4D718448A43A}" dt="2023-12-11T16:22:22.453" v="781" actId="478"/>
          <ac:spMkLst>
            <pc:docMk/>
            <pc:sldMk cId="4033316205" sldId="392"/>
            <ac:spMk id="6" creationId="{0B3DF1E3-BFC6-85DC-7A84-ABA5A1A2A008}"/>
          </ac:spMkLst>
        </pc:spChg>
        <pc:picChg chg="del">
          <ac:chgData name="Ty Bereskie" userId="4a6be2db-6c11-4931-a331-3c46f6397f36" providerId="ADAL" clId="{F73A0786-DCE8-4093-8B6F-4D718448A43A}" dt="2023-12-11T16:22:17.128" v="778" actId="478"/>
          <ac:picMkLst>
            <pc:docMk/>
            <pc:sldMk cId="4033316205" sldId="392"/>
            <ac:picMk id="2" creationId="{5ADBE07E-167F-989A-7EA4-F4D298C35584}"/>
          </ac:picMkLst>
        </pc:picChg>
        <pc:picChg chg="add mod">
          <ac:chgData name="Ty Bereskie" userId="4a6be2db-6c11-4931-a331-3c46f6397f36" providerId="ADAL" clId="{F73A0786-DCE8-4093-8B6F-4D718448A43A}" dt="2023-12-11T16:22:26.881" v="784" actId="1076"/>
          <ac:picMkLst>
            <pc:docMk/>
            <pc:sldMk cId="4033316205" sldId="392"/>
            <ac:picMk id="8" creationId="{23BD148F-F26C-C6E5-BA04-367991330983}"/>
          </ac:picMkLst>
        </pc:picChg>
      </pc:sldChg>
      <pc:sldChg chg="addSp delSp modSp add mod ord">
        <pc:chgData name="Ty Bereskie" userId="4a6be2db-6c11-4931-a331-3c46f6397f36" providerId="ADAL" clId="{F73A0786-DCE8-4093-8B6F-4D718448A43A}" dt="2023-12-11T17:48:55.257" v="2531"/>
        <pc:sldMkLst>
          <pc:docMk/>
          <pc:sldMk cId="1576031928" sldId="393"/>
        </pc:sldMkLst>
        <pc:spChg chg="add mod">
          <ac:chgData name="Ty Bereskie" userId="4a6be2db-6c11-4931-a331-3c46f6397f36" providerId="ADAL" clId="{F73A0786-DCE8-4093-8B6F-4D718448A43A}" dt="2023-12-11T16:22:56.501" v="786" actId="478"/>
          <ac:spMkLst>
            <pc:docMk/>
            <pc:sldMk cId="1576031928" sldId="393"/>
            <ac:spMk id="3" creationId="{1EFD583C-6857-0B63-E713-8B018420CC25}"/>
          </ac:spMkLst>
        </pc:spChg>
        <pc:spChg chg="mod">
          <ac:chgData name="Ty Bereskie" userId="4a6be2db-6c11-4931-a331-3c46f6397f36" providerId="ADAL" clId="{F73A0786-DCE8-4093-8B6F-4D718448A43A}" dt="2023-12-11T16:23:17.051" v="825" actId="14100"/>
          <ac:spMkLst>
            <pc:docMk/>
            <pc:sldMk cId="1576031928" sldId="393"/>
            <ac:spMk id="10" creationId="{21C5EA2A-10BF-4B5E-ACC8-8A766A0949A6}"/>
          </ac:spMkLst>
        </pc:spChg>
        <pc:spChg chg="del mod">
          <ac:chgData name="Ty Bereskie" userId="4a6be2db-6c11-4931-a331-3c46f6397f36" providerId="ADAL" clId="{F73A0786-DCE8-4093-8B6F-4D718448A43A}" dt="2023-12-11T16:23:19.111" v="826" actId="478"/>
          <ac:spMkLst>
            <pc:docMk/>
            <pc:sldMk cId="1576031928" sldId="393"/>
            <ac:spMk id="12" creationId="{AEAC0465-1751-47C8-9200-CF24EEB5E133}"/>
          </ac:spMkLst>
        </pc:spChg>
        <pc:picChg chg="add mod">
          <ac:chgData name="Ty Bereskie" userId="4a6be2db-6c11-4931-a331-3c46f6397f36" providerId="ADAL" clId="{F73A0786-DCE8-4093-8B6F-4D718448A43A}" dt="2023-12-11T16:22:56.802" v="787"/>
          <ac:picMkLst>
            <pc:docMk/>
            <pc:sldMk cId="1576031928" sldId="393"/>
            <ac:picMk id="4" creationId="{78C00B2B-1DEA-214D-B0AA-24AA79317AE4}"/>
          </ac:picMkLst>
        </pc:picChg>
        <pc:picChg chg="del">
          <ac:chgData name="Ty Bereskie" userId="4a6be2db-6c11-4931-a331-3c46f6397f36" providerId="ADAL" clId="{F73A0786-DCE8-4093-8B6F-4D718448A43A}" dt="2023-12-11T16:22:56.501" v="786" actId="478"/>
          <ac:picMkLst>
            <pc:docMk/>
            <pc:sldMk cId="1576031928" sldId="393"/>
            <ac:picMk id="7" creationId="{579A0036-240D-065B-0330-A6AB7DE5F453}"/>
          </ac:picMkLst>
        </pc:picChg>
      </pc:sldChg>
      <pc:sldChg chg="addSp delSp modSp add mod ord">
        <pc:chgData name="Ty Bereskie" userId="4a6be2db-6c11-4931-a331-3c46f6397f36" providerId="ADAL" clId="{F73A0786-DCE8-4093-8B6F-4D718448A43A}" dt="2023-12-11T17:34:18.771" v="1997"/>
        <pc:sldMkLst>
          <pc:docMk/>
          <pc:sldMk cId="4287053861" sldId="394"/>
        </pc:sldMkLst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2" creationId="{77D230F6-EBBA-0007-DA5A-977B910819B9}"/>
          </ac:spMkLst>
        </pc:spChg>
        <pc:spChg chg="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3" creationId="{1EFD583C-6857-0B63-E713-8B018420CC25}"/>
          </ac:spMkLst>
        </pc:spChg>
        <pc:spChg chg="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5" creationId="{B5FD0071-C795-33A4-674D-3169A7779B2D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7" creationId="{BAEDC71C-4883-4443-B559-A01AF346D44C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8" creationId="{7CEBEAB2-3AA6-260D-EF5F-EA94940A8A00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9" creationId="{FACDCAE4-9C9F-AC20-4EDC-8C7C70A5067D}"/>
          </ac:spMkLst>
        </pc:spChg>
        <pc:spChg chg="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0" creationId="{21C5EA2A-10BF-4B5E-ACC8-8A766A0949A6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1" creationId="{ECCBC945-3CC4-A4BE-3FCA-B0DE8B43A06E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2" creationId="{D04810CE-7737-72AB-25C3-82C977DC8BC7}"/>
          </ac:spMkLst>
        </pc:spChg>
        <pc:spChg chg="add mod">
          <ac:chgData name="Ty Bereskie" userId="4a6be2db-6c11-4931-a331-3c46f6397f36" providerId="ADAL" clId="{F73A0786-DCE8-4093-8B6F-4D718448A43A}" dt="2023-12-11T16:28:33.117" v="894" actId="1076"/>
          <ac:spMkLst>
            <pc:docMk/>
            <pc:sldMk cId="4287053861" sldId="394"/>
            <ac:spMk id="13" creationId="{FEF7627D-9F11-C80A-0BAA-5481FA7AFCE7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4" creationId="{882B7239-C77D-2EE8-658D-86C3D8C3B54E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5" creationId="{93712ADF-34B5-1F44-F544-A2F70EB6F20E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6" creationId="{2D928669-9B72-7F96-CF68-AEFFDB3F2F98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7" creationId="{0520DF71-9D93-BF30-DCD9-1D6C179A6C10}"/>
          </ac:spMkLst>
        </pc:spChg>
        <pc:spChg chg="add mod">
          <ac:chgData name="Ty Bereskie" userId="4a6be2db-6c11-4931-a331-3c46f6397f36" providerId="ADAL" clId="{F73A0786-DCE8-4093-8B6F-4D718448A43A}" dt="2023-12-11T16:28:26.406" v="892" actId="14100"/>
          <ac:spMkLst>
            <pc:docMk/>
            <pc:sldMk cId="4287053861" sldId="394"/>
            <ac:spMk id="18" creationId="{4C5FA0BC-048C-B6A7-ECBD-10E079E773AC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19" creationId="{5FAD7B76-1B49-1939-F09E-7E0376D097CF}"/>
          </ac:spMkLst>
        </pc:spChg>
        <pc:spChg chg="add mod">
          <ac:chgData name="Ty Bereskie" userId="4a6be2db-6c11-4931-a331-3c46f6397f36" providerId="ADAL" clId="{F73A0786-DCE8-4093-8B6F-4D718448A43A}" dt="2023-12-11T16:28:36.347" v="895" actId="14100"/>
          <ac:spMkLst>
            <pc:docMk/>
            <pc:sldMk cId="4287053861" sldId="394"/>
            <ac:spMk id="20" creationId="{7D97285D-0D4C-709F-CB3A-67DC7DD6D8E2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21" creationId="{F477E6E2-2EEE-CD07-0435-45203CCE8BF0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22" creationId="{1A7BDE7B-A8E7-CDA1-C3D2-51B565595D8E}"/>
          </ac:spMkLst>
        </pc:spChg>
        <pc:spChg chg="add mod">
          <ac:chgData name="Ty Bereskie" userId="4a6be2db-6c11-4931-a331-3c46f6397f36" providerId="ADAL" clId="{F73A0786-DCE8-4093-8B6F-4D718448A43A}" dt="2023-12-11T16:28:17.069" v="891" actId="1076"/>
          <ac:spMkLst>
            <pc:docMk/>
            <pc:sldMk cId="4287053861" sldId="394"/>
            <ac:spMk id="23" creationId="{0D798772-5BEA-82B1-2879-93A1E2A08123}"/>
          </ac:spMkLst>
        </pc:spChg>
        <pc:spChg chg="add mod">
          <ac:chgData name="Ty Bereskie" userId="4a6be2db-6c11-4931-a331-3c46f6397f36" providerId="ADAL" clId="{F73A0786-DCE8-4093-8B6F-4D718448A43A}" dt="2023-12-11T16:28:13.860" v="890" actId="1076"/>
          <ac:spMkLst>
            <pc:docMk/>
            <pc:sldMk cId="4287053861" sldId="394"/>
            <ac:spMk id="24" creationId="{516C5242-0B5B-3D22-B2CC-3DA77AB141CD}"/>
          </ac:spMkLst>
        </pc:spChg>
        <pc:spChg chg="add mod">
          <ac:chgData name="Ty Bereskie" userId="4a6be2db-6c11-4931-a331-3c46f6397f36" providerId="ADAL" clId="{F73A0786-DCE8-4093-8B6F-4D718448A43A}" dt="2023-12-11T16:27:53.995" v="886" actId="1076"/>
          <ac:spMkLst>
            <pc:docMk/>
            <pc:sldMk cId="4287053861" sldId="394"/>
            <ac:spMk id="25" creationId="{812BFAE6-2663-817A-380D-D8D2F905800B}"/>
          </ac:spMkLst>
        </pc:spChg>
        <pc:spChg chg="add mod">
          <ac:chgData name="Ty Bereskie" userId="4a6be2db-6c11-4931-a331-3c46f6397f36" providerId="ADAL" clId="{F73A0786-DCE8-4093-8B6F-4D718448A43A}" dt="2023-12-11T16:28:29.254" v="893" actId="1076"/>
          <ac:spMkLst>
            <pc:docMk/>
            <pc:sldMk cId="4287053861" sldId="394"/>
            <ac:spMk id="26" creationId="{6369004A-496E-3E0D-19C2-013FFED99B05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27" creationId="{08132B34-1350-AA52-7FBC-03AD1FEC8871}"/>
          </ac:spMkLst>
        </pc:spChg>
        <pc:spChg chg="add mod">
          <ac:chgData name="Ty Bereskie" userId="4a6be2db-6c11-4931-a331-3c46f6397f36" providerId="ADAL" clId="{F73A0786-DCE8-4093-8B6F-4D718448A43A}" dt="2023-12-11T16:27:56.836" v="887" actId="1076"/>
          <ac:spMkLst>
            <pc:docMk/>
            <pc:sldMk cId="4287053861" sldId="394"/>
            <ac:spMk id="28" creationId="{0EBBDB9D-0CEF-F707-6694-33639A2CEAEC}"/>
          </ac:spMkLst>
        </pc:spChg>
        <pc:spChg chg="add mod">
          <ac:chgData name="Ty Bereskie" userId="4a6be2db-6c11-4931-a331-3c46f6397f36" providerId="ADAL" clId="{F73A0786-DCE8-4093-8B6F-4D718448A43A}" dt="2023-12-11T16:27:27.380" v="881" actId="1076"/>
          <ac:spMkLst>
            <pc:docMk/>
            <pc:sldMk cId="4287053861" sldId="394"/>
            <ac:spMk id="29" creationId="{279C3045-D4C7-58D2-6671-164BE1E646E8}"/>
          </ac:spMkLst>
        </pc:spChg>
        <pc:spChg chg="add mod">
          <ac:chgData name="Ty Bereskie" userId="4a6be2db-6c11-4931-a331-3c46f6397f36" providerId="ADAL" clId="{F73A0786-DCE8-4093-8B6F-4D718448A43A}" dt="2023-12-11T16:28:05.355" v="889" actId="1076"/>
          <ac:spMkLst>
            <pc:docMk/>
            <pc:sldMk cId="4287053861" sldId="394"/>
            <ac:spMk id="30" creationId="{F5163652-8C7C-3F35-D6D1-3C35568FD875}"/>
          </ac:spMkLst>
        </pc:spChg>
        <pc:picChg chg="del">
          <ac:chgData name="Ty Bereskie" userId="4a6be2db-6c11-4931-a331-3c46f6397f36" providerId="ADAL" clId="{F73A0786-DCE8-4093-8B6F-4D718448A43A}" dt="2023-12-11T16:24:13.270" v="842" actId="478"/>
          <ac:picMkLst>
            <pc:docMk/>
            <pc:sldMk cId="4287053861" sldId="394"/>
            <ac:picMk id="4" creationId="{78C00B2B-1DEA-214D-B0AA-24AA79317AE4}"/>
          </ac:picMkLst>
        </pc:picChg>
        <pc:picChg chg="add mod">
          <ac:chgData name="Ty Bereskie" userId="4a6be2db-6c11-4931-a331-3c46f6397f36" providerId="ADAL" clId="{F73A0786-DCE8-4093-8B6F-4D718448A43A}" dt="2023-12-11T16:28:02.244" v="888" actId="1076"/>
          <ac:picMkLst>
            <pc:docMk/>
            <pc:sldMk cId="4287053861" sldId="394"/>
            <ac:picMk id="6" creationId="{A38E0DBD-7468-34DF-5E8B-C28239BA0EAA}"/>
          </ac:picMkLst>
        </pc:picChg>
      </pc:sldChg>
      <pc:sldChg chg="modSp add mod ord">
        <pc:chgData name="Ty Bereskie" userId="4a6be2db-6c11-4931-a331-3c46f6397f36" providerId="ADAL" clId="{F73A0786-DCE8-4093-8B6F-4D718448A43A}" dt="2023-12-11T18:02:21.301" v="2570" actId="27636"/>
        <pc:sldMkLst>
          <pc:docMk/>
          <pc:sldMk cId="119802674" sldId="395"/>
        </pc:sldMkLst>
        <pc:spChg chg="mod">
          <ac:chgData name="Ty Bereskie" userId="4a6be2db-6c11-4931-a331-3c46f6397f36" providerId="ADAL" clId="{F73A0786-DCE8-4093-8B6F-4D718448A43A}" dt="2023-12-11T18:02:21.301" v="2570" actId="27636"/>
          <ac:spMkLst>
            <pc:docMk/>
            <pc:sldMk cId="119802674" sldId="395"/>
            <ac:spMk id="18" creationId="{9F2FEA60-F900-4C56-9486-48EA30926F6E}"/>
          </ac:spMkLst>
        </pc:spChg>
        <pc:spChg chg="mod">
          <ac:chgData name="Ty Bereskie" userId="4a6be2db-6c11-4931-a331-3c46f6397f36" providerId="ADAL" clId="{F73A0786-DCE8-4093-8B6F-4D718448A43A}" dt="2023-12-11T17:17:49.696" v="1939" actId="20577"/>
          <ac:spMkLst>
            <pc:docMk/>
            <pc:sldMk cId="119802674" sldId="395"/>
            <ac:spMk id="19" creationId="{AB6583FE-B653-4C01-9ADF-EC8514A0B5ED}"/>
          </ac:spMkLst>
        </pc:spChg>
      </pc:sldChg>
      <pc:sldChg chg="addSp modSp add mod">
        <pc:chgData name="Ty Bereskie" userId="4a6be2db-6c11-4931-a331-3c46f6397f36" providerId="ADAL" clId="{F73A0786-DCE8-4093-8B6F-4D718448A43A}" dt="2023-12-13T00:01:33.192" v="6120" actId="20577"/>
        <pc:sldMkLst>
          <pc:docMk/>
          <pc:sldMk cId="329143070" sldId="396"/>
        </pc:sldMkLst>
        <pc:spChg chg="mod">
          <ac:chgData name="Ty Bereskie" userId="4a6be2db-6c11-4931-a331-3c46f6397f36" providerId="ADAL" clId="{F73A0786-DCE8-4093-8B6F-4D718448A43A}" dt="2023-12-11T17:08:06.969" v="1924" actId="27636"/>
          <ac:spMkLst>
            <pc:docMk/>
            <pc:sldMk cId="329143070" sldId="396"/>
            <ac:spMk id="18" creationId="{9F2FEA60-F900-4C56-9486-48EA30926F6E}"/>
          </ac:spMkLst>
        </pc:spChg>
        <pc:spChg chg="mod">
          <ac:chgData name="Ty Bereskie" userId="4a6be2db-6c11-4931-a331-3c46f6397f36" providerId="ADAL" clId="{F73A0786-DCE8-4093-8B6F-4D718448A43A}" dt="2023-12-13T00:01:33.192" v="6120" actId="20577"/>
          <ac:spMkLst>
            <pc:docMk/>
            <pc:sldMk cId="329143070" sldId="396"/>
            <ac:spMk id="19" creationId="{AB6583FE-B653-4C01-9ADF-EC8514A0B5ED}"/>
          </ac:spMkLst>
        </pc:spChg>
        <pc:picChg chg="add mod">
          <ac:chgData name="Ty Bereskie" userId="4a6be2db-6c11-4931-a331-3c46f6397f36" providerId="ADAL" clId="{F73A0786-DCE8-4093-8B6F-4D718448A43A}" dt="2023-12-11T17:08:46.903" v="1934" actId="14100"/>
          <ac:picMkLst>
            <pc:docMk/>
            <pc:sldMk cId="329143070" sldId="396"/>
            <ac:picMk id="2" creationId="{468389AD-485F-3EA0-FE2F-7CB1F34ED5F3}"/>
          </ac:picMkLst>
        </pc:picChg>
      </pc:sldChg>
      <pc:sldChg chg="addSp delSp modSp add mod">
        <pc:chgData name="Ty Bereskie" userId="4a6be2db-6c11-4931-a331-3c46f6397f36" providerId="ADAL" clId="{F73A0786-DCE8-4093-8B6F-4D718448A43A}" dt="2023-12-11T22:00:01.190" v="3518" actId="20577"/>
        <pc:sldMkLst>
          <pc:docMk/>
          <pc:sldMk cId="3299410210" sldId="397"/>
        </pc:sldMkLst>
        <pc:spChg chg="mod">
          <ac:chgData name="Ty Bereskie" userId="4a6be2db-6c11-4931-a331-3c46f6397f36" providerId="ADAL" clId="{F73A0786-DCE8-4093-8B6F-4D718448A43A}" dt="2023-12-11T21:52:35.676" v="2583" actId="20577"/>
          <ac:spMkLst>
            <pc:docMk/>
            <pc:sldMk cId="3299410210" sldId="397"/>
            <ac:spMk id="18" creationId="{9F2FEA60-F900-4C56-9486-48EA30926F6E}"/>
          </ac:spMkLst>
        </pc:spChg>
        <pc:spChg chg="mod">
          <ac:chgData name="Ty Bereskie" userId="4a6be2db-6c11-4931-a331-3c46f6397f36" providerId="ADAL" clId="{F73A0786-DCE8-4093-8B6F-4D718448A43A}" dt="2023-12-11T22:00:01.190" v="3518" actId="20577"/>
          <ac:spMkLst>
            <pc:docMk/>
            <pc:sldMk cId="3299410210" sldId="397"/>
            <ac:spMk id="19" creationId="{AB6583FE-B653-4C01-9ADF-EC8514A0B5ED}"/>
          </ac:spMkLst>
        </pc:spChg>
        <pc:picChg chg="add mod modCrop">
          <ac:chgData name="Ty Bereskie" userId="4a6be2db-6c11-4931-a331-3c46f6397f36" providerId="ADAL" clId="{F73A0786-DCE8-4093-8B6F-4D718448A43A}" dt="2023-12-11T21:58:41.491" v="3479" actId="1076"/>
          <ac:picMkLst>
            <pc:docMk/>
            <pc:sldMk cId="3299410210" sldId="397"/>
            <ac:picMk id="3" creationId="{B9835FE7-07E0-5EA1-B113-E2B667DD43A0}"/>
          </ac:picMkLst>
        </pc:picChg>
        <pc:picChg chg="del">
          <ac:chgData name="Ty Bereskie" userId="4a6be2db-6c11-4931-a331-3c46f6397f36" providerId="ADAL" clId="{F73A0786-DCE8-4093-8B6F-4D718448A43A}" dt="2023-12-11T21:56:49.812" v="3416" actId="478"/>
          <ac:picMkLst>
            <pc:docMk/>
            <pc:sldMk cId="3299410210" sldId="397"/>
            <ac:picMk id="4" creationId="{86928E66-8050-B71A-76EB-0B1E07F448A8}"/>
          </ac:picMkLst>
        </pc:picChg>
        <pc:picChg chg="del">
          <ac:chgData name="Ty Bereskie" userId="4a6be2db-6c11-4931-a331-3c46f6397f36" providerId="ADAL" clId="{F73A0786-DCE8-4093-8B6F-4D718448A43A}" dt="2023-12-11T21:56:39.823" v="3412" actId="478"/>
          <ac:picMkLst>
            <pc:docMk/>
            <pc:sldMk cId="3299410210" sldId="397"/>
            <ac:picMk id="5" creationId="{1678C459-2B2E-23F2-A203-576655CF1907}"/>
          </ac:picMkLst>
        </pc:picChg>
        <pc:picChg chg="del">
          <ac:chgData name="Ty Bereskie" userId="4a6be2db-6c11-4931-a331-3c46f6397f36" providerId="ADAL" clId="{F73A0786-DCE8-4093-8B6F-4D718448A43A}" dt="2023-12-11T21:56:41.658" v="3413" actId="478"/>
          <ac:picMkLst>
            <pc:docMk/>
            <pc:sldMk cId="3299410210" sldId="397"/>
            <ac:picMk id="6" creationId="{7E7DD4BB-4CFB-536C-A1F5-A9A5F928F3C1}"/>
          </ac:picMkLst>
        </pc:picChg>
      </pc:sldChg>
      <pc:sldChg chg="addSp modSp add mod">
        <pc:chgData name="Ty Bereskie" userId="4a6be2db-6c11-4931-a331-3c46f6397f36" providerId="ADAL" clId="{F73A0786-DCE8-4093-8B6F-4D718448A43A}" dt="2023-12-12T16:10:39.492" v="4943" actId="313"/>
        <pc:sldMkLst>
          <pc:docMk/>
          <pc:sldMk cId="3204055315" sldId="398"/>
        </pc:sldMkLst>
        <pc:spChg chg="mod">
          <ac:chgData name="Ty Bereskie" userId="4a6be2db-6c11-4931-a331-3c46f6397f36" providerId="ADAL" clId="{F73A0786-DCE8-4093-8B6F-4D718448A43A}" dt="2023-12-12T16:08:52.847" v="4730" actId="20577"/>
          <ac:spMkLst>
            <pc:docMk/>
            <pc:sldMk cId="3204055315" sldId="398"/>
            <ac:spMk id="2" creationId="{00000000-0000-0000-0000-000000000000}"/>
          </ac:spMkLst>
        </pc:spChg>
        <pc:spChg chg="add mod">
          <ac:chgData name="Ty Bereskie" userId="4a6be2db-6c11-4931-a331-3c46f6397f36" providerId="ADAL" clId="{F73A0786-DCE8-4093-8B6F-4D718448A43A}" dt="2023-12-12T16:10:39.492" v="4943" actId="313"/>
          <ac:spMkLst>
            <pc:docMk/>
            <pc:sldMk cId="3204055315" sldId="398"/>
            <ac:spMk id="3" creationId="{EE32AC37-168B-DBE0-9D85-C6646A8EA40F}"/>
          </ac:spMkLst>
        </pc:spChg>
      </pc:sldChg>
      <pc:sldChg chg="modSp add mod">
        <pc:chgData name="Ty Bereskie" userId="4a6be2db-6c11-4931-a331-3c46f6397f36" providerId="ADAL" clId="{F73A0786-DCE8-4093-8B6F-4D718448A43A}" dt="2023-12-12T16:11:09.108" v="4975" actId="20577"/>
        <pc:sldMkLst>
          <pc:docMk/>
          <pc:sldMk cId="692284857" sldId="399"/>
        </pc:sldMkLst>
        <pc:spChg chg="mod">
          <ac:chgData name="Ty Bereskie" userId="4a6be2db-6c11-4931-a331-3c46f6397f36" providerId="ADAL" clId="{F73A0786-DCE8-4093-8B6F-4D718448A43A}" dt="2023-12-12T16:11:09.108" v="4975" actId="20577"/>
          <ac:spMkLst>
            <pc:docMk/>
            <pc:sldMk cId="692284857" sldId="399"/>
            <ac:spMk id="2" creationId="{00000000-0000-0000-0000-000000000000}"/>
          </ac:spMkLst>
        </pc:spChg>
      </pc:sldChg>
      <pc:sldChg chg="addSp delSp modSp add mod ord">
        <pc:chgData name="Ty Bereskie" userId="4a6be2db-6c11-4931-a331-3c46f6397f36" providerId="ADAL" clId="{F73A0786-DCE8-4093-8B6F-4D718448A43A}" dt="2023-12-12T15:39:33.501" v="3674" actId="20577"/>
        <pc:sldMkLst>
          <pc:docMk/>
          <pc:sldMk cId="3997075868" sldId="400"/>
        </pc:sldMkLst>
        <pc:spChg chg="del">
          <ac:chgData name="Ty Bereskie" userId="4a6be2db-6c11-4931-a331-3c46f6397f36" providerId="ADAL" clId="{F73A0786-DCE8-4093-8B6F-4D718448A43A}" dt="2023-12-12T15:36:14.158" v="3610" actId="478"/>
          <ac:spMkLst>
            <pc:docMk/>
            <pc:sldMk cId="3997075868" sldId="400"/>
            <ac:spMk id="3" creationId="{8A9A842B-576B-A098-F878-2DD6E4FFAE94}"/>
          </ac:spMkLst>
        </pc:spChg>
        <pc:spChg chg="del">
          <ac:chgData name="Ty Bereskie" userId="4a6be2db-6c11-4931-a331-3c46f6397f36" providerId="ADAL" clId="{F73A0786-DCE8-4093-8B6F-4D718448A43A}" dt="2023-12-12T15:36:15.087" v="3611" actId="478"/>
          <ac:spMkLst>
            <pc:docMk/>
            <pc:sldMk cId="3997075868" sldId="400"/>
            <ac:spMk id="7" creationId="{2A2D833E-F14D-B1D6-F6A8-1AFA8F135020}"/>
          </ac:spMkLst>
        </pc:spChg>
        <pc:spChg chg="mod">
          <ac:chgData name="Ty Bereskie" userId="4a6be2db-6c11-4931-a331-3c46f6397f36" providerId="ADAL" clId="{F73A0786-DCE8-4093-8B6F-4D718448A43A}" dt="2023-12-12T15:39:33.501" v="3674" actId="20577"/>
          <ac:spMkLst>
            <pc:docMk/>
            <pc:sldMk cId="3997075868" sldId="400"/>
            <ac:spMk id="18" creationId="{9F2FEA60-F900-4C56-9486-48EA30926F6E}"/>
          </ac:spMkLst>
        </pc:spChg>
        <pc:graphicFrameChg chg="add del mod">
          <ac:chgData name="Ty Bereskie" userId="4a6be2db-6c11-4931-a331-3c46f6397f36" providerId="ADAL" clId="{F73A0786-DCE8-4093-8B6F-4D718448A43A}" dt="2023-12-12T15:37:15.165" v="3619" actId="478"/>
          <ac:graphicFrameMkLst>
            <pc:docMk/>
            <pc:sldMk cId="3997075868" sldId="400"/>
            <ac:graphicFrameMk id="4" creationId="{1AED2735-1917-0165-E661-DE257E9D7805}"/>
          </ac:graphicFrameMkLst>
        </pc:graphicFrameChg>
        <pc:picChg chg="del">
          <ac:chgData name="Ty Bereskie" userId="4a6be2db-6c11-4931-a331-3c46f6397f36" providerId="ADAL" clId="{F73A0786-DCE8-4093-8B6F-4D718448A43A}" dt="2023-12-12T15:36:13.048" v="3609" actId="478"/>
          <ac:picMkLst>
            <pc:docMk/>
            <pc:sldMk cId="3997075868" sldId="400"/>
            <ac:picMk id="2" creationId="{61ACF2C7-D63F-319B-EF3C-526706109118}"/>
          </ac:picMkLst>
        </pc:picChg>
        <pc:picChg chg="del">
          <ac:chgData name="Ty Bereskie" userId="4a6be2db-6c11-4931-a331-3c46f6397f36" providerId="ADAL" clId="{F73A0786-DCE8-4093-8B6F-4D718448A43A}" dt="2023-12-12T15:36:12.580" v="3608" actId="478"/>
          <ac:picMkLst>
            <pc:docMk/>
            <pc:sldMk cId="3997075868" sldId="400"/>
            <ac:picMk id="6" creationId="{96DDCE7B-1B5A-5D41-8C20-EA110C051D6C}"/>
          </ac:picMkLst>
        </pc:picChg>
        <pc:picChg chg="add mod modCrop">
          <ac:chgData name="Ty Bereskie" userId="4a6be2db-6c11-4931-a331-3c46f6397f36" providerId="ADAL" clId="{F73A0786-DCE8-4093-8B6F-4D718448A43A}" dt="2023-12-12T15:39:08.297" v="3633" actId="14100"/>
          <ac:picMkLst>
            <pc:docMk/>
            <pc:sldMk cId="3997075868" sldId="400"/>
            <ac:picMk id="8" creationId="{D88ECE4D-A982-D2B8-94E8-EF63BF01ED1C}"/>
          </ac:picMkLst>
        </pc:picChg>
      </pc:sldChg>
      <pc:sldChg chg="addSp delSp modSp add mod">
        <pc:chgData name="Ty Bereskie" userId="4a6be2db-6c11-4931-a331-3c46f6397f36" providerId="ADAL" clId="{F73A0786-DCE8-4093-8B6F-4D718448A43A}" dt="2023-12-12T16:13:11.989" v="5127" actId="20577"/>
        <pc:sldMkLst>
          <pc:docMk/>
          <pc:sldMk cId="3393227307" sldId="401"/>
        </pc:sldMkLst>
        <pc:spChg chg="add mod">
          <ac:chgData name="Ty Bereskie" userId="4a6be2db-6c11-4931-a331-3c46f6397f36" providerId="ADAL" clId="{F73A0786-DCE8-4093-8B6F-4D718448A43A}" dt="2023-12-12T16:13:11.989" v="5127" actId="20577"/>
          <ac:spMkLst>
            <pc:docMk/>
            <pc:sldMk cId="3393227307" sldId="401"/>
            <ac:spMk id="4" creationId="{FFA5E119-951E-3261-A1F0-E2BFCE3B66A7}"/>
          </ac:spMkLst>
        </pc:spChg>
        <pc:spChg chg="add mod">
          <ac:chgData name="Ty Bereskie" userId="4a6be2db-6c11-4931-a331-3c46f6397f36" providerId="ADAL" clId="{F73A0786-DCE8-4093-8B6F-4D718448A43A}" dt="2023-12-12T16:11:15.673" v="4982" actId="20577"/>
          <ac:spMkLst>
            <pc:docMk/>
            <pc:sldMk cId="3393227307" sldId="401"/>
            <ac:spMk id="10" creationId="{5A775853-2916-68C6-5213-AF89DC7BDE80}"/>
          </ac:spMkLst>
        </pc:spChg>
        <pc:spChg chg="mod">
          <ac:chgData name="Ty Bereskie" userId="4a6be2db-6c11-4931-a331-3c46f6397f36" providerId="ADAL" clId="{F73A0786-DCE8-4093-8B6F-4D718448A43A}" dt="2023-12-12T15:42:29.379" v="3754" actId="20577"/>
          <ac:spMkLst>
            <pc:docMk/>
            <pc:sldMk cId="3393227307" sldId="401"/>
            <ac:spMk id="18" creationId="{9F2FEA60-F900-4C56-9486-48EA30926F6E}"/>
          </ac:spMkLst>
        </pc:spChg>
        <pc:picChg chg="add mod">
          <ac:chgData name="Ty Bereskie" userId="4a6be2db-6c11-4931-a331-3c46f6397f36" providerId="ADAL" clId="{F73A0786-DCE8-4093-8B6F-4D718448A43A}" dt="2023-12-12T15:46:12.244" v="3798" actId="14861"/>
          <ac:picMkLst>
            <pc:docMk/>
            <pc:sldMk cId="3393227307" sldId="401"/>
            <ac:picMk id="2" creationId="{3AB25854-98F1-9EB0-2A67-34F2B6667F5C}"/>
          </ac:picMkLst>
        </pc:picChg>
        <pc:picChg chg="add del mod">
          <ac:chgData name="Ty Bereskie" userId="4a6be2db-6c11-4931-a331-3c46f6397f36" providerId="ADAL" clId="{F73A0786-DCE8-4093-8B6F-4D718448A43A}" dt="2023-12-12T15:41:47.218" v="3714" actId="478"/>
          <ac:picMkLst>
            <pc:docMk/>
            <pc:sldMk cId="3393227307" sldId="401"/>
            <ac:picMk id="3" creationId="{6EEF45A9-F68F-5B98-3330-6FDB2A127651}"/>
          </ac:picMkLst>
        </pc:picChg>
        <pc:picChg chg="add mod">
          <ac:chgData name="Ty Bereskie" userId="4a6be2db-6c11-4931-a331-3c46f6397f36" providerId="ADAL" clId="{F73A0786-DCE8-4093-8B6F-4D718448A43A}" dt="2023-12-12T15:46:03.572" v="3796" actId="14861"/>
          <ac:picMkLst>
            <pc:docMk/>
            <pc:sldMk cId="3393227307" sldId="401"/>
            <ac:picMk id="6" creationId="{8F33694B-0788-DF71-518C-E0033C075FBA}"/>
          </ac:picMkLst>
        </pc:picChg>
        <pc:picChg chg="add mod">
          <ac:chgData name="Ty Bereskie" userId="4a6be2db-6c11-4931-a331-3c46f6397f36" providerId="ADAL" clId="{F73A0786-DCE8-4093-8B6F-4D718448A43A}" dt="2023-12-12T15:46:07.819" v="3797" actId="14861"/>
          <ac:picMkLst>
            <pc:docMk/>
            <pc:sldMk cId="3393227307" sldId="401"/>
            <ac:picMk id="8" creationId="{F79BC5C0-9678-FEBE-D5B1-204D0F10A19D}"/>
          </ac:picMkLst>
        </pc:picChg>
        <pc:picChg chg="del">
          <ac:chgData name="Ty Bereskie" userId="4a6be2db-6c11-4931-a331-3c46f6397f36" providerId="ADAL" clId="{F73A0786-DCE8-4093-8B6F-4D718448A43A}" dt="2023-12-12T15:41:32.214" v="3708" actId="478"/>
          <ac:picMkLst>
            <pc:docMk/>
            <pc:sldMk cId="3393227307" sldId="401"/>
            <ac:picMk id="9" creationId="{B466838B-12AC-D881-E990-6FB5F7987F94}"/>
          </ac:picMkLst>
        </pc:picChg>
        <pc:picChg chg="add mod">
          <ac:chgData name="Ty Bereskie" userId="4a6be2db-6c11-4931-a331-3c46f6397f36" providerId="ADAL" clId="{F73A0786-DCE8-4093-8B6F-4D718448A43A}" dt="2023-12-12T15:48:41.659" v="3835" actId="14861"/>
          <ac:picMkLst>
            <pc:docMk/>
            <pc:sldMk cId="3393227307" sldId="401"/>
            <ac:picMk id="12" creationId="{03ACD93E-C9EA-1A49-63C7-BFB8E1E01FBC}"/>
          </ac:picMkLst>
        </pc:picChg>
      </pc:sldChg>
      <pc:sldChg chg="addSp delSp modSp add mod">
        <pc:chgData name="Ty Bereskie" userId="4a6be2db-6c11-4931-a331-3c46f6397f36" providerId="ADAL" clId="{F73A0786-DCE8-4093-8B6F-4D718448A43A}" dt="2023-12-13T00:00:37.532" v="6073" actId="255"/>
        <pc:sldMkLst>
          <pc:docMk/>
          <pc:sldMk cId="2097431253" sldId="402"/>
        </pc:sldMkLst>
        <pc:spChg chg="mod">
          <ac:chgData name="Ty Bereskie" userId="4a6be2db-6c11-4931-a331-3c46f6397f36" providerId="ADAL" clId="{F73A0786-DCE8-4093-8B6F-4D718448A43A}" dt="2023-12-13T00:00:37.532" v="6073" actId="255"/>
          <ac:spMkLst>
            <pc:docMk/>
            <pc:sldMk cId="2097431253" sldId="402"/>
            <ac:spMk id="4" creationId="{FFA5E119-951E-3261-A1F0-E2BFCE3B66A7}"/>
          </ac:spMkLst>
        </pc:spChg>
        <pc:spChg chg="mod">
          <ac:chgData name="Ty Bereskie" userId="4a6be2db-6c11-4931-a331-3c46f6397f36" providerId="ADAL" clId="{F73A0786-DCE8-4093-8B6F-4D718448A43A}" dt="2023-12-12T15:58:49.716" v="4237" actId="20577"/>
          <ac:spMkLst>
            <pc:docMk/>
            <pc:sldMk cId="2097431253" sldId="402"/>
            <ac:spMk id="10" creationId="{5A775853-2916-68C6-5213-AF89DC7BDE80}"/>
          </ac:spMkLst>
        </pc:spChg>
        <pc:spChg chg="mod">
          <ac:chgData name="Ty Bereskie" userId="4a6be2db-6c11-4931-a331-3c46f6397f36" providerId="ADAL" clId="{F73A0786-DCE8-4093-8B6F-4D718448A43A}" dt="2023-12-12T15:58:45.185" v="4224" actId="20577"/>
          <ac:spMkLst>
            <pc:docMk/>
            <pc:sldMk cId="2097431253" sldId="402"/>
            <ac:spMk id="18" creationId="{9F2FEA60-F900-4C56-9486-48EA30926F6E}"/>
          </ac:spMkLst>
        </pc:spChg>
        <pc:picChg chg="del">
          <ac:chgData name="Ty Bereskie" userId="4a6be2db-6c11-4931-a331-3c46f6397f36" providerId="ADAL" clId="{F73A0786-DCE8-4093-8B6F-4D718448A43A}" dt="2023-12-12T15:50:28.378" v="3895" actId="478"/>
          <ac:picMkLst>
            <pc:docMk/>
            <pc:sldMk cId="2097431253" sldId="402"/>
            <ac:picMk id="2" creationId="{3AB25854-98F1-9EB0-2A67-34F2B6667F5C}"/>
          </ac:picMkLst>
        </pc:picChg>
        <pc:picChg chg="add mod">
          <ac:chgData name="Ty Bereskie" userId="4a6be2db-6c11-4931-a331-3c46f6397f36" providerId="ADAL" clId="{F73A0786-DCE8-4093-8B6F-4D718448A43A}" dt="2023-12-12T23:58:23.830" v="5997" actId="14100"/>
          <ac:picMkLst>
            <pc:docMk/>
            <pc:sldMk cId="2097431253" sldId="402"/>
            <ac:picMk id="3" creationId="{F4FC738A-B8EB-6AC3-1D57-6D8DF963BDC2}"/>
          </ac:picMkLst>
        </pc:picChg>
        <pc:picChg chg="add mod modCrop">
          <ac:chgData name="Ty Bereskie" userId="4a6be2db-6c11-4931-a331-3c46f6397f36" providerId="ADAL" clId="{F73A0786-DCE8-4093-8B6F-4D718448A43A}" dt="2023-12-12T23:58:26.220" v="5998" actId="1076"/>
          <ac:picMkLst>
            <pc:docMk/>
            <pc:sldMk cId="2097431253" sldId="402"/>
            <ac:picMk id="5" creationId="{B27861B6-AE5F-4E03-D949-5DC617AD21CD}"/>
          </ac:picMkLst>
        </pc:picChg>
        <pc:picChg chg="del">
          <ac:chgData name="Ty Bereskie" userId="4a6be2db-6c11-4931-a331-3c46f6397f36" providerId="ADAL" clId="{F73A0786-DCE8-4093-8B6F-4D718448A43A}" dt="2023-12-12T15:50:26.691" v="3894" actId="478"/>
          <ac:picMkLst>
            <pc:docMk/>
            <pc:sldMk cId="2097431253" sldId="402"/>
            <ac:picMk id="6" creationId="{8F33694B-0788-DF71-518C-E0033C075FBA}"/>
          </ac:picMkLst>
        </pc:picChg>
        <pc:picChg chg="add mod">
          <ac:chgData name="Ty Bereskie" userId="4a6be2db-6c11-4931-a331-3c46f6397f36" providerId="ADAL" clId="{F73A0786-DCE8-4093-8B6F-4D718448A43A}" dt="2023-12-12T23:58:37.085" v="6000" actId="14100"/>
          <ac:picMkLst>
            <pc:docMk/>
            <pc:sldMk cId="2097431253" sldId="402"/>
            <ac:picMk id="7" creationId="{CEA9EE85-7E09-F201-EB5A-2E800A9656DD}"/>
          </ac:picMkLst>
        </pc:picChg>
        <pc:picChg chg="del">
          <ac:chgData name="Ty Bereskie" userId="4a6be2db-6c11-4931-a331-3c46f6397f36" providerId="ADAL" clId="{F73A0786-DCE8-4093-8B6F-4D718448A43A}" dt="2023-12-12T15:50:25.193" v="3893" actId="478"/>
          <ac:picMkLst>
            <pc:docMk/>
            <pc:sldMk cId="2097431253" sldId="402"/>
            <ac:picMk id="8" creationId="{F79BC5C0-9678-FEBE-D5B1-204D0F10A19D}"/>
          </ac:picMkLst>
        </pc:picChg>
        <pc:picChg chg="add mod modCrop">
          <ac:chgData name="Ty Bereskie" userId="4a6be2db-6c11-4931-a331-3c46f6397f36" providerId="ADAL" clId="{F73A0786-DCE8-4093-8B6F-4D718448A43A}" dt="2023-12-12T23:58:39.776" v="6001" actId="1076"/>
          <ac:picMkLst>
            <pc:docMk/>
            <pc:sldMk cId="2097431253" sldId="402"/>
            <ac:picMk id="9" creationId="{5F3A4E06-F6BC-4046-3AC5-8639B3D2156C}"/>
          </ac:picMkLst>
        </pc:picChg>
        <pc:picChg chg="del">
          <ac:chgData name="Ty Bereskie" userId="4a6be2db-6c11-4931-a331-3c46f6397f36" providerId="ADAL" clId="{F73A0786-DCE8-4093-8B6F-4D718448A43A}" dt="2023-12-12T15:50:23.711" v="3892" actId="478"/>
          <ac:picMkLst>
            <pc:docMk/>
            <pc:sldMk cId="2097431253" sldId="402"/>
            <ac:picMk id="12" creationId="{03ACD93E-C9EA-1A49-63C7-BFB8E1E01FBC}"/>
          </ac:picMkLst>
        </pc:picChg>
      </pc:sldChg>
      <pc:sldChg chg="addSp delSp modSp add mod">
        <pc:chgData name="Ty Bereskie" userId="4a6be2db-6c11-4931-a331-3c46f6397f36" providerId="ADAL" clId="{F73A0786-DCE8-4093-8B6F-4D718448A43A}" dt="2023-12-13T00:01:04.451" v="6090" actId="20577"/>
        <pc:sldMkLst>
          <pc:docMk/>
          <pc:sldMk cId="3197745291" sldId="403"/>
        </pc:sldMkLst>
        <pc:spChg chg="add mod">
          <ac:chgData name="Ty Bereskie" userId="4a6be2db-6c11-4931-a331-3c46f6397f36" providerId="ADAL" clId="{F73A0786-DCE8-4093-8B6F-4D718448A43A}" dt="2023-12-12T16:03:35.523" v="4335" actId="27636"/>
          <ac:spMkLst>
            <pc:docMk/>
            <pc:sldMk cId="3197745291" sldId="403"/>
            <ac:spMk id="3" creationId="{00BAA006-4D75-8B2A-68EF-C085907B84B2}"/>
          </ac:spMkLst>
        </pc:spChg>
        <pc:spChg chg="del mod">
          <ac:chgData name="Ty Bereskie" userId="4a6be2db-6c11-4931-a331-3c46f6397f36" providerId="ADAL" clId="{F73A0786-DCE8-4093-8B6F-4D718448A43A}" dt="2023-12-12T15:53:07.906" v="4002" actId="478"/>
          <ac:spMkLst>
            <pc:docMk/>
            <pc:sldMk cId="3197745291" sldId="403"/>
            <ac:spMk id="4" creationId="{FFA5E119-951E-3261-A1F0-E2BFCE3B66A7}"/>
          </ac:spMkLst>
        </pc:spChg>
        <pc:spChg chg="mod">
          <ac:chgData name="Ty Bereskie" userId="4a6be2db-6c11-4931-a331-3c46f6397f36" providerId="ADAL" clId="{F73A0786-DCE8-4093-8B6F-4D718448A43A}" dt="2023-12-13T00:01:04.451" v="6090" actId="20577"/>
          <ac:spMkLst>
            <pc:docMk/>
            <pc:sldMk cId="3197745291" sldId="403"/>
            <ac:spMk id="10" creationId="{5A775853-2916-68C6-5213-AF89DC7BDE80}"/>
          </ac:spMkLst>
        </pc:spChg>
        <pc:picChg chg="add mod modCrop">
          <ac:chgData name="Ty Bereskie" userId="4a6be2db-6c11-4931-a331-3c46f6397f36" providerId="ADAL" clId="{F73A0786-DCE8-4093-8B6F-4D718448A43A}" dt="2023-12-12T16:03:31.116" v="4332" actId="1076"/>
          <ac:picMkLst>
            <pc:docMk/>
            <pc:sldMk cId="3197745291" sldId="403"/>
            <ac:picMk id="2" creationId="{F525CAD6-261D-C12E-E6B8-0EE3ABA007B7}"/>
          </ac:picMkLst>
        </pc:picChg>
        <pc:picChg chg="add mod modCrop">
          <ac:chgData name="Ty Bereskie" userId="4a6be2db-6c11-4931-a331-3c46f6397f36" providerId="ADAL" clId="{F73A0786-DCE8-4093-8B6F-4D718448A43A}" dt="2023-12-12T16:03:33.209" v="4333" actId="14100"/>
          <ac:picMkLst>
            <pc:docMk/>
            <pc:sldMk cId="3197745291" sldId="403"/>
            <ac:picMk id="5" creationId="{F2337855-3F3A-7772-8EB8-94865BE29E5C}"/>
          </ac:picMkLst>
        </pc:picChg>
      </pc:sldChg>
      <pc:sldChg chg="addSp delSp modSp new mod ord">
        <pc:chgData name="Ty Bereskie" userId="4a6be2db-6c11-4931-a331-3c46f6397f36" providerId="ADAL" clId="{F73A0786-DCE8-4093-8B6F-4D718448A43A}" dt="2023-12-12T16:20:28.659" v="5161"/>
        <pc:sldMkLst>
          <pc:docMk/>
          <pc:sldMk cId="676521918" sldId="404"/>
        </pc:sldMkLst>
        <pc:spChg chg="del">
          <ac:chgData name="Ty Bereskie" userId="4a6be2db-6c11-4931-a331-3c46f6397f36" providerId="ADAL" clId="{F73A0786-DCE8-4093-8B6F-4D718448A43A}" dt="2023-12-12T16:20:09.162" v="5155" actId="478"/>
          <ac:spMkLst>
            <pc:docMk/>
            <pc:sldMk cId="676521918" sldId="404"/>
            <ac:spMk id="2" creationId="{5B81F7D3-67F6-6D16-49EA-86AA736F024D}"/>
          </ac:spMkLst>
        </pc:spChg>
        <pc:spChg chg="mod">
          <ac:chgData name="Ty Bereskie" userId="4a6be2db-6c11-4931-a331-3c46f6397f36" providerId="ADAL" clId="{F73A0786-DCE8-4093-8B6F-4D718448A43A}" dt="2023-12-12T16:17:44.519" v="5154" actId="20577"/>
          <ac:spMkLst>
            <pc:docMk/>
            <pc:sldMk cId="676521918" sldId="404"/>
            <ac:spMk id="3" creationId="{18CA5CDF-A0F3-A06D-D439-780E7160A9EB}"/>
          </ac:spMkLst>
        </pc:spChg>
        <pc:picChg chg="add mod modCrop">
          <ac:chgData name="Ty Bereskie" userId="4a6be2db-6c11-4931-a331-3c46f6397f36" providerId="ADAL" clId="{F73A0786-DCE8-4093-8B6F-4D718448A43A}" dt="2023-12-12T16:20:21.372" v="5159" actId="1076"/>
          <ac:picMkLst>
            <pc:docMk/>
            <pc:sldMk cId="676521918" sldId="404"/>
            <ac:picMk id="5" creationId="{226178DA-3510-8EA6-90C5-D8A486386027}"/>
          </ac:picMkLst>
        </pc:picChg>
      </pc:sldChg>
      <pc:sldChg chg="new del">
        <pc:chgData name="Ty Bereskie" userId="4a6be2db-6c11-4931-a331-3c46f6397f36" providerId="ADAL" clId="{F73A0786-DCE8-4093-8B6F-4D718448A43A}" dt="2023-12-12T16:17:35.378" v="5129" actId="47"/>
        <pc:sldMkLst>
          <pc:docMk/>
          <pc:sldMk cId="3463752136" sldId="404"/>
        </pc:sldMkLst>
      </pc:sldChg>
      <pc:sldChg chg="addSp delSp modSp add mod ord">
        <pc:chgData name="Ty Bereskie" userId="4a6be2db-6c11-4931-a331-3c46f6397f36" providerId="ADAL" clId="{F73A0786-DCE8-4093-8B6F-4D718448A43A}" dt="2023-12-13T00:01:44.379" v="6121" actId="14100"/>
        <pc:sldMkLst>
          <pc:docMk/>
          <pc:sldMk cId="1248994513" sldId="405"/>
        </pc:sldMkLst>
        <pc:spChg chg="mod">
          <ac:chgData name="Ty Bereskie" userId="4a6be2db-6c11-4931-a331-3c46f6397f36" providerId="ADAL" clId="{F73A0786-DCE8-4093-8B6F-4D718448A43A}" dt="2023-12-12T16:35:16.097" v="5679" actId="20577"/>
          <ac:spMkLst>
            <pc:docMk/>
            <pc:sldMk cId="1248994513" sldId="405"/>
            <ac:spMk id="4" creationId="{FFA5E119-951E-3261-A1F0-E2BFCE3B66A7}"/>
          </ac:spMkLst>
        </pc:spChg>
        <pc:spChg chg="mod">
          <ac:chgData name="Ty Bereskie" userId="4a6be2db-6c11-4931-a331-3c46f6397f36" providerId="ADAL" clId="{F73A0786-DCE8-4093-8B6F-4D718448A43A}" dt="2023-12-12T16:31:01.843" v="5311" actId="20577"/>
          <ac:spMkLst>
            <pc:docMk/>
            <pc:sldMk cId="1248994513" sldId="405"/>
            <ac:spMk id="10" creationId="{5A775853-2916-68C6-5213-AF89DC7BDE80}"/>
          </ac:spMkLst>
        </pc:spChg>
        <pc:picChg chg="add mod modCrop">
          <ac:chgData name="Ty Bereskie" userId="4a6be2db-6c11-4931-a331-3c46f6397f36" providerId="ADAL" clId="{F73A0786-DCE8-4093-8B6F-4D718448A43A}" dt="2023-12-12T16:32:44.163" v="5461" actId="732"/>
          <ac:picMkLst>
            <pc:docMk/>
            <pc:sldMk cId="1248994513" sldId="405"/>
            <ac:picMk id="2" creationId="{D2AE0C13-007E-AE61-0F65-F3BD3A064373}"/>
          </ac:picMkLst>
        </pc:picChg>
        <pc:picChg chg="del">
          <ac:chgData name="Ty Bereskie" userId="4a6be2db-6c11-4931-a331-3c46f6397f36" providerId="ADAL" clId="{F73A0786-DCE8-4093-8B6F-4D718448A43A}" dt="2023-12-12T16:31:04.102" v="5313" actId="478"/>
          <ac:picMkLst>
            <pc:docMk/>
            <pc:sldMk cId="1248994513" sldId="405"/>
            <ac:picMk id="3" creationId="{F4FC738A-B8EB-6AC3-1D57-6D8DF963BDC2}"/>
          </ac:picMkLst>
        </pc:picChg>
        <pc:picChg chg="del">
          <ac:chgData name="Ty Bereskie" userId="4a6be2db-6c11-4931-a331-3c46f6397f36" providerId="ADAL" clId="{F73A0786-DCE8-4093-8B6F-4D718448A43A}" dt="2023-12-12T16:31:03.585" v="5312" actId="478"/>
          <ac:picMkLst>
            <pc:docMk/>
            <pc:sldMk cId="1248994513" sldId="405"/>
            <ac:picMk id="5" creationId="{B27861B6-AE5F-4E03-D949-5DC617AD21CD}"/>
          </ac:picMkLst>
        </pc:picChg>
        <pc:picChg chg="add mod">
          <ac:chgData name="Ty Bereskie" userId="4a6be2db-6c11-4931-a331-3c46f6397f36" providerId="ADAL" clId="{F73A0786-DCE8-4093-8B6F-4D718448A43A}" dt="2023-12-12T16:32:50.083" v="5462" actId="1076"/>
          <ac:picMkLst>
            <pc:docMk/>
            <pc:sldMk cId="1248994513" sldId="405"/>
            <ac:picMk id="6" creationId="{18FE06AD-15D5-F26C-4C89-2E89058A2EE4}"/>
          </ac:picMkLst>
        </pc:picChg>
        <pc:picChg chg="del">
          <ac:chgData name="Ty Bereskie" userId="4a6be2db-6c11-4931-a331-3c46f6397f36" providerId="ADAL" clId="{F73A0786-DCE8-4093-8B6F-4D718448A43A}" dt="2023-12-12T16:31:04.550" v="5314" actId="478"/>
          <ac:picMkLst>
            <pc:docMk/>
            <pc:sldMk cId="1248994513" sldId="405"/>
            <ac:picMk id="7" creationId="{CEA9EE85-7E09-F201-EB5A-2E800A9656DD}"/>
          </ac:picMkLst>
        </pc:picChg>
        <pc:picChg chg="add mod modCrop">
          <ac:chgData name="Ty Bereskie" userId="4a6be2db-6c11-4931-a331-3c46f6397f36" providerId="ADAL" clId="{F73A0786-DCE8-4093-8B6F-4D718448A43A}" dt="2023-12-13T00:01:44.379" v="6121" actId="14100"/>
          <ac:picMkLst>
            <pc:docMk/>
            <pc:sldMk cId="1248994513" sldId="405"/>
            <ac:picMk id="8" creationId="{776D6785-6BBF-0D56-0A4F-5234124632CE}"/>
          </ac:picMkLst>
        </pc:picChg>
        <pc:picChg chg="del">
          <ac:chgData name="Ty Bereskie" userId="4a6be2db-6c11-4931-a331-3c46f6397f36" providerId="ADAL" clId="{F73A0786-DCE8-4093-8B6F-4D718448A43A}" dt="2023-12-12T16:31:04.919" v="5315" actId="478"/>
          <ac:picMkLst>
            <pc:docMk/>
            <pc:sldMk cId="1248994513" sldId="405"/>
            <ac:picMk id="9" creationId="{5F3A4E06-F6BC-4046-3AC5-8639B3D2156C}"/>
          </ac:picMkLst>
        </pc:picChg>
      </pc:sldChg>
      <pc:sldMasterChg chg="delSldLayout">
        <pc:chgData name="Ty Bereskie" userId="4a6be2db-6c11-4931-a331-3c46f6397f36" providerId="ADAL" clId="{F73A0786-DCE8-4093-8B6F-4D718448A43A}" dt="2023-12-12T16:12:46.349" v="5118" actId="47"/>
        <pc:sldMasterMkLst>
          <pc:docMk/>
          <pc:sldMasterMk cId="3899840436" sldId="2147483648"/>
        </pc:sldMasterMkLst>
        <pc:sldLayoutChg chg="del">
          <pc:chgData name="Ty Bereskie" userId="4a6be2db-6c11-4931-a331-3c46f6397f36" providerId="ADAL" clId="{F73A0786-DCE8-4093-8B6F-4D718448A43A}" dt="2023-12-11T17:23:20.294" v="1988" actId="47"/>
          <pc:sldLayoutMkLst>
            <pc:docMk/>
            <pc:sldMasterMk cId="3899840436" sldId="2147483648"/>
            <pc:sldLayoutMk cId="600162321" sldId="2147483672"/>
          </pc:sldLayoutMkLst>
        </pc:sldLayoutChg>
        <pc:sldLayoutChg chg="del">
          <pc:chgData name="Ty Bereskie" userId="4a6be2db-6c11-4931-a331-3c46f6397f36" providerId="ADAL" clId="{F73A0786-DCE8-4093-8B6F-4D718448A43A}" dt="2023-12-11T17:23:24.201" v="1991" actId="47"/>
          <pc:sldLayoutMkLst>
            <pc:docMk/>
            <pc:sldMasterMk cId="3899840436" sldId="2147483648"/>
            <pc:sldLayoutMk cId="2134676936" sldId="2147483685"/>
          </pc:sldLayoutMkLst>
        </pc:sldLayoutChg>
        <pc:sldLayoutChg chg="del">
          <pc:chgData name="Ty Bereskie" userId="4a6be2db-6c11-4931-a331-3c46f6397f36" providerId="ADAL" clId="{F73A0786-DCE8-4093-8B6F-4D718448A43A}" dt="2023-12-11T15:11:53.287" v="0" actId="47"/>
          <pc:sldLayoutMkLst>
            <pc:docMk/>
            <pc:sldMasterMk cId="3899840436" sldId="2147483648"/>
            <pc:sldLayoutMk cId="2455723644" sldId="2147483686"/>
          </pc:sldLayoutMkLst>
        </pc:sldLayoutChg>
        <pc:sldLayoutChg chg="del">
          <pc:chgData name="Ty Bereskie" userId="4a6be2db-6c11-4931-a331-3c46f6397f36" providerId="ADAL" clId="{F73A0786-DCE8-4093-8B6F-4D718448A43A}" dt="2023-12-11T17:22:51.775" v="1981" actId="47"/>
          <pc:sldLayoutMkLst>
            <pc:docMk/>
            <pc:sldMasterMk cId="3899840436" sldId="2147483648"/>
            <pc:sldLayoutMk cId="2024107553" sldId="2147483688"/>
          </pc:sldLayoutMkLst>
        </pc:sldLayoutChg>
        <pc:sldLayoutChg chg="del">
          <pc:chgData name="Ty Bereskie" userId="4a6be2db-6c11-4931-a331-3c46f6397f36" providerId="ADAL" clId="{F73A0786-DCE8-4093-8B6F-4D718448A43A}" dt="2023-12-11T16:13:20.261" v="776" actId="47"/>
          <pc:sldLayoutMkLst>
            <pc:docMk/>
            <pc:sldMasterMk cId="3899840436" sldId="2147483648"/>
            <pc:sldLayoutMk cId="946350096" sldId="2147483693"/>
          </pc:sldLayoutMkLst>
        </pc:sldLayoutChg>
        <pc:sldLayoutChg chg="del">
          <pc:chgData name="Ty Bereskie" userId="4a6be2db-6c11-4931-a331-3c46f6397f36" providerId="ADAL" clId="{F73A0786-DCE8-4093-8B6F-4D718448A43A}" dt="2023-12-11T17:22:21.640" v="1975" actId="47"/>
          <pc:sldLayoutMkLst>
            <pc:docMk/>
            <pc:sldMasterMk cId="3899840436" sldId="2147483648"/>
            <pc:sldLayoutMk cId="3672978601" sldId="2147483695"/>
          </pc:sldLayoutMkLst>
        </pc:sldLayoutChg>
        <pc:sldLayoutChg chg="del">
          <pc:chgData name="Ty Bereskie" userId="4a6be2db-6c11-4931-a331-3c46f6397f36" providerId="ADAL" clId="{F73A0786-DCE8-4093-8B6F-4D718448A43A}" dt="2023-12-11T17:22:23.230" v="1976" actId="47"/>
          <pc:sldLayoutMkLst>
            <pc:docMk/>
            <pc:sldMasterMk cId="3899840436" sldId="2147483648"/>
            <pc:sldLayoutMk cId="389211132" sldId="2147483696"/>
          </pc:sldLayoutMkLst>
        </pc:sldLayoutChg>
        <pc:sldLayoutChg chg="del">
          <pc:chgData name="Ty Bereskie" userId="4a6be2db-6c11-4931-a331-3c46f6397f36" providerId="ADAL" clId="{F73A0786-DCE8-4093-8B6F-4D718448A43A}" dt="2023-12-11T17:22:51.032" v="1980" actId="47"/>
          <pc:sldLayoutMkLst>
            <pc:docMk/>
            <pc:sldMasterMk cId="3899840436" sldId="2147483648"/>
            <pc:sldLayoutMk cId="1947624097" sldId="2147483697"/>
          </pc:sldLayoutMkLst>
        </pc:sldLayoutChg>
        <pc:sldLayoutChg chg="del">
          <pc:chgData name="Ty Bereskie" userId="4a6be2db-6c11-4931-a331-3c46f6397f36" providerId="ADAL" clId="{F73A0786-DCE8-4093-8B6F-4D718448A43A}" dt="2023-12-11T15:11:54.679" v="3" actId="47"/>
          <pc:sldLayoutMkLst>
            <pc:docMk/>
            <pc:sldMasterMk cId="3899840436" sldId="2147483648"/>
            <pc:sldLayoutMk cId="1328854595" sldId="2147483698"/>
          </pc:sldLayoutMkLst>
        </pc:sldLayoutChg>
        <pc:sldLayoutChg chg="del">
          <pc:chgData name="Ty Bereskie" userId="4a6be2db-6c11-4931-a331-3c46f6397f36" providerId="ADAL" clId="{F73A0786-DCE8-4093-8B6F-4D718448A43A}" dt="2023-12-11T17:23:25.312" v="1993" actId="47"/>
          <pc:sldLayoutMkLst>
            <pc:docMk/>
            <pc:sldMasterMk cId="3899840436" sldId="2147483648"/>
            <pc:sldLayoutMk cId="1078829450" sldId="2147483700"/>
          </pc:sldLayoutMkLst>
        </pc:sldLayoutChg>
        <pc:sldLayoutChg chg="del">
          <pc:chgData name="Ty Bereskie" userId="4a6be2db-6c11-4931-a331-3c46f6397f36" providerId="ADAL" clId="{F73A0786-DCE8-4093-8B6F-4D718448A43A}" dt="2023-12-11T17:23:24.727" v="1992" actId="47"/>
          <pc:sldLayoutMkLst>
            <pc:docMk/>
            <pc:sldMasterMk cId="3899840436" sldId="2147483648"/>
            <pc:sldLayoutMk cId="1430475591" sldId="2147483701"/>
          </pc:sldLayoutMkLst>
        </pc:sldLayoutChg>
        <pc:sldLayoutChg chg="del">
          <pc:chgData name="Ty Bereskie" userId="4a6be2db-6c11-4931-a331-3c46f6397f36" providerId="ADAL" clId="{F73A0786-DCE8-4093-8B6F-4D718448A43A}" dt="2023-12-11T17:23:23.523" v="1990" actId="47"/>
          <pc:sldLayoutMkLst>
            <pc:docMk/>
            <pc:sldMasterMk cId="3899840436" sldId="2147483648"/>
            <pc:sldLayoutMk cId="3492932235" sldId="2147483702"/>
          </pc:sldLayoutMkLst>
        </pc:sldLayoutChg>
        <pc:sldLayoutChg chg="del">
          <pc:chgData name="Ty Bereskie" userId="4a6be2db-6c11-4931-a331-3c46f6397f36" providerId="ADAL" clId="{F73A0786-DCE8-4093-8B6F-4D718448A43A}" dt="2023-12-11T17:23:01.604" v="1983" actId="47"/>
          <pc:sldLayoutMkLst>
            <pc:docMk/>
            <pc:sldMasterMk cId="3899840436" sldId="2147483648"/>
            <pc:sldLayoutMk cId="3710290936" sldId="2147483703"/>
          </pc:sldLayoutMkLst>
        </pc:sldLayoutChg>
        <pc:sldLayoutChg chg="del">
          <pc:chgData name="Ty Bereskie" userId="4a6be2db-6c11-4931-a331-3c46f6397f36" providerId="ADAL" clId="{F73A0786-DCE8-4093-8B6F-4D718448A43A}" dt="2023-12-11T16:30:05.571" v="899" actId="47"/>
          <pc:sldLayoutMkLst>
            <pc:docMk/>
            <pc:sldMasterMk cId="3899840436" sldId="2147483648"/>
            <pc:sldLayoutMk cId="2747047939" sldId="2147483709"/>
          </pc:sldLayoutMkLst>
        </pc:sldLayoutChg>
        <pc:sldLayoutChg chg="del">
          <pc:chgData name="Ty Bereskie" userId="4a6be2db-6c11-4931-a331-3c46f6397f36" providerId="ADAL" clId="{F73A0786-DCE8-4093-8B6F-4D718448A43A}" dt="2023-12-12T16:04:00.943" v="4336" actId="47"/>
          <pc:sldLayoutMkLst>
            <pc:docMk/>
            <pc:sldMasterMk cId="3899840436" sldId="2147483648"/>
            <pc:sldLayoutMk cId="4054630159" sldId="2147483710"/>
          </pc:sldLayoutMkLst>
        </pc:sldLayoutChg>
        <pc:sldLayoutChg chg="del">
          <pc:chgData name="Ty Bereskie" userId="4a6be2db-6c11-4931-a331-3c46f6397f36" providerId="ADAL" clId="{F73A0786-DCE8-4093-8B6F-4D718448A43A}" dt="2023-12-12T16:12:46.349" v="5118" actId="47"/>
          <pc:sldLayoutMkLst>
            <pc:docMk/>
            <pc:sldMasterMk cId="3899840436" sldId="2147483648"/>
            <pc:sldLayoutMk cId="2193066858" sldId="214748371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25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28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2453947"/>
            <a:ext cx="7617878" cy="2121159"/>
          </a:xfrm>
          <a:noFill/>
        </p:spPr>
        <p:txBody>
          <a:bodyPr anchor="t">
            <a:normAutofit/>
          </a:bodyPr>
          <a:lstStyle>
            <a:lvl1pPr>
              <a:defRPr sz="66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68419"/>
            <a:ext cx="6437555" cy="106057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878E2-AE10-9F89-40F1-C4310BF23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044" y="646921"/>
            <a:ext cx="2047504" cy="11280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BC4A4C-CD38-498A-9023-085D28B43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9044" y="4621762"/>
            <a:ext cx="14690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66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7231420" cy="1339851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093DDE8F-CE2E-435E-3574-440E9B9929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62866"/>
            <a:ext cx="5038344" cy="49951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8664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7131667" cy="1339851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1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6" y="966470"/>
            <a:ext cx="2384425" cy="284924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1832265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16589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2011101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43132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4" y="194783"/>
            <a:ext cx="5913206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60" y="194783"/>
            <a:ext cx="5873866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5007787" cy="773776"/>
          </a:xfrm>
        </p:spPr>
        <p:txBody>
          <a:bodyPr anchor="ctr"/>
          <a:lstStyle>
            <a:lvl1pPr algn="l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193" y="183988"/>
            <a:ext cx="5873803" cy="803380"/>
          </a:xfrm>
        </p:spPr>
        <p:txBody>
          <a:bodyPr anchor="ctr"/>
          <a:lstStyle>
            <a:lvl1pPr algn="l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2204764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815470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2204764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815470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2204764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815470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116EBB24-A127-412B-99DB-A7FBCA68A2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33752" y="0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63CCB0A6-D7F6-4C78-B6C0-A045E3B25B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48314" y="0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F3038A14-3DB7-4BDC-A247-674224BFB8B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62876" y="682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59BCC1BB-4299-409F-9215-B3A4ECAB52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77438" y="6821"/>
            <a:ext cx="2214562" cy="25130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884F4-7B65-249E-A784-4F2E37D29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333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43BE09-B440-7AF3-6E21-395D6687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1817994"/>
            <a:ext cx="2905127" cy="4424056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FF475D-09A9-2DAD-3D00-211ED3EC5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026" y="2757539"/>
            <a:ext cx="8239123" cy="34845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7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LAYOUT -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E534B9-D3FA-E05C-7A43-5B60C048E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5999" y="2028825"/>
            <a:ext cx="5000625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E688E9-575B-56C6-2524-BEA761C85094}"/>
              </a:ext>
            </a:extLst>
          </p:cNvPr>
          <p:cNvSpPr/>
          <p:nvPr userDrawn="1"/>
        </p:nvSpPr>
        <p:spPr>
          <a:xfrm>
            <a:off x="1095374" y="2028825"/>
            <a:ext cx="5000625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7030E-94E2-7C9B-1E39-29E0BC94FC16}"/>
              </a:ext>
            </a:extLst>
          </p:cNvPr>
          <p:cNvSpPr txBox="1"/>
          <p:nvPr userDrawn="1"/>
        </p:nvSpPr>
        <p:spPr>
          <a:xfrm>
            <a:off x="1266824" y="2114550"/>
            <a:ext cx="46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Logo on light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B1D3-C1E7-0E6F-5C0E-177AB97D1899}"/>
              </a:ext>
            </a:extLst>
          </p:cNvPr>
          <p:cNvSpPr txBox="1"/>
          <p:nvPr userDrawn="1"/>
        </p:nvSpPr>
        <p:spPr>
          <a:xfrm>
            <a:off x="6267449" y="2114550"/>
            <a:ext cx="46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Logo on dark background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6FE1596-F319-AAFD-F0C1-ABD18568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082" y="512094"/>
            <a:ext cx="8657835" cy="8494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317671-CD58-EA3E-D1E9-A8065DCDF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4184" y="3"/>
            <a:ext cx="1746884" cy="3630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9847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2453947"/>
            <a:ext cx="7617878" cy="2121159"/>
          </a:xfrm>
          <a:noFill/>
        </p:spPr>
        <p:txBody>
          <a:bodyPr anchor="t">
            <a:normAutofit/>
          </a:bodyPr>
          <a:lstStyle>
            <a:lvl1pPr>
              <a:defRPr sz="6600" spc="-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68419"/>
            <a:ext cx="6437555" cy="106057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878E2-AE10-9F89-40F1-C4310BF23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49044" y="647305"/>
            <a:ext cx="2047504" cy="112730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E0789D-FBF8-910C-E022-60298D4F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9044" y="4621762"/>
            <a:ext cx="14690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0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LAYOUT - Council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288036" y="512094"/>
            <a:ext cx="11615928" cy="8494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8E1E53-D503-B3B5-39F8-BE4205BAF92E}"/>
              </a:ext>
            </a:extLst>
          </p:cNvPr>
          <p:cNvSpPr txBox="1"/>
          <p:nvPr userDrawn="1"/>
        </p:nvSpPr>
        <p:spPr>
          <a:xfrm>
            <a:off x="916601" y="5244084"/>
            <a:ext cx="12498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Infrastructure &amp; Mobility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53A0B-894E-F20C-B341-C99253996A5D}"/>
              </a:ext>
            </a:extLst>
          </p:cNvPr>
          <p:cNvSpPr txBox="1"/>
          <p:nvPr userDrawn="1"/>
        </p:nvSpPr>
        <p:spPr>
          <a:xfrm>
            <a:off x="2434760" y="5244084"/>
            <a:ext cx="12498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Secure</a:t>
            </a:r>
          </a:p>
          <a:p>
            <a:pPr algn="ctr"/>
            <a:r>
              <a:rPr lang="en-US" sz="1400" dirty="0"/>
              <a:t>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3F40D-3C12-6892-0527-668FD6619622}"/>
              </a:ext>
            </a:extLst>
          </p:cNvPr>
          <p:cNvSpPr txBox="1"/>
          <p:nvPr userDrawn="1"/>
        </p:nvSpPr>
        <p:spPr>
          <a:xfrm>
            <a:off x="3952919" y="5244084"/>
            <a:ext cx="12498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Quality of</a:t>
            </a:r>
          </a:p>
          <a:p>
            <a:pPr algn="ctr"/>
            <a:r>
              <a:rPr lang="en-US" sz="1400" dirty="0"/>
              <a:t>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2A39A-93BE-FABF-1818-67444382A5FE}"/>
              </a:ext>
            </a:extLst>
          </p:cNvPr>
          <p:cNvSpPr txBox="1"/>
          <p:nvPr userDrawn="1"/>
        </p:nvSpPr>
        <p:spPr>
          <a:xfrm>
            <a:off x="5471077" y="5244084"/>
            <a:ext cx="12498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Housing for</a:t>
            </a:r>
          </a:p>
          <a:p>
            <a:pPr algn="ctr"/>
            <a:r>
              <a:rPr lang="en-US" sz="1400" dirty="0"/>
              <a:t>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D2E8D-748E-6552-FA8A-FCB9B91BBCAB}"/>
              </a:ext>
            </a:extLst>
          </p:cNvPr>
          <p:cNvSpPr txBox="1"/>
          <p:nvPr userDrawn="1"/>
        </p:nvSpPr>
        <p:spPr>
          <a:xfrm>
            <a:off x="6989235" y="5244084"/>
            <a:ext cx="124984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 Performance Government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25A6C-A9E9-A8A4-3DF7-17BFED35931F}"/>
              </a:ext>
            </a:extLst>
          </p:cNvPr>
          <p:cNvSpPr txBox="1"/>
          <p:nvPr userDrawn="1"/>
        </p:nvSpPr>
        <p:spPr>
          <a:xfrm>
            <a:off x="8501178" y="5244084"/>
            <a:ext cx="12498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Community</a:t>
            </a:r>
          </a:p>
          <a:p>
            <a:pPr algn="ctr"/>
            <a:r>
              <a:rPr lang="en-US" sz="1400" dirty="0"/>
              <a:t>Vitality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8FEAE-CBE6-F526-0FD6-E9A7AFD8C30F}"/>
              </a:ext>
            </a:extLst>
          </p:cNvPr>
          <p:cNvSpPr txBox="1"/>
          <p:nvPr userDrawn="1"/>
        </p:nvSpPr>
        <p:spPr>
          <a:xfrm>
            <a:off x="10013121" y="5244078"/>
            <a:ext cx="124984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Business</a:t>
            </a:r>
          </a:p>
          <a:p>
            <a:pPr algn="ctr"/>
            <a:r>
              <a:rPr lang="en-US" sz="1400" dirty="0"/>
              <a:t>Growth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EA1CF-FA77-B48A-9C6C-ABE02271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4184" y="3"/>
            <a:ext cx="1746884" cy="3630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17270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LAYOUT - A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124C06-1D10-1560-C8DC-06E38D1B37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184" y="1510013"/>
            <a:ext cx="11083635" cy="4690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algn="l"/>
            <a:r>
              <a:rPr lang="en-US" sz="2000" b="1" i="0" u="none" strike="noStrike" baseline="0">
                <a:solidFill>
                  <a:srgbClr val="424A4F"/>
                </a:solidFill>
              </a:rPr>
              <a:t>Click to edit Master text styles</a:t>
            </a:r>
          </a:p>
          <a:p>
            <a:pPr lvl="1" algn="l"/>
            <a:r>
              <a:rPr lang="en-US" sz="2000" b="1" i="0" u="none" strike="noStrike" baseline="0">
                <a:solidFill>
                  <a:srgbClr val="424A4F"/>
                </a:solidFill>
              </a:rPr>
              <a:t>Second level</a:t>
            </a:r>
          </a:p>
          <a:p>
            <a:pPr lvl="2" algn="l"/>
            <a:r>
              <a:rPr lang="en-US" sz="2000" b="1" i="0" u="none" strike="noStrike" baseline="0">
                <a:solidFill>
                  <a:srgbClr val="424A4F"/>
                </a:solidFill>
              </a:rPr>
              <a:t>Third level</a:t>
            </a:r>
          </a:p>
          <a:p>
            <a:pPr lvl="3" algn="l"/>
            <a:r>
              <a:rPr lang="en-US" sz="2000" b="1" i="0" u="none" strike="noStrike" baseline="0">
                <a:solidFill>
                  <a:srgbClr val="424A4F"/>
                </a:solidFill>
              </a:rPr>
              <a:t>Fourth level</a:t>
            </a:r>
          </a:p>
          <a:p>
            <a:pPr lvl="4" algn="l"/>
            <a:r>
              <a:rPr lang="en-US" sz="2000" b="1" i="0" u="none" strike="noStrike" baseline="0">
                <a:solidFill>
                  <a:srgbClr val="424A4F"/>
                </a:solidFill>
              </a:rPr>
              <a:t>Fifth level</a:t>
            </a:r>
            <a:endParaRPr lang="en-US" sz="1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AA4372-212D-FB6D-6084-AA65182F1EAF}"/>
              </a:ext>
            </a:extLst>
          </p:cNvPr>
          <p:cNvSpPr txBox="1">
            <a:spLocks/>
          </p:cNvSpPr>
          <p:nvPr userDrawn="1"/>
        </p:nvSpPr>
        <p:spPr>
          <a:xfrm>
            <a:off x="554184" y="521619"/>
            <a:ext cx="11083635" cy="8494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Add Alt Text to Additional Images &amp; Graphics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964B5-3A57-E2C7-4FA3-D7D9BF593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4184" y="3"/>
            <a:ext cx="1746884" cy="3630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/>
              <a:t>Instructions</a:t>
            </a:r>
          </a:p>
        </p:txBody>
      </p:sp>
      <p:pic>
        <p:nvPicPr>
          <p:cNvPr id="2" name="Picture 1" descr="Man wearing backpack walking down escalator">
            <a:extLst>
              <a:ext uri="{FF2B5EF4-FFF2-40B4-BE49-F238E27FC236}">
                <a16:creationId xmlns:a16="http://schemas.microsoft.com/office/drawing/2014/main" id="{B07E2DA3-1D98-F11B-D7FD-E6C6B07C5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9348" y="3342740"/>
            <a:ext cx="2001446" cy="13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1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 NOT USE LAYOUT - Accessi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AA4372-212D-FB6D-6084-AA65182F1EAF}"/>
              </a:ext>
            </a:extLst>
          </p:cNvPr>
          <p:cNvSpPr txBox="1">
            <a:spLocks/>
          </p:cNvSpPr>
          <p:nvPr userDrawn="1"/>
        </p:nvSpPr>
        <p:spPr>
          <a:xfrm>
            <a:off x="554184" y="413554"/>
            <a:ext cx="11083635" cy="849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0" dirty="0">
                <a:solidFill>
                  <a:srgbClr val="001970"/>
                </a:solidFill>
                <a:effectLst/>
                <a:latin typeface="+mj-lt"/>
              </a:rPr>
              <a:t>Accessible Virtual Meetings</a:t>
            </a:r>
            <a:endParaRPr lang="en-US" b="1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964B5-3A57-E2C7-4FA3-D7D9BF593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4184" y="3"/>
            <a:ext cx="1746884" cy="3630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/>
              <a:t>Instructions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F8072-6923-2552-6036-EFC040614E8F}"/>
              </a:ext>
            </a:extLst>
          </p:cNvPr>
          <p:cNvSpPr txBox="1"/>
          <p:nvPr userDrawn="1"/>
        </p:nvSpPr>
        <p:spPr>
          <a:xfrm>
            <a:off x="554180" y="1238077"/>
            <a:ext cx="113330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For most employees, virtual meetings are a prominent part of the workweek. Whether it is the daily huddle, weekly report out, team meetings, or customer-focused presentations, you can take your meeting game up a notch without having to know peoples’ disabilities. If you are the host or simply a participant, you can help increase your virtual accessibility for meetings, training, presentations, and content by incorporating these accessible virtual meeting best 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</a:rPr>
              <a:t>Slide Deck &amp; Multimedia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All images, graphics, tables, etc., have descriptions (alternative-text or alt-text) for screen readers.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All videos have accurate captions.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All audio-only content has a full transcript.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Tables are properly formatted so they are easily read by screen readers.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Page and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 headings are used to organize content and make it easy to navigate.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 and graphics are meaningful when viewed without color.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Descriptive hyperlink </a:t>
            </a:r>
            <a:r>
              <a:rPr lang="en-US" sz="1400" dirty="0">
                <a:solidFill>
                  <a:schemeClr val="tx1"/>
                </a:solidFill>
              </a:rPr>
              <a:t>phrases (describes the attachment/link in five words or less) are used instead of the URL alone or the phrase “click here.” For example, “Notes from Meeting” is a helpful hyperlink phrase.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All documents and presentations have been reviewed with an accessibility checker.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>
                <a:solidFill>
                  <a:schemeClr val="tx1"/>
                </a:solidFill>
              </a:rPr>
              <a:t>Presentation Tips</a:t>
            </a:r>
            <a:endParaRPr lang="en-US" sz="1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sure to test audio and video settings before the meeting.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materials prior to the meeting in an agenda, email, or chat message.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 and transcribe the meeting so that participants can review the information at a later time. Be sure to check if this is permitted by your organization and that the participants are comfortable with recording.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Speak clearly, slow down, describe presentation content aloud, and repeat important information.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people identify themselves before they speak.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responding verbally to questions in the chat, read the question aloud first for folks that cannot see or do not have the chat box open.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 people options for how to ask questions (e.g. through chat, the microphone, etc.)</a:t>
            </a:r>
          </a:p>
        </p:txBody>
      </p:sp>
    </p:spTree>
    <p:extLst>
      <p:ext uri="{BB962C8B-B14F-4D97-AF65-F5344CB8AC3E}">
        <p14:creationId xmlns:p14="http://schemas.microsoft.com/office/powerpoint/2010/main" val="14086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643538" y="3705195"/>
            <a:ext cx="11083635" cy="977650"/>
          </a:xfrm>
          <a:prstGeom prst="rect">
            <a:avLst/>
          </a:prstGeom>
        </p:spPr>
        <p:txBody>
          <a:bodyPr vert="horz" lIns="80682" tIns="80682" rIns="80682" bIns="8068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294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78009" y="4990684"/>
            <a:ext cx="793616" cy="0"/>
          </a:xfrm>
          <a:prstGeom prst="line">
            <a:avLst/>
          </a:prstGeom>
          <a:ln w="285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8609EF0-FBDD-4F86-AEA5-6027D93EE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009" y="5298524"/>
            <a:ext cx="2047504" cy="11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39996" y="2516746"/>
            <a:ext cx="8597823" cy="8494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039996" y="3866468"/>
            <a:ext cx="8597823" cy="467051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48" r="33448"/>
          <a:stretch/>
        </p:blipFill>
        <p:spPr>
          <a:xfrm>
            <a:off x="0" y="0"/>
            <a:ext cx="2270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0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970870"/>
            <a:ext cx="6233894" cy="1753098"/>
          </a:xfrm>
          <a:noFill/>
        </p:spPr>
        <p:txBody>
          <a:bodyPr anchor="t">
            <a:normAutofit/>
          </a:bodyPr>
          <a:lstStyle>
            <a:lvl1pPr>
              <a:defRPr sz="54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2753673"/>
            <a:ext cx="6437555" cy="106057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BC4A4C-CD38-498A-9023-085D28B43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9044" y="2737066"/>
            <a:ext cx="14690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>
            <a:extLst>
              <a:ext uri="{FF2B5EF4-FFF2-40B4-BE49-F238E27FC236}">
                <a16:creationId xmlns:a16="http://schemas.microsoft.com/office/drawing/2014/main" id="{FBBF775B-A588-5A3A-7A6C-37967FE5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044" y="5470595"/>
            <a:ext cx="2047504" cy="112807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4E66DDB-84BD-477F-3D26-710EEEA27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8919" y="1962150"/>
            <a:ext cx="5572124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Grey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DCFB08-EF0A-2EBB-DA98-F4DD3497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4669" y="-9332"/>
            <a:ext cx="6867331" cy="68673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2453947"/>
            <a:ext cx="7617878" cy="2121159"/>
          </a:xfrm>
          <a:noFill/>
        </p:spPr>
        <p:txBody>
          <a:bodyPr anchor="t">
            <a:normAutofit/>
          </a:bodyPr>
          <a:lstStyle>
            <a:lvl1pPr>
              <a:defRPr sz="6600" spc="-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68419"/>
            <a:ext cx="6437555" cy="106057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878E2-AE10-9F89-40F1-C4310BF23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9044" y="647305"/>
            <a:ext cx="2047504" cy="112730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E0789D-FBF8-910C-E022-60298D4F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9044" y="4621762"/>
            <a:ext cx="14690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9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1398231"/>
            <a:ext cx="7617878" cy="2121159"/>
          </a:xfrm>
          <a:noFill/>
        </p:spPr>
        <p:txBody>
          <a:bodyPr anchor="t">
            <a:normAutofit/>
          </a:bodyPr>
          <a:lstStyle>
            <a:lvl1pPr>
              <a:defRPr sz="66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612703"/>
            <a:ext cx="6437555" cy="106057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BC4A4C-CD38-498A-9023-085D28B43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9044" y="3566046"/>
            <a:ext cx="14690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F501E7-D7E4-60E6-A616-45CBEB5D4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044" y="5158175"/>
            <a:ext cx="2047504" cy="11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Low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1755678"/>
            <a:ext cx="7617878" cy="2121159"/>
          </a:xfrm>
          <a:noFill/>
        </p:spPr>
        <p:txBody>
          <a:bodyPr anchor="t">
            <a:normAutofit/>
          </a:bodyPr>
          <a:lstStyle>
            <a:lvl1pPr>
              <a:defRPr sz="6600" spc="-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970150"/>
            <a:ext cx="6437555" cy="106057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878E2-AE10-9F89-40F1-C4310BF23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49044" y="5493625"/>
            <a:ext cx="2047504" cy="112730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E0789D-FBF8-910C-E022-60298D4F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49044" y="3923493"/>
            <a:ext cx="146900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42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39996" y="2516746"/>
            <a:ext cx="8597823" cy="8494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039996" y="3866468"/>
            <a:ext cx="8597823" cy="467051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48" r="33448"/>
          <a:stretch/>
        </p:blipFill>
        <p:spPr>
          <a:xfrm>
            <a:off x="0" y="0"/>
            <a:ext cx="2270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22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-1"/>
            <a:ext cx="5105400" cy="685800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1" r:id="rId3"/>
    <p:sldLayoutId id="2147483687" r:id="rId4"/>
    <p:sldLayoutId id="2147483689" r:id="rId5"/>
    <p:sldLayoutId id="2147483690" r:id="rId6"/>
    <p:sldLayoutId id="2147483650" r:id="rId7"/>
    <p:sldLayoutId id="2147483694" r:id="rId8"/>
    <p:sldLayoutId id="2147483652" r:id="rId9"/>
    <p:sldLayoutId id="2147483651" r:id="rId10"/>
    <p:sldLayoutId id="2147483704" r:id="rId11"/>
    <p:sldLayoutId id="2147483653" r:id="rId12"/>
    <p:sldLayoutId id="2147483654" r:id="rId13"/>
    <p:sldLayoutId id="2147483656" r:id="rId14"/>
    <p:sldLayoutId id="2147483657" r:id="rId15"/>
    <p:sldLayoutId id="2147483658" r:id="rId16"/>
    <p:sldLayoutId id="2147483659" r:id="rId17"/>
    <p:sldLayoutId id="2147483706" r:id="rId18"/>
    <p:sldLayoutId id="2147483699" r:id="rId19"/>
    <p:sldLayoutId id="2147483705" r:id="rId20"/>
    <p:sldLayoutId id="2147483707" r:id="rId21"/>
    <p:sldLayoutId id="2147483708" r:id="rId22"/>
    <p:sldLayoutId id="2147483709" r:id="rId23"/>
    <p:sldLayoutId id="2147483712" r:id="rId2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4B9712B0-57A4-7F20-6D9E-4716EE3D4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1398231"/>
            <a:ext cx="9658738" cy="2121159"/>
          </a:xfrm>
        </p:spPr>
        <p:txBody>
          <a:bodyPr>
            <a:normAutofit/>
          </a:bodyPr>
          <a:lstStyle/>
          <a:p>
            <a:r>
              <a:rPr lang="en-US" dirty="0"/>
              <a:t>City of Greeley: </a:t>
            </a:r>
            <a:br>
              <a:rPr lang="en-US" dirty="0"/>
            </a:br>
            <a:r>
              <a:rPr lang="en-US" dirty="0"/>
              <a:t>Water for Municipalities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317D25F-DABB-F63C-1ACA-E48272027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2023/2024 Water Literate Leaders</a:t>
            </a:r>
          </a:p>
          <a:p>
            <a:r>
              <a:rPr lang="en-US" dirty="0"/>
              <a:t>December 13, 2023</a:t>
            </a:r>
          </a:p>
        </p:txBody>
      </p:sp>
    </p:spTree>
    <p:extLst>
      <p:ext uri="{BB962C8B-B14F-4D97-AF65-F5344CB8AC3E}">
        <p14:creationId xmlns:p14="http://schemas.microsoft.com/office/powerpoint/2010/main" val="29663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996" y="2516746"/>
            <a:ext cx="8597823" cy="849463"/>
          </a:xfrm>
        </p:spPr>
        <p:txBody>
          <a:bodyPr/>
          <a:lstStyle/>
          <a:p>
            <a:r>
              <a:rPr lang="en-US" dirty="0"/>
              <a:t>Greeley-specific Challenges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EE32AC37-168B-DBE0-9D85-C6646A8EA40F}"/>
              </a:ext>
            </a:extLst>
          </p:cNvPr>
          <p:cNvSpPr txBox="1">
            <a:spLocks/>
          </p:cNvSpPr>
          <p:nvPr/>
        </p:nvSpPr>
        <p:spPr>
          <a:xfrm>
            <a:off x="4600576" y="4708078"/>
            <a:ext cx="7220126" cy="10605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Beyond aging infrastructure, regional workforce competition, changing regulatory environment, etc.…</a:t>
            </a:r>
          </a:p>
        </p:txBody>
      </p:sp>
    </p:spTree>
    <p:extLst>
      <p:ext uri="{BB962C8B-B14F-4D97-AF65-F5344CB8AC3E}">
        <p14:creationId xmlns:p14="http://schemas.microsoft.com/office/powerpoint/2010/main" val="32040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CA5CDF-A0F3-A06D-D439-780E7160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Footprint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178DA-3510-8EA6-90C5-D8A486386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3"/>
          <a:stretch/>
        </p:blipFill>
        <p:spPr>
          <a:xfrm>
            <a:off x="766028" y="2157093"/>
            <a:ext cx="10526594" cy="45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10138928" cy="1339851"/>
          </a:xfrm>
        </p:spPr>
        <p:txBody>
          <a:bodyPr>
            <a:normAutofit/>
          </a:bodyPr>
          <a:lstStyle/>
          <a:p>
            <a:r>
              <a:rPr lang="en-US" dirty="0"/>
              <a:t>Long Range Expected Growth Area</a:t>
            </a:r>
          </a:p>
        </p:txBody>
      </p:sp>
      <p:pic>
        <p:nvPicPr>
          <p:cNvPr id="8" name="Picture 7" descr="A map of a field&#10;&#10;Description automatically generated">
            <a:extLst>
              <a:ext uri="{FF2B5EF4-FFF2-40B4-BE49-F238E27FC236}">
                <a16:creationId xmlns:a16="http://schemas.microsoft.com/office/drawing/2014/main" id="{D88ECE4D-A982-D2B8-94E8-EF63BF01E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" t="6486" r="14263"/>
          <a:stretch/>
        </p:blipFill>
        <p:spPr>
          <a:xfrm>
            <a:off x="2159540" y="1916348"/>
            <a:ext cx="7270210" cy="490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10138928" cy="1339851"/>
          </a:xfrm>
        </p:spPr>
        <p:txBody>
          <a:bodyPr>
            <a:normAutofit/>
          </a:bodyPr>
          <a:lstStyle/>
          <a:p>
            <a:r>
              <a:rPr lang="en-US" dirty="0"/>
              <a:t>Planning for Uncertainty &amp; Growth</a:t>
            </a:r>
          </a:p>
        </p:txBody>
      </p:sp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1ACF2C7-D63F-319B-EF3C-52670610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64" y="3197703"/>
            <a:ext cx="6170336" cy="351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9A842B-576B-A098-F878-2DD6E4FFAE94}"/>
              </a:ext>
            </a:extLst>
          </p:cNvPr>
          <p:cNvSpPr txBox="1">
            <a:spLocks/>
          </p:cNvSpPr>
          <p:nvPr/>
        </p:nvSpPr>
        <p:spPr>
          <a:xfrm>
            <a:off x="6918162" y="2422276"/>
            <a:ext cx="4005573" cy="467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Water Demand Projections</a:t>
            </a:r>
          </a:p>
        </p:txBody>
      </p:sp>
      <p:pic>
        <p:nvPicPr>
          <p:cNvPr id="6" name="Picture 5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96DDCE7B-1B5A-5D41-8C20-EA110C051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3"/>
          <a:stretch/>
        </p:blipFill>
        <p:spPr>
          <a:xfrm>
            <a:off x="79022" y="3048001"/>
            <a:ext cx="5942642" cy="366932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A2D833E-F14D-B1D6-F6A8-1AFA8F135020}"/>
              </a:ext>
            </a:extLst>
          </p:cNvPr>
          <p:cNvSpPr txBox="1">
            <a:spLocks/>
          </p:cNvSpPr>
          <p:nvPr/>
        </p:nvSpPr>
        <p:spPr>
          <a:xfrm>
            <a:off x="1047556" y="2408919"/>
            <a:ext cx="4005573" cy="467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Population Projections</a:t>
            </a:r>
          </a:p>
        </p:txBody>
      </p:sp>
    </p:spTree>
    <p:extLst>
      <p:ext uri="{BB962C8B-B14F-4D97-AF65-F5344CB8AC3E}">
        <p14:creationId xmlns:p14="http://schemas.microsoft.com/office/powerpoint/2010/main" val="6832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3492607" cy="2366683"/>
          </a:xfrm>
        </p:spPr>
        <p:txBody>
          <a:bodyPr/>
          <a:lstStyle/>
          <a:p>
            <a:r>
              <a:rPr lang="en-US" dirty="0"/>
              <a:t>Impact of Wildfires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FD0071-C795-33A4-674D-3169A7779B2D}"/>
              </a:ext>
            </a:extLst>
          </p:cNvPr>
          <p:cNvSpPr>
            <a:spLocks/>
          </p:cNvSpPr>
          <p:nvPr/>
        </p:nvSpPr>
        <p:spPr>
          <a:xfrm>
            <a:off x="0" y="4369242"/>
            <a:ext cx="7087518" cy="2488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D583C-6857-0B63-E713-8B018420CC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00B2B-1DEA-214D-B0AA-24AA79317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652" y="0"/>
            <a:ext cx="8050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996" y="1851948"/>
            <a:ext cx="8597823" cy="1514261"/>
          </a:xfrm>
        </p:spPr>
        <p:txBody>
          <a:bodyPr/>
          <a:lstStyle/>
          <a:p>
            <a:r>
              <a:rPr lang="en-US" dirty="0"/>
              <a:t>Planning for an uncertain future</a:t>
            </a:r>
          </a:p>
        </p:txBody>
      </p:sp>
    </p:spTree>
    <p:extLst>
      <p:ext uri="{BB962C8B-B14F-4D97-AF65-F5344CB8AC3E}">
        <p14:creationId xmlns:p14="http://schemas.microsoft.com/office/powerpoint/2010/main" val="6922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8032110" cy="133985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3AB25854-98F1-9EB0-2A67-34F2B6667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7" r="1" b="1"/>
          <a:stretch/>
        </p:blipFill>
        <p:spPr>
          <a:xfrm>
            <a:off x="6668148" y="1922689"/>
            <a:ext cx="1724529" cy="2220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5E119-951E-3261-A1F0-E2BFCE3B66A7}"/>
              </a:ext>
            </a:extLst>
          </p:cNvPr>
          <p:cNvSpPr txBox="1">
            <a:spLocks/>
          </p:cNvSpPr>
          <p:nvPr/>
        </p:nvSpPr>
        <p:spPr>
          <a:xfrm>
            <a:off x="762000" y="2470243"/>
            <a:ext cx="5334000" cy="37703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Foundation of collaborative, data-driven planning efforts</a:t>
            </a:r>
          </a:p>
          <a:p>
            <a:pPr lvl="1"/>
            <a:r>
              <a:rPr lang="en-US" dirty="0"/>
              <a:t>Integrated Water Resources Plan (IWRP)</a:t>
            </a:r>
          </a:p>
          <a:p>
            <a:pPr lvl="2"/>
            <a:r>
              <a:rPr lang="en-US" dirty="0"/>
              <a:t>Long-range water supply strategy</a:t>
            </a:r>
          </a:p>
          <a:p>
            <a:pPr lvl="1"/>
            <a:r>
              <a:rPr lang="en-US" dirty="0"/>
              <a:t>Water Efficiency Plan</a:t>
            </a:r>
          </a:p>
          <a:p>
            <a:pPr lvl="2"/>
            <a:r>
              <a:rPr lang="en-US" dirty="0"/>
              <a:t>Conservation program blueprint</a:t>
            </a:r>
          </a:p>
          <a:p>
            <a:pPr lvl="1"/>
            <a:r>
              <a:rPr lang="en-US" dirty="0"/>
              <a:t>Technical Master Plans (e.g. Non-potable, Transmission and Distribution)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A water resources plan with a lake and mountains&#10;&#10;Description automatically generated">
            <a:extLst>
              <a:ext uri="{FF2B5EF4-FFF2-40B4-BE49-F238E27FC236}">
                <a16:creationId xmlns:a16="http://schemas.microsoft.com/office/drawing/2014/main" id="{8F33694B-0788-DF71-518C-E0033C07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799" y="1896174"/>
            <a:ext cx="1710134" cy="2247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ver of a magazine&#10;&#10;Description automatically generated">
            <a:extLst>
              <a:ext uri="{FF2B5EF4-FFF2-40B4-BE49-F238E27FC236}">
                <a16:creationId xmlns:a16="http://schemas.microsoft.com/office/drawing/2014/main" id="{F79BC5C0-9678-FEBE-D5B1-204D0F10A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892" y="4272190"/>
            <a:ext cx="1724528" cy="2220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7">
            <a:extLst>
              <a:ext uri="{FF2B5EF4-FFF2-40B4-BE49-F238E27FC236}">
                <a16:creationId xmlns:a16="http://schemas.microsoft.com/office/drawing/2014/main" id="{5A775853-2916-68C6-5213-AF89DC7BDE80}"/>
              </a:ext>
            </a:extLst>
          </p:cNvPr>
          <p:cNvSpPr txBox="1">
            <a:spLocks/>
          </p:cNvSpPr>
          <p:nvPr/>
        </p:nvSpPr>
        <p:spPr>
          <a:xfrm>
            <a:off x="649046" y="365124"/>
            <a:ext cx="10138928" cy="1339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Formal Master Planning</a:t>
            </a:r>
          </a:p>
        </p:txBody>
      </p:sp>
      <p:pic>
        <p:nvPicPr>
          <p:cNvPr id="12" name="Picture 11" descr="A brochure of a water distribution plan&#10;&#10;Description automatically generated">
            <a:extLst>
              <a:ext uri="{FF2B5EF4-FFF2-40B4-BE49-F238E27FC236}">
                <a16:creationId xmlns:a16="http://schemas.microsoft.com/office/drawing/2014/main" id="{03ACD93E-C9EA-1A49-63C7-BFB8E1E01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456" y="4272190"/>
            <a:ext cx="1747036" cy="2220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22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8032110" cy="133985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5E119-951E-3261-A1F0-E2BFCE3B66A7}"/>
              </a:ext>
            </a:extLst>
          </p:cNvPr>
          <p:cNvSpPr txBox="1">
            <a:spLocks/>
          </p:cNvSpPr>
          <p:nvPr/>
        </p:nvSpPr>
        <p:spPr>
          <a:xfrm>
            <a:off x="242572" y="1973279"/>
            <a:ext cx="7050293" cy="433060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400" dirty="0"/>
              <a:t>Regional collaboration and proactive forest health initiatives</a:t>
            </a:r>
          </a:p>
          <a:p>
            <a:pPr lvl="1"/>
            <a:r>
              <a:rPr lang="en-US" sz="6400" dirty="0">
                <a:solidFill>
                  <a:schemeClr val="accent1">
                    <a:lumMod val="50000"/>
                  </a:schemeClr>
                </a:solidFill>
              </a:rPr>
              <a:t>Board member representative for both Coalition for the Poudre River Watershed (CPRW) and Big Thompson Watershed Coalition</a:t>
            </a:r>
          </a:p>
          <a:p>
            <a:pPr lvl="1"/>
            <a:r>
              <a:rPr lang="en-US" sz="6400" dirty="0">
                <a:solidFill>
                  <a:schemeClr val="accent1">
                    <a:lumMod val="50000"/>
                  </a:schemeClr>
                </a:solidFill>
              </a:rPr>
              <a:t>Stakeholder for Coalition for the Poudre River Watershed Upper Poudre Resiliency Plan and municipal stakeholder in American Forests/USFS reforestation strategy for Arapahoe Roosevelt National Forest</a:t>
            </a:r>
          </a:p>
          <a:p>
            <a:pPr lvl="1"/>
            <a:r>
              <a:rPr lang="en-US" sz="6400" dirty="0">
                <a:solidFill>
                  <a:schemeClr val="accent1">
                    <a:lumMod val="50000"/>
                  </a:schemeClr>
                </a:solidFill>
              </a:rPr>
              <a:t>Partnering on Wildfire Ready Action Plan (WRAP) with Ft. Collins for Upper Poudre watershed and Big Thompson Watershed Health Partnership for Big Thompson watershed</a:t>
            </a:r>
          </a:p>
          <a:p>
            <a:pPr lvl="1"/>
            <a:r>
              <a:rPr lang="en-US" sz="6400" dirty="0">
                <a:solidFill>
                  <a:schemeClr val="accent1">
                    <a:lumMod val="50000"/>
                  </a:schemeClr>
                </a:solidFill>
              </a:rPr>
              <a:t>Participant in Watershed Wildfire Protection Group, Watershed Health Investment Partners, and Cameron Peak Fire Restoration collaborative groups</a:t>
            </a:r>
            <a:endParaRPr lang="en-US" sz="6400" dirty="0"/>
          </a:p>
          <a:p>
            <a:r>
              <a:rPr lang="en-US" sz="6400" dirty="0"/>
              <a:t>Post-fire mitigation</a:t>
            </a:r>
          </a:p>
          <a:p>
            <a:pPr lvl="1"/>
            <a:r>
              <a:rPr lang="en-US" sz="6400" dirty="0"/>
              <a:t>Stabilize sites, minimize erosion &amp; sedimentation, mitigate water quality impacts</a:t>
            </a:r>
          </a:p>
          <a:p>
            <a:pPr lvl="1"/>
            <a:r>
              <a:rPr lang="en-US" sz="6400" dirty="0"/>
              <a:t>$31M+ spent from Greeley/State/Federal funds, estimating $5M+ from USFS for 2024-2025 USFS-funded projects</a:t>
            </a:r>
          </a:p>
          <a:p>
            <a:pPr marL="457200" lvl="1" indent="0">
              <a:buNone/>
            </a:pPr>
            <a:endParaRPr lang="en-US" sz="6400" dirty="0"/>
          </a:p>
          <a:p>
            <a:pPr lvl="1"/>
            <a:endParaRPr lang="en-US" sz="6400" dirty="0"/>
          </a:p>
          <a:p>
            <a:pPr lvl="1"/>
            <a:endParaRPr lang="en-US" sz="6400" dirty="0"/>
          </a:p>
          <a:p>
            <a:endParaRPr lang="en-US" dirty="0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5A775853-2916-68C6-5213-AF89DC7BDE80}"/>
              </a:ext>
            </a:extLst>
          </p:cNvPr>
          <p:cNvSpPr txBox="1">
            <a:spLocks/>
          </p:cNvSpPr>
          <p:nvPr/>
        </p:nvSpPr>
        <p:spPr>
          <a:xfrm>
            <a:off x="649046" y="365124"/>
            <a:ext cx="10138928" cy="1339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Investing in Watershed Health</a:t>
            </a:r>
          </a:p>
        </p:txBody>
      </p:sp>
      <p:pic>
        <p:nvPicPr>
          <p:cNvPr id="3" name="Picture 2" descr="A picture containing ground, outdoor, rock, power shovel&#10;&#10;Description automatically generated">
            <a:extLst>
              <a:ext uri="{FF2B5EF4-FFF2-40B4-BE49-F238E27FC236}">
                <a16:creationId xmlns:a16="http://schemas.microsoft.com/office/drawing/2014/main" id="{F4FC738A-B8EB-6AC3-1D57-6D8DF963B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0"/>
          <a:stretch/>
        </p:blipFill>
        <p:spPr>
          <a:xfrm>
            <a:off x="9906329" y="1990701"/>
            <a:ext cx="2170739" cy="2147884"/>
          </a:xfrm>
          <a:prstGeom prst="rect">
            <a:avLst/>
          </a:prstGeom>
        </p:spPr>
      </p:pic>
      <p:pic>
        <p:nvPicPr>
          <p:cNvPr id="5" name="Picture 4" descr="A picture containing outdoor, grass, standing, field&#10;&#10;Description automatically generated">
            <a:extLst>
              <a:ext uri="{FF2B5EF4-FFF2-40B4-BE49-F238E27FC236}">
                <a16:creationId xmlns:a16="http://schemas.microsoft.com/office/drawing/2014/main" id="{B27861B6-AE5F-4E03-D949-5DC617AD2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8"/>
          <a:stretch/>
        </p:blipFill>
        <p:spPr>
          <a:xfrm>
            <a:off x="7354011" y="1990700"/>
            <a:ext cx="2471285" cy="2147883"/>
          </a:xfrm>
          <a:prstGeom prst="rect">
            <a:avLst/>
          </a:prstGeom>
        </p:spPr>
      </p:pic>
      <p:pic>
        <p:nvPicPr>
          <p:cNvPr id="7" name="Picture 6" descr="A picture containing outdoor, rock, tree, ground&#10;&#10;Description automatically generated">
            <a:extLst>
              <a:ext uri="{FF2B5EF4-FFF2-40B4-BE49-F238E27FC236}">
                <a16:creationId xmlns:a16="http://schemas.microsoft.com/office/drawing/2014/main" id="{CEA9EE85-7E09-F201-EB5A-2E800A965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58" y="4222344"/>
            <a:ext cx="2307709" cy="1730782"/>
          </a:xfrm>
          <a:prstGeom prst="rect">
            <a:avLst/>
          </a:prstGeom>
        </p:spPr>
      </p:pic>
      <p:pic>
        <p:nvPicPr>
          <p:cNvPr id="9" name="Picture 8" descr="A picture containing tree, outdoor, wood, forest&#10;&#10;Description automatically generated">
            <a:extLst>
              <a:ext uri="{FF2B5EF4-FFF2-40B4-BE49-F238E27FC236}">
                <a16:creationId xmlns:a16="http://schemas.microsoft.com/office/drawing/2014/main" id="{5F3A4E06-F6BC-4046-3AC5-8639B3D215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5"/>
          <a:stretch/>
        </p:blipFill>
        <p:spPr>
          <a:xfrm rot="5400000">
            <a:off x="7466584" y="4109771"/>
            <a:ext cx="2147883" cy="23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8032110" cy="133985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5A775853-2916-68C6-5213-AF89DC7BDE80}"/>
              </a:ext>
            </a:extLst>
          </p:cNvPr>
          <p:cNvSpPr txBox="1">
            <a:spLocks/>
          </p:cNvSpPr>
          <p:nvPr/>
        </p:nvSpPr>
        <p:spPr>
          <a:xfrm>
            <a:off x="649046" y="365124"/>
            <a:ext cx="10138928" cy="1339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Conservation at the Forefront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25CAD6-261D-C12E-E6B8-0EE3ABA00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10" b="39577"/>
          <a:stretch/>
        </p:blipFill>
        <p:spPr>
          <a:xfrm>
            <a:off x="179499" y="4276725"/>
            <a:ext cx="5161815" cy="2324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AA006-4D75-8B2A-68EF-C085907B84B2}"/>
              </a:ext>
            </a:extLst>
          </p:cNvPr>
          <p:cNvSpPr txBox="1">
            <a:spLocks/>
          </p:cNvSpPr>
          <p:nvPr/>
        </p:nvSpPr>
        <p:spPr>
          <a:xfrm>
            <a:off x="5448301" y="2061481"/>
            <a:ext cx="6743700" cy="4710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Indoor and outdoor water efficiency assessments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Rebate and incentive programs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Professional landscape certifications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Life After Lawn, turf replacement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Garden in a Box program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Online Water Efficiency Tools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dirty="0"/>
              <a:t>Water Budget Portal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dirty="0"/>
              <a:t>WaterSmart Portal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US" dirty="0"/>
              <a:t>Online Plant Database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Youth, Adult and Teacher Educational Programs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Future income qualified programs 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37855-3F3A-7772-8EB8-94865BE29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34" b="26333"/>
          <a:stretch/>
        </p:blipFill>
        <p:spPr>
          <a:xfrm>
            <a:off x="179499" y="1952625"/>
            <a:ext cx="516181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11219104" cy="1339851"/>
          </a:xfrm>
        </p:spPr>
        <p:txBody>
          <a:bodyPr>
            <a:normAutofit/>
          </a:bodyPr>
          <a:lstStyle/>
          <a:p>
            <a:r>
              <a:rPr lang="en-US" dirty="0"/>
              <a:t>Terry Ranch </a:t>
            </a:r>
            <a:r>
              <a:rPr lang="en-US" sz="3300" dirty="0"/>
              <a:t>(aquifer storage and recovery)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0200" y="2444750"/>
            <a:ext cx="6781800" cy="36242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Non-tributary aquifer decreed with 1,200,000 acre-feet of native water</a:t>
            </a:r>
          </a:p>
          <a:p>
            <a:pPr marL="800100" lvl="1" indent="-342900"/>
            <a:r>
              <a:rPr lang="en-US" dirty="0"/>
              <a:t>When available, treated surface water is injected into the aquifer</a:t>
            </a:r>
          </a:p>
          <a:p>
            <a:pPr marL="800100" lvl="1" indent="-342900"/>
            <a:r>
              <a:rPr lang="en-US" dirty="0"/>
              <a:t>During droughts, water is extracted from the aquifer, treated again, and delivered to Greeley</a:t>
            </a:r>
          </a:p>
          <a:p>
            <a:pPr marL="342900" indent="-342900"/>
            <a:r>
              <a:rPr lang="en-US" dirty="0"/>
              <a:t>Compliments acquisition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389AD-485F-3EA0-FE2F-7CB1F34E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9198"/>
            <a:ext cx="5215888" cy="49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5" name="Picture Placeholder 4" descr="Cottontails in an open field with the Rocky Mountains far in the background.">
            <a:extLst>
              <a:ext uri="{FF2B5EF4-FFF2-40B4-BE49-F238E27FC236}">
                <a16:creationId xmlns:a16="http://schemas.microsoft.com/office/drawing/2014/main" id="{633DBDDF-94F3-4001-919E-B56D62CE7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5833" r="5833"/>
          <a:stretch/>
        </p:blipFill>
        <p:spPr/>
      </p:pic>
      <p:pic>
        <p:nvPicPr>
          <p:cNvPr id="44" name="Picture Placeholder 43" descr="Hot air balloon starting initial takeoff near a crowd of people.">
            <a:extLst>
              <a:ext uri="{FF2B5EF4-FFF2-40B4-BE49-F238E27FC236}">
                <a16:creationId xmlns:a16="http://schemas.microsoft.com/office/drawing/2014/main" id="{73DD8BED-FB17-4ABE-9B18-B6DDA81A0E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18725" b="18725"/>
          <a:stretch/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History of Greeley</a:t>
            </a:r>
          </a:p>
          <a:p>
            <a:r>
              <a:rPr lang="en-US" dirty="0"/>
              <a:t>Greeley W&amp;S Today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Planning Ahead</a:t>
            </a:r>
          </a:p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8032110" cy="133985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5E119-951E-3261-A1F0-E2BFCE3B66A7}"/>
              </a:ext>
            </a:extLst>
          </p:cNvPr>
          <p:cNvSpPr txBox="1">
            <a:spLocks/>
          </p:cNvSpPr>
          <p:nvPr/>
        </p:nvSpPr>
        <p:spPr>
          <a:xfrm>
            <a:off x="761999" y="2470243"/>
            <a:ext cx="5876925" cy="37703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Formalize data empowerment and tech enablement</a:t>
            </a:r>
          </a:p>
          <a:p>
            <a:r>
              <a:rPr lang="en-US" dirty="0"/>
              <a:t>Support emerging technologies</a:t>
            </a:r>
          </a:p>
          <a:p>
            <a:pPr lvl="1"/>
            <a:r>
              <a:rPr lang="en-US" dirty="0"/>
              <a:t>Advanced Metering Infrastructure (AMI) full implementation by 2025</a:t>
            </a:r>
          </a:p>
          <a:p>
            <a:pPr lvl="1"/>
            <a:r>
              <a:rPr lang="en-US" dirty="0"/>
              <a:t>Geospatial AI for system assessment</a:t>
            </a:r>
          </a:p>
          <a:p>
            <a:pPr lvl="1"/>
            <a:r>
              <a:rPr lang="en-US" dirty="0"/>
              <a:t>Acoustic leak detection</a:t>
            </a:r>
          </a:p>
          <a:p>
            <a:pPr lvl="1"/>
            <a:r>
              <a:rPr lang="en-US" dirty="0"/>
              <a:t>Snowpack and canopy health LIDAR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5A775853-2916-68C6-5213-AF89DC7BDE80}"/>
              </a:ext>
            </a:extLst>
          </p:cNvPr>
          <p:cNvSpPr txBox="1">
            <a:spLocks/>
          </p:cNvSpPr>
          <p:nvPr/>
        </p:nvSpPr>
        <p:spPr>
          <a:xfrm>
            <a:off x="649046" y="365124"/>
            <a:ext cx="10138928" cy="1339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Innovating and Adapting</a:t>
            </a:r>
          </a:p>
        </p:txBody>
      </p:sp>
      <p:pic>
        <p:nvPicPr>
          <p:cNvPr id="2" name="Picture 1" descr="A mountain range with red and blue colors&#10;&#10;Description automatically generated">
            <a:extLst>
              <a:ext uri="{FF2B5EF4-FFF2-40B4-BE49-F238E27FC236}">
                <a16:creationId xmlns:a16="http://schemas.microsoft.com/office/drawing/2014/main" id="{D2AE0C13-007E-AE61-0F65-F3BD3A064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0" t="8574"/>
          <a:stretch/>
        </p:blipFill>
        <p:spPr>
          <a:xfrm>
            <a:off x="8681155" y="2068512"/>
            <a:ext cx="3360915" cy="2236345"/>
          </a:xfrm>
          <a:prstGeom prst="rect">
            <a:avLst/>
          </a:prstGeom>
        </p:spPr>
      </p:pic>
      <p:pic>
        <p:nvPicPr>
          <p:cNvPr id="6" name="Picture 5" descr="A plane flying over a field&#10;&#10;Description automatically generated">
            <a:extLst>
              <a:ext uri="{FF2B5EF4-FFF2-40B4-BE49-F238E27FC236}">
                <a16:creationId xmlns:a16="http://schemas.microsoft.com/office/drawing/2014/main" id="{18FE06AD-15D5-F26C-4C89-2E8905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9"/>
          <a:stretch/>
        </p:blipFill>
        <p:spPr>
          <a:xfrm>
            <a:off x="6423993" y="2068511"/>
            <a:ext cx="2257162" cy="223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6D6785-6BBF-0D56-0A4F-523412463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7" t="10343" r="25260" b="46662"/>
          <a:stretch/>
        </p:blipFill>
        <p:spPr>
          <a:xfrm>
            <a:off x="6394093" y="4355399"/>
            <a:ext cx="4989464" cy="24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8723F48-01B4-147F-9695-1B84E34D73C8}"/>
              </a:ext>
            </a:extLst>
          </p:cNvPr>
          <p:cNvSpPr txBox="1">
            <a:spLocks/>
          </p:cNvSpPr>
          <p:nvPr/>
        </p:nvSpPr>
        <p:spPr>
          <a:xfrm>
            <a:off x="0" y="859978"/>
            <a:ext cx="12192000" cy="10605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997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86275" y="1910490"/>
            <a:ext cx="7610475" cy="4824647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Deputy Director of Water Resources at the City of Greeley</a:t>
            </a:r>
          </a:p>
          <a:p>
            <a:pPr lvl="1"/>
            <a:r>
              <a:rPr lang="en-US" altLang="en-US" sz="2200" dirty="0"/>
              <a:t>Lead Conservation, High Mountain Reservoir Operations, Non-potable Operations, Water Resource Operations, and Water Resource Planning teams</a:t>
            </a:r>
          </a:p>
          <a:p>
            <a:pPr lvl="1"/>
            <a:r>
              <a:rPr lang="en-US" altLang="en-US" sz="2200" dirty="0"/>
              <a:t>25+ staff, $10M+ operating budget, $90M+ 10-year CIP budget</a:t>
            </a:r>
          </a:p>
          <a:p>
            <a:r>
              <a:rPr lang="en-US" altLang="en-US" sz="2200" dirty="0"/>
              <a:t>Former Lead/Senior Planner at Denver Water</a:t>
            </a:r>
          </a:p>
          <a:p>
            <a:r>
              <a:rPr lang="en-US" altLang="en-US" sz="2200" dirty="0"/>
              <a:t>Englewood, Colorado Water &amp; Sewer Board Member</a:t>
            </a:r>
          </a:p>
          <a:p>
            <a:r>
              <a:rPr lang="en-US" altLang="en-US" sz="2200" dirty="0"/>
              <a:t>Education</a:t>
            </a:r>
          </a:p>
          <a:p>
            <a:pPr lvl="1"/>
            <a:r>
              <a:rPr lang="en-US" altLang="en-US" sz="2200" dirty="0"/>
              <a:t>Adjunct Faculty Member @ University of Denver</a:t>
            </a:r>
          </a:p>
          <a:p>
            <a:pPr lvl="1"/>
            <a:r>
              <a:rPr lang="en-US" altLang="en-US" sz="2200" dirty="0"/>
              <a:t>PhD, Civil Engineering, University of British Columbia</a:t>
            </a:r>
          </a:p>
          <a:p>
            <a:pPr lvl="1"/>
            <a:r>
              <a:rPr lang="en-US" altLang="en-US" sz="2200" dirty="0"/>
              <a:t>MBA, University of Illinois</a:t>
            </a:r>
          </a:p>
          <a:p>
            <a:pPr lvl="1"/>
            <a:r>
              <a:rPr lang="en-US" altLang="en-US" sz="2200" dirty="0"/>
              <a:t>MS, Environmental Engineering Sciences, Colorado School of Mines</a:t>
            </a:r>
          </a:p>
          <a:p>
            <a:pPr lvl="1"/>
            <a:r>
              <a:rPr lang="en-US" altLang="en-US" sz="2200" dirty="0"/>
              <a:t>BS, Environmental Sciences, University of Vermont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person and person sitting on a bench with a child&#10;&#10;Description automatically generated">
            <a:extLst>
              <a:ext uri="{FF2B5EF4-FFF2-40B4-BE49-F238E27FC236}">
                <a16:creationId xmlns:a16="http://schemas.microsoft.com/office/drawing/2014/main" id="{B9835FE7-07E0-5EA1-B113-E2B667DD4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2" r="15826"/>
          <a:stretch/>
        </p:blipFill>
        <p:spPr>
          <a:xfrm>
            <a:off x="95250" y="2236838"/>
            <a:ext cx="4271546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00405" y="1910490"/>
            <a:ext cx="6996345" cy="4824647"/>
          </a:xfrm>
        </p:spPr>
        <p:txBody>
          <a:bodyPr>
            <a:normAutofit fontScale="92500"/>
          </a:bodyPr>
          <a:lstStyle/>
          <a:p>
            <a:r>
              <a:rPr lang="en-US" dirty="0"/>
              <a:t>Union Colony founded in 1870, location chosen between Cache la Poudre &amp; South Platte Rivers</a:t>
            </a:r>
          </a:p>
          <a:p>
            <a:pPr lvl="1"/>
            <a:r>
              <a:rPr lang="en-US" altLang="en-US" dirty="0"/>
              <a:t>Early agriculture revolved around wheat and other dry land crops with German-Russians later introducing potatoes and sugar beets, requiring more water</a:t>
            </a:r>
          </a:p>
          <a:p>
            <a:pPr lvl="1"/>
            <a:r>
              <a:rPr lang="en-US" altLang="en-US" sz="2000" dirty="0"/>
              <a:t>Farmers started digging ditches to get the water to their fields citizens were using water from infiltration wells along the river</a:t>
            </a:r>
          </a:p>
          <a:p>
            <a:pPr eaLnBrk="1" hangingPunct="1"/>
            <a:r>
              <a:rPr lang="en-US" altLang="en-US" sz="2400" dirty="0"/>
              <a:t>Residents </a:t>
            </a:r>
            <a:r>
              <a:rPr lang="en-US" altLang="en-US" dirty="0"/>
              <a:t>quickly </a:t>
            </a:r>
            <a:r>
              <a:rPr lang="en-US" altLang="en-US" sz="2400" dirty="0"/>
              <a:t>realized that the water in the Poudre was limited to the wet season and not very good quality by the time it reached the confluence</a:t>
            </a:r>
          </a:p>
          <a:p>
            <a:pPr lvl="1"/>
            <a:r>
              <a:rPr lang="en-US" altLang="en-US" dirty="0"/>
              <a:t>Greeley went above Fort Collins at the mouth of Poudre canyon and built a slow sand filter plant (</a:t>
            </a:r>
            <a:r>
              <a:rPr lang="en-US" altLang="en-US" dirty="0" err="1"/>
              <a:t>Bellvue</a:t>
            </a:r>
            <a:r>
              <a:rPr lang="en-US" altLang="en-US" dirty="0"/>
              <a:t>)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10" descr="Poudre1900">
            <a:extLst>
              <a:ext uri="{FF2B5EF4-FFF2-40B4-BE49-F238E27FC236}">
                <a16:creationId xmlns:a16="http://schemas.microsoft.com/office/drawing/2014/main" id="{86928E66-8050-B71A-76EB-0B1E07F4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" y="1910491"/>
            <a:ext cx="2771775" cy="2824397"/>
          </a:xfrm>
          <a:prstGeom prst="rect">
            <a:avLst/>
          </a:prstGeom>
          <a:noFill/>
        </p:spPr>
      </p:pic>
      <p:pic>
        <p:nvPicPr>
          <p:cNvPr id="5" name="Picture 6" descr="old pipe construction">
            <a:extLst>
              <a:ext uri="{FF2B5EF4-FFF2-40B4-BE49-F238E27FC236}">
                <a16:creationId xmlns:a16="http://schemas.microsoft.com/office/drawing/2014/main" id="{1678C459-2B2E-23F2-A203-576655CF1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"/>
          <a:stretch/>
        </p:blipFill>
        <p:spPr>
          <a:xfrm>
            <a:off x="2957280" y="1910491"/>
            <a:ext cx="2052870" cy="2824397"/>
          </a:xfrm>
          <a:prstGeom prst="rect">
            <a:avLst/>
          </a:prstGeom>
          <a:noFill/>
        </p:spPr>
      </p:pic>
      <p:pic>
        <p:nvPicPr>
          <p:cNvPr id="6" name="Picture 7" descr="old digging ditch">
            <a:extLst>
              <a:ext uri="{FF2B5EF4-FFF2-40B4-BE49-F238E27FC236}">
                <a16:creationId xmlns:a16="http://schemas.microsoft.com/office/drawing/2014/main" id="{7E7DD4BB-4CFB-536C-A1F5-A9A5F928F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2" b="17499"/>
          <a:stretch/>
        </p:blipFill>
        <p:spPr>
          <a:xfrm>
            <a:off x="95250" y="4857750"/>
            <a:ext cx="4038600" cy="187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98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9996" y="2516746"/>
            <a:ext cx="8597823" cy="849463"/>
          </a:xfrm>
        </p:spPr>
        <p:txBody>
          <a:bodyPr/>
          <a:lstStyle/>
          <a:p>
            <a:r>
              <a:rPr lang="en-US" dirty="0"/>
              <a:t>Greeley Today</a:t>
            </a:r>
          </a:p>
        </p:txBody>
      </p:sp>
    </p:spTree>
    <p:extLst>
      <p:ext uri="{BB962C8B-B14F-4D97-AF65-F5344CB8AC3E}">
        <p14:creationId xmlns:p14="http://schemas.microsoft.com/office/powerpoint/2010/main" val="32176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8032110" cy="1339851"/>
          </a:xfrm>
        </p:spPr>
        <p:txBody>
          <a:bodyPr>
            <a:normAutofit/>
          </a:bodyPr>
          <a:lstStyle/>
          <a:p>
            <a:r>
              <a:rPr lang="en-US" dirty="0"/>
              <a:t>Source of Supply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5ADBE07E-167F-989A-7EA4-F4D298C3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" t="1481" r="1217" b="13064"/>
          <a:stretch/>
        </p:blipFill>
        <p:spPr>
          <a:xfrm>
            <a:off x="1410326" y="1893669"/>
            <a:ext cx="9371347" cy="49643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250EFD-3DD2-B199-F03C-7FE9E40A9001}"/>
              </a:ext>
            </a:extLst>
          </p:cNvPr>
          <p:cNvSpPr/>
          <p:nvPr/>
        </p:nvSpPr>
        <p:spPr>
          <a:xfrm>
            <a:off x="2014129" y="2362958"/>
            <a:ext cx="1304330" cy="65967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62436-571F-CE49-0E8B-76FE9444EC50}"/>
              </a:ext>
            </a:extLst>
          </p:cNvPr>
          <p:cNvSpPr/>
          <p:nvPr/>
        </p:nvSpPr>
        <p:spPr>
          <a:xfrm>
            <a:off x="5745736" y="2033120"/>
            <a:ext cx="1219508" cy="55203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B8159-E87F-4977-228E-DCD39E83E49B}"/>
              </a:ext>
            </a:extLst>
          </p:cNvPr>
          <p:cNvSpPr/>
          <p:nvPr/>
        </p:nvSpPr>
        <p:spPr>
          <a:xfrm>
            <a:off x="2228617" y="5833199"/>
            <a:ext cx="1304330" cy="75951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DF1E3-BFC6-85DC-7A84-ABA5A1A2A008}"/>
              </a:ext>
            </a:extLst>
          </p:cNvPr>
          <p:cNvSpPr/>
          <p:nvPr/>
        </p:nvSpPr>
        <p:spPr>
          <a:xfrm>
            <a:off x="5093571" y="4461600"/>
            <a:ext cx="1397540" cy="73129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685579" cy="1339851"/>
          </a:xfrm>
        </p:spPr>
        <p:txBody>
          <a:bodyPr>
            <a:normAutofit/>
          </a:bodyPr>
          <a:lstStyle/>
          <a:p>
            <a:r>
              <a:rPr lang="en-US" dirty="0"/>
              <a:t>Greeley’s Water &amp; Sewer System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2213" y="2444750"/>
            <a:ext cx="10999787" cy="362426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Potable Water Infrastructure</a:t>
            </a:r>
          </a:p>
          <a:p>
            <a:pPr marL="800100" lvl="1" indent="-342900"/>
            <a:r>
              <a:rPr lang="en-US" dirty="0" err="1"/>
              <a:t>Bellvue</a:t>
            </a:r>
            <a:r>
              <a:rPr lang="en-US" dirty="0"/>
              <a:t> WTP (35 MGD): Started operating in 1907, year-round (baseline) water plant </a:t>
            </a:r>
          </a:p>
          <a:p>
            <a:pPr marL="800100" lvl="1" indent="-342900"/>
            <a:r>
              <a:rPr lang="en-US" dirty="0"/>
              <a:t>Boyd Lake WTP (38 MGD): Started operating in 1964, seasonal (peaking) water plant</a:t>
            </a:r>
          </a:p>
          <a:p>
            <a:pPr marL="800100" lvl="1" indent="-342900"/>
            <a:r>
              <a:rPr lang="en-US" dirty="0"/>
              <a:t>~500 miles of pipeline, ~29,000 meters, ~3,700 fire hydrants, ~70 million gallons of storage</a:t>
            </a:r>
          </a:p>
          <a:p>
            <a:pPr marL="342900" indent="-342900"/>
            <a:r>
              <a:rPr lang="en-US" b="1" dirty="0"/>
              <a:t>Non-potable Water Infrastructure</a:t>
            </a:r>
          </a:p>
          <a:p>
            <a:pPr marL="800100" lvl="1" indent="-342900"/>
            <a:r>
              <a:rPr lang="en-US" dirty="0"/>
              <a:t>~25 miles of piped infrastructure, 40 pump stations, rely on regional ditch infrastructure</a:t>
            </a:r>
          </a:p>
          <a:p>
            <a:pPr marL="800100" lvl="1" indent="-342900"/>
            <a:r>
              <a:rPr lang="en-US" dirty="0"/>
              <a:t>Currently use ~2,000 AF/year, anticipated to be ~7,100 AF/year at buildout </a:t>
            </a:r>
          </a:p>
          <a:p>
            <a:pPr marL="342900" indent="-342900"/>
            <a:r>
              <a:rPr lang="en-US" b="1" dirty="0"/>
              <a:t>Wastewater</a:t>
            </a:r>
            <a:r>
              <a:rPr lang="en-US" dirty="0"/>
              <a:t> </a:t>
            </a:r>
            <a:r>
              <a:rPr lang="en-US" b="1" dirty="0"/>
              <a:t>Infrastructure</a:t>
            </a:r>
          </a:p>
          <a:p>
            <a:pPr marL="800100" lvl="1" indent="-342900"/>
            <a:r>
              <a:rPr lang="en-US" dirty="0"/>
              <a:t>1 water treatment and reclamation facility (WTRF), treats 7.5 MGD</a:t>
            </a:r>
          </a:p>
          <a:p>
            <a:pPr marL="800100" lvl="1" indent="-342900"/>
            <a:r>
              <a:rPr lang="en-US" dirty="0"/>
              <a:t>360+ miles of collection pipes, 10 lift stations</a:t>
            </a:r>
          </a:p>
        </p:txBody>
      </p:sp>
    </p:spTree>
    <p:extLst>
      <p:ext uri="{BB962C8B-B14F-4D97-AF65-F5344CB8AC3E}">
        <p14:creationId xmlns:p14="http://schemas.microsoft.com/office/powerpoint/2010/main" val="1198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2480653" cy="2366683"/>
          </a:xfrm>
        </p:spPr>
        <p:txBody>
          <a:bodyPr/>
          <a:lstStyle/>
          <a:p>
            <a:r>
              <a:rPr lang="en-US" dirty="0"/>
              <a:t>Treated Water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FD0071-C795-33A4-674D-3169A7779B2D}"/>
              </a:ext>
            </a:extLst>
          </p:cNvPr>
          <p:cNvSpPr>
            <a:spLocks/>
          </p:cNvSpPr>
          <p:nvPr/>
        </p:nvSpPr>
        <p:spPr>
          <a:xfrm>
            <a:off x="0" y="4369242"/>
            <a:ext cx="7087518" cy="2488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D583C-6857-0B63-E713-8B018420CC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D230F6-EBBA-0007-DA5A-977B910819B9}"/>
              </a:ext>
            </a:extLst>
          </p:cNvPr>
          <p:cNvSpPr txBox="1">
            <a:spLocks/>
          </p:cNvSpPr>
          <p:nvPr/>
        </p:nvSpPr>
        <p:spPr>
          <a:xfrm>
            <a:off x="1954350" y="-4714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spcBef>
                <a:spcPct val="20000"/>
              </a:spcBef>
              <a:buChar char="•"/>
              <a:defRPr sz="32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Char char="–"/>
              <a:defRPr sz="28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har char="•"/>
              <a:defRPr sz="24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 dirty="0">
              <a:latin typeface="Arial" panose="020B0604020202020204" pitchFamily="34" charset="0"/>
            </a:endParaRPr>
          </a:p>
        </p:txBody>
      </p:sp>
      <p:pic>
        <p:nvPicPr>
          <p:cNvPr id="6" name="Picture 6" descr="water_sheds_3d-3">
            <a:extLst>
              <a:ext uri="{FF2B5EF4-FFF2-40B4-BE49-F238E27FC236}">
                <a16:creationId xmlns:a16="http://schemas.microsoft.com/office/drawing/2014/main" id="{A38E0DBD-7468-34DF-5E8B-C28239BA0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9076"/>
          <a:stretch/>
        </p:blipFill>
        <p:spPr bwMode="auto">
          <a:xfrm>
            <a:off x="4136643" y="-7022"/>
            <a:ext cx="807499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BAEDC71C-4883-4443-B559-A01AF346D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2100" y="5521667"/>
            <a:ext cx="1157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Greeley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CEBEAB2-3AA6-260D-EF5F-EA94940A8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88" y="1214487"/>
            <a:ext cx="1477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Colorado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FACDCAE4-9C9F-AC20-4EDC-8C7C70A50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626" y="2525761"/>
            <a:ext cx="1355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Big Thompson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CCBC945-3CC4-A4BE-3FCA-B0DE8B43A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150" y="2943274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Cache la Poudre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04810CE-7737-72AB-25C3-82C977DC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788" y="4154537"/>
            <a:ext cx="1585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Boyd WTP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FEF7627D-9F11-C80A-0BAA-5481FA7AF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830" y="4143706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tx1"/>
                </a:solidFill>
                <a:latin typeface="Arial" panose="020B0604020202020204" pitchFamily="34" charset="0"/>
              </a:rPr>
              <a:t>Bellvue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 WTP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882B7239-C77D-2EE8-658D-86C3D8C3B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0058" y="4795666"/>
            <a:ext cx="1997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North</a:t>
            </a: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93712ADF-34B5-1F44-F544-A2F70EB6F2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1789" y="1565324"/>
            <a:ext cx="1036637" cy="2620962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2D928669-9B72-7F96-CF68-AEFFDB3F2F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8314" y="3135362"/>
            <a:ext cx="1539875" cy="1050925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0520DF71-9D93-BF30-DCD9-1D6C179A6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5114" y="1565324"/>
            <a:ext cx="2073275" cy="1630362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4C5FA0BC-048C-B6A7-ECBD-10E079E773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00076" y="3287763"/>
            <a:ext cx="212274" cy="815102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5FAD7B76-1B49-1939-F09E-7E0376D097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7875" y="4669758"/>
            <a:ext cx="501091" cy="8119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7D97285D-0D4C-709F-CB3A-67DC7DD6D8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5824" y="4584034"/>
            <a:ext cx="2862577" cy="9436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F477E6E2-2EEE-CD07-0435-45203CCE8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1328" y="5039568"/>
            <a:ext cx="1000125" cy="236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1A7BDE7B-A8E7-CDA1-C3D2-51B565595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988" y="80218"/>
            <a:ext cx="8594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0D798772-5BEA-82B1-2879-93A1E2A0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737" y="1669384"/>
            <a:ext cx="155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Laramie</a:t>
            </a:r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516C5242-0B5B-3D22-B2CC-3DA77AB141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60058" y="2087015"/>
            <a:ext cx="498475" cy="352425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812BFAE6-2663-817A-380D-D8D2F905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065" y="6009665"/>
            <a:ext cx="1157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WTRF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69004A-496E-3E0D-19C2-013FFED99B05}"/>
              </a:ext>
            </a:extLst>
          </p:cNvPr>
          <p:cNvSpPr/>
          <p:nvPr/>
        </p:nvSpPr>
        <p:spPr>
          <a:xfrm>
            <a:off x="7864475" y="4142945"/>
            <a:ext cx="1592605" cy="45259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132B34-1350-AA52-7FBC-03AD1FEC8871}"/>
              </a:ext>
            </a:extLst>
          </p:cNvPr>
          <p:cNvSpPr/>
          <p:nvPr/>
        </p:nvSpPr>
        <p:spPr>
          <a:xfrm>
            <a:off x="4183481" y="4131440"/>
            <a:ext cx="1364007" cy="45259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BBDB9D-0CEF-F707-6694-33639A2CEAEC}"/>
              </a:ext>
            </a:extLst>
          </p:cNvPr>
          <p:cNvSpPr/>
          <p:nvPr/>
        </p:nvSpPr>
        <p:spPr>
          <a:xfrm>
            <a:off x="4182065" y="5939260"/>
            <a:ext cx="1221752" cy="45259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279C3045-D4C7-58D2-6671-164BE1E6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075" y="6063840"/>
            <a:ext cx="1997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Terry Ranch</a:t>
            </a:r>
          </a:p>
        </p:txBody>
      </p:sp>
      <p:sp>
        <p:nvSpPr>
          <p:cNvPr id="30" name="Line 18">
            <a:extLst>
              <a:ext uri="{FF2B5EF4-FFF2-40B4-BE49-F238E27FC236}">
                <a16:creationId xmlns:a16="http://schemas.microsoft.com/office/drawing/2014/main" id="{F5163652-8C7C-3F35-D6D1-3C35568FD8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82065" y="6465771"/>
            <a:ext cx="328636" cy="2180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5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365124"/>
            <a:ext cx="8032110" cy="1339851"/>
          </a:xfrm>
        </p:spPr>
        <p:txBody>
          <a:bodyPr>
            <a:normAutofit/>
          </a:bodyPr>
          <a:lstStyle/>
          <a:p>
            <a:r>
              <a:rPr lang="en-US" dirty="0"/>
              <a:t>Non-potable System</a:t>
            </a:r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B466838B-12AC-D881-E990-6FB5F7987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6"/>
          <a:stretch/>
        </p:blipFill>
        <p:spPr>
          <a:xfrm>
            <a:off x="0" y="1873180"/>
            <a:ext cx="12192000" cy="49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nstructions">
  <a:themeElements>
    <a:clrScheme name="Custom 11">
      <a:dk1>
        <a:srgbClr val="0C0C0C"/>
      </a:dk1>
      <a:lt1>
        <a:srgbClr val="FFFFFF"/>
      </a:lt1>
      <a:dk2>
        <a:srgbClr val="505C5B"/>
      </a:dk2>
      <a:lt2>
        <a:srgbClr val="CCD0D0"/>
      </a:lt2>
      <a:accent1>
        <a:srgbClr val="012169"/>
      </a:accent1>
      <a:accent2>
        <a:srgbClr val="B3A369"/>
      </a:accent2>
      <a:accent3>
        <a:srgbClr val="6EC0CE"/>
      </a:accent3>
      <a:accent4>
        <a:srgbClr val="E36E38"/>
      </a:accent4>
      <a:accent5>
        <a:srgbClr val="74923A"/>
      </a:accent5>
      <a:accent6>
        <a:srgbClr val="5F497A"/>
      </a:accent6>
      <a:hlink>
        <a:srgbClr val="FEC200"/>
      </a:hlink>
      <a:folHlink>
        <a:srgbClr val="FFFF00"/>
      </a:folHlink>
    </a:clrScheme>
    <a:fontScheme name="City of Greeley">
      <a:majorFont>
        <a:latin typeface="Robot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-of-Greeley-PowerPoint-Presentation-Template-2023" id="{9BF9FCA9-63EB-4923-86FD-C2539E18BE75}" vid="{A0BA0BB6-0B19-45A8-BFC4-36B85AAB3C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dfdc2e-6562-4bca-b382-866d00cabfb3" xsi:nil="true"/>
    <lcf76f155ced4ddcb4097134ff3c332f xmlns="89d2adfb-4844-4394-af2c-788461211bf0">
      <Terms xmlns="http://schemas.microsoft.com/office/infopath/2007/PartnerControls"/>
    </lcf76f155ced4ddcb4097134ff3c332f>
    <SharedWithUsers xmlns="dfdfdc2e-6562-4bca-b382-866d00cabfb3">
      <UserInfo>
        <DisplayName>Ty Bereskie</DisplayName>
        <AccountId>174</AccountId>
        <AccountType/>
      </UserInfo>
    </SharedWithUsers>
    <Tags xmlns="dfdfdc2e-6562-4bca-b382-866d00cabfb3" xsi:nil="true"/>
    <CategoryDescription xmlns="http://schemas.microsoft.com/sharepoint.v3" xsi:nil="true"/>
    <_dlc_DocId xmlns="dfdfdc2e-6562-4bca-b382-866d00cabfb3">2TD5W6UAR6Y6-443690059-424113</_dlc_DocId>
    <_dlc_DocIdUrl xmlns="dfdfdc2e-6562-4bca-b382-866d00cabfb3">
      <Url>https://colostate.sharepoint.com/sites/OEE-Resources/CoWC/_layouts/15/DocIdRedir.aspx?ID=2TD5W6UAR6Y6-443690059-424113</Url>
      <Description>2TD5W6UAR6Y6-443690059-424113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4" ma:contentTypeDescription="Create a new document." ma:contentTypeScope="" ma:versionID="c9c6dd723d8dab9abaf5cd0eb235a46b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bda9bed15cdf2c50f155b10f19d5a92f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  <ds:schemaRef ds:uri="c87bffa8-7d18-4e39-ae44-b4c83c219fa4"/>
    <ds:schemaRef ds:uri="5c342cf4-17f8-49ff-838b-3e966e9d8797"/>
  </ds:schemaRefs>
</ds:datastoreItem>
</file>

<file path=customXml/itemProps3.xml><?xml version="1.0" encoding="utf-8"?>
<ds:datastoreItem xmlns:ds="http://schemas.openxmlformats.org/officeDocument/2006/customXml" ds:itemID="{8B0A61EF-6535-419B-92E6-2B1775E43233}"/>
</file>

<file path=customXml/itemProps4.xml><?xml version="1.0" encoding="utf-8"?>
<ds:datastoreItem xmlns:ds="http://schemas.openxmlformats.org/officeDocument/2006/customXml" ds:itemID="{20A14DC4-6C8D-4017-BB87-38DCC520B861}"/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City-of-Greeley-PowerPoint-Presentation-Template-3.2023</Template>
  <TotalTime>1901</TotalTime>
  <Words>758</Words>
  <Application>Microsoft Office PowerPoint</Application>
  <PresentationFormat>Widescreen</PresentationFormat>
  <Paragraphs>122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 LT Pro</vt:lpstr>
      <vt:lpstr>Calibri</vt:lpstr>
      <vt:lpstr>Courier New</vt:lpstr>
      <vt:lpstr>Roboto</vt:lpstr>
      <vt:lpstr>Instructions</vt:lpstr>
      <vt:lpstr>City of Greeley:  Water for Municipalities</vt:lpstr>
      <vt:lpstr>Agenda</vt:lpstr>
      <vt:lpstr>Introduction</vt:lpstr>
      <vt:lpstr>History</vt:lpstr>
      <vt:lpstr>Greeley Today</vt:lpstr>
      <vt:lpstr>Source of Supply</vt:lpstr>
      <vt:lpstr>Greeley’s Water &amp; Sewer System</vt:lpstr>
      <vt:lpstr>Treated Water</vt:lpstr>
      <vt:lpstr>Non-potable System</vt:lpstr>
      <vt:lpstr>Greeley-specific Challenges</vt:lpstr>
      <vt:lpstr>Infrastructure Footprint</vt:lpstr>
      <vt:lpstr>Long Range Expected Growth Area</vt:lpstr>
      <vt:lpstr>Planning for Uncertainty &amp; Growth</vt:lpstr>
      <vt:lpstr>Impact of Wildfires</vt:lpstr>
      <vt:lpstr>Planning for an uncertain future</vt:lpstr>
      <vt:lpstr> </vt:lpstr>
      <vt:lpstr> </vt:lpstr>
      <vt:lpstr> </vt:lpstr>
      <vt:lpstr>Terry Ranch (aquifer storage and recovery)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Import and Edit Slides</dc:title>
  <dc:creator>Cary Dunlap</dc:creator>
  <cp:lastModifiedBy>Ty Bereskie</cp:lastModifiedBy>
  <cp:revision>1</cp:revision>
  <dcterms:created xsi:type="dcterms:W3CDTF">2023-03-01T14:18:59Z</dcterms:created>
  <dcterms:modified xsi:type="dcterms:W3CDTF">2023-12-13T00:01:49Z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0x01010037A8D8D3CCF8024B8480588293B8CA66</vt:lpwstr>
  </property>
  <property fmtid="{D5CDD505-2E9C-101B-9397-08002B2CF9AE}" pid="3" name="MediaServiceImageTags">
    <vt:lpwstr/>
  </property>
  <property fmtid="{D5CDD505-2E9C-101B-9397-08002B2CF9AE}" pid="4" name="_dlc_DocIdItemGuid">
    <vt:lpwstr>13a80c5c-1da1-4435-9406-9b2948ce6bca</vt:lpwstr>
  </property>
</Properties>
</file>