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0"/>
  </p:notesMasterIdLst>
  <p:sldIdLst>
    <p:sldId id="256" r:id="rId5"/>
    <p:sldId id="325" r:id="rId6"/>
    <p:sldId id="300" r:id="rId7"/>
    <p:sldId id="316" r:id="rId8"/>
    <p:sldId id="319" r:id="rId9"/>
    <p:sldId id="320" r:id="rId10"/>
    <p:sldId id="302" r:id="rId11"/>
    <p:sldId id="259" r:id="rId12"/>
    <p:sldId id="285" r:id="rId13"/>
    <p:sldId id="299" r:id="rId14"/>
    <p:sldId id="326" r:id="rId15"/>
    <p:sldId id="312" r:id="rId16"/>
    <p:sldId id="310" r:id="rId17"/>
    <p:sldId id="311" r:id="rId18"/>
    <p:sldId id="309" r:id="rId19"/>
    <p:sldId id="308" r:id="rId20"/>
    <p:sldId id="313" r:id="rId21"/>
    <p:sldId id="318" r:id="rId22"/>
    <p:sldId id="317" r:id="rId23"/>
    <p:sldId id="314" r:id="rId24"/>
    <p:sldId id="321" r:id="rId25"/>
    <p:sldId id="322" r:id="rId26"/>
    <p:sldId id="323" r:id="rId27"/>
    <p:sldId id="324" r:id="rId28"/>
    <p:sldId id="29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7EBE98-18E4-4439-98C7-1061C00ABEA7}" v="93" dt="2024-01-05T18:59:50.2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6" autoAdjust="0"/>
    <p:restoredTop sz="92337" autoAdjust="0"/>
  </p:normalViewPr>
  <p:slideViewPr>
    <p:cSldViewPr snapToGrid="0">
      <p:cViewPr varScale="1">
        <p:scale>
          <a:sx n="79" d="100"/>
          <a:sy n="79" d="100"/>
        </p:scale>
        <p:origin x="43" y="72"/>
      </p:cViewPr>
      <p:guideLst/>
    </p:cSldViewPr>
  </p:slideViewPr>
  <p:outlineViewPr>
    <p:cViewPr>
      <p:scale>
        <a:sx n="33" d="100"/>
        <a:sy n="33" d="100"/>
      </p:scale>
      <p:origin x="0" y="-202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openxmlformats.org/officeDocument/2006/relationships/customXml" Target="../customXml/item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 Hunt" userId="042350f7-9117-4025-912c-ad80bcbc84a7" providerId="ADAL" clId="{108B1E06-BC74-42B0-98CF-8B70DFC34BC4}"/>
    <pc:docChg chg="modSld">
      <pc:chgData name="Emily Hunt" userId="042350f7-9117-4025-912c-ad80bcbc84a7" providerId="ADAL" clId="{108B1E06-BC74-42B0-98CF-8B70DFC34BC4}" dt="2023-10-04T17:12:35.646" v="60" actId="20577"/>
      <pc:docMkLst>
        <pc:docMk/>
      </pc:docMkLst>
      <pc:sldChg chg="modSp mod">
        <pc:chgData name="Emily Hunt" userId="042350f7-9117-4025-912c-ad80bcbc84a7" providerId="ADAL" clId="{108B1E06-BC74-42B0-98CF-8B70DFC34BC4}" dt="2023-10-04T17:12:35.646" v="60" actId="20577"/>
        <pc:sldMkLst>
          <pc:docMk/>
          <pc:sldMk cId="1391639026" sldId="310"/>
        </pc:sldMkLst>
        <pc:spChg chg="mod">
          <ac:chgData name="Emily Hunt" userId="042350f7-9117-4025-912c-ad80bcbc84a7" providerId="ADAL" clId="{108B1E06-BC74-42B0-98CF-8B70DFC34BC4}" dt="2023-10-04T17:12:35.646" v="60" actId="20577"/>
          <ac:spMkLst>
            <pc:docMk/>
            <pc:sldMk cId="1391639026" sldId="310"/>
            <ac:spMk id="3" creationId="{71C113E2-925C-3A73-C53D-3536209C5267}"/>
          </ac:spMkLst>
        </pc:spChg>
      </pc:sldChg>
    </pc:docChg>
  </pc:docChgLst>
  <pc:docChgLst>
    <pc:chgData name="Emily Hunt" userId="042350f7-9117-4025-912c-ad80bcbc84a7" providerId="ADAL" clId="{CA26A059-C743-4F1E-BB4F-009FC4E148BB}"/>
    <pc:docChg chg="custSel addSld delSld modSld">
      <pc:chgData name="Emily Hunt" userId="042350f7-9117-4025-912c-ad80bcbc84a7" providerId="ADAL" clId="{CA26A059-C743-4F1E-BB4F-009FC4E148BB}" dt="2023-03-14T22:10:27.209" v="788" actId="20577"/>
      <pc:docMkLst>
        <pc:docMk/>
      </pc:docMkLst>
      <pc:sldChg chg="modSp mod">
        <pc:chgData name="Emily Hunt" userId="042350f7-9117-4025-912c-ad80bcbc84a7" providerId="ADAL" clId="{CA26A059-C743-4F1E-BB4F-009FC4E148BB}" dt="2023-03-14T14:45:40.335" v="74" actId="20577"/>
        <pc:sldMkLst>
          <pc:docMk/>
          <pc:sldMk cId="3875473494" sldId="256"/>
        </pc:sldMkLst>
        <pc:spChg chg="mod">
          <ac:chgData name="Emily Hunt" userId="042350f7-9117-4025-912c-ad80bcbc84a7" providerId="ADAL" clId="{CA26A059-C743-4F1E-BB4F-009FC4E148BB}" dt="2023-03-14T14:45:40.335" v="74" actId="20577"/>
          <ac:spMkLst>
            <pc:docMk/>
            <pc:sldMk cId="3875473494" sldId="256"/>
            <ac:spMk id="2" creationId="{00000000-0000-0000-0000-000000000000}"/>
          </ac:spMkLst>
        </pc:spChg>
      </pc:sldChg>
      <pc:sldChg chg="modSp mod">
        <pc:chgData name="Emily Hunt" userId="042350f7-9117-4025-912c-ad80bcbc84a7" providerId="ADAL" clId="{CA26A059-C743-4F1E-BB4F-009FC4E148BB}" dt="2023-03-14T22:10:27.209" v="788" actId="20577"/>
        <pc:sldMkLst>
          <pc:docMk/>
          <pc:sldMk cId="1851179709" sldId="298"/>
        </pc:sldMkLst>
        <pc:spChg chg="mod">
          <ac:chgData name="Emily Hunt" userId="042350f7-9117-4025-912c-ad80bcbc84a7" providerId="ADAL" clId="{CA26A059-C743-4F1E-BB4F-009FC4E148BB}" dt="2023-03-14T22:10:27.209" v="788" actId="20577"/>
          <ac:spMkLst>
            <pc:docMk/>
            <pc:sldMk cId="1851179709" sldId="298"/>
            <ac:spMk id="16" creationId="{00000000-0000-0000-0000-000000000000}"/>
          </ac:spMkLst>
        </pc:spChg>
      </pc:sldChg>
      <pc:sldChg chg="addSp delSp modSp mod">
        <pc:chgData name="Emily Hunt" userId="042350f7-9117-4025-912c-ad80bcbc84a7" providerId="ADAL" clId="{CA26A059-C743-4F1E-BB4F-009FC4E148BB}" dt="2023-03-14T15:38:26.289" v="749" actId="1076"/>
        <pc:sldMkLst>
          <pc:docMk/>
          <pc:sldMk cId="4259078181" sldId="300"/>
        </pc:sldMkLst>
        <pc:spChg chg="mod">
          <ac:chgData name="Emily Hunt" userId="042350f7-9117-4025-912c-ad80bcbc84a7" providerId="ADAL" clId="{CA26A059-C743-4F1E-BB4F-009FC4E148BB}" dt="2023-03-14T15:09:19.554" v="744" actId="114"/>
          <ac:spMkLst>
            <pc:docMk/>
            <pc:sldMk cId="4259078181" sldId="300"/>
            <ac:spMk id="2" creationId="{69F2D289-F635-5424-537B-B54B04EE253D}"/>
          </ac:spMkLst>
        </pc:spChg>
        <pc:spChg chg="add del mod">
          <ac:chgData name="Emily Hunt" userId="042350f7-9117-4025-912c-ad80bcbc84a7" providerId="ADAL" clId="{CA26A059-C743-4F1E-BB4F-009FC4E148BB}" dt="2023-03-14T15:02:16.989" v="664" actId="12084"/>
          <ac:spMkLst>
            <pc:docMk/>
            <pc:sldMk cId="4259078181" sldId="300"/>
            <ac:spMk id="6" creationId="{2841A3B8-5055-E053-6C84-CA73873FBB46}"/>
          </ac:spMkLst>
        </pc:spChg>
        <pc:spChg chg="add mod">
          <ac:chgData name="Emily Hunt" userId="042350f7-9117-4025-912c-ad80bcbc84a7" providerId="ADAL" clId="{CA26A059-C743-4F1E-BB4F-009FC4E148BB}" dt="2023-03-14T15:09:47.086" v="747" actId="1076"/>
          <ac:spMkLst>
            <pc:docMk/>
            <pc:sldMk cId="4259078181" sldId="300"/>
            <ac:spMk id="8" creationId="{74085E4F-C5AB-21A9-F567-03715D7AF474}"/>
          </ac:spMkLst>
        </pc:spChg>
        <pc:graphicFrameChg chg="del">
          <ac:chgData name="Emily Hunt" userId="042350f7-9117-4025-912c-ad80bcbc84a7" providerId="ADAL" clId="{CA26A059-C743-4F1E-BB4F-009FC4E148BB}" dt="2023-03-14T14:52:11.687" v="78" actId="478"/>
          <ac:graphicFrameMkLst>
            <pc:docMk/>
            <pc:sldMk cId="4259078181" sldId="300"/>
            <ac:graphicFrameMk id="4" creationId="{E329A089-3474-7846-79B1-457E8418990E}"/>
          </ac:graphicFrameMkLst>
        </pc:graphicFrameChg>
        <pc:graphicFrameChg chg="add mod modGraphic">
          <ac:chgData name="Emily Hunt" userId="042350f7-9117-4025-912c-ad80bcbc84a7" providerId="ADAL" clId="{CA26A059-C743-4F1E-BB4F-009FC4E148BB}" dt="2023-03-14T15:38:26.289" v="749" actId="1076"/>
          <ac:graphicFrameMkLst>
            <pc:docMk/>
            <pc:sldMk cId="4259078181" sldId="300"/>
            <ac:graphicFrameMk id="9" creationId="{329E0909-A810-8BC5-441E-86AC275097C6}"/>
          </ac:graphicFrameMkLst>
        </pc:graphicFrameChg>
        <pc:picChg chg="del">
          <ac:chgData name="Emily Hunt" userId="042350f7-9117-4025-912c-ad80bcbc84a7" providerId="ADAL" clId="{CA26A059-C743-4F1E-BB4F-009FC4E148BB}" dt="2023-03-14T14:52:13.156" v="79" actId="478"/>
          <ac:picMkLst>
            <pc:docMk/>
            <pc:sldMk cId="4259078181" sldId="300"/>
            <ac:picMk id="5" creationId="{B829CB19-310D-96CE-D95B-0C8285D160CB}"/>
          </ac:picMkLst>
        </pc:picChg>
      </pc:sldChg>
      <pc:sldChg chg="modSp mod">
        <pc:chgData name="Emily Hunt" userId="042350f7-9117-4025-912c-ad80bcbc84a7" providerId="ADAL" clId="{CA26A059-C743-4F1E-BB4F-009FC4E148BB}" dt="2023-03-14T22:10:16.957" v="781" actId="1076"/>
        <pc:sldMkLst>
          <pc:docMk/>
          <pc:sldMk cId="3507415074" sldId="301"/>
        </pc:sldMkLst>
        <pc:spChg chg="mod">
          <ac:chgData name="Emily Hunt" userId="042350f7-9117-4025-912c-ad80bcbc84a7" providerId="ADAL" clId="{CA26A059-C743-4F1E-BB4F-009FC4E148BB}" dt="2023-03-14T22:10:10.599" v="780" actId="20577"/>
          <ac:spMkLst>
            <pc:docMk/>
            <pc:sldMk cId="3507415074" sldId="301"/>
            <ac:spMk id="2" creationId="{8C4B37BD-164E-AA05-60E9-C8CD7BA8A165}"/>
          </ac:spMkLst>
        </pc:spChg>
        <pc:graphicFrameChg chg="mod">
          <ac:chgData name="Emily Hunt" userId="042350f7-9117-4025-912c-ad80bcbc84a7" providerId="ADAL" clId="{CA26A059-C743-4F1E-BB4F-009FC4E148BB}" dt="2023-03-14T22:10:16.957" v="781" actId="1076"/>
          <ac:graphicFrameMkLst>
            <pc:docMk/>
            <pc:sldMk cId="3507415074" sldId="301"/>
            <ac:graphicFrameMk id="4" creationId="{02E861BB-03A1-7462-BADB-7BC88B27C6AE}"/>
          </ac:graphicFrameMkLst>
        </pc:graphicFrameChg>
      </pc:sldChg>
      <pc:sldChg chg="modSp add mod">
        <pc:chgData name="Emily Hunt" userId="042350f7-9117-4025-912c-ad80bcbc84a7" providerId="ADAL" clId="{CA26A059-C743-4F1E-BB4F-009FC4E148BB}" dt="2023-03-14T22:09:15.551" v="750" actId="313"/>
        <pc:sldMkLst>
          <pc:docMk/>
          <pc:sldMk cId="498498237" sldId="302"/>
        </pc:sldMkLst>
        <pc:spChg chg="mod">
          <ac:chgData name="Emily Hunt" userId="042350f7-9117-4025-912c-ad80bcbc84a7" providerId="ADAL" clId="{CA26A059-C743-4F1E-BB4F-009FC4E148BB}" dt="2023-03-14T22:09:15.551" v="750" actId="313"/>
          <ac:spMkLst>
            <pc:docMk/>
            <pc:sldMk cId="498498237" sldId="302"/>
            <ac:spMk id="2" creationId="{69F2D289-F635-5424-537B-B54B04EE253D}"/>
          </ac:spMkLst>
        </pc:spChg>
      </pc:sldChg>
      <pc:sldChg chg="del">
        <pc:chgData name="Emily Hunt" userId="042350f7-9117-4025-912c-ad80bcbc84a7" providerId="ADAL" clId="{CA26A059-C743-4F1E-BB4F-009FC4E148BB}" dt="2023-03-14T14:46:23.630" v="75" actId="47"/>
        <pc:sldMkLst>
          <pc:docMk/>
          <pc:sldMk cId="220032994" sldId="303"/>
        </pc:sldMkLst>
      </pc:sldChg>
    </pc:docChg>
  </pc:docChgLst>
  <pc:docChgLst>
    <pc:chgData name="Emily Hunt" userId="042350f7-9117-4025-912c-ad80bcbc84a7" providerId="ADAL" clId="{FA23A6FC-0843-439F-B545-E0D770B4FA6C}"/>
    <pc:docChg chg="undo custSel addSld modSld sldOrd">
      <pc:chgData name="Emily Hunt" userId="042350f7-9117-4025-912c-ad80bcbc84a7" providerId="ADAL" clId="{FA23A6FC-0843-439F-B545-E0D770B4FA6C}" dt="2023-01-11T04:43:23.624" v="193" actId="1076"/>
      <pc:docMkLst>
        <pc:docMk/>
      </pc:docMkLst>
      <pc:sldChg chg="modSp mod">
        <pc:chgData name="Emily Hunt" userId="042350f7-9117-4025-912c-ad80bcbc84a7" providerId="ADAL" clId="{FA23A6FC-0843-439F-B545-E0D770B4FA6C}" dt="2023-01-11T04:21:43.367" v="15" actId="20577"/>
        <pc:sldMkLst>
          <pc:docMk/>
          <pc:sldMk cId="3875473494" sldId="256"/>
        </pc:sldMkLst>
        <pc:spChg chg="mod">
          <ac:chgData name="Emily Hunt" userId="042350f7-9117-4025-912c-ad80bcbc84a7" providerId="ADAL" clId="{FA23A6FC-0843-439F-B545-E0D770B4FA6C}" dt="2023-01-11T04:21:43.367" v="15" actId="20577"/>
          <ac:spMkLst>
            <pc:docMk/>
            <pc:sldMk cId="3875473494" sldId="256"/>
            <ac:spMk id="3" creationId="{00000000-0000-0000-0000-000000000000}"/>
          </ac:spMkLst>
        </pc:spChg>
      </pc:sldChg>
      <pc:sldChg chg="addSp delSp modSp mod">
        <pc:chgData name="Emily Hunt" userId="042350f7-9117-4025-912c-ad80bcbc84a7" providerId="ADAL" clId="{FA23A6FC-0843-439F-B545-E0D770B4FA6C}" dt="2023-01-11T04:32:21.584" v="63" actId="478"/>
        <pc:sldMkLst>
          <pc:docMk/>
          <pc:sldMk cId="3771443919" sldId="275"/>
        </pc:sldMkLst>
        <pc:spChg chg="del mod">
          <ac:chgData name="Emily Hunt" userId="042350f7-9117-4025-912c-ad80bcbc84a7" providerId="ADAL" clId="{FA23A6FC-0843-439F-B545-E0D770B4FA6C}" dt="2023-01-11T04:32:12.325" v="61" actId="478"/>
          <ac:spMkLst>
            <pc:docMk/>
            <pc:sldMk cId="3771443919" sldId="275"/>
            <ac:spMk id="2" creationId="{00000000-0000-0000-0000-000000000000}"/>
          </ac:spMkLst>
        </pc:spChg>
        <pc:spChg chg="add del mod">
          <ac:chgData name="Emily Hunt" userId="042350f7-9117-4025-912c-ad80bcbc84a7" providerId="ADAL" clId="{FA23A6FC-0843-439F-B545-E0D770B4FA6C}" dt="2023-01-11T04:32:21.584" v="63" actId="478"/>
          <ac:spMkLst>
            <pc:docMk/>
            <pc:sldMk cId="3771443919" sldId="275"/>
            <ac:spMk id="11" creationId="{EEC72373-83F3-63F6-B18F-41DC41859104}"/>
          </ac:spMkLst>
        </pc:spChg>
        <pc:spChg chg="del">
          <ac:chgData name="Emily Hunt" userId="042350f7-9117-4025-912c-ad80bcbc84a7" providerId="ADAL" clId="{FA23A6FC-0843-439F-B545-E0D770B4FA6C}" dt="2023-01-11T04:28:30.745" v="55" actId="478"/>
          <ac:spMkLst>
            <pc:docMk/>
            <pc:sldMk cId="3771443919" sldId="275"/>
            <ac:spMk id="13" creationId="{889F901A-61FA-6D4F-AF28-138830A25DD7}"/>
          </ac:spMkLst>
        </pc:spChg>
        <pc:grpChg chg="del">
          <ac:chgData name="Emily Hunt" userId="042350f7-9117-4025-912c-ad80bcbc84a7" providerId="ADAL" clId="{FA23A6FC-0843-439F-B545-E0D770B4FA6C}" dt="2023-01-11T04:28:28.172" v="54" actId="478"/>
          <ac:grpSpMkLst>
            <pc:docMk/>
            <pc:sldMk cId="3771443919" sldId="275"/>
            <ac:grpSpMk id="3" creationId="{00000000-0000-0000-0000-000000000000}"/>
          </ac:grpSpMkLst>
        </pc:grpChg>
        <pc:picChg chg="add mod ord">
          <ac:chgData name="Emily Hunt" userId="042350f7-9117-4025-912c-ad80bcbc84a7" providerId="ADAL" clId="{FA23A6FC-0843-439F-B545-E0D770B4FA6C}" dt="2023-01-11T04:32:18.792" v="62" actId="1076"/>
          <ac:picMkLst>
            <pc:docMk/>
            <pc:sldMk cId="3771443919" sldId="275"/>
            <ac:picMk id="9" creationId="{5234C142-63C7-E239-221E-F4F98D98DF68}"/>
          </ac:picMkLst>
        </pc:picChg>
      </pc:sldChg>
      <pc:sldChg chg="addSp delSp modSp mod">
        <pc:chgData name="Emily Hunt" userId="042350f7-9117-4025-912c-ad80bcbc84a7" providerId="ADAL" clId="{FA23A6FC-0843-439F-B545-E0D770B4FA6C}" dt="2023-01-11T04:22:39.536" v="20" actId="1076"/>
        <pc:sldMkLst>
          <pc:docMk/>
          <pc:sldMk cId="921193279" sldId="284"/>
        </pc:sldMkLst>
        <pc:picChg chg="del">
          <ac:chgData name="Emily Hunt" userId="042350f7-9117-4025-912c-ad80bcbc84a7" providerId="ADAL" clId="{FA23A6FC-0843-439F-B545-E0D770B4FA6C}" dt="2023-01-11T04:21:57.313" v="16" actId="478"/>
          <ac:picMkLst>
            <pc:docMk/>
            <pc:sldMk cId="921193279" sldId="284"/>
            <ac:picMk id="5" creationId="{00000000-0000-0000-0000-000000000000}"/>
          </ac:picMkLst>
        </pc:picChg>
        <pc:picChg chg="add mod">
          <ac:chgData name="Emily Hunt" userId="042350f7-9117-4025-912c-ad80bcbc84a7" providerId="ADAL" clId="{FA23A6FC-0843-439F-B545-E0D770B4FA6C}" dt="2023-01-11T04:22:39.536" v="20" actId="1076"/>
          <ac:picMkLst>
            <pc:docMk/>
            <pc:sldMk cId="921193279" sldId="284"/>
            <ac:picMk id="6" creationId="{714A0416-97F6-0439-7746-AA552C91BB5C}"/>
          </ac:picMkLst>
        </pc:picChg>
      </pc:sldChg>
      <pc:sldChg chg="modSp">
        <pc:chgData name="Emily Hunt" userId="042350f7-9117-4025-912c-ad80bcbc84a7" providerId="ADAL" clId="{FA23A6FC-0843-439F-B545-E0D770B4FA6C}" dt="2023-01-11T04:41:42.978" v="176" actId="20577"/>
        <pc:sldMkLst>
          <pc:docMk/>
          <pc:sldMk cId="2923071212" sldId="285"/>
        </pc:sldMkLst>
        <pc:graphicFrameChg chg="mod">
          <ac:chgData name="Emily Hunt" userId="042350f7-9117-4025-912c-ad80bcbc84a7" providerId="ADAL" clId="{FA23A6FC-0843-439F-B545-E0D770B4FA6C}" dt="2023-01-11T04:41:42.978" v="176" actId="20577"/>
          <ac:graphicFrameMkLst>
            <pc:docMk/>
            <pc:sldMk cId="2923071212" sldId="285"/>
            <ac:graphicFrameMk id="5" creationId="{00000000-0000-0000-0000-000000000000}"/>
          </ac:graphicFrameMkLst>
        </pc:graphicFrameChg>
      </pc:sldChg>
      <pc:sldChg chg="addSp delSp modSp mod ord">
        <pc:chgData name="Emily Hunt" userId="042350f7-9117-4025-912c-ad80bcbc84a7" providerId="ADAL" clId="{FA23A6FC-0843-439F-B545-E0D770B4FA6C}" dt="2023-01-11T04:37:54.650" v="128" actId="20577"/>
        <pc:sldMkLst>
          <pc:docMk/>
          <pc:sldMk cId="3060589084" sldId="295"/>
        </pc:sldMkLst>
        <pc:spChg chg="add del mod">
          <ac:chgData name="Emily Hunt" userId="042350f7-9117-4025-912c-ad80bcbc84a7" providerId="ADAL" clId="{FA23A6FC-0843-439F-B545-E0D770B4FA6C}" dt="2023-01-11T04:37:54.650" v="128" actId="20577"/>
          <ac:spMkLst>
            <pc:docMk/>
            <pc:sldMk cId="3060589084" sldId="295"/>
            <ac:spMk id="2" creationId="{00000000-0000-0000-0000-000000000000}"/>
          </ac:spMkLst>
        </pc:spChg>
        <pc:spChg chg="add del mod">
          <ac:chgData name="Emily Hunt" userId="042350f7-9117-4025-912c-ad80bcbc84a7" providerId="ADAL" clId="{FA23A6FC-0843-439F-B545-E0D770B4FA6C}" dt="2023-01-11T04:37:20.442" v="108" actId="478"/>
          <ac:spMkLst>
            <pc:docMk/>
            <pc:sldMk cId="3060589084" sldId="295"/>
            <ac:spMk id="4" creationId="{A639048D-30C6-DC5D-C1F3-3F3F9693CEB2}"/>
          </ac:spMkLst>
        </pc:spChg>
        <pc:spChg chg="add del">
          <ac:chgData name="Emily Hunt" userId="042350f7-9117-4025-912c-ad80bcbc84a7" providerId="ADAL" clId="{FA23A6FC-0843-439F-B545-E0D770B4FA6C}" dt="2023-01-11T04:37:22.434" v="109" actId="478"/>
          <ac:spMkLst>
            <pc:docMk/>
            <pc:sldMk cId="3060589084" sldId="295"/>
            <ac:spMk id="14" creationId="{889F901A-61FA-6D4F-AF28-138830A25DD7}"/>
          </ac:spMkLst>
        </pc:spChg>
        <pc:grpChg chg="del">
          <ac:chgData name="Emily Hunt" userId="042350f7-9117-4025-912c-ad80bcbc84a7" providerId="ADAL" clId="{FA23A6FC-0843-439F-B545-E0D770B4FA6C}" dt="2023-01-11T04:37:01.159" v="102" actId="478"/>
          <ac:grpSpMkLst>
            <pc:docMk/>
            <pc:sldMk cId="3060589084" sldId="295"/>
            <ac:grpSpMk id="7" creationId="{00000000-0000-0000-0000-000000000000}"/>
          </ac:grpSpMkLst>
        </pc:grpChg>
        <pc:picChg chg="add mod">
          <ac:chgData name="Emily Hunt" userId="042350f7-9117-4025-912c-ad80bcbc84a7" providerId="ADAL" clId="{FA23A6FC-0843-439F-B545-E0D770B4FA6C}" dt="2023-01-11T04:37:43.216" v="113" actId="14100"/>
          <ac:picMkLst>
            <pc:docMk/>
            <pc:sldMk cId="3060589084" sldId="295"/>
            <ac:picMk id="6" creationId="{3826D69E-FF5E-C1D2-6707-9A9CA71E2B33}"/>
          </ac:picMkLst>
        </pc:picChg>
      </pc:sldChg>
      <pc:sldChg chg="addSp modSp mod">
        <pc:chgData name="Emily Hunt" userId="042350f7-9117-4025-912c-ad80bcbc84a7" providerId="ADAL" clId="{FA23A6FC-0843-439F-B545-E0D770B4FA6C}" dt="2023-01-11T04:43:23.624" v="193" actId="1076"/>
        <pc:sldMkLst>
          <pc:docMk/>
          <pc:sldMk cId="3849747292" sldId="296"/>
        </pc:sldMkLst>
        <pc:graphicFrameChg chg="mod">
          <ac:chgData name="Emily Hunt" userId="042350f7-9117-4025-912c-ad80bcbc84a7" providerId="ADAL" clId="{FA23A6FC-0843-439F-B545-E0D770B4FA6C}" dt="2023-01-11T04:43:12.239" v="190"/>
          <ac:graphicFrameMkLst>
            <pc:docMk/>
            <pc:sldMk cId="3849747292" sldId="296"/>
            <ac:graphicFrameMk id="4" creationId="{00000000-0000-0000-0000-000000000000}"/>
          </ac:graphicFrameMkLst>
        </pc:graphicFrameChg>
        <pc:picChg chg="add mod">
          <ac:chgData name="Emily Hunt" userId="042350f7-9117-4025-912c-ad80bcbc84a7" providerId="ADAL" clId="{FA23A6FC-0843-439F-B545-E0D770B4FA6C}" dt="2023-01-11T04:43:23.624" v="193" actId="1076"/>
          <ac:picMkLst>
            <pc:docMk/>
            <pc:sldMk cId="3849747292" sldId="296"/>
            <ac:picMk id="5" creationId="{8B14AC90-CB02-EE92-48EC-2827DDF521BE}"/>
          </ac:picMkLst>
        </pc:picChg>
      </pc:sldChg>
      <pc:sldChg chg="addSp delSp modSp mod ord">
        <pc:chgData name="Emily Hunt" userId="042350f7-9117-4025-912c-ad80bcbc84a7" providerId="ADAL" clId="{FA23A6FC-0843-439F-B545-E0D770B4FA6C}" dt="2023-01-11T04:41:12.927" v="170" actId="732"/>
        <pc:sldMkLst>
          <pc:docMk/>
          <pc:sldMk cId="542148765" sldId="297"/>
        </pc:sldMkLst>
        <pc:spChg chg="add del mod">
          <ac:chgData name="Emily Hunt" userId="042350f7-9117-4025-912c-ad80bcbc84a7" providerId="ADAL" clId="{FA23A6FC-0843-439F-B545-E0D770B4FA6C}" dt="2023-01-11T04:35:13.022" v="90"/>
          <ac:spMkLst>
            <pc:docMk/>
            <pc:sldMk cId="542148765" sldId="297"/>
            <ac:spMk id="7" creationId="{9029515D-2D06-8D83-645B-28373C21E212}"/>
          </ac:spMkLst>
        </pc:spChg>
        <pc:graphicFrameChg chg="mod">
          <ac:chgData name="Emily Hunt" userId="042350f7-9117-4025-912c-ad80bcbc84a7" providerId="ADAL" clId="{FA23A6FC-0843-439F-B545-E0D770B4FA6C}" dt="2023-01-11T04:35:03.651" v="86" actId="478"/>
          <ac:graphicFrameMkLst>
            <pc:docMk/>
            <pc:sldMk cId="542148765" sldId="297"/>
            <ac:graphicFrameMk id="4" creationId="{00000000-0000-0000-0000-000000000000}"/>
          </ac:graphicFrameMkLst>
        </pc:graphicFrameChg>
        <pc:graphicFrameChg chg="add del mod">
          <ac:chgData name="Emily Hunt" userId="042350f7-9117-4025-912c-ad80bcbc84a7" providerId="ADAL" clId="{FA23A6FC-0843-439F-B545-E0D770B4FA6C}" dt="2023-01-11T04:35:13.022" v="90"/>
          <ac:graphicFrameMkLst>
            <pc:docMk/>
            <pc:sldMk cId="542148765" sldId="297"/>
            <ac:graphicFrameMk id="6" creationId="{3DEF6133-F5DA-975A-16F3-874D90B068F7}"/>
          </ac:graphicFrameMkLst>
        </pc:graphicFrameChg>
        <pc:picChg chg="add del">
          <ac:chgData name="Emily Hunt" userId="042350f7-9117-4025-912c-ad80bcbc84a7" providerId="ADAL" clId="{FA23A6FC-0843-439F-B545-E0D770B4FA6C}" dt="2023-01-11T04:35:05.408" v="88" actId="22"/>
          <ac:picMkLst>
            <pc:docMk/>
            <pc:sldMk cId="542148765" sldId="297"/>
            <ac:picMk id="5" creationId="{5748F31C-7BCB-835E-5C66-CB7549FE988A}"/>
          </ac:picMkLst>
        </pc:picChg>
        <pc:picChg chg="add mod modCrop">
          <ac:chgData name="Emily Hunt" userId="042350f7-9117-4025-912c-ad80bcbc84a7" providerId="ADAL" clId="{FA23A6FC-0843-439F-B545-E0D770B4FA6C}" dt="2023-01-11T04:41:12.927" v="170" actId="732"/>
          <ac:picMkLst>
            <pc:docMk/>
            <pc:sldMk cId="542148765" sldId="297"/>
            <ac:picMk id="9" creationId="{925D4E98-42CB-049F-2DEA-E0B05E5ED53C}"/>
          </ac:picMkLst>
        </pc:picChg>
      </pc:sldChg>
      <pc:sldChg chg="addSp delSp modSp add mod ord">
        <pc:chgData name="Emily Hunt" userId="042350f7-9117-4025-912c-ad80bcbc84a7" providerId="ADAL" clId="{FA23A6FC-0843-439F-B545-E0D770B4FA6C}" dt="2023-01-11T04:42:14.335" v="178"/>
        <pc:sldMkLst>
          <pc:docMk/>
          <pc:sldMk cId="628259098" sldId="301"/>
        </pc:sldMkLst>
        <pc:spChg chg="mod ord">
          <ac:chgData name="Emily Hunt" userId="042350f7-9117-4025-912c-ad80bcbc84a7" providerId="ADAL" clId="{FA23A6FC-0843-439F-B545-E0D770B4FA6C}" dt="2023-01-11T04:28:16.592" v="53" actId="20577"/>
          <ac:spMkLst>
            <pc:docMk/>
            <pc:sldMk cId="628259098" sldId="301"/>
            <ac:spMk id="2" creationId="{00000000-0000-0000-0000-000000000000}"/>
          </ac:spMkLst>
        </pc:spChg>
        <pc:spChg chg="del">
          <ac:chgData name="Emily Hunt" userId="042350f7-9117-4025-912c-ad80bcbc84a7" providerId="ADAL" clId="{FA23A6FC-0843-439F-B545-E0D770B4FA6C}" dt="2023-01-11T04:27:45.583" v="25" actId="478"/>
          <ac:spMkLst>
            <pc:docMk/>
            <pc:sldMk cId="628259098" sldId="301"/>
            <ac:spMk id="13" creationId="{889F901A-61FA-6D4F-AF28-138830A25DD7}"/>
          </ac:spMkLst>
        </pc:spChg>
        <pc:grpChg chg="del">
          <ac:chgData name="Emily Hunt" userId="042350f7-9117-4025-912c-ad80bcbc84a7" providerId="ADAL" clId="{FA23A6FC-0843-439F-B545-E0D770B4FA6C}" dt="2023-01-11T04:27:38.557" v="22" actId="478"/>
          <ac:grpSpMkLst>
            <pc:docMk/>
            <pc:sldMk cId="628259098" sldId="301"/>
            <ac:grpSpMk id="3" creationId="{00000000-0000-0000-0000-000000000000}"/>
          </ac:grpSpMkLst>
        </pc:grpChg>
        <pc:picChg chg="add mod">
          <ac:chgData name="Emily Hunt" userId="042350f7-9117-4025-912c-ad80bcbc84a7" providerId="ADAL" clId="{FA23A6FC-0843-439F-B545-E0D770B4FA6C}" dt="2023-01-11T04:27:59.998" v="28" actId="1076"/>
          <ac:picMkLst>
            <pc:docMk/>
            <pc:sldMk cId="628259098" sldId="301"/>
            <ac:picMk id="9" creationId="{FA665527-5E6E-C630-399B-1514B7D1B31B}"/>
          </ac:picMkLst>
        </pc:picChg>
      </pc:sldChg>
      <pc:sldChg chg="addSp delSp modSp add mod">
        <pc:chgData name="Emily Hunt" userId="042350f7-9117-4025-912c-ad80bcbc84a7" providerId="ADAL" clId="{FA23A6FC-0843-439F-B545-E0D770B4FA6C}" dt="2023-01-11T04:40:47.494" v="164" actId="1076"/>
        <pc:sldMkLst>
          <pc:docMk/>
          <pc:sldMk cId="2321526242" sldId="302"/>
        </pc:sldMkLst>
        <pc:spChg chg="add mod">
          <ac:chgData name="Emily Hunt" userId="042350f7-9117-4025-912c-ad80bcbc84a7" providerId="ADAL" clId="{FA23A6FC-0843-439F-B545-E0D770B4FA6C}" dt="2023-01-11T04:40:47.494" v="164" actId="1076"/>
          <ac:spMkLst>
            <pc:docMk/>
            <pc:sldMk cId="2321526242" sldId="302"/>
            <ac:spMk id="8" creationId="{D70224D2-8CD0-7220-069A-38ECD596281B}"/>
          </ac:spMkLst>
        </pc:spChg>
        <pc:picChg chg="add mod modCrop">
          <ac:chgData name="Emily Hunt" userId="042350f7-9117-4025-912c-ad80bcbc84a7" providerId="ADAL" clId="{FA23A6FC-0843-439F-B545-E0D770B4FA6C}" dt="2023-01-11T04:40:43.636" v="163" actId="1076"/>
          <ac:picMkLst>
            <pc:docMk/>
            <pc:sldMk cId="2321526242" sldId="302"/>
            <ac:picMk id="5" creationId="{9F485FC1-926B-B60A-CD52-0D88C4D03EF9}"/>
          </ac:picMkLst>
        </pc:picChg>
        <pc:picChg chg="add del">
          <ac:chgData name="Emily Hunt" userId="042350f7-9117-4025-912c-ad80bcbc84a7" providerId="ADAL" clId="{FA23A6FC-0843-439F-B545-E0D770B4FA6C}" dt="2023-01-11T04:39:43.139" v="133" actId="22"/>
          <ac:picMkLst>
            <pc:docMk/>
            <pc:sldMk cId="2321526242" sldId="302"/>
            <ac:picMk id="7" creationId="{6E9395CD-0015-EDBD-207F-A0CF6F7A6876}"/>
          </ac:picMkLst>
        </pc:picChg>
        <pc:picChg chg="del">
          <ac:chgData name="Emily Hunt" userId="042350f7-9117-4025-912c-ad80bcbc84a7" providerId="ADAL" clId="{FA23A6FC-0843-439F-B545-E0D770B4FA6C}" dt="2023-01-11T04:36:06.754" v="99" actId="478"/>
          <ac:picMkLst>
            <pc:docMk/>
            <pc:sldMk cId="2321526242" sldId="302"/>
            <ac:picMk id="9" creationId="{925D4E98-42CB-049F-2DEA-E0B05E5ED53C}"/>
          </ac:picMkLst>
        </pc:picChg>
      </pc:sldChg>
      <pc:sldChg chg="add">
        <pc:chgData name="Emily Hunt" userId="042350f7-9117-4025-912c-ad80bcbc84a7" providerId="ADAL" clId="{FA23A6FC-0843-439F-B545-E0D770B4FA6C}" dt="2023-01-11T04:42:40.345" v="179" actId="2890"/>
        <pc:sldMkLst>
          <pc:docMk/>
          <pc:sldMk cId="4208717070" sldId="303"/>
        </pc:sldMkLst>
      </pc:sldChg>
    </pc:docChg>
  </pc:docChgLst>
  <pc:docChgLst>
    <pc:chgData name="Emily Hunt" userId="042350f7-9117-4025-912c-ad80bcbc84a7" providerId="ADAL" clId="{32203241-AF61-4E37-9841-3396A9A31D55}"/>
    <pc:docChg chg="undo custSel addSld delSld modSld sldOrd">
      <pc:chgData name="Emily Hunt" userId="042350f7-9117-4025-912c-ad80bcbc84a7" providerId="ADAL" clId="{32203241-AF61-4E37-9841-3396A9A31D55}" dt="2023-07-12T13:58:25.540" v="807" actId="1076"/>
      <pc:docMkLst>
        <pc:docMk/>
      </pc:docMkLst>
      <pc:sldChg chg="addSp delSp modSp mod">
        <pc:chgData name="Emily Hunt" userId="042350f7-9117-4025-912c-ad80bcbc84a7" providerId="ADAL" clId="{32203241-AF61-4E37-9841-3396A9A31D55}" dt="2023-07-11T17:11:05.952" v="468" actId="14100"/>
        <pc:sldMkLst>
          <pc:docMk/>
          <pc:sldMk cId="3875473494" sldId="256"/>
        </pc:sldMkLst>
        <pc:spChg chg="add del mod">
          <ac:chgData name="Emily Hunt" userId="042350f7-9117-4025-912c-ad80bcbc84a7" providerId="ADAL" clId="{32203241-AF61-4E37-9841-3396A9A31D55}" dt="2023-07-11T16:39:42.065" v="118" actId="478"/>
          <ac:spMkLst>
            <pc:docMk/>
            <pc:sldMk cId="3875473494" sldId="256"/>
            <ac:spMk id="3" creationId="{1EB5E923-6AC8-4BB4-03A6-4FB25472D9A1}"/>
          </ac:spMkLst>
        </pc:spChg>
        <pc:spChg chg="del">
          <ac:chgData name="Emily Hunt" userId="042350f7-9117-4025-912c-ad80bcbc84a7" providerId="ADAL" clId="{32203241-AF61-4E37-9841-3396A9A31D55}" dt="2023-07-11T16:39:39.982" v="117" actId="478"/>
          <ac:spMkLst>
            <pc:docMk/>
            <pc:sldMk cId="3875473494" sldId="256"/>
            <ac:spMk id="8" creationId="{5D18FF1B-1F4D-6CBC-D5F9-FC9EAE30A0AA}"/>
          </ac:spMkLst>
        </pc:spChg>
        <pc:spChg chg="mod">
          <ac:chgData name="Emily Hunt" userId="042350f7-9117-4025-912c-ad80bcbc84a7" providerId="ADAL" clId="{32203241-AF61-4E37-9841-3396A9A31D55}" dt="2023-07-11T17:11:05.952" v="468" actId="14100"/>
          <ac:spMkLst>
            <pc:docMk/>
            <pc:sldMk cId="3875473494" sldId="256"/>
            <ac:spMk id="10" creationId="{013029E0-99C6-2F02-6782-970167A19C49}"/>
          </ac:spMkLst>
        </pc:spChg>
        <pc:grpChg chg="del">
          <ac:chgData name="Emily Hunt" userId="042350f7-9117-4025-912c-ad80bcbc84a7" providerId="ADAL" clId="{32203241-AF61-4E37-9841-3396A9A31D55}" dt="2023-07-11T16:39:52.399" v="120" actId="478"/>
          <ac:grpSpMkLst>
            <pc:docMk/>
            <pc:sldMk cId="3875473494" sldId="256"/>
            <ac:grpSpMk id="4" creationId="{00000000-0000-0000-0000-000000000000}"/>
          </ac:grpSpMkLst>
        </pc:grpChg>
      </pc:sldChg>
      <pc:sldChg chg="del">
        <pc:chgData name="Emily Hunt" userId="042350f7-9117-4025-912c-ad80bcbc84a7" providerId="ADAL" clId="{32203241-AF61-4E37-9841-3396A9A31D55}" dt="2023-07-11T16:55:29.305" v="224" actId="47"/>
        <pc:sldMkLst>
          <pc:docMk/>
          <pc:sldMk cId="921193279" sldId="284"/>
        </pc:sldMkLst>
      </pc:sldChg>
      <pc:sldChg chg="modSp">
        <pc:chgData name="Emily Hunt" userId="042350f7-9117-4025-912c-ad80bcbc84a7" providerId="ADAL" clId="{32203241-AF61-4E37-9841-3396A9A31D55}" dt="2023-07-12T13:51:15.536" v="793" actId="20577"/>
        <pc:sldMkLst>
          <pc:docMk/>
          <pc:sldMk cId="2923071212" sldId="285"/>
        </pc:sldMkLst>
        <pc:graphicFrameChg chg="mod">
          <ac:chgData name="Emily Hunt" userId="042350f7-9117-4025-912c-ad80bcbc84a7" providerId="ADAL" clId="{32203241-AF61-4E37-9841-3396A9A31D55}" dt="2023-07-12T13:51:15.536" v="793" actId="20577"/>
          <ac:graphicFrameMkLst>
            <pc:docMk/>
            <pc:sldMk cId="2923071212" sldId="285"/>
            <ac:graphicFrameMk id="5" creationId="{00000000-0000-0000-0000-000000000000}"/>
          </ac:graphicFrameMkLst>
        </pc:graphicFrameChg>
      </pc:sldChg>
      <pc:sldChg chg="del">
        <pc:chgData name="Emily Hunt" userId="042350f7-9117-4025-912c-ad80bcbc84a7" providerId="ADAL" clId="{32203241-AF61-4E37-9841-3396A9A31D55}" dt="2023-07-11T16:55:27.686" v="223" actId="47"/>
        <pc:sldMkLst>
          <pc:docMk/>
          <pc:sldMk cId="313481632" sldId="287"/>
        </pc:sldMkLst>
      </pc:sldChg>
      <pc:sldChg chg="addSp delSp modSp mod">
        <pc:chgData name="Emily Hunt" userId="042350f7-9117-4025-912c-ad80bcbc84a7" providerId="ADAL" clId="{32203241-AF61-4E37-9841-3396A9A31D55}" dt="2023-07-12T13:58:25.540" v="807" actId="1076"/>
        <pc:sldMkLst>
          <pc:docMk/>
          <pc:sldMk cId="1851179709" sldId="298"/>
        </pc:sldMkLst>
        <pc:spChg chg="add del mod">
          <ac:chgData name="Emily Hunt" userId="042350f7-9117-4025-912c-ad80bcbc84a7" providerId="ADAL" clId="{32203241-AF61-4E37-9841-3396A9A31D55}" dt="2023-07-12T13:56:58.413" v="797" actId="478"/>
          <ac:spMkLst>
            <pc:docMk/>
            <pc:sldMk cId="1851179709" sldId="298"/>
            <ac:spMk id="3" creationId="{5D8352E5-69B3-049B-EA15-754E5CA62395}"/>
          </ac:spMkLst>
        </pc:spChg>
        <pc:picChg chg="add mod">
          <ac:chgData name="Emily Hunt" userId="042350f7-9117-4025-912c-ad80bcbc84a7" providerId="ADAL" clId="{32203241-AF61-4E37-9841-3396A9A31D55}" dt="2023-07-12T13:58:25.540" v="807" actId="1076"/>
          <ac:picMkLst>
            <pc:docMk/>
            <pc:sldMk cId="1851179709" sldId="298"/>
            <ac:picMk id="9" creationId="{52A7520A-01A8-C04B-E475-051F1B37E81B}"/>
          </ac:picMkLst>
        </pc:picChg>
        <pc:picChg chg="mod">
          <ac:chgData name="Emily Hunt" userId="042350f7-9117-4025-912c-ad80bcbc84a7" providerId="ADAL" clId="{32203241-AF61-4E37-9841-3396A9A31D55}" dt="2023-07-12T13:58:22.277" v="805" actId="1076"/>
          <ac:picMkLst>
            <pc:docMk/>
            <pc:sldMk cId="1851179709" sldId="298"/>
            <ac:picMk id="12" creationId="{00000000-0000-0000-0000-000000000000}"/>
          </ac:picMkLst>
        </pc:picChg>
      </pc:sldChg>
      <pc:sldChg chg="addSp delSp modSp mod ord setBg">
        <pc:chgData name="Emily Hunt" userId="042350f7-9117-4025-912c-ad80bcbc84a7" providerId="ADAL" clId="{32203241-AF61-4E37-9841-3396A9A31D55}" dt="2023-07-11T17:16:18.532" v="704" actId="20577"/>
        <pc:sldMkLst>
          <pc:docMk/>
          <pc:sldMk cId="4259078181" sldId="300"/>
        </pc:sldMkLst>
        <pc:spChg chg="mod">
          <ac:chgData name="Emily Hunt" userId="042350f7-9117-4025-912c-ad80bcbc84a7" providerId="ADAL" clId="{32203241-AF61-4E37-9841-3396A9A31D55}" dt="2023-07-11T17:16:18.532" v="704" actId="20577"/>
          <ac:spMkLst>
            <pc:docMk/>
            <pc:sldMk cId="4259078181" sldId="300"/>
            <ac:spMk id="2" creationId="{69F2D289-F635-5424-537B-B54B04EE253D}"/>
          </ac:spMkLst>
        </pc:spChg>
        <pc:spChg chg="add del mod">
          <ac:chgData name="Emily Hunt" userId="042350f7-9117-4025-912c-ad80bcbc84a7" providerId="ADAL" clId="{32203241-AF61-4E37-9841-3396A9A31D55}" dt="2023-07-11T16:46:47.849" v="159" actId="478"/>
          <ac:spMkLst>
            <pc:docMk/>
            <pc:sldMk cId="4259078181" sldId="300"/>
            <ac:spMk id="3" creationId="{3D83E183-2AC9-57C7-F08E-497B0CB48C9E}"/>
          </ac:spMkLst>
        </pc:spChg>
        <pc:spChg chg="add del mod">
          <ac:chgData name="Emily Hunt" userId="042350f7-9117-4025-912c-ad80bcbc84a7" providerId="ADAL" clId="{32203241-AF61-4E37-9841-3396A9A31D55}" dt="2023-07-11T16:50:54.578" v="188" actId="478"/>
          <ac:spMkLst>
            <pc:docMk/>
            <pc:sldMk cId="4259078181" sldId="300"/>
            <ac:spMk id="5" creationId="{B63DAB2D-FEA0-A7CA-F57B-860A8A1A110B}"/>
          </ac:spMkLst>
        </pc:spChg>
        <pc:spChg chg="add del mod">
          <ac:chgData name="Emily Hunt" userId="042350f7-9117-4025-912c-ad80bcbc84a7" providerId="ADAL" clId="{32203241-AF61-4E37-9841-3396A9A31D55}" dt="2023-07-11T17:14:27.673" v="611" actId="26606"/>
          <ac:spMkLst>
            <pc:docMk/>
            <pc:sldMk cId="4259078181" sldId="300"/>
            <ac:spMk id="7" creationId="{82C8DFF6-ECD2-C330-C9D7-BDCD42955366}"/>
          </ac:spMkLst>
        </pc:spChg>
        <pc:spChg chg="del mod">
          <ac:chgData name="Emily Hunt" userId="042350f7-9117-4025-912c-ad80bcbc84a7" providerId="ADAL" clId="{32203241-AF61-4E37-9841-3396A9A31D55}" dt="2023-07-11T16:46:49.979" v="160" actId="478"/>
          <ac:spMkLst>
            <pc:docMk/>
            <pc:sldMk cId="4259078181" sldId="300"/>
            <ac:spMk id="8" creationId="{74085E4F-C5AB-21A9-F567-03715D7AF474}"/>
          </ac:spMkLst>
        </pc:spChg>
        <pc:spChg chg="add">
          <ac:chgData name="Emily Hunt" userId="042350f7-9117-4025-912c-ad80bcbc84a7" providerId="ADAL" clId="{32203241-AF61-4E37-9841-3396A9A31D55}" dt="2023-07-11T17:14:27.673" v="611" actId="26606"/>
          <ac:spMkLst>
            <pc:docMk/>
            <pc:sldMk cId="4259078181" sldId="300"/>
            <ac:spMk id="13" creationId="{B5E4CBEC-18A2-4509-A45D-D5E653582CED}"/>
          </ac:spMkLst>
        </pc:spChg>
        <pc:spChg chg="add">
          <ac:chgData name="Emily Hunt" userId="042350f7-9117-4025-912c-ad80bcbc84a7" providerId="ADAL" clId="{32203241-AF61-4E37-9841-3396A9A31D55}" dt="2023-07-11T17:14:27.673" v="611" actId="26606"/>
          <ac:spMkLst>
            <pc:docMk/>
            <pc:sldMk cId="4259078181" sldId="300"/>
            <ac:spMk id="15" creationId="{0A5EA4A7-4381-4FC6-AA9A-C9EA77B84F8A}"/>
          </ac:spMkLst>
        </pc:spChg>
        <pc:spChg chg="add">
          <ac:chgData name="Emily Hunt" userId="042350f7-9117-4025-912c-ad80bcbc84a7" providerId="ADAL" clId="{32203241-AF61-4E37-9841-3396A9A31D55}" dt="2023-07-11T17:14:27.673" v="611" actId="26606"/>
          <ac:spMkLst>
            <pc:docMk/>
            <pc:sldMk cId="4259078181" sldId="300"/>
            <ac:spMk id="17" creationId="{E6295D53-0474-4725-85BE-1F15FCC2D97F}"/>
          </ac:spMkLst>
        </pc:spChg>
        <pc:graphicFrameChg chg="add del mod modGraphic">
          <ac:chgData name="Emily Hunt" userId="042350f7-9117-4025-912c-ad80bcbc84a7" providerId="ADAL" clId="{32203241-AF61-4E37-9841-3396A9A31D55}" dt="2023-07-11T16:54:35.469" v="221" actId="478"/>
          <ac:graphicFrameMkLst>
            <pc:docMk/>
            <pc:sldMk cId="4259078181" sldId="300"/>
            <ac:graphicFrameMk id="5" creationId="{7A09F8D0-6BCE-F104-5583-543E147398B0}"/>
          </ac:graphicFrameMkLst>
        </pc:graphicFrameChg>
        <pc:graphicFrameChg chg="add del mod modGraphic">
          <ac:chgData name="Emily Hunt" userId="042350f7-9117-4025-912c-ad80bcbc84a7" providerId="ADAL" clId="{32203241-AF61-4E37-9841-3396A9A31D55}" dt="2023-07-11T17:10:29.050" v="458" actId="1032"/>
          <ac:graphicFrameMkLst>
            <pc:docMk/>
            <pc:sldMk cId="4259078181" sldId="300"/>
            <ac:graphicFrameMk id="6" creationId="{39BC5FE8-68FA-7AA7-50CF-8300641CDD76}"/>
          </ac:graphicFrameMkLst>
        </pc:graphicFrameChg>
        <pc:graphicFrameChg chg="del mod">
          <ac:chgData name="Emily Hunt" userId="042350f7-9117-4025-912c-ad80bcbc84a7" providerId="ADAL" clId="{32203241-AF61-4E37-9841-3396A9A31D55}" dt="2023-07-11T16:50:52.219" v="187" actId="478"/>
          <ac:graphicFrameMkLst>
            <pc:docMk/>
            <pc:sldMk cId="4259078181" sldId="300"/>
            <ac:graphicFrameMk id="9" creationId="{329E0909-A810-8BC5-441E-86AC275097C6}"/>
          </ac:graphicFrameMkLst>
        </pc:graphicFrameChg>
        <pc:graphicFrameChg chg="add mod">
          <ac:chgData name="Emily Hunt" userId="042350f7-9117-4025-912c-ad80bcbc84a7" providerId="ADAL" clId="{32203241-AF61-4E37-9841-3396A9A31D55}" dt="2023-07-11T17:15:42.277" v="698"/>
          <ac:graphicFrameMkLst>
            <pc:docMk/>
            <pc:sldMk cId="4259078181" sldId="300"/>
            <ac:graphicFrameMk id="10" creationId="{8955044E-9F27-67C2-59F2-7C4CA0AFDD8D}"/>
          </ac:graphicFrameMkLst>
        </pc:graphicFrameChg>
      </pc:sldChg>
      <pc:sldChg chg="del">
        <pc:chgData name="Emily Hunt" userId="042350f7-9117-4025-912c-ad80bcbc84a7" providerId="ADAL" clId="{32203241-AF61-4E37-9841-3396A9A31D55}" dt="2023-07-11T16:55:32.627" v="225" actId="47"/>
        <pc:sldMkLst>
          <pc:docMk/>
          <pc:sldMk cId="3507415074" sldId="301"/>
        </pc:sldMkLst>
      </pc:sldChg>
      <pc:sldChg chg="modSp mod">
        <pc:chgData name="Emily Hunt" userId="042350f7-9117-4025-912c-ad80bcbc84a7" providerId="ADAL" clId="{32203241-AF61-4E37-9841-3396A9A31D55}" dt="2023-07-11T16:57:44.204" v="253" actId="20577"/>
        <pc:sldMkLst>
          <pc:docMk/>
          <pc:sldMk cId="1391639026" sldId="310"/>
        </pc:sldMkLst>
        <pc:spChg chg="mod">
          <ac:chgData name="Emily Hunt" userId="042350f7-9117-4025-912c-ad80bcbc84a7" providerId="ADAL" clId="{32203241-AF61-4E37-9841-3396A9A31D55}" dt="2023-07-11T16:57:44.204" v="253" actId="20577"/>
          <ac:spMkLst>
            <pc:docMk/>
            <pc:sldMk cId="1391639026" sldId="310"/>
            <ac:spMk id="3" creationId="{71C113E2-925C-3A73-C53D-3536209C5267}"/>
          </ac:spMkLst>
        </pc:spChg>
      </pc:sldChg>
      <pc:sldChg chg="addSp modSp mod setBg">
        <pc:chgData name="Emily Hunt" userId="042350f7-9117-4025-912c-ad80bcbc84a7" providerId="ADAL" clId="{32203241-AF61-4E37-9841-3396A9A31D55}" dt="2023-07-11T17:13:56.106" v="610" actId="14100"/>
        <pc:sldMkLst>
          <pc:docMk/>
          <pc:sldMk cId="3720981280" sldId="312"/>
        </pc:sldMkLst>
        <pc:spChg chg="mod">
          <ac:chgData name="Emily Hunt" userId="042350f7-9117-4025-912c-ad80bcbc84a7" providerId="ADAL" clId="{32203241-AF61-4E37-9841-3396A9A31D55}" dt="2023-07-11T17:13:51.984" v="609" actId="26606"/>
          <ac:spMkLst>
            <pc:docMk/>
            <pc:sldMk cId="3720981280" sldId="312"/>
            <ac:spMk id="2" creationId="{8C4B37BD-164E-AA05-60E9-C8CD7BA8A165}"/>
          </ac:spMkLst>
        </pc:spChg>
        <pc:spChg chg="mod">
          <ac:chgData name="Emily Hunt" userId="042350f7-9117-4025-912c-ad80bcbc84a7" providerId="ADAL" clId="{32203241-AF61-4E37-9841-3396A9A31D55}" dt="2023-07-11T17:13:56.106" v="610" actId="14100"/>
          <ac:spMkLst>
            <pc:docMk/>
            <pc:sldMk cId="3720981280" sldId="312"/>
            <ac:spMk id="3" creationId="{00588CDB-0D5A-DC84-34C3-3BFD3C53758C}"/>
          </ac:spMkLst>
        </pc:spChg>
        <pc:spChg chg="add">
          <ac:chgData name="Emily Hunt" userId="042350f7-9117-4025-912c-ad80bcbc84a7" providerId="ADAL" clId="{32203241-AF61-4E37-9841-3396A9A31D55}" dt="2023-07-11T17:13:51.984" v="609" actId="26606"/>
          <ac:spMkLst>
            <pc:docMk/>
            <pc:sldMk cId="3720981280" sldId="312"/>
            <ac:spMk id="5" creationId="{19FE08D8-CEA0-461E-870A-02CD15D9B9D2}"/>
          </ac:spMkLst>
        </pc:spChg>
        <pc:spChg chg="add">
          <ac:chgData name="Emily Hunt" userId="042350f7-9117-4025-912c-ad80bcbc84a7" providerId="ADAL" clId="{32203241-AF61-4E37-9841-3396A9A31D55}" dt="2023-07-11T17:13:51.984" v="609" actId="26606"/>
          <ac:spMkLst>
            <pc:docMk/>
            <pc:sldMk cId="3720981280" sldId="312"/>
            <ac:spMk id="10" creationId="{2B982904-A46E-41DF-BA98-61E2300C7DCB}"/>
          </ac:spMkLst>
        </pc:spChg>
        <pc:spChg chg="add">
          <ac:chgData name="Emily Hunt" userId="042350f7-9117-4025-912c-ad80bcbc84a7" providerId="ADAL" clId="{32203241-AF61-4E37-9841-3396A9A31D55}" dt="2023-07-11T17:13:51.984" v="609" actId="26606"/>
          <ac:spMkLst>
            <pc:docMk/>
            <pc:sldMk cId="3720981280" sldId="312"/>
            <ac:spMk id="12" creationId="{27018161-547E-48F7-A0D9-272C9EA5B379}"/>
          </ac:spMkLst>
        </pc:spChg>
      </pc:sldChg>
      <pc:sldChg chg="modSp mod">
        <pc:chgData name="Emily Hunt" userId="042350f7-9117-4025-912c-ad80bcbc84a7" providerId="ADAL" clId="{32203241-AF61-4E37-9841-3396A9A31D55}" dt="2023-07-11T17:05:26.353" v="443" actId="20577"/>
        <pc:sldMkLst>
          <pc:docMk/>
          <pc:sldMk cId="774259221" sldId="313"/>
        </pc:sldMkLst>
        <pc:spChg chg="mod">
          <ac:chgData name="Emily Hunt" userId="042350f7-9117-4025-912c-ad80bcbc84a7" providerId="ADAL" clId="{32203241-AF61-4E37-9841-3396A9A31D55}" dt="2023-07-11T17:05:26.353" v="443" actId="20577"/>
          <ac:spMkLst>
            <pc:docMk/>
            <pc:sldMk cId="774259221" sldId="313"/>
            <ac:spMk id="5" creationId="{AE72066F-4A3E-66F2-0D79-A095D646350B}"/>
          </ac:spMkLst>
        </pc:spChg>
      </pc:sldChg>
      <pc:sldChg chg="del">
        <pc:chgData name="Emily Hunt" userId="042350f7-9117-4025-912c-ad80bcbc84a7" providerId="ADAL" clId="{32203241-AF61-4E37-9841-3396A9A31D55}" dt="2023-07-11T16:55:34.268" v="226" actId="47"/>
        <pc:sldMkLst>
          <pc:docMk/>
          <pc:sldMk cId="3150800383" sldId="315"/>
        </pc:sldMkLst>
      </pc:sldChg>
      <pc:sldChg chg="addSp delSp modSp add del mod">
        <pc:chgData name="Emily Hunt" userId="042350f7-9117-4025-912c-ad80bcbc84a7" providerId="ADAL" clId="{32203241-AF61-4E37-9841-3396A9A31D55}" dt="2023-07-11T16:50:45.718" v="185" actId="2696"/>
        <pc:sldMkLst>
          <pc:docMk/>
          <pc:sldMk cId="2636345329" sldId="316"/>
        </pc:sldMkLst>
        <pc:spChg chg="add del mod">
          <ac:chgData name="Emily Hunt" userId="042350f7-9117-4025-912c-ad80bcbc84a7" providerId="ADAL" clId="{32203241-AF61-4E37-9841-3396A9A31D55}" dt="2023-07-11T16:49:29.411" v="179" actId="1032"/>
          <ac:spMkLst>
            <pc:docMk/>
            <pc:sldMk cId="2636345329" sldId="316"/>
            <ac:spMk id="4" creationId="{A05048D9-23C7-EED6-E60F-4279FFCE454E}"/>
          </ac:spMkLst>
        </pc:spChg>
        <pc:spChg chg="add del mod">
          <ac:chgData name="Emily Hunt" userId="042350f7-9117-4025-912c-ad80bcbc84a7" providerId="ADAL" clId="{32203241-AF61-4E37-9841-3396A9A31D55}" dt="2023-07-11T16:50:38.185" v="184" actId="478"/>
          <ac:spMkLst>
            <pc:docMk/>
            <pc:sldMk cId="2636345329" sldId="316"/>
            <ac:spMk id="10" creationId="{72F66461-0AE4-30C3-1ED1-F8A464DA0777}"/>
          </ac:spMkLst>
        </pc:spChg>
        <pc:graphicFrameChg chg="add del modGraphic">
          <ac:chgData name="Emily Hunt" userId="042350f7-9117-4025-912c-ad80bcbc84a7" providerId="ADAL" clId="{32203241-AF61-4E37-9841-3396A9A31D55}" dt="2023-07-11T16:48:33.794" v="175" actId="1032"/>
          <ac:graphicFrameMkLst>
            <pc:docMk/>
            <pc:sldMk cId="2636345329" sldId="316"/>
            <ac:graphicFrameMk id="5" creationId="{2F2FDA14-C255-17B1-8D8C-3DCCA637F24C}"/>
          </ac:graphicFrameMkLst>
        </pc:graphicFrameChg>
        <pc:graphicFrameChg chg="add del modGraphic">
          <ac:chgData name="Emily Hunt" userId="042350f7-9117-4025-912c-ad80bcbc84a7" providerId="ADAL" clId="{32203241-AF61-4E37-9841-3396A9A31D55}" dt="2023-07-11T16:48:45.382" v="177" actId="1032"/>
          <ac:graphicFrameMkLst>
            <pc:docMk/>
            <pc:sldMk cId="2636345329" sldId="316"/>
            <ac:graphicFrameMk id="6" creationId="{9B0BDB7E-DD95-3599-E1D8-9C36753ECCA9}"/>
          </ac:graphicFrameMkLst>
        </pc:graphicFrameChg>
        <pc:graphicFrameChg chg="add del mod modGraphic">
          <ac:chgData name="Emily Hunt" userId="042350f7-9117-4025-912c-ad80bcbc84a7" providerId="ADAL" clId="{32203241-AF61-4E37-9841-3396A9A31D55}" dt="2023-07-11T16:50:34.913" v="183" actId="478"/>
          <ac:graphicFrameMkLst>
            <pc:docMk/>
            <pc:sldMk cId="2636345329" sldId="316"/>
            <ac:graphicFrameMk id="7" creationId="{BD9EB44F-7EE1-0641-21D4-C68B1C5D7C91}"/>
          </ac:graphicFrameMkLst>
        </pc:graphicFrameChg>
        <pc:graphicFrameChg chg="del mod">
          <ac:chgData name="Emily Hunt" userId="042350f7-9117-4025-912c-ad80bcbc84a7" providerId="ADAL" clId="{32203241-AF61-4E37-9841-3396A9A31D55}" dt="2023-07-11T16:47:27.211" v="168" actId="478"/>
          <ac:graphicFrameMkLst>
            <pc:docMk/>
            <pc:sldMk cId="2636345329" sldId="316"/>
            <ac:graphicFrameMk id="9" creationId="{329E0909-A810-8BC5-441E-86AC275097C6}"/>
          </ac:graphicFrameMkLst>
        </pc:graphicFrameChg>
      </pc:sldChg>
      <pc:sldChg chg="modSp add mod">
        <pc:chgData name="Emily Hunt" userId="042350f7-9117-4025-912c-ad80bcbc84a7" providerId="ADAL" clId="{32203241-AF61-4E37-9841-3396A9A31D55}" dt="2023-07-11T17:16:24.488" v="707" actId="20577"/>
        <pc:sldMkLst>
          <pc:docMk/>
          <pc:sldMk cId="2663995650" sldId="316"/>
        </pc:sldMkLst>
        <pc:spChg chg="mod">
          <ac:chgData name="Emily Hunt" userId="042350f7-9117-4025-912c-ad80bcbc84a7" providerId="ADAL" clId="{32203241-AF61-4E37-9841-3396A9A31D55}" dt="2023-07-11T17:16:24.488" v="707" actId="20577"/>
          <ac:spMkLst>
            <pc:docMk/>
            <pc:sldMk cId="2663995650" sldId="316"/>
            <ac:spMk id="2" creationId="{69F2D289-F635-5424-537B-B54B04EE253D}"/>
          </ac:spMkLst>
        </pc:spChg>
      </pc:sldChg>
      <pc:sldChg chg="addSp delSp modSp add mod">
        <pc:chgData name="Emily Hunt" userId="042350f7-9117-4025-912c-ad80bcbc84a7" providerId="ADAL" clId="{32203241-AF61-4E37-9841-3396A9A31D55}" dt="2023-07-11T17:08:17.529" v="455" actId="1076"/>
        <pc:sldMkLst>
          <pc:docMk/>
          <pc:sldMk cId="4208911876" sldId="317"/>
        </pc:sldMkLst>
        <pc:spChg chg="mod">
          <ac:chgData name="Emily Hunt" userId="042350f7-9117-4025-912c-ad80bcbc84a7" providerId="ADAL" clId="{32203241-AF61-4E37-9841-3396A9A31D55}" dt="2023-07-11T17:04:01.511" v="418" actId="20577"/>
          <ac:spMkLst>
            <pc:docMk/>
            <pc:sldMk cId="4208911876" sldId="317"/>
            <ac:spMk id="2" creationId="{8C4B37BD-164E-AA05-60E9-C8CD7BA8A165}"/>
          </ac:spMkLst>
        </pc:spChg>
        <pc:spChg chg="mod">
          <ac:chgData name="Emily Hunt" userId="042350f7-9117-4025-912c-ad80bcbc84a7" providerId="ADAL" clId="{32203241-AF61-4E37-9841-3396A9A31D55}" dt="2023-07-11T17:08:17.529" v="455" actId="1076"/>
          <ac:spMkLst>
            <pc:docMk/>
            <pc:sldMk cId="4208911876" sldId="317"/>
            <ac:spMk id="5" creationId="{AE72066F-4A3E-66F2-0D79-A095D646350B}"/>
          </ac:spMkLst>
        </pc:spChg>
        <pc:picChg chg="del">
          <ac:chgData name="Emily Hunt" userId="042350f7-9117-4025-912c-ad80bcbc84a7" providerId="ADAL" clId="{32203241-AF61-4E37-9841-3396A9A31D55}" dt="2023-07-11T17:05:07.863" v="423" actId="478"/>
          <ac:picMkLst>
            <pc:docMk/>
            <pc:sldMk cId="4208911876" sldId="317"/>
            <ac:picMk id="3" creationId="{437EEDA5-BD89-F612-CF62-F56C44B61117}"/>
          </ac:picMkLst>
        </pc:picChg>
        <pc:picChg chg="add mod">
          <ac:chgData name="Emily Hunt" userId="042350f7-9117-4025-912c-ad80bcbc84a7" providerId="ADAL" clId="{32203241-AF61-4E37-9841-3396A9A31D55}" dt="2023-07-11T17:08:12.304" v="454" actId="14100"/>
          <ac:picMkLst>
            <pc:docMk/>
            <pc:sldMk cId="4208911876" sldId="317"/>
            <ac:picMk id="6" creationId="{8C848648-9D9D-9AB4-AD13-D4AA9D6A130A}"/>
          </ac:picMkLst>
        </pc:picChg>
      </pc:sldChg>
      <pc:sldChg chg="addSp delSp modSp add mod">
        <pc:chgData name="Emily Hunt" userId="042350f7-9117-4025-912c-ad80bcbc84a7" providerId="ADAL" clId="{32203241-AF61-4E37-9841-3396A9A31D55}" dt="2023-07-11T17:06:25.280" v="450" actId="14100"/>
        <pc:sldMkLst>
          <pc:docMk/>
          <pc:sldMk cId="2520573320" sldId="318"/>
        </pc:sldMkLst>
        <pc:spChg chg="del">
          <ac:chgData name="Emily Hunt" userId="042350f7-9117-4025-912c-ad80bcbc84a7" providerId="ADAL" clId="{32203241-AF61-4E37-9841-3396A9A31D55}" dt="2023-07-11T17:06:06.534" v="446" actId="478"/>
          <ac:spMkLst>
            <pc:docMk/>
            <pc:sldMk cId="2520573320" sldId="318"/>
            <ac:spMk id="5" creationId="{AE72066F-4A3E-66F2-0D79-A095D646350B}"/>
          </ac:spMkLst>
        </pc:spChg>
        <pc:picChg chg="del">
          <ac:chgData name="Emily Hunt" userId="042350f7-9117-4025-912c-ad80bcbc84a7" providerId="ADAL" clId="{32203241-AF61-4E37-9841-3396A9A31D55}" dt="2023-07-11T17:05:03.840" v="420" actId="478"/>
          <ac:picMkLst>
            <pc:docMk/>
            <pc:sldMk cId="2520573320" sldId="318"/>
            <ac:picMk id="3" creationId="{437EEDA5-BD89-F612-CF62-F56C44B61117}"/>
          </ac:picMkLst>
        </pc:picChg>
        <pc:picChg chg="add mod modCrop">
          <ac:chgData name="Emily Hunt" userId="042350f7-9117-4025-912c-ad80bcbc84a7" providerId="ADAL" clId="{32203241-AF61-4E37-9841-3396A9A31D55}" dt="2023-07-11T17:06:25.280" v="450" actId="14100"/>
          <ac:picMkLst>
            <pc:docMk/>
            <pc:sldMk cId="2520573320" sldId="318"/>
            <ac:picMk id="6" creationId="{D4F4EA25-D915-03C0-8C58-87F5B5276683}"/>
          </ac:picMkLst>
        </pc:picChg>
      </pc:sldChg>
      <pc:sldChg chg="addSp delSp modSp add mod setBg setClrOvrMap">
        <pc:chgData name="Emily Hunt" userId="042350f7-9117-4025-912c-ad80bcbc84a7" providerId="ADAL" clId="{32203241-AF61-4E37-9841-3396A9A31D55}" dt="2023-07-11T17:23:37.708" v="763" actId="207"/>
        <pc:sldMkLst>
          <pc:docMk/>
          <pc:sldMk cId="569500685" sldId="319"/>
        </pc:sldMkLst>
        <pc:spChg chg="mod">
          <ac:chgData name="Emily Hunt" userId="042350f7-9117-4025-912c-ad80bcbc84a7" providerId="ADAL" clId="{32203241-AF61-4E37-9841-3396A9A31D55}" dt="2023-07-11T17:23:25.484" v="760" actId="14100"/>
          <ac:spMkLst>
            <pc:docMk/>
            <pc:sldMk cId="569500685" sldId="319"/>
            <ac:spMk id="2" creationId="{69F2D289-F635-5424-537B-B54B04EE253D}"/>
          </ac:spMkLst>
        </pc:spChg>
        <pc:spChg chg="add del mod">
          <ac:chgData name="Emily Hunt" userId="042350f7-9117-4025-912c-ad80bcbc84a7" providerId="ADAL" clId="{32203241-AF61-4E37-9841-3396A9A31D55}" dt="2023-07-11T17:18:28.727" v="721" actId="478"/>
          <ac:spMkLst>
            <pc:docMk/>
            <pc:sldMk cId="569500685" sldId="319"/>
            <ac:spMk id="4" creationId="{42877A4B-C3EA-C21F-AC63-56FE3096AAA0}"/>
          </ac:spMkLst>
        </pc:spChg>
        <pc:spChg chg="add mod ord">
          <ac:chgData name="Emily Hunt" userId="042350f7-9117-4025-912c-ad80bcbc84a7" providerId="ADAL" clId="{32203241-AF61-4E37-9841-3396A9A31D55}" dt="2023-07-11T17:23:37.708" v="763" actId="207"/>
          <ac:spMkLst>
            <pc:docMk/>
            <pc:sldMk cId="569500685" sldId="319"/>
            <ac:spMk id="5" creationId="{C0208F6C-7217-3120-4DA6-09669AB4D29E}"/>
          </ac:spMkLst>
        </pc:spChg>
        <pc:spChg chg="add del mod">
          <ac:chgData name="Emily Hunt" userId="042350f7-9117-4025-912c-ad80bcbc84a7" providerId="ADAL" clId="{32203241-AF61-4E37-9841-3396A9A31D55}" dt="2023-07-11T17:22:14.352" v="740" actId="478"/>
          <ac:spMkLst>
            <pc:docMk/>
            <pc:sldMk cId="569500685" sldId="319"/>
            <ac:spMk id="6" creationId="{A669CE77-8549-5F4E-BC69-333CEDCD27D9}"/>
          </ac:spMkLst>
        </pc:spChg>
        <pc:spChg chg="add del">
          <ac:chgData name="Emily Hunt" userId="042350f7-9117-4025-912c-ad80bcbc84a7" providerId="ADAL" clId="{32203241-AF61-4E37-9841-3396A9A31D55}" dt="2023-07-11T17:22:59.988" v="751" actId="26606"/>
          <ac:spMkLst>
            <pc:docMk/>
            <pc:sldMk cId="569500685" sldId="319"/>
            <ac:spMk id="41" creationId="{AE2F7D72-C98C-4C79-88A4-1DD7AAE7BF3D}"/>
          </ac:spMkLst>
        </pc:spChg>
        <pc:spChg chg="add del">
          <ac:chgData name="Emily Hunt" userId="042350f7-9117-4025-912c-ad80bcbc84a7" providerId="ADAL" clId="{32203241-AF61-4E37-9841-3396A9A31D55}" dt="2023-07-11T17:22:59.988" v="751" actId="26606"/>
          <ac:spMkLst>
            <pc:docMk/>
            <pc:sldMk cId="569500685" sldId="319"/>
            <ac:spMk id="43" creationId="{C03B0394-07A3-4767-BDD5-04B2F3E6BD4B}"/>
          </ac:spMkLst>
        </pc:spChg>
        <pc:spChg chg="add del">
          <ac:chgData name="Emily Hunt" userId="042350f7-9117-4025-912c-ad80bcbc84a7" providerId="ADAL" clId="{32203241-AF61-4E37-9841-3396A9A31D55}" dt="2023-07-11T17:22:59.988" v="751" actId="26606"/>
          <ac:spMkLst>
            <pc:docMk/>
            <pc:sldMk cId="569500685" sldId="319"/>
            <ac:spMk id="45" creationId="{EA50189A-2FD4-4608-A527-341A1811A64B}"/>
          </ac:spMkLst>
        </pc:spChg>
        <pc:spChg chg="add del">
          <ac:chgData name="Emily Hunt" userId="042350f7-9117-4025-912c-ad80bcbc84a7" providerId="ADAL" clId="{32203241-AF61-4E37-9841-3396A9A31D55}" dt="2023-07-11T17:22:59.988" v="751" actId="26606"/>
          <ac:spMkLst>
            <pc:docMk/>
            <pc:sldMk cId="569500685" sldId="319"/>
            <ac:spMk id="47" creationId="{95ECFC88-1E40-4C47-960F-87C500F10959}"/>
          </ac:spMkLst>
        </pc:spChg>
        <pc:spChg chg="add del">
          <ac:chgData name="Emily Hunt" userId="042350f7-9117-4025-912c-ad80bcbc84a7" providerId="ADAL" clId="{32203241-AF61-4E37-9841-3396A9A31D55}" dt="2023-07-11T17:22:59.988" v="751" actId="26606"/>
          <ac:spMkLst>
            <pc:docMk/>
            <pc:sldMk cId="569500685" sldId="319"/>
            <ac:spMk id="49" creationId="{3B61BD80-022D-4577-9D14-EAD5DFD135CF}"/>
          </ac:spMkLst>
        </pc:spChg>
        <pc:spChg chg="add">
          <ac:chgData name="Emily Hunt" userId="042350f7-9117-4025-912c-ad80bcbc84a7" providerId="ADAL" clId="{32203241-AF61-4E37-9841-3396A9A31D55}" dt="2023-07-11T17:22:59.988" v="751" actId="26606"/>
          <ac:spMkLst>
            <pc:docMk/>
            <pc:sldMk cId="569500685" sldId="319"/>
            <ac:spMk id="56" creationId="{BB99A42A-5548-4BB8-9115-A05821C360AB}"/>
          </ac:spMkLst>
        </pc:spChg>
        <pc:spChg chg="add">
          <ac:chgData name="Emily Hunt" userId="042350f7-9117-4025-912c-ad80bcbc84a7" providerId="ADAL" clId="{32203241-AF61-4E37-9841-3396A9A31D55}" dt="2023-07-11T17:22:59.988" v="751" actId="26606"/>
          <ac:spMkLst>
            <pc:docMk/>
            <pc:sldMk cId="569500685" sldId="319"/>
            <ac:spMk id="58" creationId="{D49441E5-946F-46B3-BDD2-BAD088532367}"/>
          </ac:spMkLst>
        </pc:spChg>
        <pc:spChg chg="add del">
          <ac:chgData name="Emily Hunt" userId="042350f7-9117-4025-912c-ad80bcbc84a7" providerId="ADAL" clId="{32203241-AF61-4E37-9841-3396A9A31D55}" dt="2023-07-11T17:22:49.015" v="748" actId="26606"/>
          <ac:spMkLst>
            <pc:docMk/>
            <pc:sldMk cId="569500685" sldId="319"/>
            <ac:spMk id="82" creationId="{FF1A843A-A6BC-4027-A46F-8EA29D26FEAA}"/>
          </ac:spMkLst>
        </pc:spChg>
        <pc:spChg chg="add del">
          <ac:chgData name="Emily Hunt" userId="042350f7-9117-4025-912c-ad80bcbc84a7" providerId="ADAL" clId="{32203241-AF61-4E37-9841-3396A9A31D55}" dt="2023-07-11T17:22:49.015" v="748" actId="26606"/>
          <ac:spMkLst>
            <pc:docMk/>
            <pc:sldMk cId="569500685" sldId="319"/>
            <ac:spMk id="84" creationId="{2507F48C-66CC-4AFA-B9A7-360743221ECD}"/>
          </ac:spMkLst>
        </pc:spChg>
        <pc:spChg chg="add del">
          <ac:chgData name="Emily Hunt" userId="042350f7-9117-4025-912c-ad80bcbc84a7" providerId="ADAL" clId="{32203241-AF61-4E37-9841-3396A9A31D55}" dt="2023-07-11T17:22:49.015" v="748" actId="26606"/>
          <ac:spMkLst>
            <pc:docMk/>
            <pc:sldMk cId="569500685" sldId="319"/>
            <ac:spMk id="86" creationId="{1FF9CEF5-A50D-4B8B-9852-D76F7037867E}"/>
          </ac:spMkLst>
        </pc:spChg>
        <pc:spChg chg="add del">
          <ac:chgData name="Emily Hunt" userId="042350f7-9117-4025-912c-ad80bcbc84a7" providerId="ADAL" clId="{32203241-AF61-4E37-9841-3396A9A31D55}" dt="2023-07-11T17:22:49.015" v="748" actId="26606"/>
          <ac:spMkLst>
            <pc:docMk/>
            <pc:sldMk cId="569500685" sldId="319"/>
            <ac:spMk id="88" creationId="{30684D86-C9D1-40C3-A9B6-EC935C7312E3}"/>
          </ac:spMkLst>
        </pc:spChg>
        <pc:spChg chg="add del">
          <ac:chgData name="Emily Hunt" userId="042350f7-9117-4025-912c-ad80bcbc84a7" providerId="ADAL" clId="{32203241-AF61-4E37-9841-3396A9A31D55}" dt="2023-07-11T17:22:49.015" v="748" actId="26606"/>
          <ac:spMkLst>
            <pc:docMk/>
            <pc:sldMk cId="569500685" sldId="319"/>
            <ac:spMk id="90" creationId="{1EDF7896-F56A-49DA-90F3-F5CE8B9833AD}"/>
          </ac:spMkLst>
        </pc:spChg>
        <pc:spChg chg="add del">
          <ac:chgData name="Emily Hunt" userId="042350f7-9117-4025-912c-ad80bcbc84a7" providerId="ADAL" clId="{32203241-AF61-4E37-9841-3396A9A31D55}" dt="2023-07-11T17:22:59.977" v="750" actId="26606"/>
          <ac:spMkLst>
            <pc:docMk/>
            <pc:sldMk cId="569500685" sldId="319"/>
            <ac:spMk id="94" creationId="{FF1A843A-A6BC-4027-A46F-8EA29D26FEAA}"/>
          </ac:spMkLst>
        </pc:spChg>
        <pc:spChg chg="add del">
          <ac:chgData name="Emily Hunt" userId="042350f7-9117-4025-912c-ad80bcbc84a7" providerId="ADAL" clId="{32203241-AF61-4E37-9841-3396A9A31D55}" dt="2023-07-11T17:22:59.977" v="750" actId="26606"/>
          <ac:spMkLst>
            <pc:docMk/>
            <pc:sldMk cId="569500685" sldId="319"/>
            <ac:spMk id="95" creationId="{2507F48C-66CC-4AFA-B9A7-360743221ECD}"/>
          </ac:spMkLst>
        </pc:spChg>
        <pc:spChg chg="add del">
          <ac:chgData name="Emily Hunt" userId="042350f7-9117-4025-912c-ad80bcbc84a7" providerId="ADAL" clId="{32203241-AF61-4E37-9841-3396A9A31D55}" dt="2023-07-11T17:22:59.977" v="750" actId="26606"/>
          <ac:spMkLst>
            <pc:docMk/>
            <pc:sldMk cId="569500685" sldId="319"/>
            <ac:spMk id="96" creationId="{C0782607-67EF-47AC-96DF-A7DE2A282CCB}"/>
          </ac:spMkLst>
        </pc:spChg>
        <pc:spChg chg="add del">
          <ac:chgData name="Emily Hunt" userId="042350f7-9117-4025-912c-ad80bcbc84a7" providerId="ADAL" clId="{32203241-AF61-4E37-9841-3396A9A31D55}" dt="2023-07-11T17:22:59.977" v="750" actId="26606"/>
          <ac:spMkLst>
            <pc:docMk/>
            <pc:sldMk cId="569500685" sldId="319"/>
            <ac:spMk id="97" creationId="{65351FED-1024-4E4A-BE3B-371ABFCDF670}"/>
          </ac:spMkLst>
        </pc:spChg>
        <pc:spChg chg="add del">
          <ac:chgData name="Emily Hunt" userId="042350f7-9117-4025-912c-ad80bcbc84a7" providerId="ADAL" clId="{32203241-AF61-4E37-9841-3396A9A31D55}" dt="2023-07-11T17:22:59.977" v="750" actId="26606"/>
          <ac:spMkLst>
            <pc:docMk/>
            <pc:sldMk cId="569500685" sldId="319"/>
            <ac:spMk id="98" creationId="{6692CD4C-1BDD-4687-BFFE-33F1462F855E}"/>
          </ac:spMkLst>
        </pc:spChg>
        <pc:spChg chg="add">
          <ac:chgData name="Emily Hunt" userId="042350f7-9117-4025-912c-ad80bcbc84a7" providerId="ADAL" clId="{32203241-AF61-4E37-9841-3396A9A31D55}" dt="2023-07-11T17:22:59.988" v="751" actId="26606"/>
          <ac:spMkLst>
            <pc:docMk/>
            <pc:sldMk cId="569500685" sldId="319"/>
            <ac:spMk id="100" creationId="{FBFE3618-8387-4153-870E-99EA1B9784F5}"/>
          </ac:spMkLst>
        </pc:spChg>
        <pc:grpChg chg="add del">
          <ac:chgData name="Emily Hunt" userId="042350f7-9117-4025-912c-ad80bcbc84a7" providerId="ADAL" clId="{32203241-AF61-4E37-9841-3396A9A31D55}" dt="2023-07-11T17:22:59.988" v="751" actId="26606"/>
          <ac:grpSpMkLst>
            <pc:docMk/>
            <pc:sldMk cId="569500685" sldId="319"/>
            <ac:grpSpMk id="13" creationId="{51B860BB-F934-4DE1-A930-090DD475F1A9}"/>
          </ac:grpSpMkLst>
        </pc:grpChg>
        <pc:grpChg chg="add del">
          <ac:chgData name="Emily Hunt" userId="042350f7-9117-4025-912c-ad80bcbc84a7" providerId="ADAL" clId="{32203241-AF61-4E37-9841-3396A9A31D55}" dt="2023-07-11T17:22:59.988" v="751" actId="26606"/>
          <ac:grpSpMkLst>
            <pc:docMk/>
            <pc:sldMk cId="569500685" sldId="319"/>
            <ac:grpSpMk id="27" creationId="{DD17BCFA-C80F-4670-B8B9-034B5B1C8BA8}"/>
          </ac:grpSpMkLst>
        </pc:grpChg>
        <pc:grpChg chg="add del">
          <ac:chgData name="Emily Hunt" userId="042350f7-9117-4025-912c-ad80bcbc84a7" providerId="ADAL" clId="{32203241-AF61-4E37-9841-3396A9A31D55}" dt="2023-07-11T17:22:49.015" v="748" actId="26606"/>
          <ac:grpSpMkLst>
            <pc:docMk/>
            <pc:sldMk cId="569500685" sldId="319"/>
            <ac:grpSpMk id="54" creationId="{027FE0C2-9C19-4FB7-81C0-06ECDD8C0511}"/>
          </ac:grpSpMkLst>
        </pc:grpChg>
        <pc:grpChg chg="add del">
          <ac:chgData name="Emily Hunt" userId="042350f7-9117-4025-912c-ad80bcbc84a7" providerId="ADAL" clId="{32203241-AF61-4E37-9841-3396A9A31D55}" dt="2023-07-11T17:22:49.015" v="748" actId="26606"/>
          <ac:grpSpMkLst>
            <pc:docMk/>
            <pc:sldMk cId="569500685" sldId="319"/>
            <ac:grpSpMk id="68" creationId="{AC0D9DD5-F48B-4179-BF11-4D156DA02A0A}"/>
          </ac:grpSpMkLst>
        </pc:grpChg>
        <pc:grpChg chg="add del">
          <ac:chgData name="Emily Hunt" userId="042350f7-9117-4025-912c-ad80bcbc84a7" providerId="ADAL" clId="{32203241-AF61-4E37-9841-3396A9A31D55}" dt="2023-07-11T17:22:59.977" v="750" actId="26606"/>
          <ac:grpSpMkLst>
            <pc:docMk/>
            <pc:sldMk cId="569500685" sldId="319"/>
            <ac:grpSpMk id="92" creationId="{027FE0C2-9C19-4FB7-81C0-06ECDD8C0511}"/>
          </ac:grpSpMkLst>
        </pc:grpChg>
        <pc:grpChg chg="add del">
          <ac:chgData name="Emily Hunt" userId="042350f7-9117-4025-912c-ad80bcbc84a7" providerId="ADAL" clId="{32203241-AF61-4E37-9841-3396A9A31D55}" dt="2023-07-11T17:22:59.977" v="750" actId="26606"/>
          <ac:grpSpMkLst>
            <pc:docMk/>
            <pc:sldMk cId="569500685" sldId="319"/>
            <ac:grpSpMk id="93" creationId="{AC0D9DD5-F48B-4179-BF11-4D156DA02A0A}"/>
          </ac:grpSpMkLst>
        </pc:grpChg>
        <pc:graphicFrameChg chg="del mod">
          <ac:chgData name="Emily Hunt" userId="042350f7-9117-4025-912c-ad80bcbc84a7" providerId="ADAL" clId="{32203241-AF61-4E37-9841-3396A9A31D55}" dt="2023-07-11T17:18:25.357" v="720" actId="478"/>
          <ac:graphicFrameMkLst>
            <pc:docMk/>
            <pc:sldMk cId="569500685" sldId="319"/>
            <ac:graphicFrameMk id="9" creationId="{329E0909-A810-8BC5-441E-86AC275097C6}"/>
          </ac:graphicFrameMkLst>
        </pc:graphicFrameChg>
        <pc:picChg chg="add mod ord">
          <ac:chgData name="Emily Hunt" userId="042350f7-9117-4025-912c-ad80bcbc84a7" providerId="ADAL" clId="{32203241-AF61-4E37-9841-3396A9A31D55}" dt="2023-07-11T17:23:07.401" v="753" actId="14100"/>
          <ac:picMkLst>
            <pc:docMk/>
            <pc:sldMk cId="569500685" sldId="319"/>
            <ac:picMk id="8" creationId="{2072218E-59C1-6795-2533-2E0374512F12}"/>
          </ac:picMkLst>
        </pc:picChg>
      </pc:sldChg>
      <pc:sldChg chg="add del">
        <pc:chgData name="Emily Hunt" userId="042350f7-9117-4025-912c-ad80bcbc84a7" providerId="ADAL" clId="{32203241-AF61-4E37-9841-3396A9A31D55}" dt="2023-07-11T17:05:06.019" v="422"/>
        <pc:sldMkLst>
          <pc:docMk/>
          <pc:sldMk cId="3399966911" sldId="319"/>
        </pc:sldMkLst>
      </pc:sldChg>
      <pc:sldChg chg="addSp delSp modSp add mod setBg delDesignElem">
        <pc:chgData name="Emily Hunt" userId="042350f7-9117-4025-912c-ad80bcbc84a7" providerId="ADAL" clId="{32203241-AF61-4E37-9841-3396A9A31D55}" dt="2023-07-11T17:26:28.063" v="787" actId="113"/>
        <pc:sldMkLst>
          <pc:docMk/>
          <pc:sldMk cId="3030344476" sldId="320"/>
        </pc:sldMkLst>
        <pc:spChg chg="mod">
          <ac:chgData name="Emily Hunt" userId="042350f7-9117-4025-912c-ad80bcbc84a7" providerId="ADAL" clId="{32203241-AF61-4E37-9841-3396A9A31D55}" dt="2023-07-11T17:26:09.068" v="784" actId="26606"/>
          <ac:spMkLst>
            <pc:docMk/>
            <pc:sldMk cId="3030344476" sldId="320"/>
            <ac:spMk id="2" creationId="{69F2D289-F635-5424-537B-B54B04EE253D}"/>
          </ac:spMkLst>
        </pc:spChg>
        <pc:spChg chg="mod">
          <ac:chgData name="Emily Hunt" userId="042350f7-9117-4025-912c-ad80bcbc84a7" providerId="ADAL" clId="{32203241-AF61-4E37-9841-3396A9A31D55}" dt="2023-07-11T17:26:28.063" v="787" actId="113"/>
          <ac:spMkLst>
            <pc:docMk/>
            <pc:sldMk cId="3030344476" sldId="320"/>
            <ac:spMk id="5" creationId="{C0208F6C-7217-3120-4DA6-09669AB4D29E}"/>
          </ac:spMkLst>
        </pc:spChg>
        <pc:spChg chg="add">
          <ac:chgData name="Emily Hunt" userId="042350f7-9117-4025-912c-ad80bcbc84a7" providerId="ADAL" clId="{32203241-AF61-4E37-9841-3396A9A31D55}" dt="2023-07-11T17:26:09.068" v="784" actId="26606"/>
          <ac:spMkLst>
            <pc:docMk/>
            <pc:sldMk cId="3030344476" sldId="320"/>
            <ac:spMk id="38" creationId="{AE2F7D72-C98C-4C79-88A4-1DD7AAE7BF3D}"/>
          </ac:spMkLst>
        </pc:spChg>
        <pc:spChg chg="add">
          <ac:chgData name="Emily Hunt" userId="042350f7-9117-4025-912c-ad80bcbc84a7" providerId="ADAL" clId="{32203241-AF61-4E37-9841-3396A9A31D55}" dt="2023-07-11T17:26:09.068" v="784" actId="26606"/>
          <ac:spMkLst>
            <pc:docMk/>
            <pc:sldMk cId="3030344476" sldId="320"/>
            <ac:spMk id="40" creationId="{C03B0394-07A3-4767-BDD5-04B2F3E6BD4B}"/>
          </ac:spMkLst>
        </pc:spChg>
        <pc:spChg chg="add">
          <ac:chgData name="Emily Hunt" userId="042350f7-9117-4025-912c-ad80bcbc84a7" providerId="ADAL" clId="{32203241-AF61-4E37-9841-3396A9A31D55}" dt="2023-07-11T17:26:09.068" v="784" actId="26606"/>
          <ac:spMkLst>
            <pc:docMk/>
            <pc:sldMk cId="3030344476" sldId="320"/>
            <ac:spMk id="42" creationId="{EA50189A-2FD4-4608-A527-341A1811A64B}"/>
          </ac:spMkLst>
        </pc:spChg>
        <pc:spChg chg="add">
          <ac:chgData name="Emily Hunt" userId="042350f7-9117-4025-912c-ad80bcbc84a7" providerId="ADAL" clId="{32203241-AF61-4E37-9841-3396A9A31D55}" dt="2023-07-11T17:26:09.068" v="784" actId="26606"/>
          <ac:spMkLst>
            <pc:docMk/>
            <pc:sldMk cId="3030344476" sldId="320"/>
            <ac:spMk id="44" creationId="{95ECFC88-1E40-4C47-960F-87C500F10959}"/>
          </ac:spMkLst>
        </pc:spChg>
        <pc:spChg chg="add">
          <ac:chgData name="Emily Hunt" userId="042350f7-9117-4025-912c-ad80bcbc84a7" providerId="ADAL" clId="{32203241-AF61-4E37-9841-3396A9A31D55}" dt="2023-07-11T17:26:09.068" v="784" actId="26606"/>
          <ac:spMkLst>
            <pc:docMk/>
            <pc:sldMk cId="3030344476" sldId="320"/>
            <ac:spMk id="46" creationId="{3B61BD80-022D-4577-9D14-EAD5DFD135CF}"/>
          </ac:spMkLst>
        </pc:spChg>
        <pc:spChg chg="del">
          <ac:chgData name="Emily Hunt" userId="042350f7-9117-4025-912c-ad80bcbc84a7" providerId="ADAL" clId="{32203241-AF61-4E37-9841-3396A9A31D55}" dt="2023-07-11T17:23:43.551" v="765"/>
          <ac:spMkLst>
            <pc:docMk/>
            <pc:sldMk cId="3030344476" sldId="320"/>
            <ac:spMk id="56" creationId="{BB99A42A-5548-4BB8-9115-A05821C360AB}"/>
          </ac:spMkLst>
        </pc:spChg>
        <pc:spChg chg="del">
          <ac:chgData name="Emily Hunt" userId="042350f7-9117-4025-912c-ad80bcbc84a7" providerId="ADAL" clId="{32203241-AF61-4E37-9841-3396A9A31D55}" dt="2023-07-11T17:23:43.551" v="765"/>
          <ac:spMkLst>
            <pc:docMk/>
            <pc:sldMk cId="3030344476" sldId="320"/>
            <ac:spMk id="58" creationId="{D49441E5-946F-46B3-BDD2-BAD088532367}"/>
          </ac:spMkLst>
        </pc:spChg>
        <pc:spChg chg="del">
          <ac:chgData name="Emily Hunt" userId="042350f7-9117-4025-912c-ad80bcbc84a7" providerId="ADAL" clId="{32203241-AF61-4E37-9841-3396A9A31D55}" dt="2023-07-11T17:23:43.551" v="765"/>
          <ac:spMkLst>
            <pc:docMk/>
            <pc:sldMk cId="3030344476" sldId="320"/>
            <ac:spMk id="100" creationId="{FBFE3618-8387-4153-870E-99EA1B9784F5}"/>
          </ac:spMkLst>
        </pc:spChg>
        <pc:grpChg chg="add">
          <ac:chgData name="Emily Hunt" userId="042350f7-9117-4025-912c-ad80bcbc84a7" providerId="ADAL" clId="{32203241-AF61-4E37-9841-3396A9A31D55}" dt="2023-07-11T17:26:09.068" v="784" actId="26606"/>
          <ac:grpSpMkLst>
            <pc:docMk/>
            <pc:sldMk cId="3030344476" sldId="320"/>
            <ac:grpSpMk id="10" creationId="{51B860BB-F934-4DE1-A930-090DD475F1A9}"/>
          </ac:grpSpMkLst>
        </pc:grpChg>
        <pc:grpChg chg="add">
          <ac:chgData name="Emily Hunt" userId="042350f7-9117-4025-912c-ad80bcbc84a7" providerId="ADAL" clId="{32203241-AF61-4E37-9841-3396A9A31D55}" dt="2023-07-11T17:26:09.068" v="784" actId="26606"/>
          <ac:grpSpMkLst>
            <pc:docMk/>
            <pc:sldMk cId="3030344476" sldId="320"/>
            <ac:grpSpMk id="24" creationId="{DD17BCFA-C80F-4670-B8B9-034B5B1C8BA8}"/>
          </ac:grpSpMkLst>
        </pc:grpChg>
        <pc:picChg chg="add mod">
          <ac:chgData name="Emily Hunt" userId="042350f7-9117-4025-912c-ad80bcbc84a7" providerId="ADAL" clId="{32203241-AF61-4E37-9841-3396A9A31D55}" dt="2023-07-11T17:26:09.068" v="784" actId="26606"/>
          <ac:picMkLst>
            <pc:docMk/>
            <pc:sldMk cId="3030344476" sldId="320"/>
            <ac:picMk id="4" creationId="{022D285F-84A5-A549-5C8A-C8BC747E3536}"/>
          </ac:picMkLst>
        </pc:picChg>
        <pc:picChg chg="del">
          <ac:chgData name="Emily Hunt" userId="042350f7-9117-4025-912c-ad80bcbc84a7" providerId="ADAL" clId="{32203241-AF61-4E37-9841-3396A9A31D55}" dt="2023-07-11T17:23:56.932" v="778" actId="478"/>
          <ac:picMkLst>
            <pc:docMk/>
            <pc:sldMk cId="3030344476" sldId="320"/>
            <ac:picMk id="8" creationId="{2072218E-59C1-6795-2533-2E0374512F12}"/>
          </ac:picMkLst>
        </pc:picChg>
      </pc:sldChg>
      <pc:sldChg chg="addSp delSp modSp add del mod setBg delDesignElem">
        <pc:chgData name="Emily Hunt" userId="042350f7-9117-4025-912c-ad80bcbc84a7" providerId="ADAL" clId="{32203241-AF61-4E37-9841-3396A9A31D55}" dt="2023-07-12T13:48:19.655" v="792" actId="47"/>
        <pc:sldMkLst>
          <pc:docMk/>
          <pc:sldMk cId="92614757" sldId="321"/>
        </pc:sldMkLst>
        <pc:spChg chg="mod">
          <ac:chgData name="Emily Hunt" userId="042350f7-9117-4025-912c-ad80bcbc84a7" providerId="ADAL" clId="{32203241-AF61-4E37-9841-3396A9A31D55}" dt="2023-07-11T17:27:31.198" v="790" actId="26606"/>
          <ac:spMkLst>
            <pc:docMk/>
            <pc:sldMk cId="92614757" sldId="321"/>
            <ac:spMk id="5" creationId="{C0208F6C-7217-3120-4DA6-09669AB4D29E}"/>
          </ac:spMkLst>
        </pc:spChg>
        <pc:spChg chg="add">
          <ac:chgData name="Emily Hunt" userId="042350f7-9117-4025-912c-ad80bcbc84a7" providerId="ADAL" clId="{32203241-AF61-4E37-9841-3396A9A31D55}" dt="2023-07-11T17:27:31.198" v="790" actId="26606"/>
          <ac:spMkLst>
            <pc:docMk/>
            <pc:sldMk cId="92614757" sldId="321"/>
            <ac:spMk id="9" creationId="{AE2F7D72-C98C-4C79-88A4-1DD7AAE7BF3D}"/>
          </ac:spMkLst>
        </pc:spChg>
        <pc:spChg chg="add">
          <ac:chgData name="Emily Hunt" userId="042350f7-9117-4025-912c-ad80bcbc84a7" providerId="ADAL" clId="{32203241-AF61-4E37-9841-3396A9A31D55}" dt="2023-07-11T17:27:31.198" v="790" actId="26606"/>
          <ac:spMkLst>
            <pc:docMk/>
            <pc:sldMk cId="92614757" sldId="321"/>
            <ac:spMk id="23" creationId="{C03B0394-07A3-4767-BDD5-04B2F3E6BD4B}"/>
          </ac:spMkLst>
        </pc:spChg>
        <pc:spChg chg="add">
          <ac:chgData name="Emily Hunt" userId="042350f7-9117-4025-912c-ad80bcbc84a7" providerId="ADAL" clId="{32203241-AF61-4E37-9841-3396A9A31D55}" dt="2023-07-11T17:27:31.198" v="790" actId="26606"/>
          <ac:spMkLst>
            <pc:docMk/>
            <pc:sldMk cId="92614757" sldId="321"/>
            <ac:spMk id="37" creationId="{EA50189A-2FD4-4608-A527-341A1811A64B}"/>
          </ac:spMkLst>
        </pc:spChg>
        <pc:spChg chg="del">
          <ac:chgData name="Emily Hunt" userId="042350f7-9117-4025-912c-ad80bcbc84a7" providerId="ADAL" clId="{32203241-AF61-4E37-9841-3396A9A31D55}" dt="2023-07-11T17:26:31.543" v="789"/>
          <ac:spMkLst>
            <pc:docMk/>
            <pc:sldMk cId="92614757" sldId="321"/>
            <ac:spMk id="38" creationId="{AE2F7D72-C98C-4C79-88A4-1DD7AAE7BF3D}"/>
          </ac:spMkLst>
        </pc:spChg>
        <pc:spChg chg="add">
          <ac:chgData name="Emily Hunt" userId="042350f7-9117-4025-912c-ad80bcbc84a7" providerId="ADAL" clId="{32203241-AF61-4E37-9841-3396A9A31D55}" dt="2023-07-11T17:27:31.198" v="790" actId="26606"/>
          <ac:spMkLst>
            <pc:docMk/>
            <pc:sldMk cId="92614757" sldId="321"/>
            <ac:spMk id="39" creationId="{95ECFC88-1E40-4C47-960F-87C500F10959}"/>
          </ac:spMkLst>
        </pc:spChg>
        <pc:spChg chg="del">
          <ac:chgData name="Emily Hunt" userId="042350f7-9117-4025-912c-ad80bcbc84a7" providerId="ADAL" clId="{32203241-AF61-4E37-9841-3396A9A31D55}" dt="2023-07-11T17:26:31.543" v="789"/>
          <ac:spMkLst>
            <pc:docMk/>
            <pc:sldMk cId="92614757" sldId="321"/>
            <ac:spMk id="40" creationId="{C03B0394-07A3-4767-BDD5-04B2F3E6BD4B}"/>
          </ac:spMkLst>
        </pc:spChg>
        <pc:spChg chg="add">
          <ac:chgData name="Emily Hunt" userId="042350f7-9117-4025-912c-ad80bcbc84a7" providerId="ADAL" clId="{32203241-AF61-4E37-9841-3396A9A31D55}" dt="2023-07-11T17:27:31.198" v="790" actId="26606"/>
          <ac:spMkLst>
            <pc:docMk/>
            <pc:sldMk cId="92614757" sldId="321"/>
            <ac:spMk id="41" creationId="{3B61BD80-022D-4577-9D14-EAD5DFD135CF}"/>
          </ac:spMkLst>
        </pc:spChg>
        <pc:spChg chg="del">
          <ac:chgData name="Emily Hunt" userId="042350f7-9117-4025-912c-ad80bcbc84a7" providerId="ADAL" clId="{32203241-AF61-4E37-9841-3396A9A31D55}" dt="2023-07-11T17:26:31.543" v="789"/>
          <ac:spMkLst>
            <pc:docMk/>
            <pc:sldMk cId="92614757" sldId="321"/>
            <ac:spMk id="42" creationId="{EA50189A-2FD4-4608-A527-341A1811A64B}"/>
          </ac:spMkLst>
        </pc:spChg>
        <pc:spChg chg="del">
          <ac:chgData name="Emily Hunt" userId="042350f7-9117-4025-912c-ad80bcbc84a7" providerId="ADAL" clId="{32203241-AF61-4E37-9841-3396A9A31D55}" dt="2023-07-11T17:26:31.543" v="789"/>
          <ac:spMkLst>
            <pc:docMk/>
            <pc:sldMk cId="92614757" sldId="321"/>
            <ac:spMk id="44" creationId="{95ECFC88-1E40-4C47-960F-87C500F10959}"/>
          </ac:spMkLst>
        </pc:spChg>
        <pc:spChg chg="del">
          <ac:chgData name="Emily Hunt" userId="042350f7-9117-4025-912c-ad80bcbc84a7" providerId="ADAL" clId="{32203241-AF61-4E37-9841-3396A9A31D55}" dt="2023-07-11T17:26:31.543" v="789"/>
          <ac:spMkLst>
            <pc:docMk/>
            <pc:sldMk cId="92614757" sldId="321"/>
            <ac:spMk id="46" creationId="{3B61BD80-022D-4577-9D14-EAD5DFD135CF}"/>
          </ac:spMkLst>
        </pc:spChg>
        <pc:grpChg chg="add">
          <ac:chgData name="Emily Hunt" userId="042350f7-9117-4025-912c-ad80bcbc84a7" providerId="ADAL" clId="{32203241-AF61-4E37-9841-3396A9A31D55}" dt="2023-07-11T17:27:31.198" v="790" actId="26606"/>
          <ac:grpSpMkLst>
            <pc:docMk/>
            <pc:sldMk cId="92614757" sldId="321"/>
            <ac:grpSpMk id="7" creationId="{51B860BB-F934-4DE1-A930-090DD475F1A9}"/>
          </ac:grpSpMkLst>
        </pc:grpChg>
        <pc:grpChg chg="add">
          <ac:chgData name="Emily Hunt" userId="042350f7-9117-4025-912c-ad80bcbc84a7" providerId="ADAL" clId="{32203241-AF61-4E37-9841-3396A9A31D55}" dt="2023-07-11T17:27:31.198" v="790" actId="26606"/>
          <ac:grpSpMkLst>
            <pc:docMk/>
            <pc:sldMk cId="92614757" sldId="321"/>
            <ac:grpSpMk id="8" creationId="{DD17BCFA-C80F-4670-B8B9-034B5B1C8BA8}"/>
          </ac:grpSpMkLst>
        </pc:grpChg>
        <pc:grpChg chg="del">
          <ac:chgData name="Emily Hunt" userId="042350f7-9117-4025-912c-ad80bcbc84a7" providerId="ADAL" clId="{32203241-AF61-4E37-9841-3396A9A31D55}" dt="2023-07-11T17:26:31.543" v="789"/>
          <ac:grpSpMkLst>
            <pc:docMk/>
            <pc:sldMk cId="92614757" sldId="321"/>
            <ac:grpSpMk id="10" creationId="{51B860BB-F934-4DE1-A930-090DD475F1A9}"/>
          </ac:grpSpMkLst>
        </pc:grpChg>
        <pc:grpChg chg="del">
          <ac:chgData name="Emily Hunt" userId="042350f7-9117-4025-912c-ad80bcbc84a7" providerId="ADAL" clId="{32203241-AF61-4E37-9841-3396A9A31D55}" dt="2023-07-11T17:26:31.543" v="789"/>
          <ac:grpSpMkLst>
            <pc:docMk/>
            <pc:sldMk cId="92614757" sldId="321"/>
            <ac:grpSpMk id="24" creationId="{DD17BCFA-C80F-4670-B8B9-034B5B1C8BA8}"/>
          </ac:grpSpMkLst>
        </pc:grpChg>
        <pc:picChg chg="mod">
          <ac:chgData name="Emily Hunt" userId="042350f7-9117-4025-912c-ad80bcbc84a7" providerId="ADAL" clId="{32203241-AF61-4E37-9841-3396A9A31D55}" dt="2023-07-12T13:47:42.003" v="791" actId="27614"/>
          <ac:picMkLst>
            <pc:docMk/>
            <pc:sldMk cId="92614757" sldId="321"/>
            <ac:picMk id="4" creationId="{022D285F-84A5-A549-5C8A-C8BC747E3536}"/>
          </ac:picMkLst>
        </pc:picChg>
      </pc:sldChg>
    </pc:docChg>
  </pc:docChgLst>
  <pc:docChgLst>
    <pc:chgData name="Emily Hunt" userId="042350f7-9117-4025-912c-ad80bcbc84a7" providerId="ADAL" clId="{4996C51C-D523-4455-AA88-E77F88DDA76B}"/>
    <pc:docChg chg="modSld">
      <pc:chgData name="Emily Hunt" userId="042350f7-9117-4025-912c-ad80bcbc84a7" providerId="ADAL" clId="{4996C51C-D523-4455-AA88-E77F88DDA76B}" dt="2021-12-02T15:05:19.620" v="22" actId="20577"/>
      <pc:docMkLst>
        <pc:docMk/>
      </pc:docMkLst>
      <pc:sldChg chg="modSp">
        <pc:chgData name="Emily Hunt" userId="042350f7-9117-4025-912c-ad80bcbc84a7" providerId="ADAL" clId="{4996C51C-D523-4455-AA88-E77F88DDA76B}" dt="2021-12-02T15:05:19.620" v="22" actId="20577"/>
        <pc:sldMkLst>
          <pc:docMk/>
          <pc:sldMk cId="3875473494" sldId="256"/>
        </pc:sldMkLst>
        <pc:spChg chg="mod">
          <ac:chgData name="Emily Hunt" userId="042350f7-9117-4025-912c-ad80bcbc84a7" providerId="ADAL" clId="{4996C51C-D523-4455-AA88-E77F88DDA76B}" dt="2021-12-02T15:05:19.620" v="22" actId="20577"/>
          <ac:spMkLst>
            <pc:docMk/>
            <pc:sldMk cId="3875473494" sldId="256"/>
            <ac:spMk id="3" creationId="{00000000-0000-0000-0000-000000000000}"/>
          </ac:spMkLst>
        </pc:spChg>
      </pc:sldChg>
    </pc:docChg>
  </pc:docChgLst>
  <pc:docChgLst>
    <pc:chgData name="Emily Hunt" userId="042350f7-9117-4025-912c-ad80bcbc84a7" providerId="ADAL" clId="{3A69A46E-EA45-42AF-82E6-73C617AA42E7}"/>
    <pc:docChg chg="undo redo custSel addSld delSld modSld sldOrd">
      <pc:chgData name="Emily Hunt" userId="042350f7-9117-4025-912c-ad80bcbc84a7" providerId="ADAL" clId="{3A69A46E-EA45-42AF-82E6-73C617AA42E7}" dt="2023-06-26T15:12:15.342" v="2626" actId="20577"/>
      <pc:docMkLst>
        <pc:docMk/>
      </pc:docMkLst>
      <pc:sldChg chg="addSp delSp modSp mod">
        <pc:chgData name="Emily Hunt" userId="042350f7-9117-4025-912c-ad80bcbc84a7" providerId="ADAL" clId="{3A69A46E-EA45-42AF-82E6-73C617AA42E7}" dt="2023-06-15T16:56:05.457" v="682" actId="404"/>
        <pc:sldMkLst>
          <pc:docMk/>
          <pc:sldMk cId="3875473494" sldId="256"/>
        </pc:sldMkLst>
        <pc:spChg chg="del mod">
          <ac:chgData name="Emily Hunt" userId="042350f7-9117-4025-912c-ad80bcbc84a7" providerId="ADAL" clId="{3A69A46E-EA45-42AF-82E6-73C617AA42E7}" dt="2023-06-15T16:41:20.902" v="208" actId="478"/>
          <ac:spMkLst>
            <pc:docMk/>
            <pc:sldMk cId="3875473494" sldId="256"/>
            <ac:spMk id="2" creationId="{00000000-0000-0000-0000-000000000000}"/>
          </ac:spMkLst>
        </pc:spChg>
        <pc:spChg chg="del mod">
          <ac:chgData name="Emily Hunt" userId="042350f7-9117-4025-912c-ad80bcbc84a7" providerId="ADAL" clId="{3A69A46E-EA45-42AF-82E6-73C617AA42E7}" dt="2023-06-15T16:41:10.807" v="205" actId="478"/>
          <ac:spMkLst>
            <pc:docMk/>
            <pc:sldMk cId="3875473494" sldId="256"/>
            <ac:spMk id="3" creationId="{00000000-0000-0000-0000-000000000000}"/>
          </ac:spMkLst>
        </pc:spChg>
        <pc:spChg chg="add mod">
          <ac:chgData name="Emily Hunt" userId="042350f7-9117-4025-912c-ad80bcbc84a7" providerId="ADAL" clId="{3A69A46E-EA45-42AF-82E6-73C617AA42E7}" dt="2023-06-15T16:56:05.457" v="682" actId="404"/>
          <ac:spMkLst>
            <pc:docMk/>
            <pc:sldMk cId="3875473494" sldId="256"/>
            <ac:spMk id="8" creationId="{5D18FF1B-1F4D-6CBC-D5F9-FC9EAE30A0AA}"/>
          </ac:spMkLst>
        </pc:spChg>
        <pc:spChg chg="add mod">
          <ac:chgData name="Emily Hunt" userId="042350f7-9117-4025-912c-ad80bcbc84a7" providerId="ADAL" clId="{3A69A46E-EA45-42AF-82E6-73C617AA42E7}" dt="2023-06-15T16:44:48.262" v="495" actId="27636"/>
          <ac:spMkLst>
            <pc:docMk/>
            <pc:sldMk cId="3875473494" sldId="256"/>
            <ac:spMk id="10" creationId="{013029E0-99C6-2F02-6782-970167A19C49}"/>
          </ac:spMkLst>
        </pc:spChg>
      </pc:sldChg>
      <pc:sldChg chg="addSp delSp modSp mod">
        <pc:chgData name="Emily Hunt" userId="042350f7-9117-4025-912c-ad80bcbc84a7" providerId="ADAL" clId="{3A69A46E-EA45-42AF-82E6-73C617AA42E7}" dt="2023-06-15T17:15:23.343" v="1560" actId="1076"/>
        <pc:sldMkLst>
          <pc:docMk/>
          <pc:sldMk cId="921193279" sldId="284"/>
        </pc:sldMkLst>
        <pc:spChg chg="del mod">
          <ac:chgData name="Emily Hunt" userId="042350f7-9117-4025-912c-ad80bcbc84a7" providerId="ADAL" clId="{3A69A46E-EA45-42AF-82E6-73C617AA42E7}" dt="2023-06-15T16:49:07.623" v="542" actId="478"/>
          <ac:spMkLst>
            <pc:docMk/>
            <pc:sldMk cId="921193279" sldId="284"/>
            <ac:spMk id="2" creationId="{00000000-0000-0000-0000-000000000000}"/>
          </ac:spMkLst>
        </pc:spChg>
        <pc:spChg chg="add del mod">
          <ac:chgData name="Emily Hunt" userId="042350f7-9117-4025-912c-ad80bcbc84a7" providerId="ADAL" clId="{3A69A46E-EA45-42AF-82E6-73C617AA42E7}" dt="2023-06-15T16:49:09.278" v="543" actId="478"/>
          <ac:spMkLst>
            <pc:docMk/>
            <pc:sldMk cId="921193279" sldId="284"/>
            <ac:spMk id="8" creationId="{2AF9F816-3643-EB03-A231-6F33809AED94}"/>
          </ac:spMkLst>
        </pc:spChg>
        <pc:spChg chg="add del mod">
          <ac:chgData name="Emily Hunt" userId="042350f7-9117-4025-912c-ad80bcbc84a7" providerId="ADAL" clId="{3A69A46E-EA45-42AF-82E6-73C617AA42E7}" dt="2023-06-15T17:07:13.652" v="1559" actId="478"/>
          <ac:spMkLst>
            <pc:docMk/>
            <pc:sldMk cId="921193279" sldId="284"/>
            <ac:spMk id="9" creationId="{9BBFE6B7-76E2-BF6D-FF70-7D8B5A72FB36}"/>
          </ac:spMkLst>
        </pc:spChg>
        <pc:picChg chg="add mod">
          <ac:chgData name="Emily Hunt" userId="042350f7-9117-4025-912c-ad80bcbc84a7" providerId="ADAL" clId="{3A69A46E-EA45-42AF-82E6-73C617AA42E7}" dt="2023-06-15T16:49:04.262" v="541" actId="14100"/>
          <ac:picMkLst>
            <pc:docMk/>
            <pc:sldMk cId="921193279" sldId="284"/>
            <ac:picMk id="5" creationId="{A4780096-3D6D-0FAF-33F2-662FBA36B828}"/>
          </ac:picMkLst>
        </pc:picChg>
        <pc:picChg chg="mod">
          <ac:chgData name="Emily Hunt" userId="042350f7-9117-4025-912c-ad80bcbc84a7" providerId="ADAL" clId="{3A69A46E-EA45-42AF-82E6-73C617AA42E7}" dt="2023-06-15T17:15:23.343" v="1560" actId="1076"/>
          <ac:picMkLst>
            <pc:docMk/>
            <pc:sldMk cId="921193279" sldId="284"/>
            <ac:picMk id="6" creationId="{714A0416-97F6-0439-7746-AA552C91BB5C}"/>
          </ac:picMkLst>
        </pc:picChg>
        <pc:picChg chg="del">
          <ac:chgData name="Emily Hunt" userId="042350f7-9117-4025-912c-ad80bcbc84a7" providerId="ADAL" clId="{3A69A46E-EA45-42AF-82E6-73C617AA42E7}" dt="2023-06-15T16:46:30.540" v="524" actId="478"/>
          <ac:picMkLst>
            <pc:docMk/>
            <pc:sldMk cId="921193279" sldId="284"/>
            <ac:picMk id="8194" creationId="{00000000-0000-0000-0000-000000000000}"/>
          </ac:picMkLst>
        </pc:picChg>
      </pc:sldChg>
      <pc:sldChg chg="modSp add ord">
        <pc:chgData name="Emily Hunt" userId="042350f7-9117-4025-912c-ad80bcbc84a7" providerId="ADAL" clId="{3A69A46E-EA45-42AF-82E6-73C617AA42E7}" dt="2023-06-15T18:00:24.472" v="2610"/>
        <pc:sldMkLst>
          <pc:docMk/>
          <pc:sldMk cId="313481632" sldId="287"/>
        </pc:sldMkLst>
        <pc:graphicFrameChg chg="mod">
          <ac:chgData name="Emily Hunt" userId="042350f7-9117-4025-912c-ad80bcbc84a7" providerId="ADAL" clId="{3A69A46E-EA45-42AF-82E6-73C617AA42E7}" dt="2023-06-15T17:20:36.275" v="1727" actId="20577"/>
          <ac:graphicFrameMkLst>
            <pc:docMk/>
            <pc:sldMk cId="313481632" sldId="287"/>
            <ac:graphicFrameMk id="3" creationId="{00000000-0000-0000-0000-000000000000}"/>
          </ac:graphicFrameMkLst>
        </pc:graphicFrameChg>
      </pc:sldChg>
      <pc:sldChg chg="addSp delSp modSp add mod">
        <pc:chgData name="Emily Hunt" userId="042350f7-9117-4025-912c-ad80bcbc84a7" providerId="ADAL" clId="{3A69A46E-EA45-42AF-82E6-73C617AA42E7}" dt="2023-06-26T15:12:15.342" v="2626" actId="20577"/>
        <pc:sldMkLst>
          <pc:docMk/>
          <pc:sldMk cId="1519560831" sldId="299"/>
        </pc:sldMkLst>
        <pc:spChg chg="mod">
          <ac:chgData name="Emily Hunt" userId="042350f7-9117-4025-912c-ad80bcbc84a7" providerId="ADAL" clId="{3A69A46E-EA45-42AF-82E6-73C617AA42E7}" dt="2023-06-15T17:26:37.802" v="1765" actId="20577"/>
          <ac:spMkLst>
            <pc:docMk/>
            <pc:sldMk cId="1519560831" sldId="299"/>
            <ac:spMk id="2" creationId="{00000000-0000-0000-0000-000000000000}"/>
          </ac:spMkLst>
        </pc:spChg>
        <pc:spChg chg="add mod">
          <ac:chgData name="Emily Hunt" userId="042350f7-9117-4025-912c-ad80bcbc84a7" providerId="ADAL" clId="{3A69A46E-EA45-42AF-82E6-73C617AA42E7}" dt="2023-06-26T15:12:15.342" v="2626" actId="20577"/>
          <ac:spMkLst>
            <pc:docMk/>
            <pc:sldMk cId="1519560831" sldId="299"/>
            <ac:spMk id="8" creationId="{6C4F19AB-38D0-9959-9C57-3D6271BE15FF}"/>
          </ac:spMkLst>
        </pc:spChg>
        <pc:graphicFrameChg chg="del modGraphic">
          <ac:chgData name="Emily Hunt" userId="042350f7-9117-4025-912c-ad80bcbc84a7" providerId="ADAL" clId="{3A69A46E-EA45-42AF-82E6-73C617AA42E7}" dt="2023-06-15T17:26:49.105" v="1767" actId="478"/>
          <ac:graphicFrameMkLst>
            <pc:docMk/>
            <pc:sldMk cId="1519560831" sldId="299"/>
            <ac:graphicFrameMk id="7" creationId="{00000000-0000-0000-0000-000000000000}"/>
          </ac:graphicFrameMkLst>
        </pc:graphicFrameChg>
      </pc:sldChg>
      <pc:sldChg chg="addSp delSp modSp mod">
        <pc:chgData name="Emily Hunt" userId="042350f7-9117-4025-912c-ad80bcbc84a7" providerId="ADAL" clId="{3A69A46E-EA45-42AF-82E6-73C617AA42E7}" dt="2023-06-15T17:15:53.792" v="1600" actId="27636"/>
        <pc:sldMkLst>
          <pc:docMk/>
          <pc:sldMk cId="3507415074" sldId="301"/>
        </pc:sldMkLst>
        <pc:spChg chg="mod">
          <ac:chgData name="Emily Hunt" userId="042350f7-9117-4025-912c-ad80bcbc84a7" providerId="ADAL" clId="{3A69A46E-EA45-42AF-82E6-73C617AA42E7}" dt="2023-06-15T17:03:20.863" v="1224" actId="20577"/>
          <ac:spMkLst>
            <pc:docMk/>
            <pc:sldMk cId="3507415074" sldId="301"/>
            <ac:spMk id="2" creationId="{8C4B37BD-164E-AA05-60E9-C8CD7BA8A165}"/>
          </ac:spMkLst>
        </pc:spChg>
        <pc:spChg chg="add mod">
          <ac:chgData name="Emily Hunt" userId="042350f7-9117-4025-912c-ad80bcbc84a7" providerId="ADAL" clId="{3A69A46E-EA45-42AF-82E6-73C617AA42E7}" dt="2023-06-15T17:15:53.792" v="1600" actId="27636"/>
          <ac:spMkLst>
            <pc:docMk/>
            <pc:sldMk cId="3507415074" sldId="301"/>
            <ac:spMk id="5" creationId="{843E536F-95F8-D111-12D7-8C69B6369EB3}"/>
          </ac:spMkLst>
        </pc:spChg>
        <pc:spChg chg="add del">
          <ac:chgData name="Emily Hunt" userId="042350f7-9117-4025-912c-ad80bcbc84a7" providerId="ADAL" clId="{3A69A46E-EA45-42AF-82E6-73C617AA42E7}" dt="2023-06-15T17:02:58.190" v="1180" actId="22"/>
          <ac:spMkLst>
            <pc:docMk/>
            <pc:sldMk cId="3507415074" sldId="301"/>
            <ac:spMk id="7" creationId="{647927AF-06B9-4474-BDF1-AAD259C07BB2}"/>
          </ac:spMkLst>
        </pc:spChg>
        <pc:graphicFrameChg chg="del mod">
          <ac:chgData name="Emily Hunt" userId="042350f7-9117-4025-912c-ad80bcbc84a7" providerId="ADAL" clId="{3A69A46E-EA45-42AF-82E6-73C617AA42E7}" dt="2023-06-15T17:02:50.556" v="1178" actId="478"/>
          <ac:graphicFrameMkLst>
            <pc:docMk/>
            <pc:sldMk cId="3507415074" sldId="301"/>
            <ac:graphicFrameMk id="4" creationId="{02E861BB-03A1-7462-BADB-7BC88B27C6AE}"/>
          </ac:graphicFrameMkLst>
        </pc:graphicFrameChg>
      </pc:sldChg>
      <pc:sldChg chg="new del">
        <pc:chgData name="Emily Hunt" userId="042350f7-9117-4025-912c-ad80bcbc84a7" providerId="ADAL" clId="{3A69A46E-EA45-42AF-82E6-73C617AA42E7}" dt="2023-06-15T16:53:23.050" v="587" actId="47"/>
        <pc:sldMkLst>
          <pc:docMk/>
          <pc:sldMk cId="2552901445" sldId="303"/>
        </pc:sldMkLst>
      </pc:sldChg>
      <pc:sldChg chg="new del">
        <pc:chgData name="Emily Hunt" userId="042350f7-9117-4025-912c-ad80bcbc84a7" providerId="ADAL" clId="{3A69A46E-EA45-42AF-82E6-73C617AA42E7}" dt="2023-06-15T16:53:23.967" v="588" actId="47"/>
        <pc:sldMkLst>
          <pc:docMk/>
          <pc:sldMk cId="3097812222" sldId="304"/>
        </pc:sldMkLst>
      </pc:sldChg>
      <pc:sldChg chg="addSp modSp new del mod ord">
        <pc:chgData name="Emily Hunt" userId="042350f7-9117-4025-912c-ad80bcbc84a7" providerId="ADAL" clId="{3A69A46E-EA45-42AF-82E6-73C617AA42E7}" dt="2023-06-26T15:10:02.064" v="2612" actId="47"/>
        <pc:sldMkLst>
          <pc:docMk/>
          <pc:sldMk cId="262809963" sldId="305"/>
        </pc:sldMkLst>
        <pc:spChg chg="mod">
          <ac:chgData name="Emily Hunt" userId="042350f7-9117-4025-912c-ad80bcbc84a7" providerId="ADAL" clId="{3A69A46E-EA45-42AF-82E6-73C617AA42E7}" dt="2023-06-15T16:53:02.938" v="582" actId="14100"/>
          <ac:spMkLst>
            <pc:docMk/>
            <pc:sldMk cId="262809963" sldId="305"/>
            <ac:spMk id="2" creationId="{AB9EF53A-5138-CA5E-F9E0-336858084544}"/>
          </ac:spMkLst>
        </pc:spChg>
        <pc:spChg chg="mod">
          <ac:chgData name="Emily Hunt" userId="042350f7-9117-4025-912c-ad80bcbc84a7" providerId="ADAL" clId="{3A69A46E-EA45-42AF-82E6-73C617AA42E7}" dt="2023-06-15T16:56:15.968" v="683" actId="113"/>
          <ac:spMkLst>
            <pc:docMk/>
            <pc:sldMk cId="262809963" sldId="305"/>
            <ac:spMk id="3" creationId="{16BF75EC-1933-5BED-768F-BB578A0A8C32}"/>
          </ac:spMkLst>
        </pc:spChg>
        <pc:picChg chg="add mod">
          <ac:chgData name="Emily Hunt" userId="042350f7-9117-4025-912c-ad80bcbc84a7" providerId="ADAL" clId="{3A69A46E-EA45-42AF-82E6-73C617AA42E7}" dt="2023-06-15T16:52:55.473" v="580"/>
          <ac:picMkLst>
            <pc:docMk/>
            <pc:sldMk cId="262809963" sldId="305"/>
            <ac:picMk id="4" creationId="{81DBF80D-B49B-3E54-DC52-273BBD8FF92E}"/>
          </ac:picMkLst>
        </pc:picChg>
      </pc:sldChg>
      <pc:sldChg chg="addSp delSp modSp add del mod ord">
        <pc:chgData name="Emily Hunt" userId="042350f7-9117-4025-912c-ad80bcbc84a7" providerId="ADAL" clId="{3A69A46E-EA45-42AF-82E6-73C617AA42E7}" dt="2023-06-26T15:10:03.147" v="2613" actId="47"/>
        <pc:sldMkLst>
          <pc:docMk/>
          <pc:sldMk cId="3466668656" sldId="306"/>
        </pc:sldMkLst>
        <pc:spChg chg="del">
          <ac:chgData name="Emily Hunt" userId="042350f7-9117-4025-912c-ad80bcbc84a7" providerId="ADAL" clId="{3A69A46E-EA45-42AF-82E6-73C617AA42E7}" dt="2023-06-15T16:53:58.306" v="595" actId="478"/>
          <ac:spMkLst>
            <pc:docMk/>
            <pc:sldMk cId="3466668656" sldId="306"/>
            <ac:spMk id="3" creationId="{16BF75EC-1933-5BED-768F-BB578A0A8C32}"/>
          </ac:spMkLst>
        </pc:spChg>
        <pc:spChg chg="add del mod">
          <ac:chgData name="Emily Hunt" userId="042350f7-9117-4025-912c-ad80bcbc84a7" providerId="ADAL" clId="{3A69A46E-EA45-42AF-82E6-73C617AA42E7}" dt="2023-06-15T16:54:00.717" v="596" actId="478"/>
          <ac:spMkLst>
            <pc:docMk/>
            <pc:sldMk cId="3466668656" sldId="306"/>
            <ac:spMk id="5" creationId="{C94C38B1-3719-7AA0-D33F-0858EFA4F392}"/>
          </ac:spMkLst>
        </pc:spChg>
        <pc:spChg chg="add del mod">
          <ac:chgData name="Emily Hunt" userId="042350f7-9117-4025-912c-ad80bcbc84a7" providerId="ADAL" clId="{3A69A46E-EA45-42AF-82E6-73C617AA42E7}" dt="2023-06-15T16:54:04.225" v="598" actId="478"/>
          <ac:spMkLst>
            <pc:docMk/>
            <pc:sldMk cId="3466668656" sldId="306"/>
            <ac:spMk id="7" creationId="{C0CE59CB-C329-2C76-FFDA-979C0A9AB469}"/>
          </ac:spMkLst>
        </pc:spChg>
        <pc:spChg chg="add mod">
          <ac:chgData name="Emily Hunt" userId="042350f7-9117-4025-912c-ad80bcbc84a7" providerId="ADAL" clId="{3A69A46E-EA45-42AF-82E6-73C617AA42E7}" dt="2023-06-15T16:56:21.127" v="684" actId="113"/>
          <ac:spMkLst>
            <pc:docMk/>
            <pc:sldMk cId="3466668656" sldId="306"/>
            <ac:spMk id="8" creationId="{DE9B545B-1359-703C-3173-A67818BC7821}"/>
          </ac:spMkLst>
        </pc:spChg>
        <pc:picChg chg="del">
          <ac:chgData name="Emily Hunt" userId="042350f7-9117-4025-912c-ad80bcbc84a7" providerId="ADAL" clId="{3A69A46E-EA45-42AF-82E6-73C617AA42E7}" dt="2023-06-15T16:54:09.417" v="599" actId="478"/>
          <ac:picMkLst>
            <pc:docMk/>
            <pc:sldMk cId="3466668656" sldId="306"/>
            <ac:picMk id="4" creationId="{81DBF80D-B49B-3E54-DC52-273BBD8FF92E}"/>
          </ac:picMkLst>
        </pc:picChg>
        <pc:picChg chg="add mod">
          <ac:chgData name="Emily Hunt" userId="042350f7-9117-4025-912c-ad80bcbc84a7" providerId="ADAL" clId="{3A69A46E-EA45-42AF-82E6-73C617AA42E7}" dt="2023-06-15T16:54:13.153" v="601" actId="1076"/>
          <ac:picMkLst>
            <pc:docMk/>
            <pc:sldMk cId="3466668656" sldId="306"/>
            <ac:picMk id="9" creationId="{014E1F72-6A7E-B1CC-120C-CA1C8AB932E2}"/>
          </ac:picMkLst>
        </pc:picChg>
      </pc:sldChg>
      <pc:sldChg chg="addSp delSp modSp add del mod ord">
        <pc:chgData name="Emily Hunt" userId="042350f7-9117-4025-912c-ad80bcbc84a7" providerId="ADAL" clId="{3A69A46E-EA45-42AF-82E6-73C617AA42E7}" dt="2023-06-26T15:10:04.276" v="2614" actId="47"/>
        <pc:sldMkLst>
          <pc:docMk/>
          <pc:sldMk cId="4034129372" sldId="307"/>
        </pc:sldMkLst>
        <pc:spChg chg="mod">
          <ac:chgData name="Emily Hunt" userId="042350f7-9117-4025-912c-ad80bcbc84a7" providerId="ADAL" clId="{3A69A46E-EA45-42AF-82E6-73C617AA42E7}" dt="2023-06-15T16:56:39.561" v="686" actId="6549"/>
          <ac:spMkLst>
            <pc:docMk/>
            <pc:sldMk cId="4034129372" sldId="307"/>
            <ac:spMk id="8" creationId="{DE9B545B-1359-703C-3173-A67818BC7821}"/>
          </ac:spMkLst>
        </pc:spChg>
        <pc:picChg chg="add del mod">
          <ac:chgData name="Emily Hunt" userId="042350f7-9117-4025-912c-ad80bcbc84a7" providerId="ADAL" clId="{3A69A46E-EA45-42AF-82E6-73C617AA42E7}" dt="2023-06-15T16:55:14.386" v="617" actId="478"/>
          <ac:picMkLst>
            <pc:docMk/>
            <pc:sldMk cId="4034129372" sldId="307"/>
            <ac:picMk id="3" creationId="{1F91F057-2819-8664-6201-C245FA4ED230}"/>
          </ac:picMkLst>
        </pc:picChg>
        <pc:picChg chg="add mod">
          <ac:chgData name="Emily Hunt" userId="042350f7-9117-4025-912c-ad80bcbc84a7" providerId="ADAL" clId="{3A69A46E-EA45-42AF-82E6-73C617AA42E7}" dt="2023-06-15T16:55:19.375" v="618"/>
          <ac:picMkLst>
            <pc:docMk/>
            <pc:sldMk cId="4034129372" sldId="307"/>
            <ac:picMk id="4" creationId="{D39B8623-06F2-A76B-03CD-3F74DE28A23B}"/>
          </ac:picMkLst>
        </pc:picChg>
        <pc:picChg chg="del">
          <ac:chgData name="Emily Hunt" userId="042350f7-9117-4025-912c-ad80bcbc84a7" providerId="ADAL" clId="{3A69A46E-EA45-42AF-82E6-73C617AA42E7}" dt="2023-06-15T16:55:06.685" v="615" actId="478"/>
          <ac:picMkLst>
            <pc:docMk/>
            <pc:sldMk cId="4034129372" sldId="307"/>
            <ac:picMk id="9" creationId="{014E1F72-6A7E-B1CC-120C-CA1C8AB932E2}"/>
          </ac:picMkLst>
        </pc:picChg>
      </pc:sldChg>
      <pc:sldChg chg="addSp delSp modSp add mod">
        <pc:chgData name="Emily Hunt" userId="042350f7-9117-4025-912c-ad80bcbc84a7" providerId="ADAL" clId="{3A69A46E-EA45-42AF-82E6-73C617AA42E7}" dt="2023-06-15T17:40:55.763" v="2286" actId="1076"/>
        <pc:sldMkLst>
          <pc:docMk/>
          <pc:sldMk cId="1711062514" sldId="308"/>
        </pc:sldMkLst>
        <pc:spChg chg="mod">
          <ac:chgData name="Emily Hunt" userId="042350f7-9117-4025-912c-ad80bcbc84a7" providerId="ADAL" clId="{3A69A46E-EA45-42AF-82E6-73C617AA42E7}" dt="2023-06-15T17:23:38.982" v="1732" actId="27636"/>
          <ac:spMkLst>
            <pc:docMk/>
            <pc:sldMk cId="1711062514" sldId="308"/>
            <ac:spMk id="2" creationId="{8C4B37BD-164E-AA05-60E9-C8CD7BA8A165}"/>
          </ac:spMkLst>
        </pc:spChg>
        <pc:spChg chg="del mod">
          <ac:chgData name="Emily Hunt" userId="042350f7-9117-4025-912c-ad80bcbc84a7" providerId="ADAL" clId="{3A69A46E-EA45-42AF-82E6-73C617AA42E7}" dt="2023-06-15T17:24:57.439" v="1734" actId="1032"/>
          <ac:spMkLst>
            <pc:docMk/>
            <pc:sldMk cId="1711062514" sldId="308"/>
            <ac:spMk id="5" creationId="{843E536F-95F8-D111-12D7-8C69B6369EB3}"/>
          </ac:spMkLst>
        </pc:spChg>
        <pc:spChg chg="add del mod">
          <ac:chgData name="Emily Hunt" userId="042350f7-9117-4025-912c-ad80bcbc84a7" providerId="ADAL" clId="{3A69A46E-EA45-42AF-82E6-73C617AA42E7}" dt="2023-06-15T17:32:25.801" v="2239" actId="478"/>
          <ac:spMkLst>
            <pc:docMk/>
            <pc:sldMk cId="1711062514" sldId="308"/>
            <ac:spMk id="6" creationId="{FC1D5E0E-23EA-7750-44BB-A8531E3ACA01}"/>
          </ac:spMkLst>
        </pc:spChg>
        <pc:graphicFrameChg chg="add del mod modGraphic">
          <ac:chgData name="Emily Hunt" userId="042350f7-9117-4025-912c-ad80bcbc84a7" providerId="ADAL" clId="{3A69A46E-EA45-42AF-82E6-73C617AA42E7}" dt="2023-06-15T17:32:22.469" v="2238" actId="478"/>
          <ac:graphicFrameMkLst>
            <pc:docMk/>
            <pc:sldMk cId="1711062514" sldId="308"/>
            <ac:graphicFrameMk id="3" creationId="{77CCCAE3-1561-C230-DD02-7530EBD382CE}"/>
          </ac:graphicFrameMkLst>
        </pc:graphicFrameChg>
        <pc:picChg chg="add mod">
          <ac:chgData name="Emily Hunt" userId="042350f7-9117-4025-912c-ad80bcbc84a7" providerId="ADAL" clId="{3A69A46E-EA45-42AF-82E6-73C617AA42E7}" dt="2023-06-15T17:40:55.763" v="2286" actId="1076"/>
          <ac:picMkLst>
            <pc:docMk/>
            <pc:sldMk cId="1711062514" sldId="308"/>
            <ac:picMk id="8" creationId="{609F26D5-72AF-96FE-96EC-1AE2CF47809F}"/>
          </ac:picMkLst>
        </pc:picChg>
      </pc:sldChg>
      <pc:sldChg chg="addSp delSp modSp new mod">
        <pc:chgData name="Emily Hunt" userId="042350f7-9117-4025-912c-ad80bcbc84a7" providerId="ADAL" clId="{3A69A46E-EA45-42AF-82E6-73C617AA42E7}" dt="2023-06-15T17:40:48.876" v="2285" actId="1076"/>
        <pc:sldMkLst>
          <pc:docMk/>
          <pc:sldMk cId="3953835596" sldId="309"/>
        </pc:sldMkLst>
        <pc:spChg chg="mod">
          <ac:chgData name="Emily Hunt" userId="042350f7-9117-4025-912c-ad80bcbc84a7" providerId="ADAL" clId="{3A69A46E-EA45-42AF-82E6-73C617AA42E7}" dt="2023-06-15T17:40:48.876" v="2285" actId="1076"/>
          <ac:spMkLst>
            <pc:docMk/>
            <pc:sldMk cId="3953835596" sldId="309"/>
            <ac:spMk id="2" creationId="{22EFB82E-DE1A-E628-F470-519E8511FC33}"/>
          </ac:spMkLst>
        </pc:spChg>
        <pc:spChg chg="mod">
          <ac:chgData name="Emily Hunt" userId="042350f7-9117-4025-912c-ad80bcbc84a7" providerId="ADAL" clId="{3A69A46E-EA45-42AF-82E6-73C617AA42E7}" dt="2023-06-15T17:40:48.876" v="2285" actId="1076"/>
          <ac:spMkLst>
            <pc:docMk/>
            <pc:sldMk cId="3953835596" sldId="309"/>
            <ac:spMk id="3" creationId="{71C113E2-925C-3A73-C53D-3536209C5267}"/>
          </ac:spMkLst>
        </pc:spChg>
        <pc:graphicFrameChg chg="add del modGraphic">
          <ac:chgData name="Emily Hunt" userId="042350f7-9117-4025-912c-ad80bcbc84a7" providerId="ADAL" clId="{3A69A46E-EA45-42AF-82E6-73C617AA42E7}" dt="2023-06-15T17:25:57.108" v="1741" actId="1032"/>
          <ac:graphicFrameMkLst>
            <pc:docMk/>
            <pc:sldMk cId="3953835596" sldId="309"/>
            <ac:graphicFrameMk id="4" creationId="{9314ACD3-B613-2C1C-3172-A4419D970CAB}"/>
          </ac:graphicFrameMkLst>
        </pc:graphicFrameChg>
        <pc:graphicFrameChg chg="add del modGraphic">
          <ac:chgData name="Emily Hunt" userId="042350f7-9117-4025-912c-ad80bcbc84a7" providerId="ADAL" clId="{3A69A46E-EA45-42AF-82E6-73C617AA42E7}" dt="2023-06-15T17:26:07.867" v="1743" actId="1032"/>
          <ac:graphicFrameMkLst>
            <pc:docMk/>
            <pc:sldMk cId="3953835596" sldId="309"/>
            <ac:graphicFrameMk id="5" creationId="{19913F7D-235A-C251-DA36-C2F7E5FEC196}"/>
          </ac:graphicFrameMkLst>
        </pc:graphicFrameChg>
        <pc:graphicFrameChg chg="add del modGraphic">
          <ac:chgData name="Emily Hunt" userId="042350f7-9117-4025-912c-ad80bcbc84a7" providerId="ADAL" clId="{3A69A46E-EA45-42AF-82E6-73C617AA42E7}" dt="2023-06-15T17:26:22.167" v="1745" actId="1032"/>
          <ac:graphicFrameMkLst>
            <pc:docMk/>
            <pc:sldMk cId="3953835596" sldId="309"/>
            <ac:graphicFrameMk id="6" creationId="{952B73B9-10FE-1A8F-8F00-B94A903BE23F}"/>
          </ac:graphicFrameMkLst>
        </pc:graphicFrameChg>
      </pc:sldChg>
      <pc:sldChg chg="modSp add mod">
        <pc:chgData name="Emily Hunt" userId="042350f7-9117-4025-912c-ad80bcbc84a7" providerId="ADAL" clId="{3A69A46E-EA45-42AF-82E6-73C617AA42E7}" dt="2023-06-15T17:56:16.257" v="2574" actId="20577"/>
        <pc:sldMkLst>
          <pc:docMk/>
          <pc:sldMk cId="1391639026" sldId="310"/>
        </pc:sldMkLst>
        <pc:spChg chg="mod">
          <ac:chgData name="Emily Hunt" userId="042350f7-9117-4025-912c-ad80bcbc84a7" providerId="ADAL" clId="{3A69A46E-EA45-42AF-82E6-73C617AA42E7}" dt="2023-06-15T17:28:12.256" v="1846" actId="14100"/>
          <ac:spMkLst>
            <pc:docMk/>
            <pc:sldMk cId="1391639026" sldId="310"/>
            <ac:spMk id="2" creationId="{22EFB82E-DE1A-E628-F470-519E8511FC33}"/>
          </ac:spMkLst>
        </pc:spChg>
        <pc:spChg chg="mod">
          <ac:chgData name="Emily Hunt" userId="042350f7-9117-4025-912c-ad80bcbc84a7" providerId="ADAL" clId="{3A69A46E-EA45-42AF-82E6-73C617AA42E7}" dt="2023-06-15T17:56:16.257" v="2574" actId="20577"/>
          <ac:spMkLst>
            <pc:docMk/>
            <pc:sldMk cId="1391639026" sldId="310"/>
            <ac:spMk id="3" creationId="{71C113E2-925C-3A73-C53D-3536209C5267}"/>
          </ac:spMkLst>
        </pc:spChg>
      </pc:sldChg>
      <pc:sldChg chg="addSp delSp modSp add mod">
        <pc:chgData name="Emily Hunt" userId="042350f7-9117-4025-912c-ad80bcbc84a7" providerId="ADAL" clId="{3A69A46E-EA45-42AF-82E6-73C617AA42E7}" dt="2023-06-15T17:56:41.327" v="2577" actId="14100"/>
        <pc:sldMkLst>
          <pc:docMk/>
          <pc:sldMk cId="3166928992" sldId="311"/>
        </pc:sldMkLst>
        <pc:spChg chg="del mod">
          <ac:chgData name="Emily Hunt" userId="042350f7-9117-4025-912c-ad80bcbc84a7" providerId="ADAL" clId="{3A69A46E-EA45-42AF-82E6-73C617AA42E7}" dt="2023-06-15T17:40:22.982" v="2279" actId="478"/>
          <ac:spMkLst>
            <pc:docMk/>
            <pc:sldMk cId="3166928992" sldId="311"/>
            <ac:spMk id="2" creationId="{22EFB82E-DE1A-E628-F470-519E8511FC33}"/>
          </ac:spMkLst>
        </pc:spChg>
        <pc:spChg chg="del mod">
          <ac:chgData name="Emily Hunt" userId="042350f7-9117-4025-912c-ad80bcbc84a7" providerId="ADAL" clId="{3A69A46E-EA45-42AF-82E6-73C617AA42E7}" dt="2023-06-15T17:39:33.679" v="2267"/>
          <ac:spMkLst>
            <pc:docMk/>
            <pc:sldMk cId="3166928992" sldId="311"/>
            <ac:spMk id="3" creationId="{71C113E2-925C-3A73-C53D-3536209C5267}"/>
          </ac:spMkLst>
        </pc:spChg>
        <pc:spChg chg="add mod">
          <ac:chgData name="Emily Hunt" userId="042350f7-9117-4025-912c-ad80bcbc84a7" providerId="ADAL" clId="{3A69A46E-EA45-42AF-82E6-73C617AA42E7}" dt="2023-06-15T17:39:44.473" v="2270" actId="1076"/>
          <ac:spMkLst>
            <pc:docMk/>
            <pc:sldMk cId="3166928992" sldId="311"/>
            <ac:spMk id="5" creationId="{76A23400-DEDD-8D9D-D397-C215078A1394}"/>
          </ac:spMkLst>
        </pc:spChg>
        <pc:spChg chg="add del mod">
          <ac:chgData name="Emily Hunt" userId="042350f7-9117-4025-912c-ad80bcbc84a7" providerId="ADAL" clId="{3A69A46E-EA45-42AF-82E6-73C617AA42E7}" dt="2023-06-15T17:40:24.409" v="2280" actId="478"/>
          <ac:spMkLst>
            <pc:docMk/>
            <pc:sldMk cId="3166928992" sldId="311"/>
            <ac:spMk id="7" creationId="{77E263B6-5361-086E-8B4A-C7F93EBE919C}"/>
          </ac:spMkLst>
        </pc:spChg>
        <pc:graphicFrameChg chg="add mod modGraphic">
          <ac:chgData name="Emily Hunt" userId="042350f7-9117-4025-912c-ad80bcbc84a7" providerId="ADAL" clId="{3A69A46E-EA45-42AF-82E6-73C617AA42E7}" dt="2023-06-15T17:56:41.327" v="2577" actId="14100"/>
          <ac:graphicFrameMkLst>
            <pc:docMk/>
            <pc:sldMk cId="3166928992" sldId="311"/>
            <ac:graphicFrameMk id="4" creationId="{FA72208C-999E-3904-79F9-7705233DA441}"/>
          </ac:graphicFrameMkLst>
        </pc:graphicFrameChg>
      </pc:sldChg>
      <pc:sldChg chg="addSp delSp modSp add mod ord">
        <pc:chgData name="Emily Hunt" userId="042350f7-9117-4025-912c-ad80bcbc84a7" providerId="ADAL" clId="{3A69A46E-EA45-42AF-82E6-73C617AA42E7}" dt="2023-06-15T17:58:59.572" v="2607" actId="113"/>
        <pc:sldMkLst>
          <pc:docMk/>
          <pc:sldMk cId="3720981280" sldId="312"/>
        </pc:sldMkLst>
        <pc:spChg chg="mod">
          <ac:chgData name="Emily Hunt" userId="042350f7-9117-4025-912c-ad80bcbc84a7" providerId="ADAL" clId="{3A69A46E-EA45-42AF-82E6-73C617AA42E7}" dt="2023-06-15T17:58:59.572" v="2607" actId="113"/>
          <ac:spMkLst>
            <pc:docMk/>
            <pc:sldMk cId="3720981280" sldId="312"/>
            <ac:spMk id="2" creationId="{8C4B37BD-164E-AA05-60E9-C8CD7BA8A165}"/>
          </ac:spMkLst>
        </pc:spChg>
        <pc:spChg chg="add mod">
          <ac:chgData name="Emily Hunt" userId="042350f7-9117-4025-912c-ad80bcbc84a7" providerId="ADAL" clId="{3A69A46E-EA45-42AF-82E6-73C617AA42E7}" dt="2023-06-15T17:42:51.524" v="2391"/>
          <ac:spMkLst>
            <pc:docMk/>
            <pc:sldMk cId="3720981280" sldId="312"/>
            <ac:spMk id="3" creationId="{00588CDB-0D5A-DC84-34C3-3BFD3C53758C}"/>
          </ac:spMkLst>
        </pc:spChg>
        <pc:picChg chg="del">
          <ac:chgData name="Emily Hunt" userId="042350f7-9117-4025-912c-ad80bcbc84a7" providerId="ADAL" clId="{3A69A46E-EA45-42AF-82E6-73C617AA42E7}" dt="2023-06-15T17:41:18.988" v="2288" actId="478"/>
          <ac:picMkLst>
            <pc:docMk/>
            <pc:sldMk cId="3720981280" sldId="312"/>
            <ac:picMk id="8" creationId="{609F26D5-72AF-96FE-96EC-1AE2CF47809F}"/>
          </ac:picMkLst>
        </pc:picChg>
      </pc:sldChg>
      <pc:sldChg chg="addSp delSp modSp add mod">
        <pc:chgData name="Emily Hunt" userId="042350f7-9117-4025-912c-ad80bcbc84a7" providerId="ADAL" clId="{3A69A46E-EA45-42AF-82E6-73C617AA42E7}" dt="2023-06-15T17:45:50.601" v="2432" actId="14100"/>
        <pc:sldMkLst>
          <pc:docMk/>
          <pc:sldMk cId="774259221" sldId="313"/>
        </pc:sldMkLst>
        <pc:spChg chg="mod">
          <ac:chgData name="Emily Hunt" userId="042350f7-9117-4025-912c-ad80bcbc84a7" providerId="ADAL" clId="{3A69A46E-EA45-42AF-82E6-73C617AA42E7}" dt="2023-06-15T17:45:50.601" v="2432" actId="14100"/>
          <ac:spMkLst>
            <pc:docMk/>
            <pc:sldMk cId="774259221" sldId="313"/>
            <ac:spMk id="2" creationId="{8C4B37BD-164E-AA05-60E9-C8CD7BA8A165}"/>
          </ac:spMkLst>
        </pc:spChg>
        <pc:spChg chg="add mod">
          <ac:chgData name="Emily Hunt" userId="042350f7-9117-4025-912c-ad80bcbc84a7" providerId="ADAL" clId="{3A69A46E-EA45-42AF-82E6-73C617AA42E7}" dt="2023-06-15T17:45:22.416" v="2431" actId="1076"/>
          <ac:spMkLst>
            <pc:docMk/>
            <pc:sldMk cId="774259221" sldId="313"/>
            <ac:spMk id="5" creationId="{AE72066F-4A3E-66F2-0D79-A095D646350B}"/>
          </ac:spMkLst>
        </pc:spChg>
        <pc:picChg chg="add mod">
          <ac:chgData name="Emily Hunt" userId="042350f7-9117-4025-912c-ad80bcbc84a7" providerId="ADAL" clId="{3A69A46E-EA45-42AF-82E6-73C617AA42E7}" dt="2023-06-15T17:44:54.081" v="2427" actId="14100"/>
          <ac:picMkLst>
            <pc:docMk/>
            <pc:sldMk cId="774259221" sldId="313"/>
            <ac:picMk id="3" creationId="{437EEDA5-BD89-F612-CF62-F56C44B61117}"/>
          </ac:picMkLst>
        </pc:picChg>
        <pc:picChg chg="del">
          <ac:chgData name="Emily Hunt" userId="042350f7-9117-4025-912c-ad80bcbc84a7" providerId="ADAL" clId="{3A69A46E-EA45-42AF-82E6-73C617AA42E7}" dt="2023-06-15T17:43:32.329" v="2413" actId="478"/>
          <ac:picMkLst>
            <pc:docMk/>
            <pc:sldMk cId="774259221" sldId="313"/>
            <ac:picMk id="8" creationId="{609F26D5-72AF-96FE-96EC-1AE2CF47809F}"/>
          </ac:picMkLst>
        </pc:picChg>
      </pc:sldChg>
      <pc:sldChg chg="addSp delSp modSp add mod">
        <pc:chgData name="Emily Hunt" userId="042350f7-9117-4025-912c-ad80bcbc84a7" providerId="ADAL" clId="{3A69A46E-EA45-42AF-82E6-73C617AA42E7}" dt="2023-06-15T17:59:47.232" v="2608" actId="1076"/>
        <pc:sldMkLst>
          <pc:docMk/>
          <pc:sldMk cId="1246518849" sldId="314"/>
        </pc:sldMkLst>
        <pc:spChg chg="mod">
          <ac:chgData name="Emily Hunt" userId="042350f7-9117-4025-912c-ad80bcbc84a7" providerId="ADAL" clId="{3A69A46E-EA45-42AF-82E6-73C617AA42E7}" dt="2023-06-15T17:58:02.449" v="2590" actId="20577"/>
          <ac:spMkLst>
            <pc:docMk/>
            <pc:sldMk cId="1246518849" sldId="314"/>
            <ac:spMk id="2" creationId="{8C4B37BD-164E-AA05-60E9-C8CD7BA8A165}"/>
          </ac:spMkLst>
        </pc:spChg>
        <pc:spChg chg="del">
          <ac:chgData name="Emily Hunt" userId="042350f7-9117-4025-912c-ad80bcbc84a7" providerId="ADAL" clId="{3A69A46E-EA45-42AF-82E6-73C617AA42E7}" dt="2023-06-15T17:58:04.953" v="2591" actId="478"/>
          <ac:spMkLst>
            <pc:docMk/>
            <pc:sldMk cId="1246518849" sldId="314"/>
            <ac:spMk id="3" creationId="{00588CDB-0D5A-DC84-34C3-3BFD3C53758C}"/>
          </ac:spMkLst>
        </pc:spChg>
        <pc:picChg chg="add mod">
          <ac:chgData name="Emily Hunt" userId="042350f7-9117-4025-912c-ad80bcbc84a7" providerId="ADAL" clId="{3A69A46E-EA45-42AF-82E6-73C617AA42E7}" dt="2023-06-15T17:59:47.232" v="2608" actId="1076"/>
          <ac:picMkLst>
            <pc:docMk/>
            <pc:sldMk cId="1246518849" sldId="314"/>
            <ac:picMk id="3074" creationId="{9D12D9DC-A4F0-251C-078E-8F3C6C4CA5D9}"/>
          </ac:picMkLst>
        </pc:picChg>
      </pc:sldChg>
      <pc:sldChg chg="addSp delSp modSp add del mod">
        <pc:chgData name="Emily Hunt" userId="042350f7-9117-4025-912c-ad80bcbc84a7" providerId="ADAL" clId="{3A69A46E-EA45-42AF-82E6-73C617AA42E7}" dt="2023-06-15T17:57:52.213" v="2579" actId="47"/>
        <pc:sldMkLst>
          <pc:docMk/>
          <pc:sldMk cId="3952830430" sldId="314"/>
        </pc:sldMkLst>
        <pc:spChg chg="add">
          <ac:chgData name="Emily Hunt" userId="042350f7-9117-4025-912c-ad80bcbc84a7" providerId="ADAL" clId="{3A69A46E-EA45-42AF-82E6-73C617AA42E7}" dt="2023-06-15T17:43:44.641" v="2416"/>
          <ac:spMkLst>
            <pc:docMk/>
            <pc:sldMk cId="3952830430" sldId="314"/>
            <ac:spMk id="3" creationId="{0A1E0009-3D1D-6ED0-36D0-7765925AD1FF}"/>
          </ac:spMkLst>
        </pc:spChg>
        <pc:picChg chg="del">
          <ac:chgData name="Emily Hunt" userId="042350f7-9117-4025-912c-ad80bcbc84a7" providerId="ADAL" clId="{3A69A46E-EA45-42AF-82E6-73C617AA42E7}" dt="2023-06-15T17:43:41.251" v="2415" actId="478"/>
          <ac:picMkLst>
            <pc:docMk/>
            <pc:sldMk cId="3952830430" sldId="314"/>
            <ac:picMk id="8" creationId="{609F26D5-72AF-96FE-96EC-1AE2CF47809F}"/>
          </ac:picMkLst>
        </pc:picChg>
        <pc:picChg chg="add del mod">
          <ac:chgData name="Emily Hunt" userId="042350f7-9117-4025-912c-ad80bcbc84a7" providerId="ADAL" clId="{3A69A46E-EA45-42AF-82E6-73C617AA42E7}" dt="2023-06-15T17:56:53.076" v="2578" actId="478"/>
          <ac:picMkLst>
            <pc:docMk/>
            <pc:sldMk cId="3952830430" sldId="314"/>
            <ac:picMk id="2050" creationId="{30D76CE9-6F5D-A00D-19B4-28DD95FF1A94}"/>
          </ac:picMkLst>
        </pc:picChg>
        <pc:picChg chg="add">
          <ac:chgData name="Emily Hunt" userId="042350f7-9117-4025-912c-ad80bcbc84a7" providerId="ADAL" clId="{3A69A46E-EA45-42AF-82E6-73C617AA42E7}" dt="2023-06-15T17:43:44.641" v="2416"/>
          <ac:picMkLst>
            <pc:docMk/>
            <pc:sldMk cId="3952830430" sldId="314"/>
            <ac:picMk id="2051" creationId="{B9968CDF-4BEB-5ADA-FAF0-3520E3C564FB}"/>
          </ac:picMkLst>
        </pc:picChg>
      </pc:sldChg>
      <pc:sldChg chg="add">
        <pc:chgData name="Emily Hunt" userId="042350f7-9117-4025-912c-ad80bcbc84a7" providerId="ADAL" clId="{3A69A46E-EA45-42AF-82E6-73C617AA42E7}" dt="2023-06-15T18:00:35.784" v="2611"/>
        <pc:sldMkLst>
          <pc:docMk/>
          <pc:sldMk cId="3150800383" sldId="315"/>
        </pc:sldMkLst>
      </pc:sldChg>
    </pc:docChg>
  </pc:docChgLst>
  <pc:docChgLst>
    <pc:chgData name="Emily Hunt" userId="042350f7-9117-4025-912c-ad80bcbc84a7" providerId="ADAL" clId="{322B80E4-A8B6-4A0B-A60D-1562DC82AB1A}"/>
    <pc:docChg chg="modSld">
      <pc:chgData name="Emily Hunt" userId="042350f7-9117-4025-912c-ad80bcbc84a7" providerId="ADAL" clId="{322B80E4-A8B6-4A0B-A60D-1562DC82AB1A}" dt="2021-11-22T21:21:59.323" v="154"/>
      <pc:docMkLst>
        <pc:docMk/>
      </pc:docMkLst>
      <pc:sldChg chg="modSp">
        <pc:chgData name="Emily Hunt" userId="042350f7-9117-4025-912c-ad80bcbc84a7" providerId="ADAL" clId="{322B80E4-A8B6-4A0B-A60D-1562DC82AB1A}" dt="2021-11-22T21:17:17.674" v="39" actId="20577"/>
        <pc:sldMkLst>
          <pc:docMk/>
          <pc:sldMk cId="3875473494" sldId="256"/>
        </pc:sldMkLst>
        <pc:spChg chg="mod">
          <ac:chgData name="Emily Hunt" userId="042350f7-9117-4025-912c-ad80bcbc84a7" providerId="ADAL" clId="{322B80E4-A8B6-4A0B-A60D-1562DC82AB1A}" dt="2021-11-22T21:17:17.674" v="39" actId="20577"/>
          <ac:spMkLst>
            <pc:docMk/>
            <pc:sldMk cId="3875473494" sldId="256"/>
            <ac:spMk id="3" creationId="{00000000-0000-0000-0000-000000000000}"/>
          </ac:spMkLst>
        </pc:spChg>
      </pc:sldChg>
      <pc:sldChg chg="modSp">
        <pc:chgData name="Emily Hunt" userId="042350f7-9117-4025-912c-ad80bcbc84a7" providerId="ADAL" clId="{322B80E4-A8B6-4A0B-A60D-1562DC82AB1A}" dt="2021-11-22T21:20:47.102" v="148" actId="20577"/>
        <pc:sldMkLst>
          <pc:docMk/>
          <pc:sldMk cId="2489753621" sldId="277"/>
        </pc:sldMkLst>
        <pc:graphicFrameChg chg="modGraphic">
          <ac:chgData name="Emily Hunt" userId="042350f7-9117-4025-912c-ad80bcbc84a7" providerId="ADAL" clId="{322B80E4-A8B6-4A0B-A60D-1562DC82AB1A}" dt="2021-11-22T21:20:47.102" v="148" actId="20577"/>
          <ac:graphicFrameMkLst>
            <pc:docMk/>
            <pc:sldMk cId="2489753621" sldId="277"/>
            <ac:graphicFrameMk id="7" creationId="{00000000-0000-0000-0000-000000000000}"/>
          </ac:graphicFrameMkLst>
        </pc:graphicFrameChg>
      </pc:sldChg>
      <pc:sldChg chg="modNotesTx">
        <pc:chgData name="Emily Hunt" userId="042350f7-9117-4025-912c-ad80bcbc84a7" providerId="ADAL" clId="{322B80E4-A8B6-4A0B-A60D-1562DC82AB1A}" dt="2021-11-22T21:21:25.468" v="149" actId="6549"/>
        <pc:sldMkLst>
          <pc:docMk/>
          <pc:sldMk cId="3578072850" sldId="294"/>
        </pc:sldMkLst>
      </pc:sldChg>
      <pc:sldChg chg="modSp">
        <pc:chgData name="Emily Hunt" userId="042350f7-9117-4025-912c-ad80bcbc84a7" providerId="ADAL" clId="{322B80E4-A8B6-4A0B-A60D-1562DC82AB1A}" dt="2021-11-22T21:21:59.323" v="154"/>
        <pc:sldMkLst>
          <pc:docMk/>
          <pc:sldMk cId="3849747292" sldId="296"/>
        </pc:sldMkLst>
        <pc:graphicFrameChg chg="mod">
          <ac:chgData name="Emily Hunt" userId="042350f7-9117-4025-912c-ad80bcbc84a7" providerId="ADAL" clId="{322B80E4-A8B6-4A0B-A60D-1562DC82AB1A}" dt="2021-11-22T21:21:59.323" v="154"/>
          <ac:graphicFrameMkLst>
            <pc:docMk/>
            <pc:sldMk cId="3849747292" sldId="296"/>
            <ac:graphicFrameMk id="4" creationId="{00000000-0000-0000-0000-000000000000}"/>
          </ac:graphicFrameMkLst>
        </pc:graphicFrameChg>
      </pc:sldChg>
      <pc:sldChg chg="modSp">
        <pc:chgData name="Emily Hunt" userId="042350f7-9117-4025-912c-ad80bcbc84a7" providerId="ADAL" clId="{322B80E4-A8B6-4A0B-A60D-1562DC82AB1A}" dt="2021-11-22T21:20:29.136" v="146" actId="20577"/>
        <pc:sldMkLst>
          <pc:docMk/>
          <pc:sldMk cId="542148765" sldId="297"/>
        </pc:sldMkLst>
        <pc:graphicFrameChg chg="mod">
          <ac:chgData name="Emily Hunt" userId="042350f7-9117-4025-912c-ad80bcbc84a7" providerId="ADAL" clId="{322B80E4-A8B6-4A0B-A60D-1562DC82AB1A}" dt="2021-11-22T21:20:29.136" v="146" actId="20577"/>
          <ac:graphicFrameMkLst>
            <pc:docMk/>
            <pc:sldMk cId="542148765" sldId="297"/>
            <ac:graphicFrameMk id="4" creationId="{00000000-0000-0000-0000-000000000000}"/>
          </ac:graphicFrameMkLst>
        </pc:graphicFrameChg>
      </pc:sldChg>
      <pc:sldChg chg="modNotesTx">
        <pc:chgData name="Emily Hunt" userId="042350f7-9117-4025-912c-ad80bcbc84a7" providerId="ADAL" clId="{322B80E4-A8B6-4A0B-A60D-1562DC82AB1A}" dt="2021-11-22T21:21:44.819" v="151" actId="20577"/>
        <pc:sldMkLst>
          <pc:docMk/>
          <pc:sldMk cId="1519560831" sldId="299"/>
        </pc:sldMkLst>
      </pc:sldChg>
    </pc:docChg>
  </pc:docChgLst>
  <pc:docChgLst>
    <pc:chgData name="Emily Hunt" userId="042350f7-9117-4025-912c-ad80bcbc84a7" providerId="ADAL" clId="{AC7EBE98-18E4-4439-98C7-1061C00ABEA7}"/>
    <pc:docChg chg="undo custSel addSld delSld modSld sldOrd">
      <pc:chgData name="Emily Hunt" userId="042350f7-9117-4025-912c-ad80bcbc84a7" providerId="ADAL" clId="{AC7EBE98-18E4-4439-98C7-1061C00ABEA7}" dt="2024-01-05T18:59:50.287" v="1397" actId="5793"/>
      <pc:docMkLst>
        <pc:docMk/>
      </pc:docMkLst>
      <pc:sldChg chg="modSp mod">
        <pc:chgData name="Emily Hunt" userId="042350f7-9117-4025-912c-ad80bcbc84a7" providerId="ADAL" clId="{AC7EBE98-18E4-4439-98C7-1061C00ABEA7}" dt="2024-01-05T18:54:41.518" v="1270" actId="20577"/>
        <pc:sldMkLst>
          <pc:docMk/>
          <pc:sldMk cId="3875473494" sldId="256"/>
        </pc:sldMkLst>
        <pc:spChg chg="mod">
          <ac:chgData name="Emily Hunt" userId="042350f7-9117-4025-912c-ad80bcbc84a7" providerId="ADAL" clId="{AC7EBE98-18E4-4439-98C7-1061C00ABEA7}" dt="2024-01-05T18:54:41.518" v="1270" actId="20577"/>
          <ac:spMkLst>
            <pc:docMk/>
            <pc:sldMk cId="3875473494" sldId="256"/>
            <ac:spMk id="10" creationId="{013029E0-99C6-2F02-6782-970167A19C49}"/>
          </ac:spMkLst>
        </pc:spChg>
      </pc:sldChg>
      <pc:sldChg chg="modSp">
        <pc:chgData name="Emily Hunt" userId="042350f7-9117-4025-912c-ad80bcbc84a7" providerId="ADAL" clId="{AC7EBE98-18E4-4439-98C7-1061C00ABEA7}" dt="2024-01-05T18:59:50.287" v="1397" actId="5793"/>
        <pc:sldMkLst>
          <pc:docMk/>
          <pc:sldMk cId="2923071212" sldId="285"/>
        </pc:sldMkLst>
        <pc:graphicFrameChg chg="mod">
          <ac:chgData name="Emily Hunt" userId="042350f7-9117-4025-912c-ad80bcbc84a7" providerId="ADAL" clId="{AC7EBE98-18E4-4439-98C7-1061C00ABEA7}" dt="2024-01-05T18:59:50.287" v="1397" actId="5793"/>
          <ac:graphicFrameMkLst>
            <pc:docMk/>
            <pc:sldMk cId="2923071212" sldId="285"/>
            <ac:graphicFrameMk id="5" creationId="{00000000-0000-0000-0000-000000000000}"/>
          </ac:graphicFrameMkLst>
        </pc:graphicFrameChg>
      </pc:sldChg>
      <pc:sldChg chg="addSp modSp mod">
        <pc:chgData name="Emily Hunt" userId="042350f7-9117-4025-912c-ad80bcbc84a7" providerId="ADAL" clId="{AC7EBE98-18E4-4439-98C7-1061C00ABEA7}" dt="2024-01-05T18:57:49.316" v="1325" actId="1076"/>
        <pc:sldMkLst>
          <pc:docMk/>
          <pc:sldMk cId="1519560831" sldId="299"/>
        </pc:sldMkLst>
        <pc:picChg chg="add mod">
          <ac:chgData name="Emily Hunt" userId="042350f7-9117-4025-912c-ad80bcbc84a7" providerId="ADAL" clId="{AC7EBE98-18E4-4439-98C7-1061C00ABEA7}" dt="2024-01-05T18:57:49.316" v="1325" actId="1076"/>
          <ac:picMkLst>
            <pc:docMk/>
            <pc:sldMk cId="1519560831" sldId="299"/>
            <ac:picMk id="7" creationId="{06D04065-475E-2377-4C75-E59DB4EE81E2}"/>
          </ac:picMkLst>
        </pc:picChg>
      </pc:sldChg>
      <pc:sldChg chg="modSp mod">
        <pc:chgData name="Emily Hunt" userId="042350f7-9117-4025-912c-ad80bcbc84a7" providerId="ADAL" clId="{AC7EBE98-18E4-4439-98C7-1061C00ABEA7}" dt="2024-01-05T18:56:20.855" v="1322" actId="6549"/>
        <pc:sldMkLst>
          <pc:docMk/>
          <pc:sldMk cId="1391639026" sldId="310"/>
        </pc:sldMkLst>
        <pc:spChg chg="mod">
          <ac:chgData name="Emily Hunt" userId="042350f7-9117-4025-912c-ad80bcbc84a7" providerId="ADAL" clId="{AC7EBE98-18E4-4439-98C7-1061C00ABEA7}" dt="2024-01-05T18:56:20.855" v="1322" actId="6549"/>
          <ac:spMkLst>
            <pc:docMk/>
            <pc:sldMk cId="1391639026" sldId="310"/>
            <ac:spMk id="3" creationId="{71C113E2-925C-3A73-C53D-3536209C5267}"/>
          </ac:spMkLst>
        </pc:spChg>
      </pc:sldChg>
      <pc:sldChg chg="modSp mod">
        <pc:chgData name="Emily Hunt" userId="042350f7-9117-4025-912c-ad80bcbc84a7" providerId="ADAL" clId="{AC7EBE98-18E4-4439-98C7-1061C00ABEA7}" dt="2024-01-05T18:25:09.941" v="59" actId="6549"/>
        <pc:sldMkLst>
          <pc:docMk/>
          <pc:sldMk cId="3166928992" sldId="311"/>
        </pc:sldMkLst>
        <pc:graphicFrameChg chg="modGraphic">
          <ac:chgData name="Emily Hunt" userId="042350f7-9117-4025-912c-ad80bcbc84a7" providerId="ADAL" clId="{AC7EBE98-18E4-4439-98C7-1061C00ABEA7}" dt="2024-01-05T18:25:09.941" v="59" actId="6549"/>
          <ac:graphicFrameMkLst>
            <pc:docMk/>
            <pc:sldMk cId="3166928992" sldId="311"/>
            <ac:graphicFrameMk id="4" creationId="{FA72208C-999E-3904-79F9-7705233DA441}"/>
          </ac:graphicFrameMkLst>
        </pc:graphicFrameChg>
      </pc:sldChg>
      <pc:sldChg chg="modSp mod">
        <pc:chgData name="Emily Hunt" userId="042350f7-9117-4025-912c-ad80bcbc84a7" providerId="ADAL" clId="{AC7EBE98-18E4-4439-98C7-1061C00ABEA7}" dt="2024-01-05T18:55:59.340" v="1281" actId="404"/>
        <pc:sldMkLst>
          <pc:docMk/>
          <pc:sldMk cId="3720981280" sldId="312"/>
        </pc:sldMkLst>
        <pc:spChg chg="mod">
          <ac:chgData name="Emily Hunt" userId="042350f7-9117-4025-912c-ad80bcbc84a7" providerId="ADAL" clId="{AC7EBE98-18E4-4439-98C7-1061C00ABEA7}" dt="2024-01-05T18:55:59.340" v="1281" actId="404"/>
          <ac:spMkLst>
            <pc:docMk/>
            <pc:sldMk cId="3720981280" sldId="312"/>
            <ac:spMk id="2" creationId="{8C4B37BD-164E-AA05-60E9-C8CD7BA8A165}"/>
          </ac:spMkLst>
        </pc:spChg>
        <pc:spChg chg="mod">
          <ac:chgData name="Emily Hunt" userId="042350f7-9117-4025-912c-ad80bcbc84a7" providerId="ADAL" clId="{AC7EBE98-18E4-4439-98C7-1061C00ABEA7}" dt="2024-01-05T18:55:09.195" v="1271" actId="403"/>
          <ac:spMkLst>
            <pc:docMk/>
            <pc:sldMk cId="3720981280" sldId="312"/>
            <ac:spMk id="3" creationId="{00588CDB-0D5A-DC84-34C3-3BFD3C53758C}"/>
          </ac:spMkLst>
        </pc:spChg>
      </pc:sldChg>
      <pc:sldChg chg="addSp delSp modSp add mod">
        <pc:chgData name="Emily Hunt" userId="042350f7-9117-4025-912c-ad80bcbc84a7" providerId="ADAL" clId="{AC7EBE98-18E4-4439-98C7-1061C00ABEA7}" dt="2024-01-05T18:33:53.437" v="204" actId="1076"/>
        <pc:sldMkLst>
          <pc:docMk/>
          <pc:sldMk cId="3081573376" sldId="321"/>
        </pc:sldMkLst>
        <pc:spChg chg="mod">
          <ac:chgData name="Emily Hunt" userId="042350f7-9117-4025-912c-ad80bcbc84a7" providerId="ADAL" clId="{AC7EBE98-18E4-4439-98C7-1061C00ABEA7}" dt="2024-01-05T18:28:14.732" v="109" actId="6549"/>
          <ac:spMkLst>
            <pc:docMk/>
            <pc:sldMk cId="3081573376" sldId="321"/>
            <ac:spMk id="2" creationId="{8C4B37BD-164E-AA05-60E9-C8CD7BA8A165}"/>
          </ac:spMkLst>
        </pc:spChg>
        <pc:spChg chg="add mod">
          <ac:chgData name="Emily Hunt" userId="042350f7-9117-4025-912c-ad80bcbc84a7" providerId="ADAL" clId="{AC7EBE98-18E4-4439-98C7-1061C00ABEA7}" dt="2024-01-05T18:28:32.133" v="114" actId="1076"/>
          <ac:spMkLst>
            <pc:docMk/>
            <pc:sldMk cId="3081573376" sldId="321"/>
            <ac:spMk id="4" creationId="{4FAB7E51-6FF5-B075-12D3-F0EFA7CE515A}"/>
          </ac:spMkLst>
        </pc:spChg>
        <pc:spChg chg="add mod">
          <ac:chgData name="Emily Hunt" userId="042350f7-9117-4025-912c-ad80bcbc84a7" providerId="ADAL" clId="{AC7EBE98-18E4-4439-98C7-1061C00ABEA7}" dt="2024-01-05T18:28:46.417" v="122" actId="20577"/>
          <ac:spMkLst>
            <pc:docMk/>
            <pc:sldMk cId="3081573376" sldId="321"/>
            <ac:spMk id="5" creationId="{C4519B4B-E436-3C92-F976-D71F2BDCC2CD}"/>
          </ac:spMkLst>
        </pc:spChg>
        <pc:spChg chg="add mod">
          <ac:chgData name="Emily Hunt" userId="042350f7-9117-4025-912c-ad80bcbc84a7" providerId="ADAL" clId="{AC7EBE98-18E4-4439-98C7-1061C00ABEA7}" dt="2024-01-05T18:29:08.406" v="129" actId="1076"/>
          <ac:spMkLst>
            <pc:docMk/>
            <pc:sldMk cId="3081573376" sldId="321"/>
            <ac:spMk id="6" creationId="{DF24C896-11EA-8D5C-005F-494961A85124}"/>
          </ac:spMkLst>
        </pc:spChg>
        <pc:spChg chg="add mod">
          <ac:chgData name="Emily Hunt" userId="042350f7-9117-4025-912c-ad80bcbc84a7" providerId="ADAL" clId="{AC7EBE98-18E4-4439-98C7-1061C00ABEA7}" dt="2024-01-05T18:30:19.532" v="142" actId="1076"/>
          <ac:spMkLst>
            <pc:docMk/>
            <pc:sldMk cId="3081573376" sldId="321"/>
            <ac:spMk id="7" creationId="{C72D6EDB-E4C4-AD01-5D6F-BF6F691BD334}"/>
          </ac:spMkLst>
        </pc:spChg>
        <pc:spChg chg="add mod">
          <ac:chgData name="Emily Hunt" userId="042350f7-9117-4025-912c-ad80bcbc84a7" providerId="ADAL" clId="{AC7EBE98-18E4-4439-98C7-1061C00ABEA7}" dt="2024-01-05T18:29:14.130" v="131" actId="14100"/>
          <ac:spMkLst>
            <pc:docMk/>
            <pc:sldMk cId="3081573376" sldId="321"/>
            <ac:spMk id="8" creationId="{8D4BFEBA-C3F3-3757-415D-CB1381C93584}"/>
          </ac:spMkLst>
        </pc:spChg>
        <pc:spChg chg="add mod">
          <ac:chgData name="Emily Hunt" userId="042350f7-9117-4025-912c-ad80bcbc84a7" providerId="ADAL" clId="{AC7EBE98-18E4-4439-98C7-1061C00ABEA7}" dt="2024-01-05T18:30:12.012" v="141" actId="6549"/>
          <ac:spMkLst>
            <pc:docMk/>
            <pc:sldMk cId="3081573376" sldId="321"/>
            <ac:spMk id="9" creationId="{BA66E3DC-18BE-930E-CD8F-F19687811F2C}"/>
          </ac:spMkLst>
        </pc:spChg>
        <pc:spChg chg="add mod">
          <ac:chgData name="Emily Hunt" userId="042350f7-9117-4025-912c-ad80bcbc84a7" providerId="ADAL" clId="{AC7EBE98-18E4-4439-98C7-1061C00ABEA7}" dt="2024-01-05T18:28:07.019" v="107" actId="1076"/>
          <ac:spMkLst>
            <pc:docMk/>
            <pc:sldMk cId="3081573376" sldId="321"/>
            <ac:spMk id="11" creationId="{0926D840-C3C1-C1B7-4D80-AA3221B9743E}"/>
          </ac:spMkLst>
        </pc:spChg>
        <pc:picChg chg="add mod">
          <ac:chgData name="Emily Hunt" userId="042350f7-9117-4025-912c-ad80bcbc84a7" providerId="ADAL" clId="{AC7EBE98-18E4-4439-98C7-1061C00ABEA7}" dt="2024-01-05T18:28:22.325" v="111" actId="14100"/>
          <ac:picMkLst>
            <pc:docMk/>
            <pc:sldMk cId="3081573376" sldId="321"/>
            <ac:picMk id="3" creationId="{AC89358D-F030-4F73-DFF0-271FD32FA5B4}"/>
          </ac:picMkLst>
        </pc:picChg>
        <pc:picChg chg="add mod">
          <ac:chgData name="Emily Hunt" userId="042350f7-9117-4025-912c-ad80bcbc84a7" providerId="ADAL" clId="{AC7EBE98-18E4-4439-98C7-1061C00ABEA7}" dt="2024-01-05T18:33:53.437" v="204" actId="1076"/>
          <ac:picMkLst>
            <pc:docMk/>
            <pc:sldMk cId="3081573376" sldId="321"/>
            <ac:picMk id="10" creationId="{B5AC6799-293D-0BEE-FA2E-01624991C746}"/>
          </ac:picMkLst>
        </pc:picChg>
        <pc:picChg chg="del">
          <ac:chgData name="Emily Hunt" userId="042350f7-9117-4025-912c-ad80bcbc84a7" providerId="ADAL" clId="{AC7EBE98-18E4-4439-98C7-1061C00ABEA7}" dt="2024-01-05T18:26:28.338" v="97" actId="478"/>
          <ac:picMkLst>
            <pc:docMk/>
            <pc:sldMk cId="3081573376" sldId="321"/>
            <ac:picMk id="3074" creationId="{9D12D9DC-A4F0-251C-078E-8F3C6C4CA5D9}"/>
          </ac:picMkLst>
        </pc:picChg>
      </pc:sldChg>
      <pc:sldChg chg="addSp delSp modSp add mod">
        <pc:chgData name="Emily Hunt" userId="042350f7-9117-4025-912c-ad80bcbc84a7" providerId="ADAL" clId="{AC7EBE98-18E4-4439-98C7-1061C00ABEA7}" dt="2024-01-05T18:41:18.588" v="569" actId="20577"/>
        <pc:sldMkLst>
          <pc:docMk/>
          <pc:sldMk cId="1021533296" sldId="322"/>
        </pc:sldMkLst>
        <pc:spChg chg="del">
          <ac:chgData name="Emily Hunt" userId="042350f7-9117-4025-912c-ad80bcbc84a7" providerId="ADAL" clId="{AC7EBE98-18E4-4439-98C7-1061C00ABEA7}" dt="2024-01-05T18:30:57.020" v="148" actId="478"/>
          <ac:spMkLst>
            <pc:docMk/>
            <pc:sldMk cId="1021533296" sldId="322"/>
            <ac:spMk id="2" creationId="{8C4B37BD-164E-AA05-60E9-C8CD7BA8A165}"/>
          </ac:spMkLst>
        </pc:spChg>
        <pc:spChg chg="del mod">
          <ac:chgData name="Emily Hunt" userId="042350f7-9117-4025-912c-ad80bcbc84a7" providerId="ADAL" clId="{AC7EBE98-18E4-4439-98C7-1061C00ABEA7}" dt="2024-01-05T18:31:01.376" v="151" actId="478"/>
          <ac:spMkLst>
            <pc:docMk/>
            <pc:sldMk cId="1021533296" sldId="322"/>
            <ac:spMk id="4" creationId="{4FAB7E51-6FF5-B075-12D3-F0EFA7CE515A}"/>
          </ac:spMkLst>
        </pc:spChg>
        <pc:spChg chg="del">
          <ac:chgData name="Emily Hunt" userId="042350f7-9117-4025-912c-ad80bcbc84a7" providerId="ADAL" clId="{AC7EBE98-18E4-4439-98C7-1061C00ABEA7}" dt="2024-01-05T18:31:02.611" v="152" actId="478"/>
          <ac:spMkLst>
            <pc:docMk/>
            <pc:sldMk cId="1021533296" sldId="322"/>
            <ac:spMk id="5" creationId="{C4519B4B-E436-3C92-F976-D71F2BDCC2CD}"/>
          </ac:spMkLst>
        </pc:spChg>
        <pc:spChg chg="del">
          <ac:chgData name="Emily Hunt" userId="042350f7-9117-4025-912c-ad80bcbc84a7" providerId="ADAL" clId="{AC7EBE98-18E4-4439-98C7-1061C00ABEA7}" dt="2024-01-05T18:31:04.134" v="153" actId="478"/>
          <ac:spMkLst>
            <pc:docMk/>
            <pc:sldMk cId="1021533296" sldId="322"/>
            <ac:spMk id="6" creationId="{DF24C896-11EA-8D5C-005F-494961A85124}"/>
          </ac:spMkLst>
        </pc:spChg>
        <pc:spChg chg="del">
          <ac:chgData name="Emily Hunt" userId="042350f7-9117-4025-912c-ad80bcbc84a7" providerId="ADAL" clId="{AC7EBE98-18E4-4439-98C7-1061C00ABEA7}" dt="2024-01-05T18:31:05.094" v="154" actId="478"/>
          <ac:spMkLst>
            <pc:docMk/>
            <pc:sldMk cId="1021533296" sldId="322"/>
            <ac:spMk id="7" creationId="{C72D6EDB-E4C4-AD01-5D6F-BF6F691BD334}"/>
          </ac:spMkLst>
        </pc:spChg>
        <pc:spChg chg="del">
          <ac:chgData name="Emily Hunt" userId="042350f7-9117-4025-912c-ad80bcbc84a7" providerId="ADAL" clId="{AC7EBE98-18E4-4439-98C7-1061C00ABEA7}" dt="2024-01-05T18:31:06.144" v="155" actId="478"/>
          <ac:spMkLst>
            <pc:docMk/>
            <pc:sldMk cId="1021533296" sldId="322"/>
            <ac:spMk id="8" creationId="{8D4BFEBA-C3F3-3757-415D-CB1381C93584}"/>
          </ac:spMkLst>
        </pc:spChg>
        <pc:spChg chg="del">
          <ac:chgData name="Emily Hunt" userId="042350f7-9117-4025-912c-ad80bcbc84a7" providerId="ADAL" clId="{AC7EBE98-18E4-4439-98C7-1061C00ABEA7}" dt="2024-01-05T18:31:07.346" v="156" actId="478"/>
          <ac:spMkLst>
            <pc:docMk/>
            <pc:sldMk cId="1021533296" sldId="322"/>
            <ac:spMk id="9" creationId="{BA66E3DC-18BE-930E-CD8F-F19687811F2C}"/>
          </ac:spMkLst>
        </pc:spChg>
        <pc:spChg chg="add del mod">
          <ac:chgData name="Emily Hunt" userId="042350f7-9117-4025-912c-ad80bcbc84a7" providerId="ADAL" clId="{AC7EBE98-18E4-4439-98C7-1061C00ABEA7}" dt="2024-01-05T18:30:59.327" v="149" actId="478"/>
          <ac:spMkLst>
            <pc:docMk/>
            <pc:sldMk cId="1021533296" sldId="322"/>
            <ac:spMk id="13" creationId="{1225E5D3-90C3-92A7-3D01-A487F2C2D039}"/>
          </ac:spMkLst>
        </pc:spChg>
        <pc:spChg chg="add mod">
          <ac:chgData name="Emily Hunt" userId="042350f7-9117-4025-912c-ad80bcbc84a7" providerId="ADAL" clId="{AC7EBE98-18E4-4439-98C7-1061C00ABEA7}" dt="2024-01-05T18:33:41.112" v="202" actId="14100"/>
          <ac:spMkLst>
            <pc:docMk/>
            <pc:sldMk cId="1021533296" sldId="322"/>
            <ac:spMk id="15" creationId="{DE206AAF-33B3-A079-043A-6E3D3BB9E9DF}"/>
          </ac:spMkLst>
        </pc:spChg>
        <pc:spChg chg="add mod">
          <ac:chgData name="Emily Hunt" userId="042350f7-9117-4025-912c-ad80bcbc84a7" providerId="ADAL" clId="{AC7EBE98-18E4-4439-98C7-1061C00ABEA7}" dt="2024-01-05T18:41:18.588" v="569" actId="20577"/>
          <ac:spMkLst>
            <pc:docMk/>
            <pc:sldMk cId="1021533296" sldId="322"/>
            <ac:spMk id="16" creationId="{A8F2AB78-B482-99BE-738E-B25F14DA91E4}"/>
          </ac:spMkLst>
        </pc:spChg>
        <pc:picChg chg="del">
          <ac:chgData name="Emily Hunt" userId="042350f7-9117-4025-912c-ad80bcbc84a7" providerId="ADAL" clId="{AC7EBE98-18E4-4439-98C7-1061C00ABEA7}" dt="2024-01-05T18:30:55.417" v="147" actId="478"/>
          <ac:picMkLst>
            <pc:docMk/>
            <pc:sldMk cId="1021533296" sldId="322"/>
            <ac:picMk id="3" creationId="{AC89358D-F030-4F73-DFF0-271FD32FA5B4}"/>
          </ac:picMkLst>
        </pc:picChg>
        <pc:picChg chg="del">
          <ac:chgData name="Emily Hunt" userId="042350f7-9117-4025-912c-ad80bcbc84a7" providerId="ADAL" clId="{AC7EBE98-18E4-4439-98C7-1061C00ABEA7}" dt="2024-01-05T18:31:50.749" v="162" actId="478"/>
          <ac:picMkLst>
            <pc:docMk/>
            <pc:sldMk cId="1021533296" sldId="322"/>
            <ac:picMk id="10" creationId="{B5AC6799-293D-0BEE-FA2E-01624991C746}"/>
          </ac:picMkLst>
        </pc:picChg>
        <pc:picChg chg="add mod">
          <ac:chgData name="Emily Hunt" userId="042350f7-9117-4025-912c-ad80bcbc84a7" providerId="ADAL" clId="{AC7EBE98-18E4-4439-98C7-1061C00ABEA7}" dt="2024-01-05T18:33:47.795" v="203" actId="1076"/>
          <ac:picMkLst>
            <pc:docMk/>
            <pc:sldMk cId="1021533296" sldId="322"/>
            <ac:picMk id="14" creationId="{037F0CFF-05AB-44CE-A88E-6070BBD2BCE0}"/>
          </ac:picMkLst>
        </pc:picChg>
      </pc:sldChg>
      <pc:sldChg chg="addSp delSp modSp add mod">
        <pc:chgData name="Emily Hunt" userId="042350f7-9117-4025-912c-ad80bcbc84a7" providerId="ADAL" clId="{AC7EBE98-18E4-4439-98C7-1061C00ABEA7}" dt="2024-01-05T18:37:27.316" v="259" actId="1076"/>
        <pc:sldMkLst>
          <pc:docMk/>
          <pc:sldMk cId="1999145314" sldId="323"/>
        </pc:sldMkLst>
        <pc:spChg chg="add del mod">
          <ac:chgData name="Emily Hunt" userId="042350f7-9117-4025-912c-ad80bcbc84a7" providerId="ADAL" clId="{AC7EBE98-18E4-4439-98C7-1061C00ABEA7}" dt="2024-01-05T18:35:49.645" v="250" actId="478"/>
          <ac:spMkLst>
            <pc:docMk/>
            <pc:sldMk cId="1999145314" sldId="323"/>
            <ac:spMk id="3" creationId="{5B920784-91C0-269F-B7C4-65BAE506537B}"/>
          </ac:spMkLst>
        </pc:spChg>
        <pc:spChg chg="add del">
          <ac:chgData name="Emily Hunt" userId="042350f7-9117-4025-912c-ad80bcbc84a7" providerId="ADAL" clId="{AC7EBE98-18E4-4439-98C7-1061C00ABEA7}" dt="2024-01-05T18:35:49.645" v="250" actId="478"/>
          <ac:spMkLst>
            <pc:docMk/>
            <pc:sldMk cId="1999145314" sldId="323"/>
            <ac:spMk id="15" creationId="{DE206AAF-33B3-A079-043A-6E3D3BB9E9DF}"/>
          </ac:spMkLst>
        </pc:spChg>
        <pc:spChg chg="del">
          <ac:chgData name="Emily Hunt" userId="042350f7-9117-4025-912c-ad80bcbc84a7" providerId="ADAL" clId="{AC7EBE98-18E4-4439-98C7-1061C00ABEA7}" dt="2024-01-05T18:35:51.516" v="251" actId="478"/>
          <ac:spMkLst>
            <pc:docMk/>
            <pc:sldMk cId="1999145314" sldId="323"/>
            <ac:spMk id="16" creationId="{A8F2AB78-B482-99BE-738E-B25F14DA91E4}"/>
          </ac:spMkLst>
        </pc:spChg>
        <pc:picChg chg="add mod">
          <ac:chgData name="Emily Hunt" userId="042350f7-9117-4025-912c-ad80bcbc84a7" providerId="ADAL" clId="{AC7EBE98-18E4-4439-98C7-1061C00ABEA7}" dt="2024-01-05T18:36:09.425" v="254" actId="1076"/>
          <ac:picMkLst>
            <pc:docMk/>
            <pc:sldMk cId="1999145314" sldId="323"/>
            <ac:picMk id="4" creationId="{8F231B1A-07E7-249C-B986-442E53778F55}"/>
          </ac:picMkLst>
        </pc:picChg>
        <pc:picChg chg="mod ord">
          <ac:chgData name="Emily Hunt" userId="042350f7-9117-4025-912c-ad80bcbc84a7" providerId="ADAL" clId="{AC7EBE98-18E4-4439-98C7-1061C00ABEA7}" dt="2024-01-05T18:37:27.316" v="259" actId="1076"/>
          <ac:picMkLst>
            <pc:docMk/>
            <pc:sldMk cId="1999145314" sldId="323"/>
            <ac:picMk id="14" creationId="{037F0CFF-05AB-44CE-A88E-6070BBD2BCE0}"/>
          </ac:picMkLst>
        </pc:picChg>
      </pc:sldChg>
      <pc:sldChg chg="addSp modSp add mod">
        <pc:chgData name="Emily Hunt" userId="042350f7-9117-4025-912c-ad80bcbc84a7" providerId="ADAL" clId="{AC7EBE98-18E4-4439-98C7-1061C00ABEA7}" dt="2024-01-05T18:50:47.021" v="909" actId="14100"/>
        <pc:sldMkLst>
          <pc:docMk/>
          <pc:sldMk cId="213482881" sldId="324"/>
        </pc:sldMkLst>
        <pc:spChg chg="add mod">
          <ac:chgData name="Emily Hunt" userId="042350f7-9117-4025-912c-ad80bcbc84a7" providerId="ADAL" clId="{AC7EBE98-18E4-4439-98C7-1061C00ABEA7}" dt="2024-01-05T18:50:03.626" v="886" actId="1076"/>
          <ac:spMkLst>
            <pc:docMk/>
            <pc:sldMk cId="213482881" sldId="324"/>
            <ac:spMk id="5" creationId="{E7C43E49-5EF7-3F82-B352-C70BF0618B7C}"/>
          </ac:spMkLst>
        </pc:spChg>
        <pc:spChg chg="mod">
          <ac:chgData name="Emily Hunt" userId="042350f7-9117-4025-912c-ad80bcbc84a7" providerId="ADAL" clId="{AC7EBE98-18E4-4439-98C7-1061C00ABEA7}" dt="2024-01-05T18:45:03.541" v="751" actId="27636"/>
          <ac:spMkLst>
            <pc:docMk/>
            <pc:sldMk cId="213482881" sldId="324"/>
            <ac:spMk id="15" creationId="{DE206AAF-33B3-A079-043A-6E3D3BB9E9DF}"/>
          </ac:spMkLst>
        </pc:spChg>
        <pc:spChg chg="mod">
          <ac:chgData name="Emily Hunt" userId="042350f7-9117-4025-912c-ad80bcbc84a7" providerId="ADAL" clId="{AC7EBE98-18E4-4439-98C7-1061C00ABEA7}" dt="2024-01-05T18:50:47.021" v="909" actId="14100"/>
          <ac:spMkLst>
            <pc:docMk/>
            <pc:sldMk cId="213482881" sldId="324"/>
            <ac:spMk id="16" creationId="{A8F2AB78-B482-99BE-738E-B25F14DA91E4}"/>
          </ac:spMkLst>
        </pc:spChg>
        <pc:picChg chg="add mod">
          <ac:chgData name="Emily Hunt" userId="042350f7-9117-4025-912c-ad80bcbc84a7" providerId="ADAL" clId="{AC7EBE98-18E4-4439-98C7-1061C00ABEA7}" dt="2024-01-05T18:49:25.991" v="827" actId="1076"/>
          <ac:picMkLst>
            <pc:docMk/>
            <pc:sldMk cId="213482881" sldId="324"/>
            <ac:picMk id="3" creationId="{EB91DBB2-A130-4FF5-33C7-F51E58ED6F76}"/>
          </ac:picMkLst>
        </pc:picChg>
      </pc:sldChg>
      <pc:sldChg chg="addSp delSp add del setBg delDesignElem">
        <pc:chgData name="Emily Hunt" userId="042350f7-9117-4025-912c-ad80bcbc84a7" providerId="ADAL" clId="{AC7EBE98-18E4-4439-98C7-1061C00ABEA7}" dt="2024-01-05T18:51:16.009" v="912"/>
        <pc:sldMkLst>
          <pc:docMk/>
          <pc:sldMk cId="921363385" sldId="325"/>
        </pc:sldMkLst>
        <pc:spChg chg="add del">
          <ac:chgData name="Emily Hunt" userId="042350f7-9117-4025-912c-ad80bcbc84a7" providerId="ADAL" clId="{AC7EBE98-18E4-4439-98C7-1061C00ABEA7}" dt="2024-01-05T18:51:16.009" v="912"/>
          <ac:spMkLst>
            <pc:docMk/>
            <pc:sldMk cId="921363385" sldId="325"/>
            <ac:spMk id="13" creationId="{B5E4CBEC-18A2-4509-A45D-D5E653582CED}"/>
          </ac:spMkLst>
        </pc:spChg>
        <pc:spChg chg="add del">
          <ac:chgData name="Emily Hunt" userId="042350f7-9117-4025-912c-ad80bcbc84a7" providerId="ADAL" clId="{AC7EBE98-18E4-4439-98C7-1061C00ABEA7}" dt="2024-01-05T18:51:16.009" v="912"/>
          <ac:spMkLst>
            <pc:docMk/>
            <pc:sldMk cId="921363385" sldId="325"/>
            <ac:spMk id="15" creationId="{0A5EA4A7-4381-4FC6-AA9A-C9EA77B84F8A}"/>
          </ac:spMkLst>
        </pc:spChg>
        <pc:spChg chg="add del">
          <ac:chgData name="Emily Hunt" userId="042350f7-9117-4025-912c-ad80bcbc84a7" providerId="ADAL" clId="{AC7EBE98-18E4-4439-98C7-1061C00ABEA7}" dt="2024-01-05T18:51:16.009" v="912"/>
          <ac:spMkLst>
            <pc:docMk/>
            <pc:sldMk cId="921363385" sldId="325"/>
            <ac:spMk id="17" creationId="{E6295D53-0474-4725-85BE-1F15FCC2D97F}"/>
          </ac:spMkLst>
        </pc:spChg>
      </pc:sldChg>
      <pc:sldChg chg="addSp delSp modSp add mod ord">
        <pc:chgData name="Emily Hunt" userId="042350f7-9117-4025-912c-ad80bcbc84a7" providerId="ADAL" clId="{AC7EBE98-18E4-4439-98C7-1061C00ABEA7}" dt="2024-01-05T18:54:29.794" v="1250"/>
        <pc:sldMkLst>
          <pc:docMk/>
          <pc:sldMk cId="3581462804" sldId="325"/>
        </pc:sldMkLst>
        <pc:spChg chg="mod">
          <ac:chgData name="Emily Hunt" userId="042350f7-9117-4025-912c-ad80bcbc84a7" providerId="ADAL" clId="{AC7EBE98-18E4-4439-98C7-1061C00ABEA7}" dt="2024-01-05T18:54:20.010" v="1248" actId="404"/>
          <ac:spMkLst>
            <pc:docMk/>
            <pc:sldMk cId="3581462804" sldId="325"/>
            <ac:spMk id="2" creationId="{69F2D289-F635-5424-537B-B54B04EE253D}"/>
          </ac:spMkLst>
        </pc:spChg>
        <pc:spChg chg="add del mod">
          <ac:chgData name="Emily Hunt" userId="042350f7-9117-4025-912c-ad80bcbc84a7" providerId="ADAL" clId="{AC7EBE98-18E4-4439-98C7-1061C00ABEA7}" dt="2024-01-05T18:51:58.253" v="930" actId="478"/>
          <ac:spMkLst>
            <pc:docMk/>
            <pc:sldMk cId="3581462804" sldId="325"/>
            <ac:spMk id="3" creationId="{83BAF90F-BBAE-F6D0-5092-C0184556ED2D}"/>
          </ac:spMkLst>
        </pc:spChg>
        <pc:spChg chg="add mod">
          <ac:chgData name="Emily Hunt" userId="042350f7-9117-4025-912c-ad80bcbc84a7" providerId="ADAL" clId="{AC7EBE98-18E4-4439-98C7-1061C00ABEA7}" dt="2024-01-05T18:53:57.787" v="1231" actId="27636"/>
          <ac:spMkLst>
            <pc:docMk/>
            <pc:sldMk cId="3581462804" sldId="325"/>
            <ac:spMk id="4" creationId="{8E8F7CE0-4716-7329-C46F-1B6AC73E16D1}"/>
          </ac:spMkLst>
        </pc:spChg>
        <pc:graphicFrameChg chg="del mod">
          <ac:chgData name="Emily Hunt" userId="042350f7-9117-4025-912c-ad80bcbc84a7" providerId="ADAL" clId="{AC7EBE98-18E4-4439-98C7-1061C00ABEA7}" dt="2024-01-05T18:51:40.518" v="927" actId="478"/>
          <ac:graphicFrameMkLst>
            <pc:docMk/>
            <pc:sldMk cId="3581462804" sldId="325"/>
            <ac:graphicFrameMk id="10" creationId="{8955044E-9F27-67C2-59F2-7C4CA0AFDD8D}"/>
          </ac:graphicFrameMkLst>
        </pc:graphicFrameChg>
      </pc:sldChg>
      <pc:sldChg chg="add">
        <pc:chgData name="Emily Hunt" userId="042350f7-9117-4025-912c-ad80bcbc84a7" providerId="ADAL" clId="{AC7EBE98-18E4-4439-98C7-1061C00ABEA7}" dt="2024-01-05T18:58:27.604" v="1326"/>
        <pc:sldMkLst>
          <pc:docMk/>
          <pc:sldMk cId="776329292" sldId="326"/>
        </pc:sldMkLst>
      </pc:sldChg>
    </pc:docChg>
  </pc:docChgLst>
  <pc:docChgLst>
    <pc:chgData name="Emily Hunt" userId="042350f7-9117-4025-912c-ad80bcbc84a7" providerId="ADAL" clId="{B1C38D5D-D79C-4F3E-BC65-E893EF89F6AE}"/>
    <pc:docChg chg="undo custSel addSld delSld modSld sldOrd">
      <pc:chgData name="Emily Hunt" userId="042350f7-9117-4025-912c-ad80bcbc84a7" providerId="ADAL" clId="{B1C38D5D-D79C-4F3E-BC65-E893EF89F6AE}" dt="2023-02-28T21:06:17.423" v="1470" actId="207"/>
      <pc:docMkLst>
        <pc:docMk/>
      </pc:docMkLst>
      <pc:sldChg chg="modSp mod">
        <pc:chgData name="Emily Hunt" userId="042350f7-9117-4025-912c-ad80bcbc84a7" providerId="ADAL" clId="{B1C38D5D-D79C-4F3E-BC65-E893EF89F6AE}" dt="2023-02-28T21:06:17.423" v="1470" actId="207"/>
        <pc:sldMkLst>
          <pc:docMk/>
          <pc:sldMk cId="3875473494" sldId="256"/>
        </pc:sldMkLst>
        <pc:spChg chg="mod">
          <ac:chgData name="Emily Hunt" userId="042350f7-9117-4025-912c-ad80bcbc84a7" providerId="ADAL" clId="{B1C38D5D-D79C-4F3E-BC65-E893EF89F6AE}" dt="2023-02-28T21:06:17.423" v="1470" actId="207"/>
          <ac:spMkLst>
            <pc:docMk/>
            <pc:sldMk cId="3875473494" sldId="256"/>
            <ac:spMk id="2" creationId="{00000000-0000-0000-0000-000000000000}"/>
          </ac:spMkLst>
        </pc:spChg>
        <pc:spChg chg="mod">
          <ac:chgData name="Emily Hunt" userId="042350f7-9117-4025-912c-ad80bcbc84a7" providerId="ADAL" clId="{B1C38D5D-D79C-4F3E-BC65-E893EF89F6AE}" dt="2023-02-28T21:06:12.464" v="1469" actId="207"/>
          <ac:spMkLst>
            <pc:docMk/>
            <pc:sldMk cId="3875473494" sldId="256"/>
            <ac:spMk id="3" creationId="{00000000-0000-0000-0000-000000000000}"/>
          </ac:spMkLst>
        </pc:spChg>
      </pc:sldChg>
      <pc:sldChg chg="del">
        <pc:chgData name="Emily Hunt" userId="042350f7-9117-4025-912c-ad80bcbc84a7" providerId="ADAL" clId="{B1C38D5D-D79C-4F3E-BC65-E893EF89F6AE}" dt="2023-02-28T20:05:57.144" v="150" actId="47"/>
        <pc:sldMkLst>
          <pc:docMk/>
          <pc:sldMk cId="3771443919" sldId="275"/>
        </pc:sldMkLst>
      </pc:sldChg>
      <pc:sldChg chg="modSp add del mod">
        <pc:chgData name="Emily Hunt" userId="042350f7-9117-4025-912c-ad80bcbc84a7" providerId="ADAL" clId="{B1C38D5D-D79C-4F3E-BC65-E893EF89F6AE}" dt="2023-02-28T20:27:52.408" v="578" actId="47"/>
        <pc:sldMkLst>
          <pc:docMk/>
          <pc:sldMk cId="2489753621" sldId="277"/>
        </pc:sldMkLst>
        <pc:spChg chg="mod">
          <ac:chgData name="Emily Hunt" userId="042350f7-9117-4025-912c-ad80bcbc84a7" providerId="ADAL" clId="{B1C38D5D-D79C-4F3E-BC65-E893EF89F6AE}" dt="2023-02-28T20:04:51.921" v="142" actId="20577"/>
          <ac:spMkLst>
            <pc:docMk/>
            <pc:sldMk cId="2489753621" sldId="277"/>
            <ac:spMk id="2" creationId="{00000000-0000-0000-0000-000000000000}"/>
          </ac:spMkLst>
        </pc:spChg>
      </pc:sldChg>
      <pc:sldChg chg="ord">
        <pc:chgData name="Emily Hunt" userId="042350f7-9117-4025-912c-ad80bcbc84a7" providerId="ADAL" clId="{B1C38D5D-D79C-4F3E-BC65-E893EF89F6AE}" dt="2023-02-28T20:05:39.026" v="145"/>
        <pc:sldMkLst>
          <pc:docMk/>
          <pc:sldMk cId="921193279" sldId="284"/>
        </pc:sldMkLst>
      </pc:sldChg>
      <pc:sldChg chg="modSp del mod">
        <pc:chgData name="Emily Hunt" userId="042350f7-9117-4025-912c-ad80bcbc84a7" providerId="ADAL" clId="{B1C38D5D-D79C-4F3E-BC65-E893EF89F6AE}" dt="2023-02-28T20:43:01.982" v="994" actId="47"/>
        <pc:sldMkLst>
          <pc:docMk/>
          <pc:sldMk cId="313481632" sldId="287"/>
        </pc:sldMkLst>
        <pc:spChg chg="mod">
          <ac:chgData name="Emily Hunt" userId="042350f7-9117-4025-912c-ad80bcbc84a7" providerId="ADAL" clId="{B1C38D5D-D79C-4F3E-BC65-E893EF89F6AE}" dt="2023-02-28T20:06:38.831" v="164" actId="20577"/>
          <ac:spMkLst>
            <pc:docMk/>
            <pc:sldMk cId="313481632" sldId="287"/>
            <ac:spMk id="2" creationId="{00000000-0000-0000-0000-000000000000}"/>
          </ac:spMkLst>
        </pc:spChg>
        <pc:graphicFrameChg chg="mod">
          <ac:chgData name="Emily Hunt" userId="042350f7-9117-4025-912c-ad80bcbc84a7" providerId="ADAL" clId="{B1C38D5D-D79C-4F3E-BC65-E893EF89F6AE}" dt="2023-02-28T20:07:29.962" v="231" actId="113"/>
          <ac:graphicFrameMkLst>
            <pc:docMk/>
            <pc:sldMk cId="313481632" sldId="287"/>
            <ac:graphicFrameMk id="3" creationId="{00000000-0000-0000-0000-000000000000}"/>
          </ac:graphicFrameMkLst>
        </pc:graphicFrameChg>
      </pc:sldChg>
      <pc:sldChg chg="modSp del mod">
        <pc:chgData name="Emily Hunt" userId="042350f7-9117-4025-912c-ad80bcbc84a7" providerId="ADAL" clId="{B1C38D5D-D79C-4F3E-BC65-E893EF89F6AE}" dt="2023-02-28T20:27:53.607" v="579" actId="47"/>
        <pc:sldMkLst>
          <pc:docMk/>
          <pc:sldMk cId="3578072850" sldId="294"/>
        </pc:sldMkLst>
        <pc:spChg chg="mod">
          <ac:chgData name="Emily Hunt" userId="042350f7-9117-4025-912c-ad80bcbc84a7" providerId="ADAL" clId="{B1C38D5D-D79C-4F3E-BC65-E893EF89F6AE}" dt="2023-02-28T20:05:00.506" v="143"/>
          <ac:spMkLst>
            <pc:docMk/>
            <pc:sldMk cId="3578072850" sldId="294"/>
            <ac:spMk id="2" creationId="{00000000-0000-0000-0000-000000000000}"/>
          </ac:spMkLst>
        </pc:spChg>
      </pc:sldChg>
      <pc:sldChg chg="del">
        <pc:chgData name="Emily Hunt" userId="042350f7-9117-4025-912c-ad80bcbc84a7" providerId="ADAL" clId="{B1C38D5D-D79C-4F3E-BC65-E893EF89F6AE}" dt="2023-02-28T20:05:59.131" v="152" actId="47"/>
        <pc:sldMkLst>
          <pc:docMk/>
          <pc:sldMk cId="3060589084" sldId="295"/>
        </pc:sldMkLst>
      </pc:sldChg>
      <pc:sldChg chg="del">
        <pc:chgData name="Emily Hunt" userId="042350f7-9117-4025-912c-ad80bcbc84a7" providerId="ADAL" clId="{B1C38D5D-D79C-4F3E-BC65-E893EF89F6AE}" dt="2023-02-28T20:06:00.882" v="153" actId="47"/>
        <pc:sldMkLst>
          <pc:docMk/>
          <pc:sldMk cId="3849747292" sldId="296"/>
        </pc:sldMkLst>
      </pc:sldChg>
      <pc:sldChg chg="del">
        <pc:chgData name="Emily Hunt" userId="042350f7-9117-4025-912c-ad80bcbc84a7" providerId="ADAL" clId="{B1C38D5D-D79C-4F3E-BC65-E893EF89F6AE}" dt="2023-02-28T20:05:52.678" v="148" actId="47"/>
        <pc:sldMkLst>
          <pc:docMk/>
          <pc:sldMk cId="542148765" sldId="297"/>
        </pc:sldMkLst>
      </pc:sldChg>
      <pc:sldChg chg="addSp delSp modSp new del mod ord">
        <pc:chgData name="Emily Hunt" userId="042350f7-9117-4025-912c-ad80bcbc84a7" providerId="ADAL" clId="{B1C38D5D-D79C-4F3E-BC65-E893EF89F6AE}" dt="2023-02-28T20:27:50.608" v="577" actId="47"/>
        <pc:sldMkLst>
          <pc:docMk/>
          <pc:sldMk cId="974885300" sldId="299"/>
        </pc:sldMkLst>
        <pc:spChg chg="mod">
          <ac:chgData name="Emily Hunt" userId="042350f7-9117-4025-912c-ad80bcbc84a7" providerId="ADAL" clId="{B1C38D5D-D79C-4F3E-BC65-E893EF89F6AE}" dt="2023-02-28T20:08:47.170" v="235" actId="207"/>
          <ac:spMkLst>
            <pc:docMk/>
            <pc:sldMk cId="974885300" sldId="299"/>
            <ac:spMk id="2" creationId="{43A01D70-17A5-7919-7003-F1E7CE15F726}"/>
          </ac:spMkLst>
        </pc:spChg>
        <pc:spChg chg="add del mod">
          <ac:chgData name="Emily Hunt" userId="042350f7-9117-4025-912c-ad80bcbc84a7" providerId="ADAL" clId="{B1C38D5D-D79C-4F3E-BC65-E893EF89F6AE}" dt="2023-02-28T20:11:57.657" v="276" actId="12084"/>
          <ac:spMkLst>
            <pc:docMk/>
            <pc:sldMk cId="974885300" sldId="299"/>
            <ac:spMk id="3" creationId="{EFE1E995-D490-2C87-0534-37C3FF85F806}"/>
          </ac:spMkLst>
        </pc:spChg>
        <pc:graphicFrameChg chg="add del mod">
          <ac:chgData name="Emily Hunt" userId="042350f7-9117-4025-912c-ad80bcbc84a7" providerId="ADAL" clId="{B1C38D5D-D79C-4F3E-BC65-E893EF89F6AE}" dt="2023-02-28T20:11:24.646" v="274" actId="12084"/>
          <ac:graphicFrameMkLst>
            <pc:docMk/>
            <pc:sldMk cId="974885300" sldId="299"/>
            <ac:graphicFrameMk id="4" creationId="{68FB07A0-F621-DF78-397D-3F0AE5368047}"/>
          </ac:graphicFrameMkLst>
        </pc:graphicFrameChg>
        <pc:graphicFrameChg chg="add mod modGraphic">
          <ac:chgData name="Emily Hunt" userId="042350f7-9117-4025-912c-ad80bcbc84a7" providerId="ADAL" clId="{B1C38D5D-D79C-4F3E-BC65-E893EF89F6AE}" dt="2023-02-28T20:12:45.196" v="284" actId="113"/>
          <ac:graphicFrameMkLst>
            <pc:docMk/>
            <pc:sldMk cId="974885300" sldId="299"/>
            <ac:graphicFrameMk id="5" creationId="{64722688-09CE-13F0-D181-3DAB6FFF9497}"/>
          </ac:graphicFrameMkLst>
        </pc:graphicFrameChg>
      </pc:sldChg>
      <pc:sldChg chg="del">
        <pc:chgData name="Emily Hunt" userId="042350f7-9117-4025-912c-ad80bcbc84a7" providerId="ADAL" clId="{B1C38D5D-D79C-4F3E-BC65-E893EF89F6AE}" dt="2023-02-28T20:05:48.415" v="146" actId="47"/>
        <pc:sldMkLst>
          <pc:docMk/>
          <pc:sldMk cId="1519560831" sldId="299"/>
        </pc:sldMkLst>
      </pc:sldChg>
      <pc:sldChg chg="del">
        <pc:chgData name="Emily Hunt" userId="042350f7-9117-4025-912c-ad80bcbc84a7" providerId="ADAL" clId="{B1C38D5D-D79C-4F3E-BC65-E893EF89F6AE}" dt="2023-02-28T20:05:49.871" v="147" actId="47"/>
        <pc:sldMkLst>
          <pc:docMk/>
          <pc:sldMk cId="1449554701" sldId="300"/>
        </pc:sldMkLst>
      </pc:sldChg>
      <pc:sldChg chg="addSp delSp modSp new mod">
        <pc:chgData name="Emily Hunt" userId="042350f7-9117-4025-912c-ad80bcbc84a7" providerId="ADAL" clId="{B1C38D5D-D79C-4F3E-BC65-E893EF89F6AE}" dt="2023-02-28T20:27:34.953" v="576" actId="120"/>
        <pc:sldMkLst>
          <pc:docMk/>
          <pc:sldMk cId="4259078181" sldId="300"/>
        </pc:sldMkLst>
        <pc:spChg chg="mod">
          <ac:chgData name="Emily Hunt" userId="042350f7-9117-4025-912c-ad80bcbc84a7" providerId="ADAL" clId="{B1C38D5D-D79C-4F3E-BC65-E893EF89F6AE}" dt="2023-02-28T20:25:17.119" v="538" actId="1076"/>
          <ac:spMkLst>
            <pc:docMk/>
            <pc:sldMk cId="4259078181" sldId="300"/>
            <ac:spMk id="2" creationId="{69F2D289-F635-5424-537B-B54B04EE253D}"/>
          </ac:spMkLst>
        </pc:spChg>
        <pc:spChg chg="del mod">
          <ac:chgData name="Emily Hunt" userId="042350f7-9117-4025-912c-ad80bcbc84a7" providerId="ADAL" clId="{B1C38D5D-D79C-4F3E-BC65-E893EF89F6AE}" dt="2023-02-28T20:17:59.383" v="433" actId="12084"/>
          <ac:spMkLst>
            <pc:docMk/>
            <pc:sldMk cId="4259078181" sldId="300"/>
            <ac:spMk id="3" creationId="{C6058FE5-25DA-6C61-B312-9475FDFCD5CE}"/>
          </ac:spMkLst>
        </pc:spChg>
        <pc:graphicFrameChg chg="add mod modGraphic">
          <ac:chgData name="Emily Hunt" userId="042350f7-9117-4025-912c-ad80bcbc84a7" providerId="ADAL" clId="{B1C38D5D-D79C-4F3E-BC65-E893EF89F6AE}" dt="2023-02-28T20:27:34.953" v="576" actId="120"/>
          <ac:graphicFrameMkLst>
            <pc:docMk/>
            <pc:sldMk cId="4259078181" sldId="300"/>
            <ac:graphicFrameMk id="4" creationId="{E329A089-3474-7846-79B1-457E8418990E}"/>
          </ac:graphicFrameMkLst>
        </pc:graphicFrameChg>
        <pc:picChg chg="add mod">
          <ac:chgData name="Emily Hunt" userId="042350f7-9117-4025-912c-ad80bcbc84a7" providerId="ADAL" clId="{B1C38D5D-D79C-4F3E-BC65-E893EF89F6AE}" dt="2023-02-28T20:22:17.344" v="481" actId="14100"/>
          <ac:picMkLst>
            <pc:docMk/>
            <pc:sldMk cId="4259078181" sldId="300"/>
            <ac:picMk id="5" creationId="{B829CB19-310D-96CE-D95B-0C8285D160CB}"/>
          </ac:picMkLst>
        </pc:picChg>
      </pc:sldChg>
      <pc:sldChg chg="del">
        <pc:chgData name="Emily Hunt" userId="042350f7-9117-4025-912c-ad80bcbc84a7" providerId="ADAL" clId="{B1C38D5D-D79C-4F3E-BC65-E893EF89F6AE}" dt="2023-02-28T20:05:58.196" v="151" actId="47"/>
        <pc:sldMkLst>
          <pc:docMk/>
          <pc:sldMk cId="628259098" sldId="301"/>
        </pc:sldMkLst>
      </pc:sldChg>
      <pc:sldChg chg="addSp delSp modSp new mod">
        <pc:chgData name="Emily Hunt" userId="042350f7-9117-4025-912c-ad80bcbc84a7" providerId="ADAL" clId="{B1C38D5D-D79C-4F3E-BC65-E893EF89F6AE}" dt="2023-02-28T20:44:03.842" v="997" actId="115"/>
        <pc:sldMkLst>
          <pc:docMk/>
          <pc:sldMk cId="3507415074" sldId="301"/>
        </pc:sldMkLst>
        <pc:spChg chg="mod">
          <ac:chgData name="Emily Hunt" userId="042350f7-9117-4025-912c-ad80bcbc84a7" providerId="ADAL" clId="{B1C38D5D-D79C-4F3E-BC65-E893EF89F6AE}" dt="2023-02-28T20:36:20.573" v="944" actId="20577"/>
          <ac:spMkLst>
            <pc:docMk/>
            <pc:sldMk cId="3507415074" sldId="301"/>
            <ac:spMk id="2" creationId="{8C4B37BD-164E-AA05-60E9-C8CD7BA8A165}"/>
          </ac:spMkLst>
        </pc:spChg>
        <pc:spChg chg="del mod">
          <ac:chgData name="Emily Hunt" userId="042350f7-9117-4025-912c-ad80bcbc84a7" providerId="ADAL" clId="{B1C38D5D-D79C-4F3E-BC65-E893EF89F6AE}" dt="2023-02-28T20:36:52.972" v="945" actId="12084"/>
          <ac:spMkLst>
            <pc:docMk/>
            <pc:sldMk cId="3507415074" sldId="301"/>
            <ac:spMk id="3" creationId="{48BE569B-679D-BC25-39CE-3A5056933C99}"/>
          </ac:spMkLst>
        </pc:spChg>
        <pc:graphicFrameChg chg="add mod">
          <ac:chgData name="Emily Hunt" userId="042350f7-9117-4025-912c-ad80bcbc84a7" providerId="ADAL" clId="{B1C38D5D-D79C-4F3E-BC65-E893EF89F6AE}" dt="2023-02-28T20:44:03.842" v="997" actId="115"/>
          <ac:graphicFrameMkLst>
            <pc:docMk/>
            <pc:sldMk cId="3507415074" sldId="301"/>
            <ac:graphicFrameMk id="4" creationId="{02E861BB-03A1-7462-BADB-7BC88B27C6AE}"/>
          </ac:graphicFrameMkLst>
        </pc:graphicFrameChg>
        <pc:picChg chg="add del mod">
          <ac:chgData name="Emily Hunt" userId="042350f7-9117-4025-912c-ad80bcbc84a7" providerId="ADAL" clId="{B1C38D5D-D79C-4F3E-BC65-E893EF89F6AE}" dt="2023-02-28T20:41:30.080" v="992" actId="478"/>
          <ac:picMkLst>
            <pc:docMk/>
            <pc:sldMk cId="3507415074" sldId="301"/>
            <ac:picMk id="5" creationId="{5C50DEF9-A67E-E98F-F0ED-B83F4CCC9578}"/>
          </ac:picMkLst>
        </pc:picChg>
      </pc:sldChg>
      <pc:sldChg chg="del">
        <pc:chgData name="Emily Hunt" userId="042350f7-9117-4025-912c-ad80bcbc84a7" providerId="ADAL" clId="{B1C38D5D-D79C-4F3E-BC65-E893EF89F6AE}" dt="2023-02-28T20:05:55.924" v="149" actId="47"/>
        <pc:sldMkLst>
          <pc:docMk/>
          <pc:sldMk cId="2321526242" sldId="302"/>
        </pc:sldMkLst>
      </pc:sldChg>
      <pc:sldChg chg="modSp add del mod">
        <pc:chgData name="Emily Hunt" userId="042350f7-9117-4025-912c-ad80bcbc84a7" providerId="ADAL" clId="{B1C38D5D-D79C-4F3E-BC65-E893EF89F6AE}" dt="2023-02-28T20:52:45.399" v="1351" actId="47"/>
        <pc:sldMkLst>
          <pc:docMk/>
          <pc:sldMk cId="3575300033" sldId="302"/>
        </pc:sldMkLst>
        <pc:spChg chg="mod">
          <ac:chgData name="Emily Hunt" userId="042350f7-9117-4025-912c-ad80bcbc84a7" providerId="ADAL" clId="{B1C38D5D-D79C-4F3E-BC65-E893EF89F6AE}" dt="2023-02-28T20:44:56.443" v="1010" actId="20577"/>
          <ac:spMkLst>
            <pc:docMk/>
            <pc:sldMk cId="3575300033" sldId="302"/>
            <ac:spMk id="2" creationId="{8C4B37BD-164E-AA05-60E9-C8CD7BA8A165}"/>
          </ac:spMkLst>
        </pc:spChg>
        <pc:graphicFrameChg chg="mod">
          <ac:chgData name="Emily Hunt" userId="042350f7-9117-4025-912c-ad80bcbc84a7" providerId="ADAL" clId="{B1C38D5D-D79C-4F3E-BC65-E893EF89F6AE}" dt="2023-02-28T20:45:28.739" v="1140" actId="20577"/>
          <ac:graphicFrameMkLst>
            <pc:docMk/>
            <pc:sldMk cId="3575300033" sldId="302"/>
            <ac:graphicFrameMk id="4" creationId="{02E861BB-03A1-7462-BADB-7BC88B27C6AE}"/>
          </ac:graphicFrameMkLst>
        </pc:graphicFrameChg>
      </pc:sldChg>
      <pc:sldChg chg="new del">
        <pc:chgData name="Emily Hunt" userId="042350f7-9117-4025-912c-ad80bcbc84a7" providerId="ADAL" clId="{B1C38D5D-D79C-4F3E-BC65-E893EF89F6AE}" dt="2023-02-28T20:44:50.165" v="999" actId="680"/>
        <pc:sldMkLst>
          <pc:docMk/>
          <pc:sldMk cId="4238179521" sldId="302"/>
        </pc:sldMkLst>
      </pc:sldChg>
      <pc:sldChg chg="addSp delSp modSp new mod">
        <pc:chgData name="Emily Hunt" userId="042350f7-9117-4025-912c-ad80bcbc84a7" providerId="ADAL" clId="{B1C38D5D-D79C-4F3E-BC65-E893EF89F6AE}" dt="2023-02-28T21:01:22.551" v="1362" actId="1076"/>
        <pc:sldMkLst>
          <pc:docMk/>
          <pc:sldMk cId="220032994" sldId="303"/>
        </pc:sldMkLst>
        <pc:spChg chg="mod">
          <ac:chgData name="Emily Hunt" userId="042350f7-9117-4025-912c-ad80bcbc84a7" providerId="ADAL" clId="{B1C38D5D-D79C-4F3E-BC65-E893EF89F6AE}" dt="2023-02-28T21:01:22.551" v="1362" actId="1076"/>
          <ac:spMkLst>
            <pc:docMk/>
            <pc:sldMk cId="220032994" sldId="303"/>
            <ac:spMk id="2" creationId="{5131B833-0C36-2A7C-12C8-9808923AA140}"/>
          </ac:spMkLst>
        </pc:spChg>
        <pc:spChg chg="del mod">
          <ac:chgData name="Emily Hunt" userId="042350f7-9117-4025-912c-ad80bcbc84a7" providerId="ADAL" clId="{B1C38D5D-D79C-4F3E-BC65-E893EF89F6AE}" dt="2023-02-28T20:48:30.882" v="1314" actId="12084"/>
          <ac:spMkLst>
            <pc:docMk/>
            <pc:sldMk cId="220032994" sldId="303"/>
            <ac:spMk id="3" creationId="{F1F7C85A-6703-448F-FE42-BC6C7F22956E}"/>
          </ac:spMkLst>
        </pc:spChg>
        <pc:graphicFrameChg chg="add mod modGraphic">
          <ac:chgData name="Emily Hunt" userId="042350f7-9117-4025-912c-ad80bcbc84a7" providerId="ADAL" clId="{B1C38D5D-D79C-4F3E-BC65-E893EF89F6AE}" dt="2023-02-28T21:01:13.601" v="1361"/>
          <ac:graphicFrameMkLst>
            <pc:docMk/>
            <pc:sldMk cId="220032994" sldId="303"/>
            <ac:graphicFrameMk id="6" creationId="{29C29240-2E1C-A193-DC51-2713FD268561}"/>
          </ac:graphicFrameMkLst>
        </pc:graphicFrameChg>
        <pc:picChg chg="add del mod">
          <ac:chgData name="Emily Hunt" userId="042350f7-9117-4025-912c-ad80bcbc84a7" providerId="ADAL" clId="{B1C38D5D-D79C-4F3E-BC65-E893EF89F6AE}" dt="2023-02-28T20:47:30.501" v="1302" actId="478"/>
          <ac:picMkLst>
            <pc:docMk/>
            <pc:sldMk cId="220032994" sldId="303"/>
            <ac:picMk id="5" creationId="{D3F5583D-B4B7-638A-854A-F19AE2A4EB5C}"/>
          </ac:picMkLst>
        </pc:picChg>
      </pc:sldChg>
      <pc:sldChg chg="del">
        <pc:chgData name="Emily Hunt" userId="042350f7-9117-4025-912c-ad80bcbc84a7" providerId="ADAL" clId="{B1C38D5D-D79C-4F3E-BC65-E893EF89F6AE}" dt="2023-02-28T20:06:02.739" v="154" actId="47"/>
        <pc:sldMkLst>
          <pc:docMk/>
          <pc:sldMk cId="4208717070" sldId="30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8C2BC9-6A93-4F54-9862-94B3C877F53D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A4B7F7E-E3BC-4645-AB8B-8B4C9D801246}">
      <dgm:prSet/>
      <dgm:spPr>
        <a:solidFill>
          <a:schemeClr val="accent1"/>
        </a:solidFill>
      </dgm:spPr>
      <dgm:t>
        <a:bodyPr/>
        <a:lstStyle/>
        <a:p>
          <a:r>
            <a:rPr lang="en-US" b="1" dirty="0"/>
            <a:t>Safe water is available for critical uses, even in a drought</a:t>
          </a:r>
          <a:endParaRPr lang="en-US" dirty="0"/>
        </a:p>
      </dgm:t>
    </dgm:pt>
    <dgm:pt modelId="{0DEF25F4-CB97-4900-9AF0-F99BC67B51F0}" type="parTrans" cxnId="{6F49D761-2F6D-41D1-BA07-CEDC2133A685}">
      <dgm:prSet/>
      <dgm:spPr/>
      <dgm:t>
        <a:bodyPr/>
        <a:lstStyle/>
        <a:p>
          <a:endParaRPr lang="en-US"/>
        </a:p>
      </dgm:t>
    </dgm:pt>
    <dgm:pt modelId="{E8D9BC9E-A305-4097-8B7E-0CFD96B37907}" type="sibTrans" cxnId="{6F49D761-2F6D-41D1-BA07-CEDC2133A685}">
      <dgm:prSet/>
      <dgm:spPr/>
      <dgm:t>
        <a:bodyPr/>
        <a:lstStyle/>
        <a:p>
          <a:endParaRPr lang="en-US"/>
        </a:p>
      </dgm:t>
    </dgm:pt>
    <dgm:pt modelId="{2972A3FC-9FB0-4392-8D34-42E7700CBF19}">
      <dgm:prSet/>
      <dgm:spPr/>
      <dgm:t>
        <a:bodyPr/>
        <a:lstStyle/>
        <a:p>
          <a:r>
            <a:rPr lang="en-US" dirty="0"/>
            <a:t>Diverse water rights portfolio – geographic</a:t>
          </a:r>
        </a:p>
      </dgm:t>
    </dgm:pt>
    <dgm:pt modelId="{F6054DBB-8C04-41EF-8B7A-6236EFE02DAD}" type="parTrans" cxnId="{A857C0D0-7679-499D-8672-E131499880FB}">
      <dgm:prSet/>
      <dgm:spPr/>
      <dgm:t>
        <a:bodyPr/>
        <a:lstStyle/>
        <a:p>
          <a:endParaRPr lang="en-US"/>
        </a:p>
      </dgm:t>
    </dgm:pt>
    <dgm:pt modelId="{4DD34CC4-839A-4DBF-8596-F04500A847DF}" type="sibTrans" cxnId="{A857C0D0-7679-499D-8672-E131499880FB}">
      <dgm:prSet/>
      <dgm:spPr/>
      <dgm:t>
        <a:bodyPr/>
        <a:lstStyle/>
        <a:p>
          <a:endParaRPr lang="en-US"/>
        </a:p>
      </dgm:t>
    </dgm:pt>
    <dgm:pt modelId="{B3DC77B5-04C4-4A4C-96F2-076E077F249B}">
      <dgm:prSet/>
      <dgm:spPr/>
      <dgm:t>
        <a:bodyPr/>
        <a:lstStyle/>
        <a:p>
          <a:r>
            <a:rPr lang="en-US" dirty="0"/>
            <a:t>Diverse water rights portfolio - senior and junior rights</a:t>
          </a:r>
        </a:p>
      </dgm:t>
    </dgm:pt>
    <dgm:pt modelId="{45BB6EDB-A027-480F-B476-E9F354284AF9}" type="parTrans" cxnId="{0836C72C-6B51-4098-94D3-FB9E00DCD2C9}">
      <dgm:prSet/>
      <dgm:spPr/>
      <dgm:t>
        <a:bodyPr/>
        <a:lstStyle/>
        <a:p>
          <a:endParaRPr lang="en-US"/>
        </a:p>
      </dgm:t>
    </dgm:pt>
    <dgm:pt modelId="{5F23F9D1-9DFD-41AA-8083-2DD10F529D70}" type="sibTrans" cxnId="{0836C72C-6B51-4098-94D3-FB9E00DCD2C9}">
      <dgm:prSet/>
      <dgm:spPr/>
      <dgm:t>
        <a:bodyPr/>
        <a:lstStyle/>
        <a:p>
          <a:endParaRPr lang="en-US"/>
        </a:p>
      </dgm:t>
    </dgm:pt>
    <dgm:pt modelId="{C3452978-3BAE-4E47-B9DD-2D757FFFF698}">
      <dgm:prSet/>
      <dgm:spPr/>
      <dgm:t>
        <a:bodyPr/>
        <a:lstStyle/>
        <a:p>
          <a:r>
            <a:rPr lang="en-US" dirty="0"/>
            <a:t>Storage to carry water from wet periods to dry periods – seasonally and annually</a:t>
          </a:r>
        </a:p>
      </dgm:t>
    </dgm:pt>
    <dgm:pt modelId="{1BF32ED6-3E4D-4E85-9554-D9A23EFA0D64}" type="parTrans" cxnId="{B1766A0E-C9D0-417F-9AF5-290A12628036}">
      <dgm:prSet/>
      <dgm:spPr/>
      <dgm:t>
        <a:bodyPr/>
        <a:lstStyle/>
        <a:p>
          <a:endParaRPr lang="en-US"/>
        </a:p>
      </dgm:t>
    </dgm:pt>
    <dgm:pt modelId="{14E38F25-82AD-4EF3-B509-76D18130B4BC}" type="sibTrans" cxnId="{B1766A0E-C9D0-417F-9AF5-290A12628036}">
      <dgm:prSet/>
      <dgm:spPr/>
      <dgm:t>
        <a:bodyPr/>
        <a:lstStyle/>
        <a:p>
          <a:endParaRPr lang="en-US"/>
        </a:p>
      </dgm:t>
    </dgm:pt>
    <dgm:pt modelId="{A768E74E-DF5E-4C6C-A990-E7F9095A804B}">
      <dgm:prSet/>
      <dgm:spPr/>
      <dgm:t>
        <a:bodyPr/>
        <a:lstStyle/>
        <a:p>
          <a:r>
            <a:rPr lang="en-US"/>
            <a:t>Firm Yield – amount  that can be reliably counted on in a multi-year drought; combination of water rights and storage</a:t>
          </a:r>
        </a:p>
      </dgm:t>
    </dgm:pt>
    <dgm:pt modelId="{69DBAF07-7EA4-47C3-8259-9D38EEE099C0}" type="parTrans" cxnId="{E6C74E84-FAED-4A3D-8C09-5B57B6FBEA53}">
      <dgm:prSet/>
      <dgm:spPr/>
      <dgm:t>
        <a:bodyPr/>
        <a:lstStyle/>
        <a:p>
          <a:endParaRPr lang="en-US"/>
        </a:p>
      </dgm:t>
    </dgm:pt>
    <dgm:pt modelId="{63D137AF-0C60-41B0-A43B-842F2138BFE7}" type="sibTrans" cxnId="{E6C74E84-FAED-4A3D-8C09-5B57B6FBEA53}">
      <dgm:prSet/>
      <dgm:spPr/>
      <dgm:t>
        <a:bodyPr/>
        <a:lstStyle/>
        <a:p>
          <a:endParaRPr lang="en-US"/>
        </a:p>
      </dgm:t>
    </dgm:pt>
    <dgm:pt modelId="{32D2F1BD-8EEA-4D61-8C8A-261DD2D42566}">
      <dgm:prSet/>
      <dgm:spPr/>
      <dgm:t>
        <a:bodyPr/>
        <a:lstStyle/>
        <a:p>
          <a:r>
            <a:rPr lang="en-US" dirty="0"/>
            <a:t>Water efficiency &amp; demand management</a:t>
          </a:r>
        </a:p>
      </dgm:t>
    </dgm:pt>
    <dgm:pt modelId="{F16D12AE-E861-4E74-901B-D34284DCEAC9}" type="parTrans" cxnId="{E64C05AB-2432-47A5-9EC1-277C1D3436A1}">
      <dgm:prSet/>
      <dgm:spPr/>
      <dgm:t>
        <a:bodyPr/>
        <a:lstStyle/>
        <a:p>
          <a:endParaRPr lang="en-US"/>
        </a:p>
      </dgm:t>
    </dgm:pt>
    <dgm:pt modelId="{593802DF-F391-4F3A-B4BC-EB75134D569A}" type="sibTrans" cxnId="{E64C05AB-2432-47A5-9EC1-277C1D3436A1}">
      <dgm:prSet/>
      <dgm:spPr/>
      <dgm:t>
        <a:bodyPr/>
        <a:lstStyle/>
        <a:p>
          <a:endParaRPr lang="en-US"/>
        </a:p>
      </dgm:t>
    </dgm:pt>
    <dgm:pt modelId="{6F201DA4-4567-4418-849A-00776665B694}" type="pres">
      <dgm:prSet presAssocID="{9B8C2BC9-6A93-4F54-9862-94B3C877F53D}" presName="linear" presStyleCnt="0">
        <dgm:presLayoutVars>
          <dgm:animLvl val="lvl"/>
          <dgm:resizeHandles val="exact"/>
        </dgm:presLayoutVars>
      </dgm:prSet>
      <dgm:spPr/>
    </dgm:pt>
    <dgm:pt modelId="{203AABFD-0CE0-4DFA-AEF8-CEAB11A48073}" type="pres">
      <dgm:prSet presAssocID="{8A4B7F7E-E3BC-4645-AB8B-8B4C9D801246}" presName="parentText" presStyleLbl="node1" presStyleIdx="0" presStyleCnt="1" custLinFactNeighborX="695" custLinFactNeighborY="-7409">
        <dgm:presLayoutVars>
          <dgm:chMax val="0"/>
          <dgm:bulletEnabled val="1"/>
        </dgm:presLayoutVars>
      </dgm:prSet>
      <dgm:spPr/>
    </dgm:pt>
    <dgm:pt modelId="{CA410857-5230-4023-AFB9-522A684EA17D}" type="pres">
      <dgm:prSet presAssocID="{8A4B7F7E-E3BC-4645-AB8B-8B4C9D80124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64E090B-6A7C-4152-8D89-FD8644DC046A}" type="presOf" srcId="{32D2F1BD-8EEA-4D61-8C8A-261DD2D42566}" destId="{CA410857-5230-4023-AFB9-522A684EA17D}" srcOrd="0" destOrd="0" presId="urn:microsoft.com/office/officeart/2005/8/layout/vList2"/>
    <dgm:cxn modelId="{B1766A0E-C9D0-417F-9AF5-290A12628036}" srcId="{8A4B7F7E-E3BC-4645-AB8B-8B4C9D801246}" destId="{C3452978-3BAE-4E47-B9DD-2D757FFFF698}" srcOrd="3" destOrd="0" parTransId="{1BF32ED6-3E4D-4E85-9554-D9A23EFA0D64}" sibTransId="{14E38F25-82AD-4EF3-B509-76D18130B4BC}"/>
    <dgm:cxn modelId="{1B30B823-82AC-47B5-ADB3-640129AB1784}" type="presOf" srcId="{B3DC77B5-04C4-4A4C-96F2-076E077F249B}" destId="{CA410857-5230-4023-AFB9-522A684EA17D}" srcOrd="0" destOrd="2" presId="urn:microsoft.com/office/officeart/2005/8/layout/vList2"/>
    <dgm:cxn modelId="{0836C72C-6B51-4098-94D3-FB9E00DCD2C9}" srcId="{8A4B7F7E-E3BC-4645-AB8B-8B4C9D801246}" destId="{B3DC77B5-04C4-4A4C-96F2-076E077F249B}" srcOrd="2" destOrd="0" parTransId="{45BB6EDB-A027-480F-B476-E9F354284AF9}" sibTransId="{5F23F9D1-9DFD-41AA-8083-2DD10F529D70}"/>
    <dgm:cxn modelId="{9CC37231-7FFF-444F-9A77-F95C1BFF63AE}" type="presOf" srcId="{8A4B7F7E-E3BC-4645-AB8B-8B4C9D801246}" destId="{203AABFD-0CE0-4DFA-AEF8-CEAB11A48073}" srcOrd="0" destOrd="0" presId="urn:microsoft.com/office/officeart/2005/8/layout/vList2"/>
    <dgm:cxn modelId="{CBA63F35-5DD7-4BA1-9DAB-8150C0F55988}" type="presOf" srcId="{A768E74E-DF5E-4C6C-A990-E7F9095A804B}" destId="{CA410857-5230-4023-AFB9-522A684EA17D}" srcOrd="0" destOrd="4" presId="urn:microsoft.com/office/officeart/2005/8/layout/vList2"/>
    <dgm:cxn modelId="{B761605B-C533-427A-B024-F480DB0803AF}" type="presOf" srcId="{9B8C2BC9-6A93-4F54-9862-94B3C877F53D}" destId="{6F201DA4-4567-4418-849A-00776665B694}" srcOrd="0" destOrd="0" presId="urn:microsoft.com/office/officeart/2005/8/layout/vList2"/>
    <dgm:cxn modelId="{6F49D761-2F6D-41D1-BA07-CEDC2133A685}" srcId="{9B8C2BC9-6A93-4F54-9862-94B3C877F53D}" destId="{8A4B7F7E-E3BC-4645-AB8B-8B4C9D801246}" srcOrd="0" destOrd="0" parTransId="{0DEF25F4-CB97-4900-9AF0-F99BC67B51F0}" sibTransId="{E8D9BC9E-A305-4097-8B7E-0CFD96B37907}"/>
    <dgm:cxn modelId="{8BE1BD7B-1B47-4A18-9FD7-449695917139}" type="presOf" srcId="{2972A3FC-9FB0-4392-8D34-42E7700CBF19}" destId="{CA410857-5230-4023-AFB9-522A684EA17D}" srcOrd="0" destOrd="1" presId="urn:microsoft.com/office/officeart/2005/8/layout/vList2"/>
    <dgm:cxn modelId="{E6C74E84-FAED-4A3D-8C09-5B57B6FBEA53}" srcId="{8A4B7F7E-E3BC-4645-AB8B-8B4C9D801246}" destId="{A768E74E-DF5E-4C6C-A990-E7F9095A804B}" srcOrd="4" destOrd="0" parTransId="{69DBAF07-7EA4-47C3-8259-9D38EEE099C0}" sibTransId="{63D137AF-0C60-41B0-A43B-842F2138BFE7}"/>
    <dgm:cxn modelId="{76A8A09C-1814-4E19-AD64-C48F3FDAA1BB}" type="presOf" srcId="{C3452978-3BAE-4E47-B9DD-2D757FFFF698}" destId="{CA410857-5230-4023-AFB9-522A684EA17D}" srcOrd="0" destOrd="3" presId="urn:microsoft.com/office/officeart/2005/8/layout/vList2"/>
    <dgm:cxn modelId="{E64C05AB-2432-47A5-9EC1-277C1D3436A1}" srcId="{8A4B7F7E-E3BC-4645-AB8B-8B4C9D801246}" destId="{32D2F1BD-8EEA-4D61-8C8A-261DD2D42566}" srcOrd="0" destOrd="0" parTransId="{F16D12AE-E861-4E74-901B-D34284DCEAC9}" sibTransId="{593802DF-F391-4F3A-B4BC-EB75134D569A}"/>
    <dgm:cxn modelId="{A857C0D0-7679-499D-8672-E131499880FB}" srcId="{8A4B7F7E-E3BC-4645-AB8B-8B4C9D801246}" destId="{2972A3FC-9FB0-4392-8D34-42E7700CBF19}" srcOrd="1" destOrd="0" parTransId="{F6054DBB-8C04-41EF-8B7A-6236EFE02DAD}" sibTransId="{4DD34CC4-839A-4DBF-8596-F04500A847DF}"/>
    <dgm:cxn modelId="{494FC0D1-FF31-4A44-8877-0757559D4870}" type="presParOf" srcId="{6F201DA4-4567-4418-849A-00776665B694}" destId="{203AABFD-0CE0-4DFA-AEF8-CEAB11A48073}" srcOrd="0" destOrd="0" presId="urn:microsoft.com/office/officeart/2005/8/layout/vList2"/>
    <dgm:cxn modelId="{24C2B0A3-08AD-437E-A494-BC206E229894}" type="presParOf" srcId="{6F201DA4-4567-4418-849A-00776665B694}" destId="{CA410857-5230-4023-AFB9-522A684EA17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055532-4149-4FB2-B3F2-6C410E3957F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056324-CD6B-4261-B18A-AB5D4C146A3A}">
      <dgm:prSet custT="1"/>
      <dgm:spPr/>
      <dgm:t>
        <a:bodyPr/>
        <a:lstStyle/>
        <a:p>
          <a:r>
            <a:rPr lang="en-US" sz="2400" dirty="0"/>
            <a:t>Source of Supply </a:t>
          </a:r>
        </a:p>
      </dgm:t>
    </dgm:pt>
    <dgm:pt modelId="{340DB535-A96E-42AF-8EF4-02CB4C7ECEC9}" type="parTrans" cxnId="{1116300D-0937-45E6-B54F-F0AD5C6A2CCD}">
      <dgm:prSet/>
      <dgm:spPr/>
      <dgm:t>
        <a:bodyPr/>
        <a:lstStyle/>
        <a:p>
          <a:endParaRPr lang="en-US"/>
        </a:p>
      </dgm:t>
    </dgm:pt>
    <dgm:pt modelId="{B681E81C-E9C9-414C-9002-1F6BA6C2BADB}" type="sibTrans" cxnId="{1116300D-0937-45E6-B54F-F0AD5C6A2CCD}">
      <dgm:prSet/>
      <dgm:spPr/>
      <dgm:t>
        <a:bodyPr/>
        <a:lstStyle/>
        <a:p>
          <a:endParaRPr lang="en-US"/>
        </a:p>
      </dgm:t>
    </dgm:pt>
    <dgm:pt modelId="{2CF99447-B4A9-43DF-9209-2316EAC25136}">
      <dgm:prSet custT="1"/>
      <dgm:spPr/>
      <dgm:t>
        <a:bodyPr/>
        <a:lstStyle/>
        <a:p>
          <a:r>
            <a:rPr lang="en-US" sz="1800" dirty="0"/>
            <a:t>Water rights</a:t>
          </a:r>
        </a:p>
      </dgm:t>
    </dgm:pt>
    <dgm:pt modelId="{92840B95-62C0-4DE2-B069-EEBB97909554}" type="parTrans" cxnId="{81A7EB7F-9CE6-4898-93C8-A83F181F05C4}">
      <dgm:prSet/>
      <dgm:spPr/>
      <dgm:t>
        <a:bodyPr/>
        <a:lstStyle/>
        <a:p>
          <a:endParaRPr lang="en-US"/>
        </a:p>
      </dgm:t>
    </dgm:pt>
    <dgm:pt modelId="{F78721E5-7D7E-4552-83CD-02E1FFEF8F99}" type="sibTrans" cxnId="{81A7EB7F-9CE6-4898-93C8-A83F181F05C4}">
      <dgm:prSet/>
      <dgm:spPr/>
      <dgm:t>
        <a:bodyPr/>
        <a:lstStyle/>
        <a:p>
          <a:endParaRPr lang="en-US"/>
        </a:p>
      </dgm:t>
    </dgm:pt>
    <dgm:pt modelId="{D9800427-19ED-49DA-9E4B-46A144711492}">
      <dgm:prSet custT="1"/>
      <dgm:spPr/>
      <dgm:t>
        <a:bodyPr/>
        <a:lstStyle/>
        <a:p>
          <a:r>
            <a:rPr lang="en-US" sz="1800" dirty="0"/>
            <a:t>Wells</a:t>
          </a:r>
        </a:p>
      </dgm:t>
    </dgm:pt>
    <dgm:pt modelId="{F17BC8F6-D961-41E2-A225-5D09924185BB}" type="parTrans" cxnId="{E2DC74B5-8441-492D-92B2-2BB47B07A91A}">
      <dgm:prSet/>
      <dgm:spPr/>
      <dgm:t>
        <a:bodyPr/>
        <a:lstStyle/>
        <a:p>
          <a:endParaRPr lang="en-US"/>
        </a:p>
      </dgm:t>
    </dgm:pt>
    <dgm:pt modelId="{221E17A8-086C-4615-9187-D3822AC5A1F2}" type="sibTrans" cxnId="{E2DC74B5-8441-492D-92B2-2BB47B07A91A}">
      <dgm:prSet/>
      <dgm:spPr/>
      <dgm:t>
        <a:bodyPr/>
        <a:lstStyle/>
        <a:p>
          <a:endParaRPr lang="en-US"/>
        </a:p>
      </dgm:t>
    </dgm:pt>
    <dgm:pt modelId="{0AD8E1B8-50E4-485C-8003-507EB88CBED9}">
      <dgm:prSet custT="1"/>
      <dgm:spPr/>
      <dgm:t>
        <a:bodyPr/>
        <a:lstStyle/>
        <a:p>
          <a:r>
            <a:rPr lang="en-US" sz="1800" dirty="0"/>
            <a:t>Contracts </a:t>
          </a:r>
        </a:p>
      </dgm:t>
    </dgm:pt>
    <dgm:pt modelId="{A1882501-99F2-47D1-9732-15F52E5B7017}" type="parTrans" cxnId="{B44BC71A-AB81-49EB-B249-57DF37A43C7C}">
      <dgm:prSet/>
      <dgm:spPr/>
      <dgm:t>
        <a:bodyPr/>
        <a:lstStyle/>
        <a:p>
          <a:endParaRPr lang="en-US"/>
        </a:p>
      </dgm:t>
    </dgm:pt>
    <dgm:pt modelId="{B003FEAE-AC0E-4E79-8B32-73B7DE836E06}" type="sibTrans" cxnId="{B44BC71A-AB81-49EB-B249-57DF37A43C7C}">
      <dgm:prSet/>
      <dgm:spPr/>
      <dgm:t>
        <a:bodyPr/>
        <a:lstStyle/>
        <a:p>
          <a:endParaRPr lang="en-US"/>
        </a:p>
      </dgm:t>
    </dgm:pt>
    <dgm:pt modelId="{6D1D48F5-0697-4397-BCC8-DEF8DB90A9EB}">
      <dgm:prSet custT="1"/>
      <dgm:spPr/>
      <dgm:t>
        <a:bodyPr/>
        <a:lstStyle/>
        <a:p>
          <a:r>
            <a:rPr lang="en-US" sz="2400" dirty="0"/>
            <a:t>Raw Water Infrastructure </a:t>
          </a:r>
        </a:p>
      </dgm:t>
    </dgm:pt>
    <dgm:pt modelId="{EFEDF1D7-D3F5-40DC-BB3E-79ABA907B48C}" type="parTrans" cxnId="{E045DD04-3DC5-4B69-BC13-DE6DDB0C1B6C}">
      <dgm:prSet/>
      <dgm:spPr/>
      <dgm:t>
        <a:bodyPr/>
        <a:lstStyle/>
        <a:p>
          <a:endParaRPr lang="en-US"/>
        </a:p>
      </dgm:t>
    </dgm:pt>
    <dgm:pt modelId="{EF7B97CA-D22D-4865-A72A-DE634E54A488}" type="sibTrans" cxnId="{E045DD04-3DC5-4B69-BC13-DE6DDB0C1B6C}">
      <dgm:prSet/>
      <dgm:spPr/>
      <dgm:t>
        <a:bodyPr/>
        <a:lstStyle/>
        <a:p>
          <a:endParaRPr lang="en-US"/>
        </a:p>
      </dgm:t>
    </dgm:pt>
    <dgm:pt modelId="{C445656B-A841-488E-9240-62332FD892E5}">
      <dgm:prSet custT="1"/>
      <dgm:spPr/>
      <dgm:t>
        <a:bodyPr/>
        <a:lstStyle/>
        <a:p>
          <a:r>
            <a:rPr lang="en-US" sz="1800" dirty="0"/>
            <a:t>Storage</a:t>
          </a:r>
        </a:p>
      </dgm:t>
    </dgm:pt>
    <dgm:pt modelId="{66868DFD-FFEC-4C60-AF83-0A7E64963D7F}" type="parTrans" cxnId="{9EEF4010-3770-4E04-82D1-77355227CC45}">
      <dgm:prSet/>
      <dgm:spPr/>
      <dgm:t>
        <a:bodyPr/>
        <a:lstStyle/>
        <a:p>
          <a:endParaRPr lang="en-US"/>
        </a:p>
      </dgm:t>
    </dgm:pt>
    <dgm:pt modelId="{DD61FEAF-D354-4F83-91A0-8B63BB3ABCB5}" type="sibTrans" cxnId="{9EEF4010-3770-4E04-82D1-77355227CC45}">
      <dgm:prSet/>
      <dgm:spPr/>
      <dgm:t>
        <a:bodyPr/>
        <a:lstStyle/>
        <a:p>
          <a:endParaRPr lang="en-US"/>
        </a:p>
      </dgm:t>
    </dgm:pt>
    <dgm:pt modelId="{2FE1FCB4-724C-4DE6-840B-92DD67064BFF}">
      <dgm:prSet custT="1"/>
      <dgm:spPr/>
      <dgm:t>
        <a:bodyPr/>
        <a:lstStyle/>
        <a:p>
          <a:r>
            <a:rPr lang="en-US" sz="1800"/>
            <a:t>Pipelines</a:t>
          </a:r>
        </a:p>
      </dgm:t>
    </dgm:pt>
    <dgm:pt modelId="{BAFB8D75-5A1C-4559-ADB9-676264D86F8C}" type="parTrans" cxnId="{36A82E9D-B023-40EA-96A8-CFC3567390BB}">
      <dgm:prSet/>
      <dgm:spPr/>
      <dgm:t>
        <a:bodyPr/>
        <a:lstStyle/>
        <a:p>
          <a:endParaRPr lang="en-US"/>
        </a:p>
      </dgm:t>
    </dgm:pt>
    <dgm:pt modelId="{531B99FF-FB55-4DF4-9F17-A1E26BEF7080}" type="sibTrans" cxnId="{36A82E9D-B023-40EA-96A8-CFC3567390BB}">
      <dgm:prSet/>
      <dgm:spPr/>
      <dgm:t>
        <a:bodyPr/>
        <a:lstStyle/>
        <a:p>
          <a:endParaRPr lang="en-US"/>
        </a:p>
      </dgm:t>
    </dgm:pt>
    <dgm:pt modelId="{4384E1DC-3258-4248-83C3-F84ADD772378}">
      <dgm:prSet custT="1"/>
      <dgm:spPr/>
      <dgm:t>
        <a:bodyPr/>
        <a:lstStyle/>
        <a:p>
          <a:r>
            <a:rPr lang="en-US" sz="1800" dirty="0"/>
            <a:t>Pump stations</a:t>
          </a:r>
        </a:p>
      </dgm:t>
    </dgm:pt>
    <dgm:pt modelId="{8C406B5A-5CAC-4E22-9C7B-B55F16CFF00C}" type="parTrans" cxnId="{4A6B92EF-20B1-44E5-9684-87A93B576B2F}">
      <dgm:prSet/>
      <dgm:spPr/>
      <dgm:t>
        <a:bodyPr/>
        <a:lstStyle/>
        <a:p>
          <a:endParaRPr lang="en-US"/>
        </a:p>
      </dgm:t>
    </dgm:pt>
    <dgm:pt modelId="{99BD002C-9287-49C9-820B-F552181120D5}" type="sibTrans" cxnId="{4A6B92EF-20B1-44E5-9684-87A93B576B2F}">
      <dgm:prSet/>
      <dgm:spPr/>
      <dgm:t>
        <a:bodyPr/>
        <a:lstStyle/>
        <a:p>
          <a:endParaRPr lang="en-US"/>
        </a:p>
      </dgm:t>
    </dgm:pt>
    <dgm:pt modelId="{8FE7168F-13F3-48A6-8899-0408D875BB35}">
      <dgm:prSet custT="1"/>
      <dgm:spPr/>
      <dgm:t>
        <a:bodyPr/>
        <a:lstStyle/>
        <a:p>
          <a:r>
            <a:rPr lang="en-US" sz="1800" dirty="0"/>
            <a:t>Tunnels</a:t>
          </a:r>
        </a:p>
      </dgm:t>
    </dgm:pt>
    <dgm:pt modelId="{BAFE9E78-12FA-4F8D-9364-4D54A4B18904}" type="parTrans" cxnId="{8F481D8D-0A66-4EB9-B704-D5F27164AD57}">
      <dgm:prSet/>
      <dgm:spPr/>
      <dgm:t>
        <a:bodyPr/>
        <a:lstStyle/>
        <a:p>
          <a:endParaRPr lang="en-US"/>
        </a:p>
      </dgm:t>
    </dgm:pt>
    <dgm:pt modelId="{58472F18-3413-4647-9A7E-5252DE37AFDB}" type="sibTrans" cxnId="{8F481D8D-0A66-4EB9-B704-D5F27164AD57}">
      <dgm:prSet/>
      <dgm:spPr/>
      <dgm:t>
        <a:bodyPr/>
        <a:lstStyle/>
        <a:p>
          <a:endParaRPr lang="en-US"/>
        </a:p>
      </dgm:t>
    </dgm:pt>
    <dgm:pt modelId="{E92C9298-2AF3-4CB8-A853-CF89CE88B6A8}">
      <dgm:prSet custT="1"/>
      <dgm:spPr/>
      <dgm:t>
        <a:bodyPr/>
        <a:lstStyle/>
        <a:p>
          <a:r>
            <a:rPr lang="en-US" sz="2400" dirty="0"/>
            <a:t>Treatment &amp; Distribution Infrastructure</a:t>
          </a:r>
        </a:p>
      </dgm:t>
    </dgm:pt>
    <dgm:pt modelId="{92309F13-1BBC-47B3-979F-A1EEB1A3DD25}" type="parTrans" cxnId="{A1087C28-F0B1-4067-9DE0-6363A016994A}">
      <dgm:prSet/>
      <dgm:spPr/>
      <dgm:t>
        <a:bodyPr/>
        <a:lstStyle/>
        <a:p>
          <a:endParaRPr lang="en-US"/>
        </a:p>
      </dgm:t>
    </dgm:pt>
    <dgm:pt modelId="{D7DF640B-0CA6-42F7-8410-3800EF5C9876}" type="sibTrans" cxnId="{A1087C28-F0B1-4067-9DE0-6363A016994A}">
      <dgm:prSet/>
      <dgm:spPr/>
      <dgm:t>
        <a:bodyPr/>
        <a:lstStyle/>
        <a:p>
          <a:endParaRPr lang="en-US"/>
        </a:p>
      </dgm:t>
    </dgm:pt>
    <dgm:pt modelId="{22DFFF71-1701-4507-B402-82478E766C57}">
      <dgm:prSet custT="1"/>
      <dgm:spPr/>
      <dgm:t>
        <a:bodyPr/>
        <a:lstStyle/>
        <a:p>
          <a:r>
            <a:rPr lang="en-US" sz="1800" dirty="0"/>
            <a:t>Water treatment plant</a:t>
          </a:r>
        </a:p>
      </dgm:t>
    </dgm:pt>
    <dgm:pt modelId="{A2E33DCD-DB97-4925-BA86-94BBAC836AFE}" type="parTrans" cxnId="{3A960B3E-1E16-47AD-9081-18B71267EDCB}">
      <dgm:prSet/>
      <dgm:spPr/>
      <dgm:t>
        <a:bodyPr/>
        <a:lstStyle/>
        <a:p>
          <a:endParaRPr lang="en-US"/>
        </a:p>
      </dgm:t>
    </dgm:pt>
    <dgm:pt modelId="{9530FA0D-514B-443C-BD38-70E5460F536E}" type="sibTrans" cxnId="{3A960B3E-1E16-47AD-9081-18B71267EDCB}">
      <dgm:prSet/>
      <dgm:spPr/>
      <dgm:t>
        <a:bodyPr/>
        <a:lstStyle/>
        <a:p>
          <a:endParaRPr lang="en-US"/>
        </a:p>
      </dgm:t>
    </dgm:pt>
    <dgm:pt modelId="{B799FF0F-736D-4452-991D-BCE7375241AC}">
      <dgm:prSet custT="1"/>
      <dgm:spPr/>
      <dgm:t>
        <a:bodyPr/>
        <a:lstStyle/>
        <a:p>
          <a:r>
            <a:rPr lang="en-US" sz="1800" dirty="0"/>
            <a:t>Tanks</a:t>
          </a:r>
        </a:p>
      </dgm:t>
    </dgm:pt>
    <dgm:pt modelId="{D016BE9D-6A0B-425D-BE69-1CD9AF8181FA}" type="parTrans" cxnId="{2B35574D-AD3B-4ACA-AFEF-5D33BFAD1D6C}">
      <dgm:prSet/>
      <dgm:spPr/>
      <dgm:t>
        <a:bodyPr/>
        <a:lstStyle/>
        <a:p>
          <a:endParaRPr lang="en-US"/>
        </a:p>
      </dgm:t>
    </dgm:pt>
    <dgm:pt modelId="{7CD73BA9-4665-4804-9043-A7EA52FF59A5}" type="sibTrans" cxnId="{2B35574D-AD3B-4ACA-AFEF-5D33BFAD1D6C}">
      <dgm:prSet/>
      <dgm:spPr/>
      <dgm:t>
        <a:bodyPr/>
        <a:lstStyle/>
        <a:p>
          <a:endParaRPr lang="en-US"/>
        </a:p>
      </dgm:t>
    </dgm:pt>
    <dgm:pt modelId="{42AE942C-BA63-4DC2-8771-638DFA317C32}">
      <dgm:prSet custT="1"/>
      <dgm:spPr/>
      <dgm:t>
        <a:bodyPr/>
        <a:lstStyle/>
        <a:p>
          <a:r>
            <a:rPr lang="en-US" sz="1800" dirty="0"/>
            <a:t>Pipelines</a:t>
          </a:r>
        </a:p>
      </dgm:t>
    </dgm:pt>
    <dgm:pt modelId="{D6A04E97-C8EF-40C7-A364-F04249F1916B}" type="parTrans" cxnId="{61F51035-91DA-497A-8013-A57A67E799F3}">
      <dgm:prSet/>
      <dgm:spPr/>
      <dgm:t>
        <a:bodyPr/>
        <a:lstStyle/>
        <a:p>
          <a:endParaRPr lang="en-US"/>
        </a:p>
      </dgm:t>
    </dgm:pt>
    <dgm:pt modelId="{28168747-D856-4CD8-9498-650257F2D37A}" type="sibTrans" cxnId="{61F51035-91DA-497A-8013-A57A67E799F3}">
      <dgm:prSet/>
      <dgm:spPr/>
      <dgm:t>
        <a:bodyPr/>
        <a:lstStyle/>
        <a:p>
          <a:endParaRPr lang="en-US"/>
        </a:p>
      </dgm:t>
    </dgm:pt>
    <dgm:pt modelId="{18CD627E-4877-4318-8A3E-BE87A991B3A9}">
      <dgm:prSet custT="1"/>
      <dgm:spPr/>
      <dgm:t>
        <a:bodyPr/>
        <a:lstStyle/>
        <a:p>
          <a:r>
            <a:rPr lang="en-US" sz="1800" dirty="0"/>
            <a:t>Pump stations</a:t>
          </a:r>
        </a:p>
      </dgm:t>
    </dgm:pt>
    <dgm:pt modelId="{79359C7D-7220-4692-BD43-BCBF056D29CE}" type="parTrans" cxnId="{9C135B8F-E0F8-458C-BEBD-22014C910EB2}">
      <dgm:prSet/>
      <dgm:spPr/>
      <dgm:t>
        <a:bodyPr/>
        <a:lstStyle/>
        <a:p>
          <a:endParaRPr lang="en-US"/>
        </a:p>
      </dgm:t>
    </dgm:pt>
    <dgm:pt modelId="{3BC36DC8-4BE0-4F5A-B478-F84D4B34015B}" type="sibTrans" cxnId="{9C135B8F-E0F8-458C-BEBD-22014C910EB2}">
      <dgm:prSet/>
      <dgm:spPr/>
      <dgm:t>
        <a:bodyPr/>
        <a:lstStyle/>
        <a:p>
          <a:endParaRPr lang="en-US"/>
        </a:p>
      </dgm:t>
    </dgm:pt>
    <dgm:pt modelId="{D972DF38-AA3F-42AD-B265-084F4090D1A4}">
      <dgm:prSet custT="1"/>
      <dgm:spPr/>
      <dgm:t>
        <a:bodyPr/>
        <a:lstStyle/>
        <a:p>
          <a:r>
            <a:rPr lang="en-US" sz="2400" dirty="0"/>
            <a:t>Demand Management </a:t>
          </a:r>
        </a:p>
      </dgm:t>
    </dgm:pt>
    <dgm:pt modelId="{495C6BB3-48B5-495C-ADB9-4653A7353670}" type="parTrans" cxnId="{53BF1B59-3FE9-400A-8677-2CAF3A37371B}">
      <dgm:prSet/>
      <dgm:spPr/>
      <dgm:t>
        <a:bodyPr/>
        <a:lstStyle/>
        <a:p>
          <a:endParaRPr lang="en-US"/>
        </a:p>
      </dgm:t>
    </dgm:pt>
    <dgm:pt modelId="{7FFC6EE4-0990-4AAE-810A-5EC1D861F5CD}" type="sibTrans" cxnId="{53BF1B59-3FE9-400A-8677-2CAF3A37371B}">
      <dgm:prSet/>
      <dgm:spPr/>
      <dgm:t>
        <a:bodyPr/>
        <a:lstStyle/>
        <a:p>
          <a:endParaRPr lang="en-US"/>
        </a:p>
      </dgm:t>
    </dgm:pt>
    <dgm:pt modelId="{CFA27FC5-63CD-47AB-8923-40CB19F7A165}">
      <dgm:prSet custT="1"/>
      <dgm:spPr/>
      <dgm:t>
        <a:bodyPr/>
        <a:lstStyle/>
        <a:p>
          <a:r>
            <a:rPr lang="en-US" sz="1800" dirty="0"/>
            <a:t>Metering </a:t>
          </a:r>
        </a:p>
      </dgm:t>
    </dgm:pt>
    <dgm:pt modelId="{42919A81-3BA5-43AD-8088-DC61C65D5A82}" type="parTrans" cxnId="{0FA67FB2-F172-4864-868E-6270D0B16A7D}">
      <dgm:prSet/>
      <dgm:spPr/>
      <dgm:t>
        <a:bodyPr/>
        <a:lstStyle/>
        <a:p>
          <a:endParaRPr lang="en-US"/>
        </a:p>
      </dgm:t>
    </dgm:pt>
    <dgm:pt modelId="{419201AC-5321-4CBF-8134-AD0A1163F30E}" type="sibTrans" cxnId="{0FA67FB2-F172-4864-868E-6270D0B16A7D}">
      <dgm:prSet/>
      <dgm:spPr/>
      <dgm:t>
        <a:bodyPr/>
        <a:lstStyle/>
        <a:p>
          <a:endParaRPr lang="en-US"/>
        </a:p>
      </dgm:t>
    </dgm:pt>
    <dgm:pt modelId="{8B0CDC59-17E0-44EA-8807-95BA303793DE}">
      <dgm:prSet custT="1"/>
      <dgm:spPr/>
      <dgm:t>
        <a:bodyPr/>
        <a:lstStyle/>
        <a:p>
          <a:r>
            <a:rPr lang="en-US" sz="1800" dirty="0"/>
            <a:t>Customer water efficiency</a:t>
          </a:r>
        </a:p>
      </dgm:t>
    </dgm:pt>
    <dgm:pt modelId="{D2104E5B-6DC3-4E24-A688-8AFB16A9AB1A}" type="parTrans" cxnId="{2CCD9C23-F699-41E1-B25A-EC067AC514A8}">
      <dgm:prSet/>
      <dgm:spPr/>
      <dgm:t>
        <a:bodyPr/>
        <a:lstStyle/>
        <a:p>
          <a:endParaRPr lang="en-US"/>
        </a:p>
      </dgm:t>
    </dgm:pt>
    <dgm:pt modelId="{98B7F9CF-1668-4358-A7BD-AB68C708AE1B}" type="sibTrans" cxnId="{2CCD9C23-F699-41E1-B25A-EC067AC514A8}">
      <dgm:prSet/>
      <dgm:spPr/>
      <dgm:t>
        <a:bodyPr/>
        <a:lstStyle/>
        <a:p>
          <a:endParaRPr lang="en-US"/>
        </a:p>
      </dgm:t>
    </dgm:pt>
    <dgm:pt modelId="{17D7B6BC-9527-4113-AA92-31A94DFE57BB}" type="pres">
      <dgm:prSet presAssocID="{50055532-4149-4FB2-B3F2-6C410E3957F6}" presName="Name0" presStyleCnt="0">
        <dgm:presLayoutVars>
          <dgm:dir/>
          <dgm:animLvl val="lvl"/>
          <dgm:resizeHandles val="exact"/>
        </dgm:presLayoutVars>
      </dgm:prSet>
      <dgm:spPr/>
    </dgm:pt>
    <dgm:pt modelId="{4BC58BC9-3067-4645-B426-8F9A0F16601C}" type="pres">
      <dgm:prSet presAssocID="{40056324-CD6B-4261-B18A-AB5D4C146A3A}" presName="composite" presStyleCnt="0"/>
      <dgm:spPr/>
    </dgm:pt>
    <dgm:pt modelId="{75A6030D-DD84-4959-A640-84A2E7834EB0}" type="pres">
      <dgm:prSet presAssocID="{40056324-CD6B-4261-B18A-AB5D4C146A3A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A2DDCEA8-BB06-4EBA-B61A-B93801BC180E}" type="pres">
      <dgm:prSet presAssocID="{40056324-CD6B-4261-B18A-AB5D4C146A3A}" presName="desTx" presStyleLbl="alignAccFollowNode1" presStyleIdx="0" presStyleCnt="4">
        <dgm:presLayoutVars>
          <dgm:bulletEnabled val="1"/>
        </dgm:presLayoutVars>
      </dgm:prSet>
      <dgm:spPr/>
    </dgm:pt>
    <dgm:pt modelId="{58BDE65D-C277-4105-9E6C-3924C789876A}" type="pres">
      <dgm:prSet presAssocID="{B681E81C-E9C9-414C-9002-1F6BA6C2BADB}" presName="space" presStyleCnt="0"/>
      <dgm:spPr/>
    </dgm:pt>
    <dgm:pt modelId="{B0A415C5-07C1-4066-B039-890C37979E37}" type="pres">
      <dgm:prSet presAssocID="{6D1D48F5-0697-4397-BCC8-DEF8DB90A9EB}" presName="composite" presStyleCnt="0"/>
      <dgm:spPr/>
    </dgm:pt>
    <dgm:pt modelId="{6B924933-EC55-486E-8721-9046962DE9DE}" type="pres">
      <dgm:prSet presAssocID="{6D1D48F5-0697-4397-BCC8-DEF8DB90A9EB}" presName="parTx" presStyleLbl="alignNode1" presStyleIdx="1" presStyleCnt="4" custLinFactNeighborX="1194" custLinFactNeighborY="965">
        <dgm:presLayoutVars>
          <dgm:chMax val="0"/>
          <dgm:chPref val="0"/>
          <dgm:bulletEnabled val="1"/>
        </dgm:presLayoutVars>
      </dgm:prSet>
      <dgm:spPr/>
    </dgm:pt>
    <dgm:pt modelId="{A13EEF96-3CB2-4580-8C73-3410410A2DAF}" type="pres">
      <dgm:prSet presAssocID="{6D1D48F5-0697-4397-BCC8-DEF8DB90A9EB}" presName="desTx" presStyleLbl="alignAccFollowNode1" presStyleIdx="1" presStyleCnt="4">
        <dgm:presLayoutVars>
          <dgm:bulletEnabled val="1"/>
        </dgm:presLayoutVars>
      </dgm:prSet>
      <dgm:spPr/>
    </dgm:pt>
    <dgm:pt modelId="{1F2327A9-3448-43E4-B749-27E0FB3385C6}" type="pres">
      <dgm:prSet presAssocID="{EF7B97CA-D22D-4865-A72A-DE634E54A488}" presName="space" presStyleCnt="0"/>
      <dgm:spPr/>
    </dgm:pt>
    <dgm:pt modelId="{9607E8E3-377F-4F3F-BEC2-3F16E48F71E1}" type="pres">
      <dgm:prSet presAssocID="{E92C9298-2AF3-4CB8-A853-CF89CE88B6A8}" presName="composite" presStyleCnt="0"/>
      <dgm:spPr/>
    </dgm:pt>
    <dgm:pt modelId="{F56522D0-33F6-47EC-8266-1E54C56A6573}" type="pres">
      <dgm:prSet presAssocID="{E92C9298-2AF3-4CB8-A853-CF89CE88B6A8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88E5C92B-AF74-4086-9684-87BEABDE5A8F}" type="pres">
      <dgm:prSet presAssocID="{E92C9298-2AF3-4CB8-A853-CF89CE88B6A8}" presName="desTx" presStyleLbl="alignAccFollowNode1" presStyleIdx="2" presStyleCnt="4">
        <dgm:presLayoutVars>
          <dgm:bulletEnabled val="1"/>
        </dgm:presLayoutVars>
      </dgm:prSet>
      <dgm:spPr/>
    </dgm:pt>
    <dgm:pt modelId="{96C1B272-9501-4D8A-BFA0-C52FE0F02406}" type="pres">
      <dgm:prSet presAssocID="{D7DF640B-0CA6-42F7-8410-3800EF5C9876}" presName="space" presStyleCnt="0"/>
      <dgm:spPr/>
    </dgm:pt>
    <dgm:pt modelId="{95D9FACB-1676-43AC-80C8-6C7E229C09FA}" type="pres">
      <dgm:prSet presAssocID="{D972DF38-AA3F-42AD-B265-084F4090D1A4}" presName="composite" presStyleCnt="0"/>
      <dgm:spPr/>
    </dgm:pt>
    <dgm:pt modelId="{84085E28-E1DC-4A53-A3EF-48143AAC10BC}" type="pres">
      <dgm:prSet presAssocID="{D972DF38-AA3F-42AD-B265-084F4090D1A4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F1A18B83-C8B3-409A-AC7D-93537D6EAF04}" type="pres">
      <dgm:prSet presAssocID="{D972DF38-AA3F-42AD-B265-084F4090D1A4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8CB38A04-2D4F-4F5A-A661-6C007CD6CD23}" type="presOf" srcId="{42AE942C-BA63-4DC2-8771-638DFA317C32}" destId="{88E5C92B-AF74-4086-9684-87BEABDE5A8F}" srcOrd="0" destOrd="2" presId="urn:microsoft.com/office/officeart/2005/8/layout/hList1"/>
    <dgm:cxn modelId="{E045DD04-3DC5-4B69-BC13-DE6DDB0C1B6C}" srcId="{50055532-4149-4FB2-B3F2-6C410E3957F6}" destId="{6D1D48F5-0697-4397-BCC8-DEF8DB90A9EB}" srcOrd="1" destOrd="0" parTransId="{EFEDF1D7-D3F5-40DC-BB3E-79ABA907B48C}" sibTransId="{EF7B97CA-D22D-4865-A72A-DE634E54A488}"/>
    <dgm:cxn modelId="{1116300D-0937-45E6-B54F-F0AD5C6A2CCD}" srcId="{50055532-4149-4FB2-B3F2-6C410E3957F6}" destId="{40056324-CD6B-4261-B18A-AB5D4C146A3A}" srcOrd="0" destOrd="0" parTransId="{340DB535-A96E-42AF-8EF4-02CB4C7ECEC9}" sibTransId="{B681E81C-E9C9-414C-9002-1F6BA6C2BADB}"/>
    <dgm:cxn modelId="{C3C90A10-2847-4F96-8E18-7854FD3127F8}" type="presOf" srcId="{50055532-4149-4FB2-B3F2-6C410E3957F6}" destId="{17D7B6BC-9527-4113-AA92-31A94DFE57BB}" srcOrd="0" destOrd="0" presId="urn:microsoft.com/office/officeart/2005/8/layout/hList1"/>
    <dgm:cxn modelId="{9EEF4010-3770-4E04-82D1-77355227CC45}" srcId="{6D1D48F5-0697-4397-BCC8-DEF8DB90A9EB}" destId="{C445656B-A841-488E-9240-62332FD892E5}" srcOrd="0" destOrd="0" parTransId="{66868DFD-FFEC-4C60-AF83-0A7E64963D7F}" sibTransId="{DD61FEAF-D354-4F83-91A0-8B63BB3ABCB5}"/>
    <dgm:cxn modelId="{23C96B1A-4265-46A3-8C40-D1FE57F34676}" type="presOf" srcId="{22DFFF71-1701-4507-B402-82478E766C57}" destId="{88E5C92B-AF74-4086-9684-87BEABDE5A8F}" srcOrd="0" destOrd="0" presId="urn:microsoft.com/office/officeart/2005/8/layout/hList1"/>
    <dgm:cxn modelId="{B44BC71A-AB81-49EB-B249-57DF37A43C7C}" srcId="{40056324-CD6B-4261-B18A-AB5D4C146A3A}" destId="{0AD8E1B8-50E4-485C-8003-507EB88CBED9}" srcOrd="2" destOrd="0" parTransId="{A1882501-99F2-47D1-9732-15F52E5B7017}" sibTransId="{B003FEAE-AC0E-4E79-8B32-73B7DE836E06}"/>
    <dgm:cxn modelId="{2CCD9C23-F699-41E1-B25A-EC067AC514A8}" srcId="{D972DF38-AA3F-42AD-B265-084F4090D1A4}" destId="{8B0CDC59-17E0-44EA-8807-95BA303793DE}" srcOrd="1" destOrd="0" parTransId="{D2104E5B-6DC3-4E24-A688-8AFB16A9AB1A}" sibTransId="{98B7F9CF-1668-4358-A7BD-AB68C708AE1B}"/>
    <dgm:cxn modelId="{A1087C28-F0B1-4067-9DE0-6363A016994A}" srcId="{50055532-4149-4FB2-B3F2-6C410E3957F6}" destId="{E92C9298-2AF3-4CB8-A853-CF89CE88B6A8}" srcOrd="2" destOrd="0" parTransId="{92309F13-1BBC-47B3-979F-A1EEB1A3DD25}" sibTransId="{D7DF640B-0CA6-42F7-8410-3800EF5C9876}"/>
    <dgm:cxn modelId="{5196A428-5B77-4021-A226-6DDC10A4D57B}" type="presOf" srcId="{0AD8E1B8-50E4-485C-8003-507EB88CBED9}" destId="{A2DDCEA8-BB06-4EBA-B61A-B93801BC180E}" srcOrd="0" destOrd="2" presId="urn:microsoft.com/office/officeart/2005/8/layout/hList1"/>
    <dgm:cxn modelId="{295A872B-69C5-48C1-B952-8D4C07AF13A4}" type="presOf" srcId="{CFA27FC5-63CD-47AB-8923-40CB19F7A165}" destId="{F1A18B83-C8B3-409A-AC7D-93537D6EAF04}" srcOrd="0" destOrd="0" presId="urn:microsoft.com/office/officeart/2005/8/layout/hList1"/>
    <dgm:cxn modelId="{6E36832D-B673-47EE-91A1-6000A29300EA}" type="presOf" srcId="{C445656B-A841-488E-9240-62332FD892E5}" destId="{A13EEF96-3CB2-4580-8C73-3410410A2DAF}" srcOrd="0" destOrd="0" presId="urn:microsoft.com/office/officeart/2005/8/layout/hList1"/>
    <dgm:cxn modelId="{61F51035-91DA-497A-8013-A57A67E799F3}" srcId="{E92C9298-2AF3-4CB8-A853-CF89CE88B6A8}" destId="{42AE942C-BA63-4DC2-8771-638DFA317C32}" srcOrd="2" destOrd="0" parTransId="{D6A04E97-C8EF-40C7-A364-F04249F1916B}" sibTransId="{28168747-D856-4CD8-9498-650257F2D37A}"/>
    <dgm:cxn modelId="{49B4E83C-2B6D-45C8-B247-1CB202D1E0E4}" type="presOf" srcId="{D9800427-19ED-49DA-9E4B-46A144711492}" destId="{A2DDCEA8-BB06-4EBA-B61A-B93801BC180E}" srcOrd="0" destOrd="1" presId="urn:microsoft.com/office/officeart/2005/8/layout/hList1"/>
    <dgm:cxn modelId="{3A960B3E-1E16-47AD-9081-18B71267EDCB}" srcId="{E92C9298-2AF3-4CB8-A853-CF89CE88B6A8}" destId="{22DFFF71-1701-4507-B402-82478E766C57}" srcOrd="0" destOrd="0" parTransId="{A2E33DCD-DB97-4925-BA86-94BBAC836AFE}" sibTransId="{9530FA0D-514B-443C-BD38-70E5460F536E}"/>
    <dgm:cxn modelId="{AFC12E5B-BCAA-4BF0-861B-F279C25C9361}" type="presOf" srcId="{6D1D48F5-0697-4397-BCC8-DEF8DB90A9EB}" destId="{6B924933-EC55-486E-8721-9046962DE9DE}" srcOrd="0" destOrd="0" presId="urn:microsoft.com/office/officeart/2005/8/layout/hList1"/>
    <dgm:cxn modelId="{2B35574D-AD3B-4ACA-AFEF-5D33BFAD1D6C}" srcId="{E92C9298-2AF3-4CB8-A853-CF89CE88B6A8}" destId="{B799FF0F-736D-4452-991D-BCE7375241AC}" srcOrd="1" destOrd="0" parTransId="{D016BE9D-6A0B-425D-BE69-1CD9AF8181FA}" sibTransId="{7CD73BA9-4665-4804-9043-A7EA52FF59A5}"/>
    <dgm:cxn modelId="{53BF1B59-3FE9-400A-8677-2CAF3A37371B}" srcId="{50055532-4149-4FB2-B3F2-6C410E3957F6}" destId="{D972DF38-AA3F-42AD-B265-084F4090D1A4}" srcOrd="3" destOrd="0" parTransId="{495C6BB3-48B5-495C-ADB9-4653A7353670}" sibTransId="{7FFC6EE4-0990-4AAE-810A-5EC1D861F5CD}"/>
    <dgm:cxn modelId="{FC4F135A-CDEA-4671-8C38-26DE821E4CB6}" type="presOf" srcId="{B799FF0F-736D-4452-991D-BCE7375241AC}" destId="{88E5C92B-AF74-4086-9684-87BEABDE5A8F}" srcOrd="0" destOrd="1" presId="urn:microsoft.com/office/officeart/2005/8/layout/hList1"/>
    <dgm:cxn modelId="{81A7EB7F-9CE6-4898-93C8-A83F181F05C4}" srcId="{40056324-CD6B-4261-B18A-AB5D4C146A3A}" destId="{2CF99447-B4A9-43DF-9209-2316EAC25136}" srcOrd="0" destOrd="0" parTransId="{92840B95-62C0-4DE2-B069-EEBB97909554}" sibTransId="{F78721E5-7D7E-4552-83CD-02E1FFEF8F99}"/>
    <dgm:cxn modelId="{68976C81-01BF-473A-AC3B-BA7F1A84FF08}" type="presOf" srcId="{E92C9298-2AF3-4CB8-A853-CF89CE88B6A8}" destId="{F56522D0-33F6-47EC-8266-1E54C56A6573}" srcOrd="0" destOrd="0" presId="urn:microsoft.com/office/officeart/2005/8/layout/hList1"/>
    <dgm:cxn modelId="{8BC7018C-61F7-4EE6-B242-6F9633055484}" type="presOf" srcId="{8B0CDC59-17E0-44EA-8807-95BA303793DE}" destId="{F1A18B83-C8B3-409A-AC7D-93537D6EAF04}" srcOrd="0" destOrd="1" presId="urn:microsoft.com/office/officeart/2005/8/layout/hList1"/>
    <dgm:cxn modelId="{8F481D8D-0A66-4EB9-B704-D5F27164AD57}" srcId="{6D1D48F5-0697-4397-BCC8-DEF8DB90A9EB}" destId="{8FE7168F-13F3-48A6-8899-0408D875BB35}" srcOrd="3" destOrd="0" parTransId="{BAFE9E78-12FA-4F8D-9364-4D54A4B18904}" sibTransId="{58472F18-3413-4647-9A7E-5252DE37AFDB}"/>
    <dgm:cxn modelId="{9C135B8F-E0F8-458C-BEBD-22014C910EB2}" srcId="{E92C9298-2AF3-4CB8-A853-CF89CE88B6A8}" destId="{18CD627E-4877-4318-8A3E-BE87A991B3A9}" srcOrd="3" destOrd="0" parTransId="{79359C7D-7220-4692-BD43-BCBF056D29CE}" sibTransId="{3BC36DC8-4BE0-4F5A-B478-F84D4B34015B}"/>
    <dgm:cxn modelId="{878FB193-60B4-477E-886E-171D7ED01EA9}" type="presOf" srcId="{40056324-CD6B-4261-B18A-AB5D4C146A3A}" destId="{75A6030D-DD84-4959-A640-84A2E7834EB0}" srcOrd="0" destOrd="0" presId="urn:microsoft.com/office/officeart/2005/8/layout/hList1"/>
    <dgm:cxn modelId="{836C7099-818E-4BAD-A45D-F13B028F3FFA}" type="presOf" srcId="{18CD627E-4877-4318-8A3E-BE87A991B3A9}" destId="{88E5C92B-AF74-4086-9684-87BEABDE5A8F}" srcOrd="0" destOrd="3" presId="urn:microsoft.com/office/officeart/2005/8/layout/hList1"/>
    <dgm:cxn modelId="{36A82E9D-B023-40EA-96A8-CFC3567390BB}" srcId="{6D1D48F5-0697-4397-BCC8-DEF8DB90A9EB}" destId="{2FE1FCB4-724C-4DE6-840B-92DD67064BFF}" srcOrd="1" destOrd="0" parTransId="{BAFB8D75-5A1C-4559-ADB9-676264D86F8C}" sibTransId="{531B99FF-FB55-4DF4-9F17-A1E26BEF7080}"/>
    <dgm:cxn modelId="{DA173FA3-4BD1-4078-96BC-6EE623C1549D}" type="presOf" srcId="{2FE1FCB4-724C-4DE6-840B-92DD67064BFF}" destId="{A13EEF96-3CB2-4580-8C73-3410410A2DAF}" srcOrd="0" destOrd="1" presId="urn:microsoft.com/office/officeart/2005/8/layout/hList1"/>
    <dgm:cxn modelId="{0FA67FB2-F172-4864-868E-6270D0B16A7D}" srcId="{D972DF38-AA3F-42AD-B265-084F4090D1A4}" destId="{CFA27FC5-63CD-47AB-8923-40CB19F7A165}" srcOrd="0" destOrd="0" parTransId="{42919A81-3BA5-43AD-8088-DC61C65D5A82}" sibTransId="{419201AC-5321-4CBF-8134-AD0A1163F30E}"/>
    <dgm:cxn modelId="{3B3A03B3-8669-41A4-B7F6-0B0820133992}" type="presOf" srcId="{8FE7168F-13F3-48A6-8899-0408D875BB35}" destId="{A13EEF96-3CB2-4580-8C73-3410410A2DAF}" srcOrd="0" destOrd="3" presId="urn:microsoft.com/office/officeart/2005/8/layout/hList1"/>
    <dgm:cxn modelId="{E2DC74B5-8441-492D-92B2-2BB47B07A91A}" srcId="{40056324-CD6B-4261-B18A-AB5D4C146A3A}" destId="{D9800427-19ED-49DA-9E4B-46A144711492}" srcOrd="1" destOrd="0" parTransId="{F17BC8F6-D961-41E2-A225-5D09924185BB}" sibTransId="{221E17A8-086C-4615-9187-D3822AC5A1F2}"/>
    <dgm:cxn modelId="{367221CA-4125-4869-A4D7-300333F74CC0}" type="presOf" srcId="{2CF99447-B4A9-43DF-9209-2316EAC25136}" destId="{A2DDCEA8-BB06-4EBA-B61A-B93801BC180E}" srcOrd="0" destOrd="0" presId="urn:microsoft.com/office/officeart/2005/8/layout/hList1"/>
    <dgm:cxn modelId="{F0D000D8-D7A1-4D0D-BE89-D7A75803163C}" type="presOf" srcId="{4384E1DC-3258-4248-83C3-F84ADD772378}" destId="{A13EEF96-3CB2-4580-8C73-3410410A2DAF}" srcOrd="0" destOrd="2" presId="urn:microsoft.com/office/officeart/2005/8/layout/hList1"/>
    <dgm:cxn modelId="{016424DE-4FB8-4450-BAF9-0538829E546C}" type="presOf" srcId="{D972DF38-AA3F-42AD-B265-084F4090D1A4}" destId="{84085E28-E1DC-4A53-A3EF-48143AAC10BC}" srcOrd="0" destOrd="0" presId="urn:microsoft.com/office/officeart/2005/8/layout/hList1"/>
    <dgm:cxn modelId="{4A6B92EF-20B1-44E5-9684-87A93B576B2F}" srcId="{6D1D48F5-0697-4397-BCC8-DEF8DB90A9EB}" destId="{4384E1DC-3258-4248-83C3-F84ADD772378}" srcOrd="2" destOrd="0" parTransId="{8C406B5A-5CAC-4E22-9C7B-B55F16CFF00C}" sibTransId="{99BD002C-9287-49C9-820B-F552181120D5}"/>
    <dgm:cxn modelId="{FF10E6F0-C7BE-4212-A828-76CA3341963F}" type="presParOf" srcId="{17D7B6BC-9527-4113-AA92-31A94DFE57BB}" destId="{4BC58BC9-3067-4645-B426-8F9A0F16601C}" srcOrd="0" destOrd="0" presId="urn:microsoft.com/office/officeart/2005/8/layout/hList1"/>
    <dgm:cxn modelId="{3BD6ABAE-08CF-40F2-B9D7-8B73246DE931}" type="presParOf" srcId="{4BC58BC9-3067-4645-B426-8F9A0F16601C}" destId="{75A6030D-DD84-4959-A640-84A2E7834EB0}" srcOrd="0" destOrd="0" presId="urn:microsoft.com/office/officeart/2005/8/layout/hList1"/>
    <dgm:cxn modelId="{63AAD728-11C2-4C4D-B068-18D80DCDB59C}" type="presParOf" srcId="{4BC58BC9-3067-4645-B426-8F9A0F16601C}" destId="{A2DDCEA8-BB06-4EBA-B61A-B93801BC180E}" srcOrd="1" destOrd="0" presId="urn:microsoft.com/office/officeart/2005/8/layout/hList1"/>
    <dgm:cxn modelId="{A062EA17-BF75-4165-8EDC-E27725E20808}" type="presParOf" srcId="{17D7B6BC-9527-4113-AA92-31A94DFE57BB}" destId="{58BDE65D-C277-4105-9E6C-3924C789876A}" srcOrd="1" destOrd="0" presId="urn:microsoft.com/office/officeart/2005/8/layout/hList1"/>
    <dgm:cxn modelId="{5BB207E9-7C70-4F04-81F4-E37DEDC14E48}" type="presParOf" srcId="{17D7B6BC-9527-4113-AA92-31A94DFE57BB}" destId="{B0A415C5-07C1-4066-B039-890C37979E37}" srcOrd="2" destOrd="0" presId="urn:microsoft.com/office/officeart/2005/8/layout/hList1"/>
    <dgm:cxn modelId="{17857B12-7F58-4DA8-8BA0-A59E418A369E}" type="presParOf" srcId="{B0A415C5-07C1-4066-B039-890C37979E37}" destId="{6B924933-EC55-486E-8721-9046962DE9DE}" srcOrd="0" destOrd="0" presId="urn:microsoft.com/office/officeart/2005/8/layout/hList1"/>
    <dgm:cxn modelId="{6A9364D9-D715-4BF4-8505-7E77EB01E7C4}" type="presParOf" srcId="{B0A415C5-07C1-4066-B039-890C37979E37}" destId="{A13EEF96-3CB2-4580-8C73-3410410A2DAF}" srcOrd="1" destOrd="0" presId="urn:microsoft.com/office/officeart/2005/8/layout/hList1"/>
    <dgm:cxn modelId="{DA5D3472-CCA0-4522-B3F2-6DE27F9BE401}" type="presParOf" srcId="{17D7B6BC-9527-4113-AA92-31A94DFE57BB}" destId="{1F2327A9-3448-43E4-B749-27E0FB3385C6}" srcOrd="3" destOrd="0" presId="urn:microsoft.com/office/officeart/2005/8/layout/hList1"/>
    <dgm:cxn modelId="{066B5D6B-D454-4BF1-AF32-B501C5E54C42}" type="presParOf" srcId="{17D7B6BC-9527-4113-AA92-31A94DFE57BB}" destId="{9607E8E3-377F-4F3F-BEC2-3F16E48F71E1}" srcOrd="4" destOrd="0" presId="urn:microsoft.com/office/officeart/2005/8/layout/hList1"/>
    <dgm:cxn modelId="{46F8ADC9-812B-4B98-8CCD-F633A06F0ABA}" type="presParOf" srcId="{9607E8E3-377F-4F3F-BEC2-3F16E48F71E1}" destId="{F56522D0-33F6-47EC-8266-1E54C56A6573}" srcOrd="0" destOrd="0" presId="urn:microsoft.com/office/officeart/2005/8/layout/hList1"/>
    <dgm:cxn modelId="{D0BF4D84-06F4-469F-B523-781AEC3E9E3C}" type="presParOf" srcId="{9607E8E3-377F-4F3F-BEC2-3F16E48F71E1}" destId="{88E5C92B-AF74-4086-9684-87BEABDE5A8F}" srcOrd="1" destOrd="0" presId="urn:microsoft.com/office/officeart/2005/8/layout/hList1"/>
    <dgm:cxn modelId="{E76646AC-5427-44DD-A134-9189859DEC8B}" type="presParOf" srcId="{17D7B6BC-9527-4113-AA92-31A94DFE57BB}" destId="{96C1B272-9501-4D8A-BFA0-C52FE0F02406}" srcOrd="5" destOrd="0" presId="urn:microsoft.com/office/officeart/2005/8/layout/hList1"/>
    <dgm:cxn modelId="{07302F74-CE94-42A0-AA82-28808932E88A}" type="presParOf" srcId="{17D7B6BC-9527-4113-AA92-31A94DFE57BB}" destId="{95D9FACB-1676-43AC-80C8-6C7E229C09FA}" srcOrd="6" destOrd="0" presId="urn:microsoft.com/office/officeart/2005/8/layout/hList1"/>
    <dgm:cxn modelId="{0083BF11-765B-438E-948F-ACABF4E8AC8B}" type="presParOf" srcId="{95D9FACB-1676-43AC-80C8-6C7E229C09FA}" destId="{84085E28-E1DC-4A53-A3EF-48143AAC10BC}" srcOrd="0" destOrd="0" presId="urn:microsoft.com/office/officeart/2005/8/layout/hList1"/>
    <dgm:cxn modelId="{ABE115B1-D16B-4D27-9CDC-36E0B91B3346}" type="presParOf" srcId="{95D9FACB-1676-43AC-80C8-6C7E229C09FA}" destId="{F1A18B83-C8B3-409A-AC7D-93537D6EAF0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3C6E53-2A0F-4EC6-B3F1-15C9BE654D99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27BA0E-5BE7-4165-B35D-AB105B1063B2}">
      <dgm:prSet custT="1"/>
      <dgm:spPr/>
      <dgm:t>
        <a:bodyPr/>
        <a:lstStyle/>
        <a:p>
          <a:pPr algn="l"/>
          <a:r>
            <a:rPr lang="en-US" sz="1600" b="1" i="0" dirty="0"/>
            <a:t>1956</a:t>
          </a:r>
        </a:p>
        <a:p>
          <a:pPr algn="l"/>
          <a:r>
            <a:rPr lang="en-US" sz="1200" b="0" i="0" dirty="0"/>
            <a:t>Thornton incorporated</a:t>
          </a:r>
          <a:endParaRPr lang="en-US" sz="2000" b="1" dirty="0"/>
        </a:p>
      </dgm:t>
    </dgm:pt>
    <dgm:pt modelId="{40CAFFE9-8DAD-43DB-90F4-A8AF6796AF86}" type="parTrans" cxnId="{C23BFEDD-7CD0-4800-8BD5-A0DF0FE2538B}">
      <dgm:prSet/>
      <dgm:spPr/>
      <dgm:t>
        <a:bodyPr/>
        <a:lstStyle/>
        <a:p>
          <a:endParaRPr lang="en-US"/>
        </a:p>
      </dgm:t>
    </dgm:pt>
    <dgm:pt modelId="{2CFC75B5-27F3-4157-A0F7-1634E92BD1F9}" type="sibTrans" cxnId="{C23BFEDD-7CD0-4800-8BD5-A0DF0FE2538B}">
      <dgm:prSet/>
      <dgm:spPr/>
      <dgm:t>
        <a:bodyPr/>
        <a:lstStyle/>
        <a:p>
          <a:endParaRPr lang="en-US"/>
        </a:p>
      </dgm:t>
    </dgm:pt>
    <dgm:pt modelId="{20FE6FF2-2F2B-4BD4-970C-D4A89C340336}">
      <dgm:prSet custT="1"/>
      <dgm:spPr/>
      <dgm:t>
        <a:bodyPr/>
        <a:lstStyle/>
        <a:p>
          <a:pPr algn="l"/>
          <a:r>
            <a:rPr lang="en-US" sz="1600" b="1" i="0" baseline="0" dirty="0"/>
            <a:t>1963</a:t>
          </a:r>
        </a:p>
        <a:p>
          <a:pPr algn="l"/>
          <a:r>
            <a:rPr lang="en-US" sz="1200" b="0" i="0" baseline="0" dirty="0"/>
            <a:t>Acquired Northwest Utilities </a:t>
          </a:r>
        </a:p>
        <a:p>
          <a:pPr algn="l"/>
          <a:r>
            <a:rPr lang="en-US" sz="1200" b="0" i="0" baseline="0" dirty="0"/>
            <a:t>Clear Creek &amp; South Platte supplies</a:t>
          </a:r>
          <a:endParaRPr lang="en-US" sz="1200" b="1" dirty="0"/>
        </a:p>
      </dgm:t>
    </dgm:pt>
    <dgm:pt modelId="{7A48C0F6-E7BC-4DA5-8036-EF1B3A569CCD}" type="parTrans" cxnId="{20722430-FE13-4C5A-A6F3-8C3160E06D64}">
      <dgm:prSet/>
      <dgm:spPr/>
      <dgm:t>
        <a:bodyPr/>
        <a:lstStyle/>
        <a:p>
          <a:endParaRPr lang="en-US"/>
        </a:p>
      </dgm:t>
    </dgm:pt>
    <dgm:pt modelId="{C69D3BA3-357C-479A-99FE-B2195FD75190}" type="sibTrans" cxnId="{20722430-FE13-4C5A-A6F3-8C3160E06D64}">
      <dgm:prSet/>
      <dgm:spPr/>
      <dgm:t>
        <a:bodyPr/>
        <a:lstStyle/>
        <a:p>
          <a:endParaRPr lang="en-US"/>
        </a:p>
      </dgm:t>
    </dgm:pt>
    <dgm:pt modelId="{6FBFA4CF-523F-48FB-92CD-115BB852A964}">
      <dgm:prSet custT="1"/>
      <dgm:spPr/>
      <dgm:t>
        <a:bodyPr/>
        <a:lstStyle/>
        <a:p>
          <a:pPr algn="l"/>
          <a:r>
            <a:rPr lang="en-US" sz="1600" b="1" i="0" baseline="0" dirty="0"/>
            <a:t>1970s</a:t>
          </a:r>
        </a:p>
        <a:p>
          <a:pPr algn="l"/>
          <a:r>
            <a:rPr lang="en-US" sz="1200" b="0" i="0" baseline="0" dirty="0"/>
            <a:t>Develop additional Clear Creek &amp; South Platte supplies </a:t>
          </a:r>
          <a:endParaRPr lang="en-US" sz="1200" dirty="0"/>
        </a:p>
      </dgm:t>
    </dgm:pt>
    <dgm:pt modelId="{FF630F48-CE5A-4F96-94FA-623A8240569E}" type="parTrans" cxnId="{E69A0015-65CD-42B3-A6B0-B549E72E0009}">
      <dgm:prSet/>
      <dgm:spPr/>
      <dgm:t>
        <a:bodyPr/>
        <a:lstStyle/>
        <a:p>
          <a:endParaRPr lang="en-US"/>
        </a:p>
      </dgm:t>
    </dgm:pt>
    <dgm:pt modelId="{A5F3B043-A9CB-4553-A13E-5FFDCD7D3110}" type="sibTrans" cxnId="{E69A0015-65CD-42B3-A6B0-B549E72E0009}">
      <dgm:prSet/>
      <dgm:spPr/>
      <dgm:t>
        <a:bodyPr/>
        <a:lstStyle/>
        <a:p>
          <a:endParaRPr lang="en-US"/>
        </a:p>
      </dgm:t>
    </dgm:pt>
    <dgm:pt modelId="{3B475C78-48EA-4A8B-BD6B-31CF12B8D818}">
      <dgm:prSet custT="1"/>
      <dgm:spPr/>
      <dgm:t>
        <a:bodyPr/>
        <a:lstStyle/>
        <a:p>
          <a:pPr algn="l"/>
          <a:r>
            <a:rPr lang="en-US" sz="1600" b="1" i="0" baseline="0" dirty="0"/>
            <a:t>1982 </a:t>
          </a:r>
        </a:p>
        <a:p>
          <a:pPr algn="l"/>
          <a:r>
            <a:rPr lang="en-US" sz="1200" b="0" i="0" baseline="0" dirty="0"/>
            <a:t>Two Forks Reservoir Project </a:t>
          </a:r>
          <a:endParaRPr lang="en-US" sz="1600" b="1" dirty="0"/>
        </a:p>
      </dgm:t>
    </dgm:pt>
    <dgm:pt modelId="{4804EB1A-3A43-481F-BFDF-E5F60DE235C8}" type="parTrans" cxnId="{CDD8F946-E8C2-42A7-8B07-CA769B58300F}">
      <dgm:prSet/>
      <dgm:spPr/>
      <dgm:t>
        <a:bodyPr/>
        <a:lstStyle/>
        <a:p>
          <a:endParaRPr lang="en-US"/>
        </a:p>
      </dgm:t>
    </dgm:pt>
    <dgm:pt modelId="{F06755EF-C029-4B32-B531-4D13F8F98074}" type="sibTrans" cxnId="{CDD8F946-E8C2-42A7-8B07-CA769B58300F}">
      <dgm:prSet/>
      <dgm:spPr/>
      <dgm:t>
        <a:bodyPr/>
        <a:lstStyle/>
        <a:p>
          <a:endParaRPr lang="en-US"/>
        </a:p>
      </dgm:t>
    </dgm:pt>
    <dgm:pt modelId="{9F4D630B-175F-49BB-A26D-D917253D39AA}">
      <dgm:prSet custT="1"/>
      <dgm:spPr/>
      <dgm:t>
        <a:bodyPr/>
        <a:lstStyle/>
        <a:p>
          <a:pPr algn="l"/>
          <a:r>
            <a:rPr lang="en-US" sz="1600" b="1" i="0" dirty="0"/>
            <a:t>Mid 1980s</a:t>
          </a:r>
        </a:p>
        <a:p>
          <a:pPr algn="l"/>
          <a:r>
            <a:rPr lang="en-US" sz="1200" b="0" i="0" dirty="0"/>
            <a:t>Two Forks begins</a:t>
          </a:r>
          <a:r>
            <a:rPr lang="en-US" sz="1200" b="0" i="0" baseline="0" dirty="0"/>
            <a:t> to f</a:t>
          </a:r>
          <a:r>
            <a:rPr lang="en-US" sz="1200" b="0" i="0" dirty="0"/>
            <a:t>alter</a:t>
          </a:r>
        </a:p>
        <a:p>
          <a:pPr algn="l"/>
          <a:r>
            <a:rPr lang="en-US" sz="1200" b="0" i="0" baseline="0" dirty="0"/>
            <a:t>South Platte water quality challenges</a:t>
          </a:r>
          <a:endParaRPr lang="en-US" sz="1600" b="1" dirty="0"/>
        </a:p>
      </dgm:t>
    </dgm:pt>
    <dgm:pt modelId="{0022499F-CCFD-4607-BB10-E1FCC18A42B5}" type="parTrans" cxnId="{4B04D321-22A2-4DB3-B382-D695C6507196}">
      <dgm:prSet/>
      <dgm:spPr/>
      <dgm:t>
        <a:bodyPr/>
        <a:lstStyle/>
        <a:p>
          <a:endParaRPr lang="en-US"/>
        </a:p>
      </dgm:t>
    </dgm:pt>
    <dgm:pt modelId="{DEDFC48B-DE8E-4299-9779-9DAA77036DDC}" type="sibTrans" cxnId="{4B04D321-22A2-4DB3-B382-D695C6507196}">
      <dgm:prSet/>
      <dgm:spPr/>
      <dgm:t>
        <a:bodyPr/>
        <a:lstStyle/>
        <a:p>
          <a:endParaRPr lang="en-US"/>
        </a:p>
      </dgm:t>
    </dgm:pt>
    <dgm:pt modelId="{1697BE34-ECDB-4B3A-863F-330433A47745}">
      <dgm:prSet custT="1"/>
      <dgm:spPr/>
      <dgm:t>
        <a:bodyPr/>
        <a:lstStyle/>
        <a:p>
          <a:pPr algn="l"/>
          <a:r>
            <a:rPr lang="en-US" sz="1600" b="1" i="0" dirty="0"/>
            <a:t>1985 </a:t>
          </a:r>
          <a:r>
            <a:rPr lang="en-US" sz="1200" b="0" i="0" dirty="0"/>
            <a:t>Thornton divests </a:t>
          </a:r>
          <a:r>
            <a:rPr lang="en-US" sz="1200" dirty="0"/>
            <a:t>from </a:t>
          </a:r>
          <a:r>
            <a:rPr lang="en-US" sz="1200" b="0" i="0" baseline="0" dirty="0"/>
            <a:t>Two Fork </a:t>
          </a:r>
        </a:p>
        <a:p>
          <a:pPr algn="l"/>
          <a:r>
            <a:rPr lang="en-US" sz="1200" b="0" i="0" baseline="0" dirty="0"/>
            <a:t>Looks for higher quality supply</a:t>
          </a:r>
          <a:endParaRPr lang="en-US" sz="1600" b="1" dirty="0"/>
        </a:p>
      </dgm:t>
    </dgm:pt>
    <dgm:pt modelId="{F0C02E89-723F-4434-A5E1-0B7E51C3AD0E}" type="parTrans" cxnId="{9DB82787-C02D-413B-8644-1BFED71E08FE}">
      <dgm:prSet/>
      <dgm:spPr/>
      <dgm:t>
        <a:bodyPr/>
        <a:lstStyle/>
        <a:p>
          <a:endParaRPr lang="en-US"/>
        </a:p>
      </dgm:t>
    </dgm:pt>
    <dgm:pt modelId="{F1210567-FD94-4F65-AFD4-1C12AED3461B}" type="sibTrans" cxnId="{9DB82787-C02D-413B-8644-1BFED71E08FE}">
      <dgm:prSet/>
      <dgm:spPr/>
      <dgm:t>
        <a:bodyPr/>
        <a:lstStyle/>
        <a:p>
          <a:endParaRPr lang="en-US"/>
        </a:p>
      </dgm:t>
    </dgm:pt>
    <dgm:pt modelId="{84CA78DB-6D37-4B6C-88FF-79A97F030995}">
      <dgm:prSet custT="1"/>
      <dgm:spPr/>
      <dgm:t>
        <a:bodyPr/>
        <a:lstStyle/>
        <a:p>
          <a:pPr algn="l"/>
          <a:r>
            <a:rPr lang="en-US" sz="1600" b="1" dirty="0"/>
            <a:t>1986-1987</a:t>
          </a:r>
        </a:p>
        <a:p>
          <a:pPr algn="l"/>
          <a:r>
            <a:rPr lang="en-US" sz="1200" b="0" dirty="0"/>
            <a:t>Water</a:t>
          </a:r>
          <a:r>
            <a:rPr lang="en-US" sz="1200" b="0" baseline="0" dirty="0"/>
            <a:t> Supply &amp; Storage Company acquisition</a:t>
          </a:r>
          <a:endParaRPr lang="en-US" sz="1600" b="1" dirty="0"/>
        </a:p>
      </dgm:t>
    </dgm:pt>
    <dgm:pt modelId="{75DAC328-7C42-4675-819C-AC63C1860581}" type="parTrans" cxnId="{5A929A63-394B-4C81-9E17-A7A0FBA76787}">
      <dgm:prSet/>
      <dgm:spPr/>
      <dgm:t>
        <a:bodyPr/>
        <a:lstStyle/>
        <a:p>
          <a:endParaRPr lang="en-US"/>
        </a:p>
      </dgm:t>
    </dgm:pt>
    <dgm:pt modelId="{5A5DA12A-E65F-4C73-957E-CE6DBC5441B3}" type="sibTrans" cxnId="{5A929A63-394B-4C81-9E17-A7A0FBA76787}">
      <dgm:prSet/>
      <dgm:spPr/>
      <dgm:t>
        <a:bodyPr/>
        <a:lstStyle/>
        <a:p>
          <a:endParaRPr lang="en-US"/>
        </a:p>
      </dgm:t>
    </dgm:pt>
    <dgm:pt modelId="{C7915962-6B69-460C-B93B-94413F87845A}" type="pres">
      <dgm:prSet presAssocID="{313C6E53-2A0F-4EC6-B3F1-15C9BE654D99}" presName="Name0" presStyleCnt="0">
        <dgm:presLayoutVars>
          <dgm:dir/>
          <dgm:resizeHandles val="exact"/>
        </dgm:presLayoutVars>
      </dgm:prSet>
      <dgm:spPr/>
    </dgm:pt>
    <dgm:pt modelId="{50F0648F-A29B-4078-AD56-23496BC36351}" type="pres">
      <dgm:prSet presAssocID="{313C6E53-2A0F-4EC6-B3F1-15C9BE654D99}" presName="arrow" presStyleLbl="bgShp" presStyleIdx="0" presStyleCnt="1"/>
      <dgm:spPr/>
    </dgm:pt>
    <dgm:pt modelId="{A4104742-97AD-421D-BDB9-BC407E4F575A}" type="pres">
      <dgm:prSet presAssocID="{313C6E53-2A0F-4EC6-B3F1-15C9BE654D99}" presName="points" presStyleCnt="0"/>
      <dgm:spPr/>
    </dgm:pt>
    <dgm:pt modelId="{E6321785-1C85-478A-A2AA-BF7C67EABD37}" type="pres">
      <dgm:prSet presAssocID="{2327BA0E-5BE7-4165-B35D-AB105B1063B2}" presName="compositeA" presStyleCnt="0"/>
      <dgm:spPr/>
    </dgm:pt>
    <dgm:pt modelId="{7E2FD2F2-7712-4755-9E77-A952F6A36E50}" type="pres">
      <dgm:prSet presAssocID="{2327BA0E-5BE7-4165-B35D-AB105B1063B2}" presName="textA" presStyleLbl="revTx" presStyleIdx="0" presStyleCnt="7">
        <dgm:presLayoutVars>
          <dgm:bulletEnabled val="1"/>
        </dgm:presLayoutVars>
      </dgm:prSet>
      <dgm:spPr/>
    </dgm:pt>
    <dgm:pt modelId="{811B2585-A1DA-4468-8D0E-934F0A352F2E}" type="pres">
      <dgm:prSet presAssocID="{2327BA0E-5BE7-4165-B35D-AB105B1063B2}" presName="circleA" presStyleLbl="node1" presStyleIdx="0" presStyleCnt="7"/>
      <dgm:spPr/>
    </dgm:pt>
    <dgm:pt modelId="{3C2DE7FD-9960-4C83-ACE2-C1181166D59A}" type="pres">
      <dgm:prSet presAssocID="{2327BA0E-5BE7-4165-B35D-AB105B1063B2}" presName="spaceA" presStyleCnt="0"/>
      <dgm:spPr/>
    </dgm:pt>
    <dgm:pt modelId="{C990B3A7-548D-4176-858A-4C91AD162AC4}" type="pres">
      <dgm:prSet presAssocID="{2CFC75B5-27F3-4157-A0F7-1634E92BD1F9}" presName="space" presStyleCnt="0"/>
      <dgm:spPr/>
    </dgm:pt>
    <dgm:pt modelId="{9EC7D302-F3D4-46B7-9601-183D5AD9F4DA}" type="pres">
      <dgm:prSet presAssocID="{20FE6FF2-2F2B-4BD4-970C-D4A89C340336}" presName="compositeB" presStyleCnt="0"/>
      <dgm:spPr/>
    </dgm:pt>
    <dgm:pt modelId="{75528EE6-751E-4131-8303-930DE226E47F}" type="pres">
      <dgm:prSet presAssocID="{20FE6FF2-2F2B-4BD4-970C-D4A89C340336}" presName="textB" presStyleLbl="revTx" presStyleIdx="1" presStyleCnt="7">
        <dgm:presLayoutVars>
          <dgm:bulletEnabled val="1"/>
        </dgm:presLayoutVars>
      </dgm:prSet>
      <dgm:spPr/>
    </dgm:pt>
    <dgm:pt modelId="{84C90F56-F528-41CE-88C8-0C12299409D6}" type="pres">
      <dgm:prSet presAssocID="{20FE6FF2-2F2B-4BD4-970C-D4A89C340336}" presName="circleB" presStyleLbl="node1" presStyleIdx="1" presStyleCnt="7"/>
      <dgm:spPr/>
    </dgm:pt>
    <dgm:pt modelId="{D10B9CBB-AC8E-4597-9E68-1700F848FB04}" type="pres">
      <dgm:prSet presAssocID="{20FE6FF2-2F2B-4BD4-970C-D4A89C340336}" presName="spaceB" presStyleCnt="0"/>
      <dgm:spPr/>
    </dgm:pt>
    <dgm:pt modelId="{E88CCE06-2481-46EF-97FD-E53702482A78}" type="pres">
      <dgm:prSet presAssocID="{C69D3BA3-357C-479A-99FE-B2195FD75190}" presName="space" presStyleCnt="0"/>
      <dgm:spPr/>
    </dgm:pt>
    <dgm:pt modelId="{A76B4146-9684-45DD-BD18-4334BF03DD83}" type="pres">
      <dgm:prSet presAssocID="{6FBFA4CF-523F-48FB-92CD-115BB852A964}" presName="compositeA" presStyleCnt="0"/>
      <dgm:spPr/>
    </dgm:pt>
    <dgm:pt modelId="{3E5D7534-DD56-4655-BEC2-7622A198B98B}" type="pres">
      <dgm:prSet presAssocID="{6FBFA4CF-523F-48FB-92CD-115BB852A964}" presName="textA" presStyleLbl="revTx" presStyleIdx="2" presStyleCnt="7">
        <dgm:presLayoutVars>
          <dgm:bulletEnabled val="1"/>
        </dgm:presLayoutVars>
      </dgm:prSet>
      <dgm:spPr/>
    </dgm:pt>
    <dgm:pt modelId="{510847C0-500B-480B-836E-3F2F97A74EC5}" type="pres">
      <dgm:prSet presAssocID="{6FBFA4CF-523F-48FB-92CD-115BB852A964}" presName="circleA" presStyleLbl="node1" presStyleIdx="2" presStyleCnt="7"/>
      <dgm:spPr/>
    </dgm:pt>
    <dgm:pt modelId="{940810AF-E265-426A-AC4C-49F62494910A}" type="pres">
      <dgm:prSet presAssocID="{6FBFA4CF-523F-48FB-92CD-115BB852A964}" presName="spaceA" presStyleCnt="0"/>
      <dgm:spPr/>
    </dgm:pt>
    <dgm:pt modelId="{76904448-2DF0-4EEA-8A63-96163C737589}" type="pres">
      <dgm:prSet presAssocID="{A5F3B043-A9CB-4553-A13E-5FFDCD7D3110}" presName="space" presStyleCnt="0"/>
      <dgm:spPr/>
    </dgm:pt>
    <dgm:pt modelId="{841913E0-657B-429F-BDB0-97BBF8DBB33F}" type="pres">
      <dgm:prSet presAssocID="{3B475C78-48EA-4A8B-BD6B-31CF12B8D818}" presName="compositeB" presStyleCnt="0"/>
      <dgm:spPr/>
    </dgm:pt>
    <dgm:pt modelId="{48F522C2-E166-40DF-85CD-70C3B3E6BA42}" type="pres">
      <dgm:prSet presAssocID="{3B475C78-48EA-4A8B-BD6B-31CF12B8D818}" presName="textB" presStyleLbl="revTx" presStyleIdx="3" presStyleCnt="7">
        <dgm:presLayoutVars>
          <dgm:bulletEnabled val="1"/>
        </dgm:presLayoutVars>
      </dgm:prSet>
      <dgm:spPr/>
    </dgm:pt>
    <dgm:pt modelId="{3F7D97CE-C55B-4642-B8BE-92306143595A}" type="pres">
      <dgm:prSet presAssocID="{3B475C78-48EA-4A8B-BD6B-31CF12B8D818}" presName="circleB" presStyleLbl="node1" presStyleIdx="3" presStyleCnt="7"/>
      <dgm:spPr/>
    </dgm:pt>
    <dgm:pt modelId="{7119EC48-400A-49DD-AEE6-7562C7B08C9C}" type="pres">
      <dgm:prSet presAssocID="{3B475C78-48EA-4A8B-BD6B-31CF12B8D818}" presName="spaceB" presStyleCnt="0"/>
      <dgm:spPr/>
    </dgm:pt>
    <dgm:pt modelId="{DCCE2D7F-3FAB-494E-BE20-DA60D79DD3F1}" type="pres">
      <dgm:prSet presAssocID="{F06755EF-C029-4B32-B531-4D13F8F98074}" presName="space" presStyleCnt="0"/>
      <dgm:spPr/>
    </dgm:pt>
    <dgm:pt modelId="{1252872C-1449-49D0-BFE9-382D59EEEE19}" type="pres">
      <dgm:prSet presAssocID="{9F4D630B-175F-49BB-A26D-D917253D39AA}" presName="compositeA" presStyleCnt="0"/>
      <dgm:spPr/>
    </dgm:pt>
    <dgm:pt modelId="{8546F0F7-3B29-4FF1-AD2F-5DFA0BB49E8C}" type="pres">
      <dgm:prSet presAssocID="{9F4D630B-175F-49BB-A26D-D917253D39AA}" presName="textA" presStyleLbl="revTx" presStyleIdx="4" presStyleCnt="7">
        <dgm:presLayoutVars>
          <dgm:bulletEnabled val="1"/>
        </dgm:presLayoutVars>
      </dgm:prSet>
      <dgm:spPr/>
    </dgm:pt>
    <dgm:pt modelId="{62349DA7-3281-4F15-B44F-B352E8995802}" type="pres">
      <dgm:prSet presAssocID="{9F4D630B-175F-49BB-A26D-D917253D39AA}" presName="circleA" presStyleLbl="node1" presStyleIdx="4" presStyleCnt="7"/>
      <dgm:spPr/>
    </dgm:pt>
    <dgm:pt modelId="{3CBC042A-B6E1-4B63-9588-6E7DB419428A}" type="pres">
      <dgm:prSet presAssocID="{9F4D630B-175F-49BB-A26D-D917253D39AA}" presName="spaceA" presStyleCnt="0"/>
      <dgm:spPr/>
    </dgm:pt>
    <dgm:pt modelId="{37F6B87B-42A4-4ABB-89E2-8B123D1452B8}" type="pres">
      <dgm:prSet presAssocID="{DEDFC48B-DE8E-4299-9779-9DAA77036DDC}" presName="space" presStyleCnt="0"/>
      <dgm:spPr/>
    </dgm:pt>
    <dgm:pt modelId="{9B90D95D-A831-4E8D-849D-B61A836DB6B2}" type="pres">
      <dgm:prSet presAssocID="{1697BE34-ECDB-4B3A-863F-330433A47745}" presName="compositeB" presStyleCnt="0"/>
      <dgm:spPr/>
    </dgm:pt>
    <dgm:pt modelId="{FA892034-94D3-4B53-923F-97EE6019CA1F}" type="pres">
      <dgm:prSet presAssocID="{1697BE34-ECDB-4B3A-863F-330433A47745}" presName="textB" presStyleLbl="revTx" presStyleIdx="5" presStyleCnt="7">
        <dgm:presLayoutVars>
          <dgm:bulletEnabled val="1"/>
        </dgm:presLayoutVars>
      </dgm:prSet>
      <dgm:spPr/>
    </dgm:pt>
    <dgm:pt modelId="{B372ED73-D97C-4CEF-A159-9F1B4752673E}" type="pres">
      <dgm:prSet presAssocID="{1697BE34-ECDB-4B3A-863F-330433A47745}" presName="circleB" presStyleLbl="node1" presStyleIdx="5" presStyleCnt="7"/>
      <dgm:spPr/>
    </dgm:pt>
    <dgm:pt modelId="{99A0CC51-7ABA-4E49-B34D-7B56C3D8993E}" type="pres">
      <dgm:prSet presAssocID="{1697BE34-ECDB-4B3A-863F-330433A47745}" presName="spaceB" presStyleCnt="0"/>
      <dgm:spPr/>
    </dgm:pt>
    <dgm:pt modelId="{E8F89E0D-7AB1-4121-A77A-34C73986ABEE}" type="pres">
      <dgm:prSet presAssocID="{F1210567-FD94-4F65-AFD4-1C12AED3461B}" presName="space" presStyleCnt="0"/>
      <dgm:spPr/>
    </dgm:pt>
    <dgm:pt modelId="{61F76BE3-51FC-4AF3-BBA8-760977948AC5}" type="pres">
      <dgm:prSet presAssocID="{84CA78DB-6D37-4B6C-88FF-79A97F030995}" presName="compositeA" presStyleCnt="0"/>
      <dgm:spPr/>
    </dgm:pt>
    <dgm:pt modelId="{147C78F9-BED5-4D3B-8C2F-97FA6ACCEE16}" type="pres">
      <dgm:prSet presAssocID="{84CA78DB-6D37-4B6C-88FF-79A97F030995}" presName="textA" presStyleLbl="revTx" presStyleIdx="6" presStyleCnt="7">
        <dgm:presLayoutVars>
          <dgm:bulletEnabled val="1"/>
        </dgm:presLayoutVars>
      </dgm:prSet>
      <dgm:spPr/>
    </dgm:pt>
    <dgm:pt modelId="{D00A6E90-B87F-4659-A476-5242FA8BECD0}" type="pres">
      <dgm:prSet presAssocID="{84CA78DB-6D37-4B6C-88FF-79A97F030995}" presName="circleA" presStyleLbl="node1" presStyleIdx="6" presStyleCnt="7"/>
      <dgm:spPr/>
    </dgm:pt>
    <dgm:pt modelId="{BB36DE2B-2DF5-4EBC-BB8E-90CA1F4C5D81}" type="pres">
      <dgm:prSet presAssocID="{84CA78DB-6D37-4B6C-88FF-79A97F030995}" presName="spaceA" presStyleCnt="0"/>
      <dgm:spPr/>
    </dgm:pt>
  </dgm:ptLst>
  <dgm:cxnLst>
    <dgm:cxn modelId="{F4201A0D-8634-4214-B37D-115D1F259822}" type="presOf" srcId="{84CA78DB-6D37-4B6C-88FF-79A97F030995}" destId="{147C78F9-BED5-4D3B-8C2F-97FA6ACCEE16}" srcOrd="0" destOrd="0" presId="urn:microsoft.com/office/officeart/2005/8/layout/hProcess11"/>
    <dgm:cxn modelId="{DE8A1314-CA03-432A-8770-90A91DAA50DA}" type="presOf" srcId="{3B475C78-48EA-4A8B-BD6B-31CF12B8D818}" destId="{48F522C2-E166-40DF-85CD-70C3B3E6BA42}" srcOrd="0" destOrd="0" presId="urn:microsoft.com/office/officeart/2005/8/layout/hProcess11"/>
    <dgm:cxn modelId="{E69A0015-65CD-42B3-A6B0-B549E72E0009}" srcId="{313C6E53-2A0F-4EC6-B3F1-15C9BE654D99}" destId="{6FBFA4CF-523F-48FB-92CD-115BB852A964}" srcOrd="2" destOrd="0" parTransId="{FF630F48-CE5A-4F96-94FA-623A8240569E}" sibTransId="{A5F3B043-A9CB-4553-A13E-5FFDCD7D3110}"/>
    <dgm:cxn modelId="{4B04D321-22A2-4DB3-B382-D695C6507196}" srcId="{313C6E53-2A0F-4EC6-B3F1-15C9BE654D99}" destId="{9F4D630B-175F-49BB-A26D-D917253D39AA}" srcOrd="4" destOrd="0" parTransId="{0022499F-CCFD-4607-BB10-E1FCC18A42B5}" sibTransId="{DEDFC48B-DE8E-4299-9779-9DAA77036DDC}"/>
    <dgm:cxn modelId="{20722430-FE13-4C5A-A6F3-8C3160E06D64}" srcId="{313C6E53-2A0F-4EC6-B3F1-15C9BE654D99}" destId="{20FE6FF2-2F2B-4BD4-970C-D4A89C340336}" srcOrd="1" destOrd="0" parTransId="{7A48C0F6-E7BC-4DA5-8036-EF1B3A569CCD}" sibTransId="{C69D3BA3-357C-479A-99FE-B2195FD75190}"/>
    <dgm:cxn modelId="{B1489331-1A9C-4AFC-8E2F-33E12FCE9814}" type="presOf" srcId="{20FE6FF2-2F2B-4BD4-970C-D4A89C340336}" destId="{75528EE6-751E-4131-8303-930DE226E47F}" srcOrd="0" destOrd="0" presId="urn:microsoft.com/office/officeart/2005/8/layout/hProcess11"/>
    <dgm:cxn modelId="{0F132243-14CD-42E5-87C2-DA5767FF837A}" type="presOf" srcId="{6FBFA4CF-523F-48FB-92CD-115BB852A964}" destId="{3E5D7534-DD56-4655-BEC2-7622A198B98B}" srcOrd="0" destOrd="0" presId="urn:microsoft.com/office/officeart/2005/8/layout/hProcess11"/>
    <dgm:cxn modelId="{5A929A63-394B-4C81-9E17-A7A0FBA76787}" srcId="{313C6E53-2A0F-4EC6-B3F1-15C9BE654D99}" destId="{84CA78DB-6D37-4B6C-88FF-79A97F030995}" srcOrd="6" destOrd="0" parTransId="{75DAC328-7C42-4675-819C-AC63C1860581}" sibTransId="{5A5DA12A-E65F-4C73-957E-CE6DBC5441B3}"/>
    <dgm:cxn modelId="{CDD8F946-E8C2-42A7-8B07-CA769B58300F}" srcId="{313C6E53-2A0F-4EC6-B3F1-15C9BE654D99}" destId="{3B475C78-48EA-4A8B-BD6B-31CF12B8D818}" srcOrd="3" destOrd="0" parTransId="{4804EB1A-3A43-481F-BFDF-E5F60DE235C8}" sibTransId="{F06755EF-C029-4B32-B531-4D13F8F98074}"/>
    <dgm:cxn modelId="{FC93716C-C469-4715-B10F-8896488DA4F3}" type="presOf" srcId="{9F4D630B-175F-49BB-A26D-D917253D39AA}" destId="{8546F0F7-3B29-4FF1-AD2F-5DFA0BB49E8C}" srcOrd="0" destOrd="0" presId="urn:microsoft.com/office/officeart/2005/8/layout/hProcess11"/>
    <dgm:cxn modelId="{7A1D227B-0BFE-4D2B-8E10-40453CB43E23}" type="presOf" srcId="{1697BE34-ECDB-4B3A-863F-330433A47745}" destId="{FA892034-94D3-4B53-923F-97EE6019CA1F}" srcOrd="0" destOrd="0" presId="urn:microsoft.com/office/officeart/2005/8/layout/hProcess11"/>
    <dgm:cxn modelId="{9DB82787-C02D-413B-8644-1BFED71E08FE}" srcId="{313C6E53-2A0F-4EC6-B3F1-15C9BE654D99}" destId="{1697BE34-ECDB-4B3A-863F-330433A47745}" srcOrd="5" destOrd="0" parTransId="{F0C02E89-723F-4434-A5E1-0B7E51C3AD0E}" sibTransId="{F1210567-FD94-4F65-AFD4-1C12AED3461B}"/>
    <dgm:cxn modelId="{7F9982C1-A8E9-4587-912D-E00F8D0BEB22}" type="presOf" srcId="{313C6E53-2A0F-4EC6-B3F1-15C9BE654D99}" destId="{C7915962-6B69-460C-B93B-94413F87845A}" srcOrd="0" destOrd="0" presId="urn:microsoft.com/office/officeart/2005/8/layout/hProcess11"/>
    <dgm:cxn modelId="{C23BFEDD-7CD0-4800-8BD5-A0DF0FE2538B}" srcId="{313C6E53-2A0F-4EC6-B3F1-15C9BE654D99}" destId="{2327BA0E-5BE7-4165-B35D-AB105B1063B2}" srcOrd="0" destOrd="0" parTransId="{40CAFFE9-8DAD-43DB-90F4-A8AF6796AF86}" sibTransId="{2CFC75B5-27F3-4157-A0F7-1634E92BD1F9}"/>
    <dgm:cxn modelId="{42C827EF-D663-48CC-95BB-0223FCF90D71}" type="presOf" srcId="{2327BA0E-5BE7-4165-B35D-AB105B1063B2}" destId="{7E2FD2F2-7712-4755-9E77-A952F6A36E50}" srcOrd="0" destOrd="0" presId="urn:microsoft.com/office/officeart/2005/8/layout/hProcess11"/>
    <dgm:cxn modelId="{15E86178-9A09-4359-89C1-1A61B690451E}" type="presParOf" srcId="{C7915962-6B69-460C-B93B-94413F87845A}" destId="{50F0648F-A29B-4078-AD56-23496BC36351}" srcOrd="0" destOrd="0" presId="urn:microsoft.com/office/officeart/2005/8/layout/hProcess11"/>
    <dgm:cxn modelId="{A2930A7B-4A14-4D4A-AA17-716D763190E8}" type="presParOf" srcId="{C7915962-6B69-460C-B93B-94413F87845A}" destId="{A4104742-97AD-421D-BDB9-BC407E4F575A}" srcOrd="1" destOrd="0" presId="urn:microsoft.com/office/officeart/2005/8/layout/hProcess11"/>
    <dgm:cxn modelId="{77EB233A-A575-4CAC-9AA5-394E83DDDB30}" type="presParOf" srcId="{A4104742-97AD-421D-BDB9-BC407E4F575A}" destId="{E6321785-1C85-478A-A2AA-BF7C67EABD37}" srcOrd="0" destOrd="0" presId="urn:microsoft.com/office/officeart/2005/8/layout/hProcess11"/>
    <dgm:cxn modelId="{4F01EF65-6014-481A-A8B3-57449B6346C9}" type="presParOf" srcId="{E6321785-1C85-478A-A2AA-BF7C67EABD37}" destId="{7E2FD2F2-7712-4755-9E77-A952F6A36E50}" srcOrd="0" destOrd="0" presId="urn:microsoft.com/office/officeart/2005/8/layout/hProcess11"/>
    <dgm:cxn modelId="{C6FCF4C6-F5F9-4EF1-A7EC-A2469BF6B608}" type="presParOf" srcId="{E6321785-1C85-478A-A2AA-BF7C67EABD37}" destId="{811B2585-A1DA-4468-8D0E-934F0A352F2E}" srcOrd="1" destOrd="0" presId="urn:microsoft.com/office/officeart/2005/8/layout/hProcess11"/>
    <dgm:cxn modelId="{5DEEC64E-D83A-40A2-9866-F7D791B37190}" type="presParOf" srcId="{E6321785-1C85-478A-A2AA-BF7C67EABD37}" destId="{3C2DE7FD-9960-4C83-ACE2-C1181166D59A}" srcOrd="2" destOrd="0" presId="urn:microsoft.com/office/officeart/2005/8/layout/hProcess11"/>
    <dgm:cxn modelId="{7DABC212-D7B1-45B7-BECE-5C83D5103EBC}" type="presParOf" srcId="{A4104742-97AD-421D-BDB9-BC407E4F575A}" destId="{C990B3A7-548D-4176-858A-4C91AD162AC4}" srcOrd="1" destOrd="0" presId="urn:microsoft.com/office/officeart/2005/8/layout/hProcess11"/>
    <dgm:cxn modelId="{89FF0AB2-6058-4FAE-9B9D-7C91440FB1FC}" type="presParOf" srcId="{A4104742-97AD-421D-BDB9-BC407E4F575A}" destId="{9EC7D302-F3D4-46B7-9601-183D5AD9F4DA}" srcOrd="2" destOrd="0" presId="urn:microsoft.com/office/officeart/2005/8/layout/hProcess11"/>
    <dgm:cxn modelId="{583583F6-36ED-4328-B0C6-F3398C708D5B}" type="presParOf" srcId="{9EC7D302-F3D4-46B7-9601-183D5AD9F4DA}" destId="{75528EE6-751E-4131-8303-930DE226E47F}" srcOrd="0" destOrd="0" presId="urn:microsoft.com/office/officeart/2005/8/layout/hProcess11"/>
    <dgm:cxn modelId="{29A2ECB1-672F-4316-B478-43BC52530E41}" type="presParOf" srcId="{9EC7D302-F3D4-46B7-9601-183D5AD9F4DA}" destId="{84C90F56-F528-41CE-88C8-0C12299409D6}" srcOrd="1" destOrd="0" presId="urn:microsoft.com/office/officeart/2005/8/layout/hProcess11"/>
    <dgm:cxn modelId="{04EBB855-8958-4D55-BBEB-B0D1055BFB48}" type="presParOf" srcId="{9EC7D302-F3D4-46B7-9601-183D5AD9F4DA}" destId="{D10B9CBB-AC8E-4597-9E68-1700F848FB04}" srcOrd="2" destOrd="0" presId="urn:microsoft.com/office/officeart/2005/8/layout/hProcess11"/>
    <dgm:cxn modelId="{C20616D2-E98E-4652-88ED-EF066C03C42C}" type="presParOf" srcId="{A4104742-97AD-421D-BDB9-BC407E4F575A}" destId="{E88CCE06-2481-46EF-97FD-E53702482A78}" srcOrd="3" destOrd="0" presId="urn:microsoft.com/office/officeart/2005/8/layout/hProcess11"/>
    <dgm:cxn modelId="{587CDBF2-961D-4FDC-9FAB-314065D8F4AC}" type="presParOf" srcId="{A4104742-97AD-421D-BDB9-BC407E4F575A}" destId="{A76B4146-9684-45DD-BD18-4334BF03DD83}" srcOrd="4" destOrd="0" presId="urn:microsoft.com/office/officeart/2005/8/layout/hProcess11"/>
    <dgm:cxn modelId="{58945F2C-C9CC-4355-9D24-D8E44D3A6CE4}" type="presParOf" srcId="{A76B4146-9684-45DD-BD18-4334BF03DD83}" destId="{3E5D7534-DD56-4655-BEC2-7622A198B98B}" srcOrd="0" destOrd="0" presId="urn:microsoft.com/office/officeart/2005/8/layout/hProcess11"/>
    <dgm:cxn modelId="{50C7A112-E123-4D37-A2F6-2A065287D23F}" type="presParOf" srcId="{A76B4146-9684-45DD-BD18-4334BF03DD83}" destId="{510847C0-500B-480B-836E-3F2F97A74EC5}" srcOrd="1" destOrd="0" presId="urn:microsoft.com/office/officeart/2005/8/layout/hProcess11"/>
    <dgm:cxn modelId="{4C47D82E-AE35-4F0C-9B83-C57D4C5BFDE9}" type="presParOf" srcId="{A76B4146-9684-45DD-BD18-4334BF03DD83}" destId="{940810AF-E265-426A-AC4C-49F62494910A}" srcOrd="2" destOrd="0" presId="urn:microsoft.com/office/officeart/2005/8/layout/hProcess11"/>
    <dgm:cxn modelId="{7255E1F1-58B4-47B6-9760-07FE3778D36D}" type="presParOf" srcId="{A4104742-97AD-421D-BDB9-BC407E4F575A}" destId="{76904448-2DF0-4EEA-8A63-96163C737589}" srcOrd="5" destOrd="0" presId="urn:microsoft.com/office/officeart/2005/8/layout/hProcess11"/>
    <dgm:cxn modelId="{A7EBD973-84BC-4407-BC77-31BDF027F2D8}" type="presParOf" srcId="{A4104742-97AD-421D-BDB9-BC407E4F575A}" destId="{841913E0-657B-429F-BDB0-97BBF8DBB33F}" srcOrd="6" destOrd="0" presId="urn:microsoft.com/office/officeart/2005/8/layout/hProcess11"/>
    <dgm:cxn modelId="{47314C0A-C54B-4914-9C3A-31C5103C0905}" type="presParOf" srcId="{841913E0-657B-429F-BDB0-97BBF8DBB33F}" destId="{48F522C2-E166-40DF-85CD-70C3B3E6BA42}" srcOrd="0" destOrd="0" presId="urn:microsoft.com/office/officeart/2005/8/layout/hProcess11"/>
    <dgm:cxn modelId="{86AC22D2-7801-4B99-9A5D-482CD3DB5B90}" type="presParOf" srcId="{841913E0-657B-429F-BDB0-97BBF8DBB33F}" destId="{3F7D97CE-C55B-4642-B8BE-92306143595A}" srcOrd="1" destOrd="0" presId="urn:microsoft.com/office/officeart/2005/8/layout/hProcess11"/>
    <dgm:cxn modelId="{68318D6C-15B0-4588-A728-84B94A5B983F}" type="presParOf" srcId="{841913E0-657B-429F-BDB0-97BBF8DBB33F}" destId="{7119EC48-400A-49DD-AEE6-7562C7B08C9C}" srcOrd="2" destOrd="0" presId="urn:microsoft.com/office/officeart/2005/8/layout/hProcess11"/>
    <dgm:cxn modelId="{37B1B4DF-A113-4EFF-934C-326CE48AD340}" type="presParOf" srcId="{A4104742-97AD-421D-BDB9-BC407E4F575A}" destId="{DCCE2D7F-3FAB-494E-BE20-DA60D79DD3F1}" srcOrd="7" destOrd="0" presId="urn:microsoft.com/office/officeart/2005/8/layout/hProcess11"/>
    <dgm:cxn modelId="{2375E650-BBB9-4036-AFA2-97214EEE88DB}" type="presParOf" srcId="{A4104742-97AD-421D-BDB9-BC407E4F575A}" destId="{1252872C-1449-49D0-BFE9-382D59EEEE19}" srcOrd="8" destOrd="0" presId="urn:microsoft.com/office/officeart/2005/8/layout/hProcess11"/>
    <dgm:cxn modelId="{8CE7E678-98C3-46DF-8E90-0CD1E177F81D}" type="presParOf" srcId="{1252872C-1449-49D0-BFE9-382D59EEEE19}" destId="{8546F0F7-3B29-4FF1-AD2F-5DFA0BB49E8C}" srcOrd="0" destOrd="0" presId="urn:microsoft.com/office/officeart/2005/8/layout/hProcess11"/>
    <dgm:cxn modelId="{50FFB6D9-7C94-43F5-B338-6103D5C440D4}" type="presParOf" srcId="{1252872C-1449-49D0-BFE9-382D59EEEE19}" destId="{62349DA7-3281-4F15-B44F-B352E8995802}" srcOrd="1" destOrd="0" presId="urn:microsoft.com/office/officeart/2005/8/layout/hProcess11"/>
    <dgm:cxn modelId="{EAD60BD6-9788-45E7-80E5-63A65C2480DF}" type="presParOf" srcId="{1252872C-1449-49D0-BFE9-382D59EEEE19}" destId="{3CBC042A-B6E1-4B63-9588-6E7DB419428A}" srcOrd="2" destOrd="0" presId="urn:microsoft.com/office/officeart/2005/8/layout/hProcess11"/>
    <dgm:cxn modelId="{BC523F22-7E3A-4F12-92A1-9B9A2FFDFFE6}" type="presParOf" srcId="{A4104742-97AD-421D-BDB9-BC407E4F575A}" destId="{37F6B87B-42A4-4ABB-89E2-8B123D1452B8}" srcOrd="9" destOrd="0" presId="urn:microsoft.com/office/officeart/2005/8/layout/hProcess11"/>
    <dgm:cxn modelId="{F4ED8067-46C4-4462-8CC3-88000B31ECCB}" type="presParOf" srcId="{A4104742-97AD-421D-BDB9-BC407E4F575A}" destId="{9B90D95D-A831-4E8D-849D-B61A836DB6B2}" srcOrd="10" destOrd="0" presId="urn:microsoft.com/office/officeart/2005/8/layout/hProcess11"/>
    <dgm:cxn modelId="{0915A35F-7262-457E-BD5D-43A914099476}" type="presParOf" srcId="{9B90D95D-A831-4E8D-849D-B61A836DB6B2}" destId="{FA892034-94D3-4B53-923F-97EE6019CA1F}" srcOrd="0" destOrd="0" presId="urn:microsoft.com/office/officeart/2005/8/layout/hProcess11"/>
    <dgm:cxn modelId="{277CE2A7-B381-482A-9C4A-FBF5FC12FA06}" type="presParOf" srcId="{9B90D95D-A831-4E8D-849D-B61A836DB6B2}" destId="{B372ED73-D97C-4CEF-A159-9F1B4752673E}" srcOrd="1" destOrd="0" presId="urn:microsoft.com/office/officeart/2005/8/layout/hProcess11"/>
    <dgm:cxn modelId="{46FABBA0-268F-401F-ADBE-0B23535664E4}" type="presParOf" srcId="{9B90D95D-A831-4E8D-849D-B61A836DB6B2}" destId="{99A0CC51-7ABA-4E49-B34D-7B56C3D8993E}" srcOrd="2" destOrd="0" presId="urn:microsoft.com/office/officeart/2005/8/layout/hProcess11"/>
    <dgm:cxn modelId="{8E81202C-1F74-469C-890F-508FF9B1C6AA}" type="presParOf" srcId="{A4104742-97AD-421D-BDB9-BC407E4F575A}" destId="{E8F89E0D-7AB1-4121-A77A-34C73986ABEE}" srcOrd="11" destOrd="0" presId="urn:microsoft.com/office/officeart/2005/8/layout/hProcess11"/>
    <dgm:cxn modelId="{D9928F2C-6AFF-4AB2-BA59-51A94D938AF5}" type="presParOf" srcId="{A4104742-97AD-421D-BDB9-BC407E4F575A}" destId="{61F76BE3-51FC-4AF3-BBA8-760977948AC5}" srcOrd="12" destOrd="0" presId="urn:microsoft.com/office/officeart/2005/8/layout/hProcess11"/>
    <dgm:cxn modelId="{5AE6AA09-78A1-49AD-A605-086E079C8075}" type="presParOf" srcId="{61F76BE3-51FC-4AF3-BBA8-760977948AC5}" destId="{147C78F9-BED5-4D3B-8C2F-97FA6ACCEE16}" srcOrd="0" destOrd="0" presId="urn:microsoft.com/office/officeart/2005/8/layout/hProcess11"/>
    <dgm:cxn modelId="{1C0885C9-FE9F-4390-98EC-0314FCC6CEE8}" type="presParOf" srcId="{61F76BE3-51FC-4AF3-BBA8-760977948AC5}" destId="{D00A6E90-B87F-4659-A476-5242FA8BECD0}" srcOrd="1" destOrd="0" presId="urn:microsoft.com/office/officeart/2005/8/layout/hProcess11"/>
    <dgm:cxn modelId="{5905DCC6-33D8-47E3-8C6E-A87FCA895278}" type="presParOf" srcId="{61F76BE3-51FC-4AF3-BBA8-760977948AC5}" destId="{BB36DE2B-2DF5-4EBC-BB8E-90CA1F4C5D8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8A127A-38C3-49DA-8CC5-FE3B3859772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94C6E9-0595-4EFD-A855-E92A020BED03}">
      <dgm:prSet phldrT="[Text]" custT="1"/>
      <dgm:spPr/>
      <dgm:t>
        <a:bodyPr/>
        <a:lstStyle/>
        <a:p>
          <a:r>
            <a:rPr lang="en-US" sz="1800" b="1" dirty="0">
              <a:latin typeface="Avenir Book"/>
            </a:rPr>
            <a:t>1985 to 1987</a:t>
          </a:r>
        </a:p>
        <a:p>
          <a:r>
            <a:rPr lang="en-US" sz="1800" dirty="0">
              <a:latin typeface="Avenir Book"/>
            </a:rPr>
            <a:t>Acquisition</a:t>
          </a:r>
        </a:p>
      </dgm:t>
    </dgm:pt>
    <dgm:pt modelId="{37BD0055-16B3-43FF-85D6-2F33FABEC714}" type="parTrans" cxnId="{C03C58B2-9753-47AD-A17B-FB2B18684D31}">
      <dgm:prSet/>
      <dgm:spPr/>
      <dgm:t>
        <a:bodyPr/>
        <a:lstStyle/>
        <a:p>
          <a:endParaRPr lang="en-US" sz="1400">
            <a:latin typeface="Avenir Book"/>
          </a:endParaRPr>
        </a:p>
      </dgm:t>
    </dgm:pt>
    <dgm:pt modelId="{E379F238-2639-48D5-85E6-272285C0C2CA}" type="sibTrans" cxnId="{C03C58B2-9753-47AD-A17B-FB2B18684D31}">
      <dgm:prSet/>
      <dgm:spPr/>
      <dgm:t>
        <a:bodyPr/>
        <a:lstStyle/>
        <a:p>
          <a:endParaRPr lang="en-US" sz="1400">
            <a:latin typeface="Avenir Book"/>
          </a:endParaRPr>
        </a:p>
      </dgm:t>
    </dgm:pt>
    <dgm:pt modelId="{D8F7E973-73B9-4779-87D1-F96061D6A4C4}">
      <dgm:prSet phldrT="[Text]" custT="1"/>
      <dgm:spPr/>
      <dgm:t>
        <a:bodyPr/>
        <a:lstStyle/>
        <a:p>
          <a:r>
            <a:rPr lang="en-US" sz="1800" b="1" dirty="0">
              <a:latin typeface="Avenir Book"/>
            </a:rPr>
            <a:t>1986 to 1998</a:t>
          </a:r>
        </a:p>
        <a:p>
          <a:r>
            <a:rPr lang="en-US" sz="1800" dirty="0">
              <a:latin typeface="Avenir Book"/>
            </a:rPr>
            <a:t>Water Court</a:t>
          </a:r>
        </a:p>
      </dgm:t>
    </dgm:pt>
    <dgm:pt modelId="{B87403A5-5DB6-4C49-9AAB-8F8344DE9166}" type="parTrans" cxnId="{6ED9357E-0AA7-4A65-8D46-FA40CEF605B7}">
      <dgm:prSet/>
      <dgm:spPr/>
      <dgm:t>
        <a:bodyPr/>
        <a:lstStyle/>
        <a:p>
          <a:endParaRPr lang="en-US" sz="1400">
            <a:latin typeface="Avenir Book"/>
          </a:endParaRPr>
        </a:p>
      </dgm:t>
    </dgm:pt>
    <dgm:pt modelId="{E9CFD922-E962-423F-B7E7-A5F51AD9A85D}" type="sibTrans" cxnId="{6ED9357E-0AA7-4A65-8D46-FA40CEF605B7}">
      <dgm:prSet/>
      <dgm:spPr/>
      <dgm:t>
        <a:bodyPr/>
        <a:lstStyle/>
        <a:p>
          <a:endParaRPr lang="en-US" sz="1400">
            <a:latin typeface="Avenir Book"/>
          </a:endParaRPr>
        </a:p>
      </dgm:t>
    </dgm:pt>
    <dgm:pt modelId="{C00BF9C2-5674-48D0-A57E-C84B6F149892}">
      <dgm:prSet phldrT="[Text]" custT="1"/>
      <dgm:spPr/>
      <dgm:t>
        <a:bodyPr/>
        <a:lstStyle/>
        <a:p>
          <a:r>
            <a:rPr lang="en-US" sz="1600" dirty="0">
              <a:latin typeface="Avenir Book"/>
            </a:rPr>
            <a:t>Change of WSSC shares from agricultural to municipal use in Thornton </a:t>
          </a:r>
        </a:p>
      </dgm:t>
    </dgm:pt>
    <dgm:pt modelId="{2719BEAA-8FE9-47AE-86A2-D7D97E7A0D2F}" type="parTrans" cxnId="{822E6559-5078-4404-9678-C58010182248}">
      <dgm:prSet/>
      <dgm:spPr/>
      <dgm:t>
        <a:bodyPr/>
        <a:lstStyle/>
        <a:p>
          <a:endParaRPr lang="en-US" sz="1400">
            <a:latin typeface="Avenir Book"/>
          </a:endParaRPr>
        </a:p>
      </dgm:t>
    </dgm:pt>
    <dgm:pt modelId="{364E06EA-A67A-4922-A131-77388C0AFC51}" type="sibTrans" cxnId="{822E6559-5078-4404-9678-C58010182248}">
      <dgm:prSet/>
      <dgm:spPr/>
      <dgm:t>
        <a:bodyPr/>
        <a:lstStyle/>
        <a:p>
          <a:endParaRPr lang="en-US" sz="1400">
            <a:latin typeface="Avenir Book"/>
          </a:endParaRPr>
        </a:p>
      </dgm:t>
    </dgm:pt>
    <dgm:pt modelId="{B52B2CB3-857C-4764-81F3-0A7A39DF7C59}">
      <dgm:prSet phldrT="[Text]" custT="1"/>
      <dgm:spPr/>
      <dgm:t>
        <a:bodyPr/>
        <a:lstStyle/>
        <a:p>
          <a:r>
            <a:rPr lang="en-US" sz="1800" b="1" dirty="0">
              <a:latin typeface="Avenir Book"/>
            </a:rPr>
            <a:t>1985 to present</a:t>
          </a:r>
        </a:p>
        <a:p>
          <a:r>
            <a:rPr lang="en-US" sz="1800" b="0" dirty="0">
              <a:latin typeface="Avenir Book"/>
            </a:rPr>
            <a:t>Property Stewardship</a:t>
          </a:r>
        </a:p>
      </dgm:t>
    </dgm:pt>
    <dgm:pt modelId="{583DAA61-3BED-488A-B355-91574872D4FF}" type="parTrans" cxnId="{78A3A382-A4D8-457B-8EB6-CFBFA37BB990}">
      <dgm:prSet/>
      <dgm:spPr/>
      <dgm:t>
        <a:bodyPr/>
        <a:lstStyle/>
        <a:p>
          <a:endParaRPr lang="en-US" sz="1400">
            <a:latin typeface="Avenir Book"/>
          </a:endParaRPr>
        </a:p>
      </dgm:t>
    </dgm:pt>
    <dgm:pt modelId="{74954586-6272-4054-AD30-2DA260E44CDD}" type="sibTrans" cxnId="{78A3A382-A4D8-457B-8EB6-CFBFA37BB990}">
      <dgm:prSet/>
      <dgm:spPr/>
      <dgm:t>
        <a:bodyPr/>
        <a:lstStyle/>
        <a:p>
          <a:endParaRPr lang="en-US" sz="1400">
            <a:latin typeface="Avenir Book"/>
          </a:endParaRPr>
        </a:p>
      </dgm:t>
    </dgm:pt>
    <dgm:pt modelId="{B5E29A98-A3C6-41C8-A989-07ECC5165672}">
      <dgm:prSet phldrT="[Text]" custT="1"/>
      <dgm:spPr/>
      <dgm:t>
        <a:bodyPr/>
        <a:lstStyle/>
        <a:p>
          <a:r>
            <a:rPr lang="en-US" sz="1600" dirty="0">
              <a:latin typeface="Avenir Book"/>
            </a:rPr>
            <a:t>Continued irrigated agriculture </a:t>
          </a:r>
        </a:p>
      </dgm:t>
    </dgm:pt>
    <dgm:pt modelId="{EB5F1534-16C0-4AB7-93D4-6C252E8AFB97}" type="parTrans" cxnId="{E21AA42E-9868-4277-BF5D-49B34663B8CB}">
      <dgm:prSet/>
      <dgm:spPr/>
      <dgm:t>
        <a:bodyPr/>
        <a:lstStyle/>
        <a:p>
          <a:endParaRPr lang="en-US" sz="1400">
            <a:latin typeface="Avenir Book"/>
          </a:endParaRPr>
        </a:p>
      </dgm:t>
    </dgm:pt>
    <dgm:pt modelId="{C252E9DF-B766-48DA-99D1-08C3303080D8}" type="sibTrans" cxnId="{E21AA42E-9868-4277-BF5D-49B34663B8CB}">
      <dgm:prSet/>
      <dgm:spPr/>
      <dgm:t>
        <a:bodyPr/>
        <a:lstStyle/>
        <a:p>
          <a:endParaRPr lang="en-US" sz="1400">
            <a:latin typeface="Avenir Book"/>
          </a:endParaRPr>
        </a:p>
      </dgm:t>
    </dgm:pt>
    <dgm:pt modelId="{0EA4ED39-0B66-4139-9AF7-E8620B62E3B2}">
      <dgm:prSet phldrT="[Text]" custT="1"/>
      <dgm:spPr/>
      <dgm:t>
        <a:bodyPr/>
        <a:lstStyle/>
        <a:p>
          <a:r>
            <a:rPr lang="en-US" sz="1600" dirty="0">
              <a:latin typeface="Avenir Book"/>
            </a:rPr>
            <a:t>Acquired 110 farms, ~21,000 acres</a:t>
          </a:r>
        </a:p>
      </dgm:t>
    </dgm:pt>
    <dgm:pt modelId="{6905D4E4-4761-4EAF-B128-C68E14DA8146}" type="sibTrans" cxnId="{74A8CC21-A6C4-4125-9E7E-33B72D421529}">
      <dgm:prSet/>
      <dgm:spPr/>
      <dgm:t>
        <a:bodyPr/>
        <a:lstStyle/>
        <a:p>
          <a:endParaRPr lang="en-US" sz="1400">
            <a:latin typeface="Avenir Book"/>
          </a:endParaRPr>
        </a:p>
      </dgm:t>
    </dgm:pt>
    <dgm:pt modelId="{139255FD-25FE-4E80-BE47-9D0D3977622B}" type="parTrans" cxnId="{74A8CC21-A6C4-4125-9E7E-33B72D421529}">
      <dgm:prSet/>
      <dgm:spPr/>
      <dgm:t>
        <a:bodyPr/>
        <a:lstStyle/>
        <a:p>
          <a:endParaRPr lang="en-US" sz="1400">
            <a:latin typeface="Avenir Book"/>
          </a:endParaRPr>
        </a:p>
      </dgm:t>
    </dgm:pt>
    <dgm:pt modelId="{22FEFE55-7910-4453-BEE5-E021D049D2E2}">
      <dgm:prSet custT="1"/>
      <dgm:spPr/>
      <dgm:t>
        <a:bodyPr/>
        <a:lstStyle/>
        <a:p>
          <a:r>
            <a:rPr lang="en-US" sz="1600" dirty="0">
              <a:latin typeface="Avenir Book"/>
            </a:rPr>
            <a:t>284 shares of Water Supply and Storage Company (WSSC)</a:t>
          </a:r>
        </a:p>
      </dgm:t>
    </dgm:pt>
    <dgm:pt modelId="{24DB8324-F018-48AE-BC32-BFC113EB730B}" type="parTrans" cxnId="{3E7C722C-0111-4932-851F-508AAB8533D1}">
      <dgm:prSet/>
      <dgm:spPr/>
      <dgm:t>
        <a:bodyPr/>
        <a:lstStyle/>
        <a:p>
          <a:endParaRPr lang="en-US" sz="1400">
            <a:latin typeface="Avenir Book"/>
          </a:endParaRPr>
        </a:p>
      </dgm:t>
    </dgm:pt>
    <dgm:pt modelId="{0E0ACF0F-9790-4E70-A773-065ADF973B02}" type="sibTrans" cxnId="{3E7C722C-0111-4932-851F-508AAB8533D1}">
      <dgm:prSet/>
      <dgm:spPr/>
      <dgm:t>
        <a:bodyPr/>
        <a:lstStyle/>
        <a:p>
          <a:endParaRPr lang="en-US" sz="1400">
            <a:latin typeface="Avenir Book"/>
          </a:endParaRPr>
        </a:p>
      </dgm:t>
    </dgm:pt>
    <dgm:pt modelId="{FEA243CA-AD56-4C61-A1FF-1F21FE9C1867}">
      <dgm:prSet custT="1"/>
      <dgm:spPr/>
      <dgm:t>
        <a:bodyPr/>
        <a:lstStyle/>
        <a:p>
          <a:r>
            <a:rPr lang="en-US" sz="1600" dirty="0">
              <a:latin typeface="Avenir Book"/>
            </a:rPr>
            <a:t>Farmhouses, wells, and other assets</a:t>
          </a:r>
        </a:p>
      </dgm:t>
    </dgm:pt>
    <dgm:pt modelId="{6D8D9731-9609-4A64-BA1D-81B6E5306F46}" type="parTrans" cxnId="{6ABF6981-3304-4066-9089-F9295D837D3E}">
      <dgm:prSet/>
      <dgm:spPr/>
      <dgm:t>
        <a:bodyPr/>
        <a:lstStyle/>
        <a:p>
          <a:endParaRPr lang="en-US" sz="1400">
            <a:latin typeface="Avenir Book"/>
          </a:endParaRPr>
        </a:p>
      </dgm:t>
    </dgm:pt>
    <dgm:pt modelId="{C7BC5634-5822-4F38-8214-6BF31B57CE31}" type="sibTrans" cxnId="{6ABF6981-3304-4066-9089-F9295D837D3E}">
      <dgm:prSet/>
      <dgm:spPr/>
      <dgm:t>
        <a:bodyPr/>
        <a:lstStyle/>
        <a:p>
          <a:endParaRPr lang="en-US" sz="1400">
            <a:latin typeface="Avenir Book"/>
          </a:endParaRPr>
        </a:p>
      </dgm:t>
    </dgm:pt>
    <dgm:pt modelId="{A5139CF8-A616-4A2C-9360-CAFF20CBBB51}">
      <dgm:prSet phldrT="[Text]" custT="1"/>
      <dgm:spPr/>
      <dgm:t>
        <a:bodyPr/>
        <a:lstStyle/>
        <a:p>
          <a:r>
            <a:rPr lang="en-US" sz="1600" dirty="0">
              <a:latin typeface="Avenir Book"/>
            </a:rPr>
            <a:t>Junior direct and exchange water rights</a:t>
          </a:r>
        </a:p>
      </dgm:t>
    </dgm:pt>
    <dgm:pt modelId="{C23479B9-E919-4651-AD9C-A75E80D94ECE}" type="parTrans" cxnId="{A9D63914-ABBA-45DD-B1E1-E5E9F833CF50}">
      <dgm:prSet/>
      <dgm:spPr/>
      <dgm:t>
        <a:bodyPr/>
        <a:lstStyle/>
        <a:p>
          <a:endParaRPr lang="en-US" sz="1400">
            <a:latin typeface="Avenir Book"/>
          </a:endParaRPr>
        </a:p>
      </dgm:t>
    </dgm:pt>
    <dgm:pt modelId="{C616F2E1-CC87-427C-992A-1C62F753F2E5}" type="sibTrans" cxnId="{A9D63914-ABBA-45DD-B1E1-E5E9F833CF50}">
      <dgm:prSet/>
      <dgm:spPr/>
      <dgm:t>
        <a:bodyPr/>
        <a:lstStyle/>
        <a:p>
          <a:endParaRPr lang="en-US" sz="1400">
            <a:latin typeface="Avenir Book"/>
          </a:endParaRPr>
        </a:p>
      </dgm:t>
    </dgm:pt>
    <dgm:pt modelId="{34EA8B07-9D1A-4807-AACF-FAB5F1CC63FB}">
      <dgm:prSet phldrT="[Text]" custT="1"/>
      <dgm:spPr/>
      <dgm:t>
        <a:bodyPr/>
        <a:lstStyle/>
        <a:p>
          <a:r>
            <a:rPr lang="en-US" sz="1800" b="1" dirty="0">
              <a:latin typeface="Avenir Book"/>
            </a:rPr>
            <a:t>2014 to present</a:t>
          </a:r>
        </a:p>
        <a:p>
          <a:r>
            <a:rPr lang="en-US" sz="1800" dirty="0">
              <a:latin typeface="Avenir Book"/>
            </a:rPr>
            <a:t>Thornton Water Project</a:t>
          </a:r>
        </a:p>
      </dgm:t>
    </dgm:pt>
    <dgm:pt modelId="{4D738687-CF4D-4AE3-809B-9AE675478967}" type="parTrans" cxnId="{7DF64E43-0EA0-4391-B66A-45F6F218A391}">
      <dgm:prSet/>
      <dgm:spPr/>
      <dgm:t>
        <a:bodyPr/>
        <a:lstStyle/>
        <a:p>
          <a:endParaRPr lang="en-US" sz="1400">
            <a:latin typeface="Avenir Book"/>
          </a:endParaRPr>
        </a:p>
      </dgm:t>
    </dgm:pt>
    <dgm:pt modelId="{2F3F5F0B-DF7A-45DD-8967-509D8E774ECB}" type="sibTrans" cxnId="{7DF64E43-0EA0-4391-B66A-45F6F218A391}">
      <dgm:prSet/>
      <dgm:spPr/>
      <dgm:t>
        <a:bodyPr/>
        <a:lstStyle/>
        <a:p>
          <a:endParaRPr lang="en-US" sz="1400">
            <a:latin typeface="Avenir Book"/>
          </a:endParaRPr>
        </a:p>
      </dgm:t>
    </dgm:pt>
    <dgm:pt modelId="{AB79B473-82FB-4CAE-AB34-85A1166DDF3C}">
      <dgm:prSet phldrT="[Text]" custT="1"/>
      <dgm:spPr/>
      <dgm:t>
        <a:bodyPr/>
        <a:lstStyle/>
        <a:p>
          <a:r>
            <a:rPr lang="en-US" sz="1600" dirty="0">
              <a:latin typeface="Avenir Book"/>
            </a:rPr>
            <a:t>Conveyance infrastructure</a:t>
          </a:r>
        </a:p>
      </dgm:t>
    </dgm:pt>
    <dgm:pt modelId="{69EA9A9C-6128-43E7-AB86-CDC174E7D4F2}" type="parTrans" cxnId="{0A50DD6D-40E2-4F70-AE55-33DC546EAB07}">
      <dgm:prSet/>
      <dgm:spPr/>
      <dgm:t>
        <a:bodyPr/>
        <a:lstStyle/>
        <a:p>
          <a:endParaRPr lang="en-US" sz="1400">
            <a:latin typeface="Avenir Book"/>
          </a:endParaRPr>
        </a:p>
      </dgm:t>
    </dgm:pt>
    <dgm:pt modelId="{F078C046-96BA-4803-907E-EE86DE669A16}" type="sibTrans" cxnId="{0A50DD6D-40E2-4F70-AE55-33DC546EAB07}">
      <dgm:prSet/>
      <dgm:spPr/>
      <dgm:t>
        <a:bodyPr/>
        <a:lstStyle/>
        <a:p>
          <a:endParaRPr lang="en-US" sz="1400">
            <a:latin typeface="Avenir Book"/>
          </a:endParaRPr>
        </a:p>
      </dgm:t>
    </dgm:pt>
    <dgm:pt modelId="{49DB98CB-5DD0-427E-B2CC-D38316AF8475}">
      <dgm:prSet phldrT="[Text]" custT="1"/>
      <dgm:spPr/>
      <dgm:t>
        <a:bodyPr/>
        <a:lstStyle/>
        <a:p>
          <a:r>
            <a:rPr lang="en-US" sz="1800" b="1" dirty="0">
              <a:latin typeface="Avenir Book"/>
            </a:rPr>
            <a:t>2018 to present</a:t>
          </a:r>
        </a:p>
        <a:p>
          <a:r>
            <a:rPr lang="en-US" sz="1800" dirty="0">
              <a:latin typeface="Avenir Book"/>
            </a:rPr>
            <a:t>Northern Properties Stewardship Plan</a:t>
          </a:r>
        </a:p>
      </dgm:t>
    </dgm:pt>
    <dgm:pt modelId="{6D019A5D-0480-45DF-A9DA-F8734987C1B2}" type="parTrans" cxnId="{BBA01BF1-C0E2-425A-9D5C-CAC3CACE1BA2}">
      <dgm:prSet/>
      <dgm:spPr/>
      <dgm:t>
        <a:bodyPr/>
        <a:lstStyle/>
        <a:p>
          <a:endParaRPr lang="en-US" sz="1050"/>
        </a:p>
      </dgm:t>
    </dgm:pt>
    <dgm:pt modelId="{CA394E2A-8E82-4A1A-A9A3-12C076A43A72}" type="sibTrans" cxnId="{BBA01BF1-C0E2-425A-9D5C-CAC3CACE1BA2}">
      <dgm:prSet/>
      <dgm:spPr/>
      <dgm:t>
        <a:bodyPr/>
        <a:lstStyle/>
        <a:p>
          <a:endParaRPr lang="en-US" sz="1050"/>
        </a:p>
      </dgm:t>
    </dgm:pt>
    <dgm:pt modelId="{F516C0EC-6D1F-4112-8B1E-66A84A39F665}">
      <dgm:prSet phldrT="[Text]" custT="1"/>
      <dgm:spPr/>
      <dgm:t>
        <a:bodyPr/>
        <a:lstStyle/>
        <a:p>
          <a:r>
            <a:rPr lang="en-US" sz="1600" dirty="0">
              <a:latin typeface="Avenir Book"/>
            </a:rPr>
            <a:t>Data-driven and community-informed property management and long-term land use planning</a:t>
          </a:r>
        </a:p>
      </dgm:t>
    </dgm:pt>
    <dgm:pt modelId="{6DE8182B-39CB-456F-9C52-F1F461FA8B0E}" type="parTrans" cxnId="{D29FB575-5C75-41CF-89D0-53E416E935BC}">
      <dgm:prSet/>
      <dgm:spPr/>
      <dgm:t>
        <a:bodyPr/>
        <a:lstStyle/>
        <a:p>
          <a:endParaRPr lang="en-US" sz="1050"/>
        </a:p>
      </dgm:t>
    </dgm:pt>
    <dgm:pt modelId="{60C58D68-0D8A-4B31-9D5A-7576D7EBCBDE}" type="sibTrans" cxnId="{D29FB575-5C75-41CF-89D0-53E416E935BC}">
      <dgm:prSet/>
      <dgm:spPr/>
      <dgm:t>
        <a:bodyPr/>
        <a:lstStyle/>
        <a:p>
          <a:endParaRPr lang="en-US" sz="1050"/>
        </a:p>
      </dgm:t>
    </dgm:pt>
    <dgm:pt modelId="{83FA8A60-FAE6-4147-8BDA-6852DFBC1A1F}">
      <dgm:prSet phldrT="[Text]" custT="1"/>
      <dgm:spPr/>
      <dgm:t>
        <a:bodyPr/>
        <a:lstStyle/>
        <a:p>
          <a:r>
            <a:rPr lang="en-US" sz="1600" dirty="0">
              <a:latin typeface="Avenir Book"/>
            </a:rPr>
            <a:t>Conversion to self-sustaining dry-land/native grasses pursuant to Water Court Decree began in 2000s</a:t>
          </a:r>
        </a:p>
      </dgm:t>
    </dgm:pt>
    <dgm:pt modelId="{A6AE1DF4-2A31-4E99-B35F-A78BFA5676E4}" type="parTrans" cxnId="{CE31FB65-EE56-4087-8638-F28536B3BD6B}">
      <dgm:prSet/>
      <dgm:spPr/>
      <dgm:t>
        <a:bodyPr/>
        <a:lstStyle/>
        <a:p>
          <a:endParaRPr lang="en-US" sz="1050"/>
        </a:p>
      </dgm:t>
    </dgm:pt>
    <dgm:pt modelId="{63413F9E-7559-4898-9E4D-5058391ED57A}" type="sibTrans" cxnId="{CE31FB65-EE56-4087-8638-F28536B3BD6B}">
      <dgm:prSet/>
      <dgm:spPr/>
      <dgm:t>
        <a:bodyPr/>
        <a:lstStyle/>
        <a:p>
          <a:endParaRPr lang="en-US" sz="1050"/>
        </a:p>
      </dgm:t>
    </dgm:pt>
    <dgm:pt modelId="{33C45785-404D-49BF-A23C-4E34F32F8933}">
      <dgm:prSet phldrT="[Text]" custT="1"/>
      <dgm:spPr/>
      <dgm:t>
        <a:bodyPr/>
        <a:lstStyle/>
        <a:p>
          <a:r>
            <a:rPr lang="en-US" sz="1600" dirty="0">
              <a:latin typeface="Avenir Book"/>
            </a:rPr>
            <a:t>Thornton Agricultural Stewardship Office – Ault, CO</a:t>
          </a:r>
        </a:p>
      </dgm:t>
    </dgm:pt>
    <dgm:pt modelId="{A0745305-53EB-44DD-A478-13C3667F4A8E}" type="parTrans" cxnId="{623AE288-5F1B-4EBC-B445-78EA43F7BAAA}">
      <dgm:prSet/>
      <dgm:spPr/>
      <dgm:t>
        <a:bodyPr/>
        <a:lstStyle/>
        <a:p>
          <a:endParaRPr lang="en-US"/>
        </a:p>
      </dgm:t>
    </dgm:pt>
    <dgm:pt modelId="{6A7EB097-E606-4E9F-A042-A60D132B549C}" type="sibTrans" cxnId="{623AE288-5F1B-4EBC-B445-78EA43F7BAAA}">
      <dgm:prSet/>
      <dgm:spPr/>
      <dgm:t>
        <a:bodyPr/>
        <a:lstStyle/>
        <a:p>
          <a:endParaRPr lang="en-US"/>
        </a:p>
      </dgm:t>
    </dgm:pt>
    <dgm:pt modelId="{FAFB1086-682E-4C07-9232-403DE555BDAD}" type="pres">
      <dgm:prSet presAssocID="{168A127A-38C3-49DA-8CC5-FE3B38597724}" presName="Name0" presStyleCnt="0">
        <dgm:presLayoutVars>
          <dgm:dir/>
          <dgm:animLvl val="lvl"/>
          <dgm:resizeHandles val="exact"/>
        </dgm:presLayoutVars>
      </dgm:prSet>
      <dgm:spPr/>
    </dgm:pt>
    <dgm:pt modelId="{D6B1D809-BF72-47C8-AE5C-AA7DD482606C}" type="pres">
      <dgm:prSet presAssocID="{7794C6E9-0595-4EFD-A855-E92A020BED03}" presName="linNode" presStyleCnt="0"/>
      <dgm:spPr/>
    </dgm:pt>
    <dgm:pt modelId="{0B0C2887-3568-4581-8A23-E9EAB001514B}" type="pres">
      <dgm:prSet presAssocID="{7794C6E9-0595-4EFD-A855-E92A020BED03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5B1CB80E-5F89-433A-9221-63AD85DFFFAB}" type="pres">
      <dgm:prSet presAssocID="{7794C6E9-0595-4EFD-A855-E92A020BED03}" presName="descendantText" presStyleLbl="alignAccFollowNode1" presStyleIdx="0" presStyleCnt="5" custLinFactNeighborX="0">
        <dgm:presLayoutVars>
          <dgm:bulletEnabled val="1"/>
        </dgm:presLayoutVars>
      </dgm:prSet>
      <dgm:spPr/>
    </dgm:pt>
    <dgm:pt modelId="{C80F0C18-95D6-4765-B9B9-7047152F37F9}" type="pres">
      <dgm:prSet presAssocID="{E379F238-2639-48D5-85E6-272285C0C2CA}" presName="sp" presStyleCnt="0"/>
      <dgm:spPr/>
    </dgm:pt>
    <dgm:pt modelId="{552E7C36-9AE9-40A0-BA1B-936EFE68FA53}" type="pres">
      <dgm:prSet presAssocID="{D8F7E973-73B9-4779-87D1-F96061D6A4C4}" presName="linNode" presStyleCnt="0"/>
      <dgm:spPr/>
    </dgm:pt>
    <dgm:pt modelId="{E60223D0-84DE-42A0-A4D9-4A22670F38ED}" type="pres">
      <dgm:prSet presAssocID="{D8F7E973-73B9-4779-87D1-F96061D6A4C4}" presName="parentText" presStyleLbl="node1" presStyleIdx="1" presStyleCnt="5" custLinFactY="5857" custLinFactNeighborX="-1177" custLinFactNeighborY="100000">
        <dgm:presLayoutVars>
          <dgm:chMax val="1"/>
          <dgm:bulletEnabled val="1"/>
        </dgm:presLayoutVars>
      </dgm:prSet>
      <dgm:spPr/>
    </dgm:pt>
    <dgm:pt modelId="{3FA74F7E-6A1A-433E-A576-A888480731AF}" type="pres">
      <dgm:prSet presAssocID="{D8F7E973-73B9-4779-87D1-F96061D6A4C4}" presName="descendantText" presStyleLbl="alignAccFollowNode1" presStyleIdx="1" presStyleCnt="5" custLinFactY="32021" custLinFactNeighborX="280" custLinFactNeighborY="100000">
        <dgm:presLayoutVars>
          <dgm:bulletEnabled val="1"/>
        </dgm:presLayoutVars>
      </dgm:prSet>
      <dgm:spPr/>
    </dgm:pt>
    <dgm:pt modelId="{51321D2B-DD1E-49FB-A746-36897F5FA188}" type="pres">
      <dgm:prSet presAssocID="{E9CFD922-E962-423F-B7E7-A5F51AD9A85D}" presName="sp" presStyleCnt="0"/>
      <dgm:spPr/>
    </dgm:pt>
    <dgm:pt modelId="{2208D3F6-CD04-434A-89E1-BB93391DFE31}" type="pres">
      <dgm:prSet presAssocID="{B52B2CB3-857C-4764-81F3-0A7A39DF7C59}" presName="linNode" presStyleCnt="0"/>
      <dgm:spPr/>
    </dgm:pt>
    <dgm:pt modelId="{1235E03C-B693-42F0-A91D-2F2E6C8E704A}" type="pres">
      <dgm:prSet presAssocID="{B52B2CB3-857C-4764-81F3-0A7A39DF7C59}" presName="parentText" presStyleLbl="node1" presStyleIdx="2" presStyleCnt="5" custLinFactY="-4456" custLinFactNeighborX="-1177" custLinFactNeighborY="-100000">
        <dgm:presLayoutVars>
          <dgm:chMax val="1"/>
          <dgm:bulletEnabled val="1"/>
        </dgm:presLayoutVars>
      </dgm:prSet>
      <dgm:spPr/>
    </dgm:pt>
    <dgm:pt modelId="{410BEDAE-40F7-4360-A0D3-5D114D63382E}" type="pres">
      <dgm:prSet presAssocID="{B52B2CB3-857C-4764-81F3-0A7A39DF7C59}" presName="descendantText" presStyleLbl="alignAccFollowNode1" presStyleIdx="2" presStyleCnt="5" custLinFactY="-29361" custLinFactNeighborX="2208" custLinFactNeighborY="-100000">
        <dgm:presLayoutVars>
          <dgm:bulletEnabled val="1"/>
        </dgm:presLayoutVars>
      </dgm:prSet>
      <dgm:spPr/>
    </dgm:pt>
    <dgm:pt modelId="{3BBEAF01-66C0-44A3-B1EA-682875094E1A}" type="pres">
      <dgm:prSet presAssocID="{74954586-6272-4054-AD30-2DA260E44CDD}" presName="sp" presStyleCnt="0"/>
      <dgm:spPr/>
    </dgm:pt>
    <dgm:pt modelId="{B2E67D2C-1DF3-4A1C-AB54-337438D281B5}" type="pres">
      <dgm:prSet presAssocID="{34EA8B07-9D1A-4807-AACF-FAB5F1CC63FB}" presName="linNode" presStyleCnt="0"/>
      <dgm:spPr/>
    </dgm:pt>
    <dgm:pt modelId="{D4173073-81AC-4A2D-B1BD-5F37F0197DEF}" type="pres">
      <dgm:prSet presAssocID="{34EA8B07-9D1A-4807-AACF-FAB5F1CC63FB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707F65B5-4583-4C9A-8E68-92781300AC92}" type="pres">
      <dgm:prSet presAssocID="{34EA8B07-9D1A-4807-AACF-FAB5F1CC63FB}" presName="descendantText" presStyleLbl="alignAccFollowNode1" presStyleIdx="3" presStyleCnt="5">
        <dgm:presLayoutVars>
          <dgm:bulletEnabled val="1"/>
        </dgm:presLayoutVars>
      </dgm:prSet>
      <dgm:spPr/>
    </dgm:pt>
    <dgm:pt modelId="{EC6D2808-4308-4DEC-8A1B-749F548D1FF3}" type="pres">
      <dgm:prSet presAssocID="{2F3F5F0B-DF7A-45DD-8967-509D8E774ECB}" presName="sp" presStyleCnt="0"/>
      <dgm:spPr/>
    </dgm:pt>
    <dgm:pt modelId="{7AC24B7C-FD55-459D-A0B3-3AAA7B57263D}" type="pres">
      <dgm:prSet presAssocID="{49DB98CB-5DD0-427E-B2CC-D38316AF8475}" presName="linNode" presStyleCnt="0"/>
      <dgm:spPr/>
    </dgm:pt>
    <dgm:pt modelId="{6C687736-78B7-4182-B545-86FD94BE9B73}" type="pres">
      <dgm:prSet presAssocID="{49DB98CB-5DD0-427E-B2CC-D38316AF8475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99061E00-CDD7-4DD5-B72C-C1BD931B7E9A}" type="pres">
      <dgm:prSet presAssocID="{49DB98CB-5DD0-427E-B2CC-D38316AF8475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94BCDB02-3684-4821-A218-250746F54019}" type="presOf" srcId="{168A127A-38C3-49DA-8CC5-FE3B38597724}" destId="{FAFB1086-682E-4C07-9232-403DE555BDAD}" srcOrd="0" destOrd="0" presId="urn:microsoft.com/office/officeart/2005/8/layout/vList5"/>
    <dgm:cxn modelId="{37D2E908-5543-4F2A-9813-A30AD804FBAA}" type="presOf" srcId="{0EA4ED39-0B66-4139-9AF7-E8620B62E3B2}" destId="{5B1CB80E-5F89-433A-9221-63AD85DFFFAB}" srcOrd="0" destOrd="0" presId="urn:microsoft.com/office/officeart/2005/8/layout/vList5"/>
    <dgm:cxn modelId="{BA168312-4A80-4517-8969-17DB12FE2A94}" type="presOf" srcId="{FEA243CA-AD56-4C61-A1FF-1F21FE9C1867}" destId="{5B1CB80E-5F89-433A-9221-63AD85DFFFAB}" srcOrd="0" destOrd="2" presId="urn:microsoft.com/office/officeart/2005/8/layout/vList5"/>
    <dgm:cxn modelId="{99628013-E36B-4F3E-AE22-AA4ADC4D245E}" type="presOf" srcId="{D8F7E973-73B9-4779-87D1-F96061D6A4C4}" destId="{E60223D0-84DE-42A0-A4D9-4A22670F38ED}" srcOrd="0" destOrd="0" presId="urn:microsoft.com/office/officeart/2005/8/layout/vList5"/>
    <dgm:cxn modelId="{A9D63914-ABBA-45DD-B1E1-E5E9F833CF50}" srcId="{D8F7E973-73B9-4779-87D1-F96061D6A4C4}" destId="{A5139CF8-A616-4A2C-9360-CAFF20CBBB51}" srcOrd="1" destOrd="0" parTransId="{C23479B9-E919-4651-AD9C-A75E80D94ECE}" sibTransId="{C616F2E1-CC87-427C-992A-1C62F753F2E5}"/>
    <dgm:cxn modelId="{74A8CC21-A6C4-4125-9E7E-33B72D421529}" srcId="{7794C6E9-0595-4EFD-A855-E92A020BED03}" destId="{0EA4ED39-0B66-4139-9AF7-E8620B62E3B2}" srcOrd="0" destOrd="0" parTransId="{139255FD-25FE-4E80-BE47-9D0D3977622B}" sibTransId="{6905D4E4-4761-4EAF-B128-C68E14DA8146}"/>
    <dgm:cxn modelId="{3E7C722C-0111-4932-851F-508AAB8533D1}" srcId="{7794C6E9-0595-4EFD-A855-E92A020BED03}" destId="{22FEFE55-7910-4453-BEE5-E021D049D2E2}" srcOrd="1" destOrd="0" parTransId="{24DB8324-F018-48AE-BC32-BFC113EB730B}" sibTransId="{0E0ACF0F-9790-4E70-A773-065ADF973B02}"/>
    <dgm:cxn modelId="{E21AA42E-9868-4277-BF5D-49B34663B8CB}" srcId="{B52B2CB3-857C-4764-81F3-0A7A39DF7C59}" destId="{B5E29A98-A3C6-41C8-A989-07ECC5165672}" srcOrd="1" destOrd="0" parTransId="{EB5F1534-16C0-4AB7-93D4-6C252E8AFB97}" sibTransId="{C252E9DF-B766-48DA-99D1-08C3303080D8}"/>
    <dgm:cxn modelId="{E2724A2F-9C0D-4B9E-A484-C87CF52B7FED}" type="presOf" srcId="{34EA8B07-9D1A-4807-AACF-FAB5F1CC63FB}" destId="{D4173073-81AC-4A2D-B1BD-5F37F0197DEF}" srcOrd="0" destOrd="0" presId="urn:microsoft.com/office/officeart/2005/8/layout/vList5"/>
    <dgm:cxn modelId="{789D6C3B-C65D-4944-8398-B729CE20F1A5}" type="presOf" srcId="{B52B2CB3-857C-4764-81F3-0A7A39DF7C59}" destId="{1235E03C-B693-42F0-A91D-2F2E6C8E704A}" srcOrd="0" destOrd="0" presId="urn:microsoft.com/office/officeart/2005/8/layout/vList5"/>
    <dgm:cxn modelId="{7DF64E43-0EA0-4391-B66A-45F6F218A391}" srcId="{168A127A-38C3-49DA-8CC5-FE3B38597724}" destId="{34EA8B07-9D1A-4807-AACF-FAB5F1CC63FB}" srcOrd="3" destOrd="0" parTransId="{4D738687-CF4D-4AE3-809B-9AE675478967}" sibTransId="{2F3F5F0B-DF7A-45DD-8967-509D8E774ECB}"/>
    <dgm:cxn modelId="{CE31FB65-EE56-4087-8638-F28536B3BD6B}" srcId="{B52B2CB3-857C-4764-81F3-0A7A39DF7C59}" destId="{83FA8A60-FAE6-4147-8BDA-6852DFBC1A1F}" srcOrd="2" destOrd="0" parTransId="{A6AE1DF4-2A31-4E99-B35F-A78BFA5676E4}" sibTransId="{63413F9E-7559-4898-9E4D-5058391ED57A}"/>
    <dgm:cxn modelId="{28F66549-6D20-4088-AA44-F29770E0EE54}" type="presOf" srcId="{B5E29A98-A3C6-41C8-A989-07ECC5165672}" destId="{410BEDAE-40F7-4360-A0D3-5D114D63382E}" srcOrd="0" destOrd="1" presId="urn:microsoft.com/office/officeart/2005/8/layout/vList5"/>
    <dgm:cxn modelId="{2741876A-842D-4AE8-BA97-163992F90812}" type="presOf" srcId="{49DB98CB-5DD0-427E-B2CC-D38316AF8475}" destId="{6C687736-78B7-4182-B545-86FD94BE9B73}" srcOrd="0" destOrd="0" presId="urn:microsoft.com/office/officeart/2005/8/layout/vList5"/>
    <dgm:cxn modelId="{F789356C-E947-4F21-A7D4-CFD67D2DFE96}" type="presOf" srcId="{7794C6E9-0595-4EFD-A855-E92A020BED03}" destId="{0B0C2887-3568-4581-8A23-E9EAB001514B}" srcOrd="0" destOrd="0" presId="urn:microsoft.com/office/officeart/2005/8/layout/vList5"/>
    <dgm:cxn modelId="{0A50DD6D-40E2-4F70-AE55-33DC546EAB07}" srcId="{34EA8B07-9D1A-4807-AACF-FAB5F1CC63FB}" destId="{AB79B473-82FB-4CAE-AB34-85A1166DDF3C}" srcOrd="0" destOrd="0" parTransId="{69EA9A9C-6128-43E7-AB86-CDC174E7D4F2}" sibTransId="{F078C046-96BA-4803-907E-EE86DE669A16}"/>
    <dgm:cxn modelId="{D29FB575-5C75-41CF-89D0-53E416E935BC}" srcId="{49DB98CB-5DD0-427E-B2CC-D38316AF8475}" destId="{F516C0EC-6D1F-4112-8B1E-66A84A39F665}" srcOrd="0" destOrd="0" parTransId="{6DE8182B-39CB-456F-9C52-F1F461FA8B0E}" sibTransId="{60C58D68-0D8A-4B31-9D5A-7576D7EBCBDE}"/>
    <dgm:cxn modelId="{AC75E256-E6EB-4DD3-A383-1737356B3008}" type="presOf" srcId="{83FA8A60-FAE6-4147-8BDA-6852DFBC1A1F}" destId="{410BEDAE-40F7-4360-A0D3-5D114D63382E}" srcOrd="0" destOrd="2" presId="urn:microsoft.com/office/officeart/2005/8/layout/vList5"/>
    <dgm:cxn modelId="{822E6559-5078-4404-9678-C58010182248}" srcId="{D8F7E973-73B9-4779-87D1-F96061D6A4C4}" destId="{C00BF9C2-5674-48D0-A57E-C84B6F149892}" srcOrd="0" destOrd="0" parTransId="{2719BEAA-8FE9-47AE-86A2-D7D97E7A0D2F}" sibTransId="{364E06EA-A67A-4922-A131-77388C0AFC51}"/>
    <dgm:cxn modelId="{BADBF17A-D3AE-4563-A756-20A1E8292F4C}" type="presOf" srcId="{33C45785-404D-49BF-A23C-4E34F32F8933}" destId="{410BEDAE-40F7-4360-A0D3-5D114D63382E}" srcOrd="0" destOrd="0" presId="urn:microsoft.com/office/officeart/2005/8/layout/vList5"/>
    <dgm:cxn modelId="{6ED9357E-0AA7-4A65-8D46-FA40CEF605B7}" srcId="{168A127A-38C3-49DA-8CC5-FE3B38597724}" destId="{D8F7E973-73B9-4779-87D1-F96061D6A4C4}" srcOrd="1" destOrd="0" parTransId="{B87403A5-5DB6-4C49-9AAB-8F8344DE9166}" sibTransId="{E9CFD922-E962-423F-B7E7-A5F51AD9A85D}"/>
    <dgm:cxn modelId="{6ABF6981-3304-4066-9089-F9295D837D3E}" srcId="{7794C6E9-0595-4EFD-A855-E92A020BED03}" destId="{FEA243CA-AD56-4C61-A1FF-1F21FE9C1867}" srcOrd="2" destOrd="0" parTransId="{6D8D9731-9609-4A64-BA1D-81B6E5306F46}" sibTransId="{C7BC5634-5822-4F38-8214-6BF31B57CE31}"/>
    <dgm:cxn modelId="{78A3A382-A4D8-457B-8EB6-CFBFA37BB990}" srcId="{168A127A-38C3-49DA-8CC5-FE3B38597724}" destId="{B52B2CB3-857C-4764-81F3-0A7A39DF7C59}" srcOrd="2" destOrd="0" parTransId="{583DAA61-3BED-488A-B355-91574872D4FF}" sibTransId="{74954586-6272-4054-AD30-2DA260E44CDD}"/>
    <dgm:cxn modelId="{10B87B83-D3E1-4000-983E-8B5D665B2738}" type="presOf" srcId="{F516C0EC-6D1F-4112-8B1E-66A84A39F665}" destId="{99061E00-CDD7-4DD5-B72C-C1BD931B7E9A}" srcOrd="0" destOrd="0" presId="urn:microsoft.com/office/officeart/2005/8/layout/vList5"/>
    <dgm:cxn modelId="{623AE288-5F1B-4EBC-B445-78EA43F7BAAA}" srcId="{B52B2CB3-857C-4764-81F3-0A7A39DF7C59}" destId="{33C45785-404D-49BF-A23C-4E34F32F8933}" srcOrd="0" destOrd="0" parTransId="{A0745305-53EB-44DD-A478-13C3667F4A8E}" sibTransId="{6A7EB097-E606-4E9F-A042-A60D132B549C}"/>
    <dgm:cxn modelId="{D520E099-1012-4C5C-9E71-F288B38EC8C8}" type="presOf" srcId="{22FEFE55-7910-4453-BEE5-E021D049D2E2}" destId="{5B1CB80E-5F89-433A-9221-63AD85DFFFAB}" srcOrd="0" destOrd="1" presId="urn:microsoft.com/office/officeart/2005/8/layout/vList5"/>
    <dgm:cxn modelId="{888EEF99-9D7E-4268-BA94-4BF849DAD5EC}" type="presOf" srcId="{A5139CF8-A616-4A2C-9360-CAFF20CBBB51}" destId="{3FA74F7E-6A1A-433E-A576-A888480731AF}" srcOrd="0" destOrd="1" presId="urn:microsoft.com/office/officeart/2005/8/layout/vList5"/>
    <dgm:cxn modelId="{C03C58B2-9753-47AD-A17B-FB2B18684D31}" srcId="{168A127A-38C3-49DA-8CC5-FE3B38597724}" destId="{7794C6E9-0595-4EFD-A855-E92A020BED03}" srcOrd="0" destOrd="0" parTransId="{37BD0055-16B3-43FF-85D6-2F33FABEC714}" sibTransId="{E379F238-2639-48D5-85E6-272285C0C2CA}"/>
    <dgm:cxn modelId="{8388FDE2-3805-4DC3-A164-AB2A63DEB34E}" type="presOf" srcId="{C00BF9C2-5674-48D0-A57E-C84B6F149892}" destId="{3FA74F7E-6A1A-433E-A576-A888480731AF}" srcOrd="0" destOrd="0" presId="urn:microsoft.com/office/officeart/2005/8/layout/vList5"/>
    <dgm:cxn modelId="{E3D650EE-8248-4796-9625-519EC5A63AEF}" type="presOf" srcId="{AB79B473-82FB-4CAE-AB34-85A1166DDF3C}" destId="{707F65B5-4583-4C9A-8E68-92781300AC92}" srcOrd="0" destOrd="0" presId="urn:microsoft.com/office/officeart/2005/8/layout/vList5"/>
    <dgm:cxn modelId="{BBA01BF1-C0E2-425A-9D5C-CAC3CACE1BA2}" srcId="{168A127A-38C3-49DA-8CC5-FE3B38597724}" destId="{49DB98CB-5DD0-427E-B2CC-D38316AF8475}" srcOrd="4" destOrd="0" parTransId="{6D019A5D-0480-45DF-A9DA-F8734987C1B2}" sibTransId="{CA394E2A-8E82-4A1A-A9A3-12C076A43A72}"/>
    <dgm:cxn modelId="{9F0D3AF9-B324-4087-9C59-22756C44B92F}" type="presParOf" srcId="{FAFB1086-682E-4C07-9232-403DE555BDAD}" destId="{D6B1D809-BF72-47C8-AE5C-AA7DD482606C}" srcOrd="0" destOrd="0" presId="urn:microsoft.com/office/officeart/2005/8/layout/vList5"/>
    <dgm:cxn modelId="{3568FE70-6DBB-4E68-BA34-B94A10FC5152}" type="presParOf" srcId="{D6B1D809-BF72-47C8-AE5C-AA7DD482606C}" destId="{0B0C2887-3568-4581-8A23-E9EAB001514B}" srcOrd="0" destOrd="0" presId="urn:microsoft.com/office/officeart/2005/8/layout/vList5"/>
    <dgm:cxn modelId="{FF656377-43BD-44A6-A9F8-80640FED3801}" type="presParOf" srcId="{D6B1D809-BF72-47C8-AE5C-AA7DD482606C}" destId="{5B1CB80E-5F89-433A-9221-63AD85DFFFAB}" srcOrd="1" destOrd="0" presId="urn:microsoft.com/office/officeart/2005/8/layout/vList5"/>
    <dgm:cxn modelId="{372769C6-1394-48C1-895D-0BB85A297CA0}" type="presParOf" srcId="{FAFB1086-682E-4C07-9232-403DE555BDAD}" destId="{C80F0C18-95D6-4765-B9B9-7047152F37F9}" srcOrd="1" destOrd="0" presId="urn:microsoft.com/office/officeart/2005/8/layout/vList5"/>
    <dgm:cxn modelId="{746A57C6-910B-476B-B525-050BB66AFE31}" type="presParOf" srcId="{FAFB1086-682E-4C07-9232-403DE555BDAD}" destId="{552E7C36-9AE9-40A0-BA1B-936EFE68FA53}" srcOrd="2" destOrd="0" presId="urn:microsoft.com/office/officeart/2005/8/layout/vList5"/>
    <dgm:cxn modelId="{7E5CF4C4-502B-4662-AC1B-1A1AAC109B3A}" type="presParOf" srcId="{552E7C36-9AE9-40A0-BA1B-936EFE68FA53}" destId="{E60223D0-84DE-42A0-A4D9-4A22670F38ED}" srcOrd="0" destOrd="0" presId="urn:microsoft.com/office/officeart/2005/8/layout/vList5"/>
    <dgm:cxn modelId="{F7A164E3-B546-4ADC-8168-B43A35EF6B4E}" type="presParOf" srcId="{552E7C36-9AE9-40A0-BA1B-936EFE68FA53}" destId="{3FA74F7E-6A1A-433E-A576-A888480731AF}" srcOrd="1" destOrd="0" presId="urn:microsoft.com/office/officeart/2005/8/layout/vList5"/>
    <dgm:cxn modelId="{2C83084E-D5C3-45CF-A532-D60FC7F96E64}" type="presParOf" srcId="{FAFB1086-682E-4C07-9232-403DE555BDAD}" destId="{51321D2B-DD1E-49FB-A746-36897F5FA188}" srcOrd="3" destOrd="0" presId="urn:microsoft.com/office/officeart/2005/8/layout/vList5"/>
    <dgm:cxn modelId="{9C3FE207-4494-4C41-919B-521C1E634C33}" type="presParOf" srcId="{FAFB1086-682E-4C07-9232-403DE555BDAD}" destId="{2208D3F6-CD04-434A-89E1-BB93391DFE31}" srcOrd="4" destOrd="0" presId="urn:microsoft.com/office/officeart/2005/8/layout/vList5"/>
    <dgm:cxn modelId="{1261951F-06B8-42D7-AC4B-E4AD825CDA3C}" type="presParOf" srcId="{2208D3F6-CD04-434A-89E1-BB93391DFE31}" destId="{1235E03C-B693-42F0-A91D-2F2E6C8E704A}" srcOrd="0" destOrd="0" presId="urn:microsoft.com/office/officeart/2005/8/layout/vList5"/>
    <dgm:cxn modelId="{A1FE4721-5D65-4F59-BD16-C17D1F6ED115}" type="presParOf" srcId="{2208D3F6-CD04-434A-89E1-BB93391DFE31}" destId="{410BEDAE-40F7-4360-A0D3-5D114D63382E}" srcOrd="1" destOrd="0" presId="urn:microsoft.com/office/officeart/2005/8/layout/vList5"/>
    <dgm:cxn modelId="{B47A6D58-D8D1-4AEC-A903-CBE9162E35F9}" type="presParOf" srcId="{FAFB1086-682E-4C07-9232-403DE555BDAD}" destId="{3BBEAF01-66C0-44A3-B1EA-682875094E1A}" srcOrd="5" destOrd="0" presId="urn:microsoft.com/office/officeart/2005/8/layout/vList5"/>
    <dgm:cxn modelId="{81EDD69A-5028-4B80-B57C-67BF87F806C5}" type="presParOf" srcId="{FAFB1086-682E-4C07-9232-403DE555BDAD}" destId="{B2E67D2C-1DF3-4A1C-AB54-337438D281B5}" srcOrd="6" destOrd="0" presId="urn:microsoft.com/office/officeart/2005/8/layout/vList5"/>
    <dgm:cxn modelId="{2AB9B1E6-EA31-492B-975D-A3D3C789C316}" type="presParOf" srcId="{B2E67D2C-1DF3-4A1C-AB54-337438D281B5}" destId="{D4173073-81AC-4A2D-B1BD-5F37F0197DEF}" srcOrd="0" destOrd="0" presId="urn:microsoft.com/office/officeart/2005/8/layout/vList5"/>
    <dgm:cxn modelId="{89A58A0D-244C-4AB7-A789-97A26587358C}" type="presParOf" srcId="{B2E67D2C-1DF3-4A1C-AB54-337438D281B5}" destId="{707F65B5-4583-4C9A-8E68-92781300AC92}" srcOrd="1" destOrd="0" presId="urn:microsoft.com/office/officeart/2005/8/layout/vList5"/>
    <dgm:cxn modelId="{139B7145-8966-4CCE-B2EE-F529AB62FE0F}" type="presParOf" srcId="{FAFB1086-682E-4C07-9232-403DE555BDAD}" destId="{EC6D2808-4308-4DEC-8A1B-749F548D1FF3}" srcOrd="7" destOrd="0" presId="urn:microsoft.com/office/officeart/2005/8/layout/vList5"/>
    <dgm:cxn modelId="{5CC4C510-0B92-4ECE-892F-901BD4BB8295}" type="presParOf" srcId="{FAFB1086-682E-4C07-9232-403DE555BDAD}" destId="{7AC24B7C-FD55-459D-A0B3-3AAA7B57263D}" srcOrd="8" destOrd="0" presId="urn:microsoft.com/office/officeart/2005/8/layout/vList5"/>
    <dgm:cxn modelId="{CF1B11F1-1F28-4E52-B738-CC8C03DFC7E6}" type="presParOf" srcId="{7AC24B7C-FD55-459D-A0B3-3AAA7B57263D}" destId="{6C687736-78B7-4182-B545-86FD94BE9B73}" srcOrd="0" destOrd="0" presId="urn:microsoft.com/office/officeart/2005/8/layout/vList5"/>
    <dgm:cxn modelId="{9E90328D-4A8C-418C-9CE9-BD178CD8313B}" type="presParOf" srcId="{7AC24B7C-FD55-459D-A0B3-3AAA7B57263D}" destId="{99061E00-CDD7-4DD5-B72C-C1BD931B7E9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AABFD-0CE0-4DFA-AEF8-CEAB11A48073}">
      <dsp:nvSpPr>
        <dsp:cNvPr id="0" name=""/>
        <dsp:cNvSpPr/>
      </dsp:nvSpPr>
      <dsp:spPr>
        <a:xfrm>
          <a:off x="0" y="141437"/>
          <a:ext cx="7873119" cy="1392299"/>
        </a:xfrm>
        <a:prstGeom prst="roundRect">
          <a:avLst/>
        </a:prstGeom>
        <a:solidFill>
          <a:schemeClr val="accent1"/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/>
            <a:t>Safe water is available for critical uses, even in a drought</a:t>
          </a:r>
          <a:endParaRPr lang="en-US" sz="3500" kern="1200" dirty="0"/>
        </a:p>
      </dsp:txBody>
      <dsp:txXfrm>
        <a:off x="67966" y="209403"/>
        <a:ext cx="7737187" cy="1256367"/>
      </dsp:txXfrm>
    </dsp:sp>
    <dsp:sp modelId="{CA410857-5230-4023-AFB9-522A684EA17D}">
      <dsp:nvSpPr>
        <dsp:cNvPr id="0" name=""/>
        <dsp:cNvSpPr/>
      </dsp:nvSpPr>
      <dsp:spPr>
        <a:xfrm>
          <a:off x="0" y="1818231"/>
          <a:ext cx="7873119" cy="3839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972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Water efficiency &amp; demand management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Diverse water rights portfolio – geographic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Diverse water rights portfolio - senior and junior rights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Storage to carry water from wet periods to dry periods – seasonally and annually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Firm Yield – amount  that can be reliably counted on in a multi-year drought; combination of water rights and storage</a:t>
          </a:r>
        </a:p>
      </dsp:txBody>
      <dsp:txXfrm>
        <a:off x="0" y="1818231"/>
        <a:ext cx="7873119" cy="38398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A6030D-DD84-4959-A640-84A2E7834EB0}">
      <dsp:nvSpPr>
        <dsp:cNvPr id="0" name=""/>
        <dsp:cNvSpPr/>
      </dsp:nvSpPr>
      <dsp:spPr>
        <a:xfrm>
          <a:off x="4236" y="15807"/>
          <a:ext cx="2547548" cy="10190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Source of Supply </a:t>
          </a:r>
        </a:p>
      </dsp:txBody>
      <dsp:txXfrm>
        <a:off x="4236" y="15807"/>
        <a:ext cx="2547548" cy="1019019"/>
      </dsp:txXfrm>
    </dsp:sp>
    <dsp:sp modelId="{A2DDCEA8-BB06-4EBA-B61A-B93801BC180E}">
      <dsp:nvSpPr>
        <dsp:cNvPr id="0" name=""/>
        <dsp:cNvSpPr/>
      </dsp:nvSpPr>
      <dsp:spPr>
        <a:xfrm>
          <a:off x="4236" y="1034827"/>
          <a:ext cx="2547548" cy="18007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Water rights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Wells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Contracts </a:t>
          </a:r>
        </a:p>
      </dsp:txBody>
      <dsp:txXfrm>
        <a:off x="4236" y="1034827"/>
        <a:ext cx="2547548" cy="1800720"/>
      </dsp:txXfrm>
    </dsp:sp>
    <dsp:sp modelId="{6B924933-EC55-486E-8721-9046962DE9DE}">
      <dsp:nvSpPr>
        <dsp:cNvPr id="0" name=""/>
        <dsp:cNvSpPr/>
      </dsp:nvSpPr>
      <dsp:spPr>
        <a:xfrm>
          <a:off x="2938859" y="25641"/>
          <a:ext cx="2547548" cy="10190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Raw Water Infrastructure </a:t>
          </a:r>
        </a:p>
      </dsp:txBody>
      <dsp:txXfrm>
        <a:off x="2938859" y="25641"/>
        <a:ext cx="2547548" cy="1019019"/>
      </dsp:txXfrm>
    </dsp:sp>
    <dsp:sp modelId="{A13EEF96-3CB2-4580-8C73-3410410A2DAF}">
      <dsp:nvSpPr>
        <dsp:cNvPr id="0" name=""/>
        <dsp:cNvSpPr/>
      </dsp:nvSpPr>
      <dsp:spPr>
        <a:xfrm>
          <a:off x="2908442" y="1034827"/>
          <a:ext cx="2547548" cy="18007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Storage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Pipelines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Pump stations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Tunnels</a:t>
          </a:r>
        </a:p>
      </dsp:txBody>
      <dsp:txXfrm>
        <a:off x="2908442" y="1034827"/>
        <a:ext cx="2547548" cy="1800720"/>
      </dsp:txXfrm>
    </dsp:sp>
    <dsp:sp modelId="{F56522D0-33F6-47EC-8266-1E54C56A6573}">
      <dsp:nvSpPr>
        <dsp:cNvPr id="0" name=""/>
        <dsp:cNvSpPr/>
      </dsp:nvSpPr>
      <dsp:spPr>
        <a:xfrm>
          <a:off x="5812647" y="15807"/>
          <a:ext cx="2547548" cy="10190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Treatment &amp; Distribution Infrastructure</a:t>
          </a:r>
        </a:p>
      </dsp:txBody>
      <dsp:txXfrm>
        <a:off x="5812647" y="15807"/>
        <a:ext cx="2547548" cy="1019019"/>
      </dsp:txXfrm>
    </dsp:sp>
    <dsp:sp modelId="{88E5C92B-AF74-4086-9684-87BEABDE5A8F}">
      <dsp:nvSpPr>
        <dsp:cNvPr id="0" name=""/>
        <dsp:cNvSpPr/>
      </dsp:nvSpPr>
      <dsp:spPr>
        <a:xfrm>
          <a:off x="5812647" y="1034827"/>
          <a:ext cx="2547548" cy="18007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Water treatment plant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Tanks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Pipelines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Pump stations</a:t>
          </a:r>
        </a:p>
      </dsp:txBody>
      <dsp:txXfrm>
        <a:off x="5812647" y="1034827"/>
        <a:ext cx="2547548" cy="1800720"/>
      </dsp:txXfrm>
    </dsp:sp>
    <dsp:sp modelId="{84085E28-E1DC-4A53-A3EF-48143AAC10BC}">
      <dsp:nvSpPr>
        <dsp:cNvPr id="0" name=""/>
        <dsp:cNvSpPr/>
      </dsp:nvSpPr>
      <dsp:spPr>
        <a:xfrm>
          <a:off x="8716852" y="15807"/>
          <a:ext cx="2547548" cy="10190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Demand Management </a:t>
          </a:r>
        </a:p>
      </dsp:txBody>
      <dsp:txXfrm>
        <a:off x="8716852" y="15807"/>
        <a:ext cx="2547548" cy="1019019"/>
      </dsp:txXfrm>
    </dsp:sp>
    <dsp:sp modelId="{F1A18B83-C8B3-409A-AC7D-93537D6EAF04}">
      <dsp:nvSpPr>
        <dsp:cNvPr id="0" name=""/>
        <dsp:cNvSpPr/>
      </dsp:nvSpPr>
      <dsp:spPr>
        <a:xfrm>
          <a:off x="8716852" y="1034827"/>
          <a:ext cx="2547548" cy="18007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Metering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Customer water efficiency</a:t>
          </a:r>
        </a:p>
      </dsp:txBody>
      <dsp:txXfrm>
        <a:off x="8716852" y="1034827"/>
        <a:ext cx="2547548" cy="18007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0648F-A29B-4078-AD56-23496BC36351}">
      <dsp:nvSpPr>
        <dsp:cNvPr id="0" name=""/>
        <dsp:cNvSpPr/>
      </dsp:nvSpPr>
      <dsp:spPr>
        <a:xfrm>
          <a:off x="0" y="1433542"/>
          <a:ext cx="10580380" cy="191139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2FD2F2-7712-4755-9E77-A952F6A36E50}">
      <dsp:nvSpPr>
        <dsp:cNvPr id="0" name=""/>
        <dsp:cNvSpPr/>
      </dsp:nvSpPr>
      <dsp:spPr>
        <a:xfrm>
          <a:off x="813" y="0"/>
          <a:ext cx="1304207" cy="1911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/>
            <a:t>1956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Thornton incorporated</a:t>
          </a:r>
          <a:endParaRPr lang="en-US" sz="2000" b="1" kern="1200" dirty="0"/>
        </a:p>
      </dsp:txBody>
      <dsp:txXfrm>
        <a:off x="813" y="0"/>
        <a:ext cx="1304207" cy="1911390"/>
      </dsp:txXfrm>
    </dsp:sp>
    <dsp:sp modelId="{811B2585-A1DA-4468-8D0E-934F0A352F2E}">
      <dsp:nvSpPr>
        <dsp:cNvPr id="0" name=""/>
        <dsp:cNvSpPr/>
      </dsp:nvSpPr>
      <dsp:spPr>
        <a:xfrm>
          <a:off x="413993" y="2150314"/>
          <a:ext cx="477847" cy="4778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28EE6-751E-4131-8303-930DE226E47F}">
      <dsp:nvSpPr>
        <dsp:cNvPr id="0" name=""/>
        <dsp:cNvSpPr/>
      </dsp:nvSpPr>
      <dsp:spPr>
        <a:xfrm>
          <a:off x="1370231" y="2867085"/>
          <a:ext cx="1304207" cy="1911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 dirty="0"/>
            <a:t>1963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baseline="0" dirty="0"/>
            <a:t>Acquired Northwest Utilities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baseline="0" dirty="0"/>
            <a:t>Clear Creek &amp; South Platte supplies</a:t>
          </a:r>
          <a:endParaRPr lang="en-US" sz="1200" b="1" kern="1200" dirty="0"/>
        </a:p>
      </dsp:txBody>
      <dsp:txXfrm>
        <a:off x="1370231" y="2867085"/>
        <a:ext cx="1304207" cy="1911390"/>
      </dsp:txXfrm>
    </dsp:sp>
    <dsp:sp modelId="{84C90F56-F528-41CE-88C8-0C12299409D6}">
      <dsp:nvSpPr>
        <dsp:cNvPr id="0" name=""/>
        <dsp:cNvSpPr/>
      </dsp:nvSpPr>
      <dsp:spPr>
        <a:xfrm>
          <a:off x="1783411" y="2150314"/>
          <a:ext cx="477847" cy="4778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5D7534-DD56-4655-BEC2-7622A198B98B}">
      <dsp:nvSpPr>
        <dsp:cNvPr id="0" name=""/>
        <dsp:cNvSpPr/>
      </dsp:nvSpPr>
      <dsp:spPr>
        <a:xfrm>
          <a:off x="2739649" y="0"/>
          <a:ext cx="1304207" cy="1911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 dirty="0"/>
            <a:t>1970s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baseline="0" dirty="0"/>
            <a:t>Develop additional Clear Creek &amp; South Platte supplies </a:t>
          </a:r>
          <a:endParaRPr lang="en-US" sz="1200" kern="1200" dirty="0"/>
        </a:p>
      </dsp:txBody>
      <dsp:txXfrm>
        <a:off x="2739649" y="0"/>
        <a:ext cx="1304207" cy="1911390"/>
      </dsp:txXfrm>
    </dsp:sp>
    <dsp:sp modelId="{510847C0-500B-480B-836E-3F2F97A74EC5}">
      <dsp:nvSpPr>
        <dsp:cNvPr id="0" name=""/>
        <dsp:cNvSpPr/>
      </dsp:nvSpPr>
      <dsp:spPr>
        <a:xfrm>
          <a:off x="3152829" y="2150314"/>
          <a:ext cx="477847" cy="4778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F522C2-E166-40DF-85CD-70C3B3E6BA42}">
      <dsp:nvSpPr>
        <dsp:cNvPr id="0" name=""/>
        <dsp:cNvSpPr/>
      </dsp:nvSpPr>
      <dsp:spPr>
        <a:xfrm>
          <a:off x="4109067" y="2867085"/>
          <a:ext cx="1304207" cy="1911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 dirty="0"/>
            <a:t>1982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baseline="0" dirty="0"/>
            <a:t>Two Forks Reservoir Project </a:t>
          </a:r>
          <a:endParaRPr lang="en-US" sz="1600" b="1" kern="1200" dirty="0"/>
        </a:p>
      </dsp:txBody>
      <dsp:txXfrm>
        <a:off x="4109067" y="2867085"/>
        <a:ext cx="1304207" cy="1911390"/>
      </dsp:txXfrm>
    </dsp:sp>
    <dsp:sp modelId="{3F7D97CE-C55B-4642-B8BE-92306143595A}">
      <dsp:nvSpPr>
        <dsp:cNvPr id="0" name=""/>
        <dsp:cNvSpPr/>
      </dsp:nvSpPr>
      <dsp:spPr>
        <a:xfrm>
          <a:off x="4522247" y="2150314"/>
          <a:ext cx="477847" cy="4778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6F0F7-3B29-4FF1-AD2F-5DFA0BB49E8C}">
      <dsp:nvSpPr>
        <dsp:cNvPr id="0" name=""/>
        <dsp:cNvSpPr/>
      </dsp:nvSpPr>
      <dsp:spPr>
        <a:xfrm>
          <a:off x="5478485" y="0"/>
          <a:ext cx="1304207" cy="1911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/>
            <a:t>Mid 1980s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Two Forks begins</a:t>
          </a:r>
          <a:r>
            <a:rPr lang="en-US" sz="1200" b="0" i="0" kern="1200" baseline="0" dirty="0"/>
            <a:t> to f</a:t>
          </a:r>
          <a:r>
            <a:rPr lang="en-US" sz="1200" b="0" i="0" kern="1200" dirty="0"/>
            <a:t>alter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baseline="0" dirty="0"/>
            <a:t>South Platte water quality challenges</a:t>
          </a:r>
          <a:endParaRPr lang="en-US" sz="1600" b="1" kern="1200" dirty="0"/>
        </a:p>
      </dsp:txBody>
      <dsp:txXfrm>
        <a:off x="5478485" y="0"/>
        <a:ext cx="1304207" cy="1911390"/>
      </dsp:txXfrm>
    </dsp:sp>
    <dsp:sp modelId="{62349DA7-3281-4F15-B44F-B352E8995802}">
      <dsp:nvSpPr>
        <dsp:cNvPr id="0" name=""/>
        <dsp:cNvSpPr/>
      </dsp:nvSpPr>
      <dsp:spPr>
        <a:xfrm>
          <a:off x="5891665" y="2150314"/>
          <a:ext cx="477847" cy="4778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92034-94D3-4B53-923F-97EE6019CA1F}">
      <dsp:nvSpPr>
        <dsp:cNvPr id="0" name=""/>
        <dsp:cNvSpPr/>
      </dsp:nvSpPr>
      <dsp:spPr>
        <a:xfrm>
          <a:off x="6847902" y="2867085"/>
          <a:ext cx="1304207" cy="1911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/>
            <a:t>1985 </a:t>
          </a:r>
          <a:r>
            <a:rPr lang="en-US" sz="1200" b="0" i="0" kern="1200" dirty="0"/>
            <a:t>Thornton divests </a:t>
          </a:r>
          <a:r>
            <a:rPr lang="en-US" sz="1200" kern="1200" dirty="0"/>
            <a:t>from </a:t>
          </a:r>
          <a:r>
            <a:rPr lang="en-US" sz="1200" b="0" i="0" kern="1200" baseline="0" dirty="0"/>
            <a:t>Two Fork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baseline="0" dirty="0"/>
            <a:t>Looks for higher quality supply</a:t>
          </a:r>
          <a:endParaRPr lang="en-US" sz="1600" b="1" kern="1200" dirty="0"/>
        </a:p>
      </dsp:txBody>
      <dsp:txXfrm>
        <a:off x="6847902" y="2867085"/>
        <a:ext cx="1304207" cy="1911390"/>
      </dsp:txXfrm>
    </dsp:sp>
    <dsp:sp modelId="{B372ED73-D97C-4CEF-A159-9F1B4752673E}">
      <dsp:nvSpPr>
        <dsp:cNvPr id="0" name=""/>
        <dsp:cNvSpPr/>
      </dsp:nvSpPr>
      <dsp:spPr>
        <a:xfrm>
          <a:off x="7261082" y="2150314"/>
          <a:ext cx="477847" cy="4778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C78F9-BED5-4D3B-8C2F-97FA6ACCEE16}">
      <dsp:nvSpPr>
        <dsp:cNvPr id="0" name=""/>
        <dsp:cNvSpPr/>
      </dsp:nvSpPr>
      <dsp:spPr>
        <a:xfrm>
          <a:off x="8217320" y="0"/>
          <a:ext cx="1304207" cy="1911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1986-1987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Water</a:t>
          </a:r>
          <a:r>
            <a:rPr lang="en-US" sz="1200" b="0" kern="1200" baseline="0" dirty="0"/>
            <a:t> Supply &amp; Storage Company acquisition</a:t>
          </a:r>
          <a:endParaRPr lang="en-US" sz="1600" b="1" kern="1200" dirty="0"/>
        </a:p>
      </dsp:txBody>
      <dsp:txXfrm>
        <a:off x="8217320" y="0"/>
        <a:ext cx="1304207" cy="1911390"/>
      </dsp:txXfrm>
    </dsp:sp>
    <dsp:sp modelId="{D00A6E90-B87F-4659-A476-5242FA8BECD0}">
      <dsp:nvSpPr>
        <dsp:cNvPr id="0" name=""/>
        <dsp:cNvSpPr/>
      </dsp:nvSpPr>
      <dsp:spPr>
        <a:xfrm>
          <a:off x="8630500" y="2150314"/>
          <a:ext cx="477847" cy="4778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CB80E-5F89-433A-9221-63AD85DFFFAB}">
      <dsp:nvSpPr>
        <dsp:cNvPr id="0" name=""/>
        <dsp:cNvSpPr/>
      </dsp:nvSpPr>
      <dsp:spPr>
        <a:xfrm rot="5400000">
          <a:off x="4838819" y="-1926600"/>
          <a:ext cx="892824" cy="49743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venir Book"/>
            </a:rPr>
            <a:t>Acquired 110 farms, ~21,000 acres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venir Book"/>
            </a:rPr>
            <a:t>284 shares of Water Supply and Storage Company (WSSC)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venir Book"/>
            </a:rPr>
            <a:t>Farmhouses, wells, and other assets</a:t>
          </a:r>
        </a:p>
      </dsp:txBody>
      <dsp:txXfrm rot="-5400000">
        <a:off x="2798063" y="157740"/>
        <a:ext cx="4930752" cy="805656"/>
      </dsp:txXfrm>
    </dsp:sp>
    <dsp:sp modelId="{0B0C2887-3568-4581-8A23-E9EAB001514B}">
      <dsp:nvSpPr>
        <dsp:cNvPr id="0" name=""/>
        <dsp:cNvSpPr/>
      </dsp:nvSpPr>
      <dsp:spPr>
        <a:xfrm>
          <a:off x="0" y="2552"/>
          <a:ext cx="2798064" cy="1116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venir Book"/>
            </a:rPr>
            <a:t>1985 to 1987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venir Book"/>
            </a:rPr>
            <a:t>Acquisition</a:t>
          </a:r>
        </a:p>
      </dsp:txBody>
      <dsp:txXfrm>
        <a:off x="54480" y="57032"/>
        <a:ext cx="2689104" cy="1007070"/>
      </dsp:txXfrm>
    </dsp:sp>
    <dsp:sp modelId="{3FA74F7E-6A1A-433E-A576-A888480731AF}">
      <dsp:nvSpPr>
        <dsp:cNvPr id="0" name=""/>
        <dsp:cNvSpPr/>
      </dsp:nvSpPr>
      <dsp:spPr>
        <a:xfrm rot="5400000">
          <a:off x="4838819" y="423947"/>
          <a:ext cx="892824" cy="49743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venir Book"/>
            </a:rPr>
            <a:t>Change of WSSC shares from agricultural to municipal use in Thornton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venir Book"/>
            </a:rPr>
            <a:t>Junior direct and exchange water rights</a:t>
          </a:r>
        </a:p>
      </dsp:txBody>
      <dsp:txXfrm rot="-5400000">
        <a:off x="2798063" y="2508287"/>
        <a:ext cx="4930752" cy="805656"/>
      </dsp:txXfrm>
    </dsp:sp>
    <dsp:sp modelId="{E60223D0-84DE-42A0-A4D9-4A22670F38ED}">
      <dsp:nvSpPr>
        <dsp:cNvPr id="0" name=""/>
        <dsp:cNvSpPr/>
      </dsp:nvSpPr>
      <dsp:spPr>
        <a:xfrm>
          <a:off x="0" y="2355780"/>
          <a:ext cx="2798064" cy="1116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venir Book"/>
            </a:rPr>
            <a:t>1986 to 1998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venir Book"/>
            </a:rPr>
            <a:t>Water Court</a:t>
          </a:r>
        </a:p>
      </dsp:txBody>
      <dsp:txXfrm>
        <a:off x="54480" y="2410260"/>
        <a:ext cx="2689104" cy="1007070"/>
      </dsp:txXfrm>
    </dsp:sp>
    <dsp:sp modelId="{410BEDAE-40F7-4360-A0D3-5D114D63382E}">
      <dsp:nvSpPr>
        <dsp:cNvPr id="0" name=""/>
        <dsp:cNvSpPr/>
      </dsp:nvSpPr>
      <dsp:spPr>
        <a:xfrm rot="5400000">
          <a:off x="4838819" y="-737902"/>
          <a:ext cx="892824" cy="49743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venir Book"/>
            </a:rPr>
            <a:t>Thornton Agricultural Stewardship Office – Ault, CO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venir Book"/>
            </a:rPr>
            <a:t>Continued irrigated agriculture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venir Book"/>
            </a:rPr>
            <a:t>Conversion to self-sustaining dry-land/native grasses pursuant to Water Court Decree began in 2000s</a:t>
          </a:r>
        </a:p>
      </dsp:txBody>
      <dsp:txXfrm rot="-5400000">
        <a:off x="2798063" y="1346438"/>
        <a:ext cx="4930752" cy="805656"/>
      </dsp:txXfrm>
    </dsp:sp>
    <dsp:sp modelId="{1235E03C-B693-42F0-A91D-2F2E6C8E704A}">
      <dsp:nvSpPr>
        <dsp:cNvPr id="0" name=""/>
        <dsp:cNvSpPr/>
      </dsp:nvSpPr>
      <dsp:spPr>
        <a:xfrm>
          <a:off x="0" y="1180455"/>
          <a:ext cx="2798064" cy="1116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venir Book"/>
            </a:rPr>
            <a:t>1985 to present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Avenir Book"/>
            </a:rPr>
            <a:t>Property Stewardship</a:t>
          </a:r>
        </a:p>
      </dsp:txBody>
      <dsp:txXfrm>
        <a:off x="54480" y="1234935"/>
        <a:ext cx="2689104" cy="1007070"/>
      </dsp:txXfrm>
    </dsp:sp>
    <dsp:sp modelId="{707F65B5-4583-4C9A-8E68-92781300AC92}">
      <dsp:nvSpPr>
        <dsp:cNvPr id="0" name=""/>
        <dsp:cNvSpPr/>
      </dsp:nvSpPr>
      <dsp:spPr>
        <a:xfrm rot="5400000">
          <a:off x="4838819" y="1588895"/>
          <a:ext cx="892824" cy="49743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venir Book"/>
            </a:rPr>
            <a:t>Conveyance infrastructure</a:t>
          </a:r>
        </a:p>
      </dsp:txBody>
      <dsp:txXfrm rot="-5400000">
        <a:off x="2798063" y="3673235"/>
        <a:ext cx="4930752" cy="805656"/>
      </dsp:txXfrm>
    </dsp:sp>
    <dsp:sp modelId="{D4173073-81AC-4A2D-B1BD-5F37F0197DEF}">
      <dsp:nvSpPr>
        <dsp:cNvPr id="0" name=""/>
        <dsp:cNvSpPr/>
      </dsp:nvSpPr>
      <dsp:spPr>
        <a:xfrm>
          <a:off x="0" y="3518048"/>
          <a:ext cx="2798064" cy="1116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venir Book"/>
            </a:rPr>
            <a:t>2014 to present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venir Book"/>
            </a:rPr>
            <a:t>Thornton Water Project</a:t>
          </a:r>
        </a:p>
      </dsp:txBody>
      <dsp:txXfrm>
        <a:off x="54480" y="3572528"/>
        <a:ext cx="2689104" cy="1007070"/>
      </dsp:txXfrm>
    </dsp:sp>
    <dsp:sp modelId="{99061E00-CDD7-4DD5-B72C-C1BD931B7E9A}">
      <dsp:nvSpPr>
        <dsp:cNvPr id="0" name=""/>
        <dsp:cNvSpPr/>
      </dsp:nvSpPr>
      <dsp:spPr>
        <a:xfrm rot="5400000">
          <a:off x="4838819" y="2760727"/>
          <a:ext cx="892824" cy="49743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venir Book"/>
            </a:rPr>
            <a:t>Data-driven and community-informed property management and long-term land use planning</a:t>
          </a:r>
        </a:p>
      </dsp:txBody>
      <dsp:txXfrm rot="-5400000">
        <a:off x="2798063" y="4845067"/>
        <a:ext cx="4930752" cy="805656"/>
      </dsp:txXfrm>
    </dsp:sp>
    <dsp:sp modelId="{6C687736-78B7-4182-B545-86FD94BE9B73}">
      <dsp:nvSpPr>
        <dsp:cNvPr id="0" name=""/>
        <dsp:cNvSpPr/>
      </dsp:nvSpPr>
      <dsp:spPr>
        <a:xfrm>
          <a:off x="0" y="4689880"/>
          <a:ext cx="2798064" cy="1116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venir Book"/>
            </a:rPr>
            <a:t>2018 to present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venir Book"/>
            </a:rPr>
            <a:t>Northern Properties Stewardship Plan</a:t>
          </a:r>
        </a:p>
      </dsp:txBody>
      <dsp:txXfrm>
        <a:off x="54480" y="4744360"/>
        <a:ext cx="2689104" cy="1007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9B6F9-AF3F-494A-AD0F-B43D187B385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9FFA9-0417-429A-BA86-8EA2384A4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73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9FFA9-0417-429A-BA86-8EA2384A4A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95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9FFA9-0417-429A-BA86-8EA2384A4A0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8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9FFA9-0417-429A-BA86-8EA2384A4A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2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9FFA9-0417-429A-BA86-8EA2384A4A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08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9FFA9-0417-429A-BA86-8EA2384A4A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28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9FFA9-0417-429A-BA86-8EA2384A4A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61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C94FB-21D8-4FBF-9D06-969560FD2D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13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C94FB-21D8-4FBF-9D06-969560FD2D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49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9FFA9-0417-429A-BA86-8EA2384A4A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64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9FFA9-0417-429A-BA86-8EA2384A4A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8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www.thorntonco.gov/government/infrastructure/water/NPSP/Pages/northern-properties-stewardship-plan.aspx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7.png"/><Relationship Id="rId9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13029E0-99C6-2F02-6782-970167A19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6270" y="478465"/>
            <a:ext cx="9738007" cy="5550195"/>
          </a:xfrm>
        </p:spPr>
        <p:txBody>
          <a:bodyPr>
            <a:normAutofit/>
          </a:bodyPr>
          <a:lstStyle/>
          <a:p>
            <a:r>
              <a:rPr lang="en-US" dirty="0"/>
              <a:t>Thornton Northern Properties Stewardship Plan</a:t>
            </a:r>
            <a:br>
              <a:rPr lang="en-US" dirty="0"/>
            </a:br>
            <a:br>
              <a:rPr lang="en-US" dirty="0"/>
            </a:br>
            <a:r>
              <a:rPr lang="en-US" sz="2000" dirty="0"/>
              <a:t>Presentation to Water Literate Leaders</a:t>
            </a:r>
            <a:br>
              <a:rPr lang="en-US" sz="2000" dirty="0"/>
            </a:br>
            <a:r>
              <a:rPr lang="en-US" sz="2000" dirty="0"/>
              <a:t>January 10, 2024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Emily Hunt, Deputy Utilities Director – City of Thornton</a:t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75473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984" y="546101"/>
            <a:ext cx="9923991" cy="730250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Northern Properties Stewardship Plan - Objective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400" y="6400800"/>
            <a:ext cx="12039600" cy="457200"/>
            <a:chOff x="152400" y="6448926"/>
            <a:chExt cx="8963526" cy="381000"/>
          </a:xfrm>
          <a:solidFill>
            <a:schemeClr val="accent6">
              <a:lumMod val="75000"/>
            </a:schemeClr>
          </a:solidFill>
        </p:grpSpPr>
        <p:pic>
          <p:nvPicPr>
            <p:cNvPr id="5" name="Picture 8" descr="https://www.thorntonwater.com/images/nav/footer/WWLWBPD_931x75-txt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11" t="14549" r="19394" b="11944"/>
            <a:stretch/>
          </p:blipFill>
          <p:spPr bwMode="auto">
            <a:xfrm>
              <a:off x="152400" y="6448926"/>
              <a:ext cx="3810000" cy="381000"/>
            </a:xfrm>
            <a:prstGeom prst="rect">
              <a:avLst/>
            </a:prstGeom>
            <a:grpFill/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" t="76653" r="3941" b="9658"/>
            <a:stretch/>
          </p:blipFill>
          <p:spPr>
            <a:xfrm>
              <a:off x="6829926" y="6536155"/>
              <a:ext cx="2286000" cy="285750"/>
            </a:xfrm>
            <a:prstGeom prst="rect">
              <a:avLst/>
            </a:prstGeom>
            <a:grpFill/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4F19AB-38D0-9959-9C57-3D6271BE15FF}"/>
              </a:ext>
            </a:extLst>
          </p:cNvPr>
          <p:cNvSpPr txBox="1"/>
          <p:nvPr/>
        </p:nvSpPr>
        <p:spPr>
          <a:xfrm>
            <a:off x="1686983" y="1573161"/>
            <a:ext cx="972318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The Northern</a:t>
            </a:r>
            <a:r>
              <a:rPr lang="en-US" sz="2800" b="0" i="0" kern="12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Properties </a:t>
            </a:r>
            <a:r>
              <a:rPr lang="en-US" sz="2800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Stewardship Plan is a </a:t>
            </a:r>
            <a:r>
              <a:rPr lang="en-US" sz="2800" b="1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complementary process </a:t>
            </a:r>
            <a:r>
              <a:rPr lang="en-US" sz="2800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to Thornton’s agriculture-to-municipal water transfer. While Thornton’s </a:t>
            </a:r>
            <a:r>
              <a:rPr lang="en-US" sz="2800" b="1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water will be</a:t>
            </a:r>
            <a:r>
              <a:rPr lang="en-US" sz="2800" b="1" i="0" kern="120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used </a:t>
            </a:r>
            <a:r>
              <a:rPr lang="en-US" sz="2800" b="1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in accordance with Thornton’s water rights decree</a:t>
            </a:r>
            <a:r>
              <a:rPr lang="en-US" sz="2800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the Stewardship Plan is a </a:t>
            </a:r>
            <a:r>
              <a:rPr lang="en-US" sz="2800" b="1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vision for the management and future land</a:t>
            </a:r>
            <a:r>
              <a:rPr lang="en-US" sz="2800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use of Thornton’s 18,000 acres.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chemeClr val="dk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chemeClr val="dk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chemeClr val="dk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hlinkClick r:id="rId5"/>
              </a:rPr>
              <a:t>https://www.thorntonco.gov/government/infrastructure/water/NPSP/Pages/northern-properties-stewardship-plan.aspx</a:t>
            </a:r>
            <a:r>
              <a:rPr lang="en-US" sz="16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D04065-475E-2377-4C75-E59DB4EE8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6983" y="4604144"/>
            <a:ext cx="1254665" cy="125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60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tnp_latera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278468" y="0"/>
            <a:ext cx="10413999" cy="6738609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071534" y="220133"/>
            <a:ext cx="318346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Thornton Northern Project</a:t>
            </a:r>
          </a:p>
        </p:txBody>
      </p:sp>
    </p:spTree>
    <p:extLst>
      <p:ext uri="{BB962C8B-B14F-4D97-AF65-F5344CB8AC3E}">
        <p14:creationId xmlns:p14="http://schemas.microsoft.com/office/powerpoint/2010/main" val="776329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4B37BD-164E-AA05-60E9-C8CD7BA8A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4" y="231434"/>
            <a:ext cx="3591461" cy="26479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Funding</a:t>
            </a:r>
            <a:br>
              <a:rPr lang="en-US" sz="6000" dirty="0">
                <a:solidFill>
                  <a:schemeClr val="bg1"/>
                </a:solidFill>
              </a:rPr>
            </a:b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588CDB-0D5A-DC84-34C3-3BFD3C53758C}"/>
              </a:ext>
            </a:extLst>
          </p:cNvPr>
          <p:cNvSpPr txBox="1"/>
          <p:nvPr/>
        </p:nvSpPr>
        <p:spPr>
          <a:xfrm>
            <a:off x="4706578" y="589721"/>
            <a:ext cx="6798033" cy="5757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76200" fontAlgn="base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 Bureau of Reclamation </a:t>
            </a:r>
          </a:p>
          <a:p>
            <a:pPr marL="742950" lvl="1" indent="-285750" fontAlgn="base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WaterSmart: Water Marketing Strategy Grant</a:t>
            </a:r>
          </a:p>
          <a:p>
            <a:pPr marL="76200" fontAlgn="base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City of Thornton</a:t>
            </a:r>
            <a:r>
              <a:rPr lang="en-US" sz="20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 </a:t>
            </a:r>
            <a:endParaRPr lang="en-US" sz="2000" b="1" i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76200" fontAlgn="base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Colorado Water Conservation Board </a:t>
            </a:r>
          </a:p>
          <a:p>
            <a:pPr marL="742950" lvl="1" indent="-285750" fontAlgn="base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Colorado Water Plan Grant  </a:t>
            </a:r>
          </a:p>
          <a:p>
            <a:pPr marL="742950" lvl="1" indent="-285750" fontAlgn="base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South Platte Basin Roundtable Water Supply Reserve Fund</a:t>
            </a:r>
          </a:p>
          <a:p>
            <a:pPr marL="742950" lvl="1" indent="-285750" fontAlgn="base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Metro Basin Roundtable Water Supply Reserve Fund</a:t>
            </a:r>
          </a:p>
          <a:p>
            <a:pPr marL="742950" lvl="1" indent="-285750" fontAlgn="base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Statewide Water Supply Reserve Fund</a:t>
            </a:r>
          </a:p>
          <a:p>
            <a:pPr marL="76200" fontAlgn="base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 Department of Local Affairs (DOLA)</a:t>
            </a:r>
          </a:p>
          <a:p>
            <a:pPr marL="742950" lvl="1" indent="-285750" fontAlgn="base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Energy Impact Administrative Grant  </a:t>
            </a:r>
          </a:p>
          <a:p>
            <a:pPr>
              <a:spcBef>
                <a:spcPts val="1000"/>
              </a:spcBef>
              <a:buClr>
                <a:schemeClr val="accent1"/>
              </a:buClr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81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FB82E-DE1A-E628-F470-519E8511F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795" y="624110"/>
            <a:ext cx="9616818" cy="752406"/>
          </a:xfrm>
        </p:spPr>
        <p:txBody>
          <a:bodyPr/>
          <a:lstStyle/>
          <a:p>
            <a:r>
              <a:rPr lang="en-US" dirty="0"/>
              <a:t>Community-driven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13E2-925C-3A73-C53D-3536209C5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7794" y="1376515"/>
            <a:ext cx="9616818" cy="4994787"/>
          </a:xfrm>
        </p:spPr>
        <p:txBody>
          <a:bodyPr>
            <a:noAutofit/>
          </a:bodyPr>
          <a:lstStyle/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Subject Matter Expert Interviews (February 2020)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Steering Committee Meetings (ongoing - eight meetings from November 2021 to present)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Water Optimization Study Group (October 2022 to present)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Weld County Commissioners Meeting (July 2021, March 2022, November 2022, March 2023)</a:t>
            </a:r>
            <a:endParaRPr lang="en-US" sz="16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Regional Working Group Meetings (Jan 2023)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Poudre Valley RE-9 Meeting (January 2023)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Towns of Eaton, Ault and Pierce Meeting (February 2023)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Town of Ault Meetings (recurring)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Farm Tenant Open House (March 2023)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Community Open House (March 2023)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Joint Regional Working Group Meeting (June 2023)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Community Open House (August 2023)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Thornton City Council (August 2023)</a:t>
            </a:r>
          </a:p>
        </p:txBody>
      </p:sp>
    </p:spTree>
    <p:extLst>
      <p:ext uri="{BB962C8B-B14F-4D97-AF65-F5344CB8AC3E}">
        <p14:creationId xmlns:p14="http://schemas.microsoft.com/office/powerpoint/2010/main" val="1391639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A72208C-999E-3904-79F9-7705233DA4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792357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/>
              <a:tblGrid>
                <a:gridCol w="4070554">
                  <a:extLst>
                    <a:ext uri="{9D8B030D-6E8A-4147-A177-3AD203B41FA5}">
                      <a16:colId xmlns:a16="http://schemas.microsoft.com/office/drawing/2014/main" val="803589462"/>
                    </a:ext>
                  </a:extLst>
                </a:gridCol>
                <a:gridCol w="4119717">
                  <a:extLst>
                    <a:ext uri="{9D8B030D-6E8A-4147-A177-3AD203B41FA5}">
                      <a16:colId xmlns:a16="http://schemas.microsoft.com/office/drawing/2014/main" val="479032445"/>
                    </a:ext>
                  </a:extLst>
                </a:gridCol>
                <a:gridCol w="4001729">
                  <a:extLst>
                    <a:ext uri="{9D8B030D-6E8A-4147-A177-3AD203B41FA5}">
                      <a16:colId xmlns:a16="http://schemas.microsoft.com/office/drawing/2014/main" val="2330302589"/>
                    </a:ext>
                  </a:extLst>
                </a:gridCol>
              </a:tblGrid>
              <a:tr h="710147"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Steering Committee Members</a:t>
                      </a:r>
                      <a:endParaRPr lang="en-US" sz="2000" dirty="0">
                        <a:effectLst/>
                      </a:endParaRPr>
                    </a:p>
                  </a:txBody>
                  <a:tcPr marL="35276" marR="35276" marT="35276" marB="35276">
                    <a:lnL w="45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85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City of Thornton and Consultants</a:t>
                      </a:r>
                      <a:endParaRPr lang="en-US" sz="2000">
                        <a:effectLst/>
                      </a:endParaRPr>
                    </a:p>
                  </a:txBody>
                  <a:tcPr marL="35276" marR="35276" marT="35276" marB="35276">
                    <a:lnL w="45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8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883919"/>
                  </a:ext>
                </a:extLst>
              </a:tr>
              <a:tr h="6147853">
                <a:tc>
                  <a:txBody>
                    <a:bodyPr/>
                    <a:lstStyle/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Keith Amen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Amen Farm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Brendan Boepple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Colorado Cattlemen’s  Agricultural Land Trust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Sean Chambers / Cole Gustafson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City of Greeley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Nick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Colglazier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Colorado Corn Growers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Carmen Farmer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Colorado Open Lands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Meegan Flenniken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Larimer County </a:t>
                      </a:r>
                      <a:b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   Natural Resources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Jim Flesher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Weld County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Amber Graves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Morning Fresh Dairy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Julie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Lukela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Town of Pierce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Cindy Lair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Department of Agriculture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Trent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Verquer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CO Parks &amp; Wildlife</a:t>
                      </a:r>
                      <a:endParaRPr lang="en-US" sz="2000" dirty="0">
                        <a:effectLst/>
                      </a:endParaRPr>
                    </a:p>
                  </a:txBody>
                  <a:tcPr marL="35276" marR="35276" marT="35276" marB="35276">
                    <a:lnL w="45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ED"/>
                    </a:solidFill>
                  </a:tcPr>
                </a:tc>
                <a:tc>
                  <a:txBody>
                    <a:bodyPr/>
                    <a:lstStyle/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Drew Rayburn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The Nature Conservancy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Eric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Reckentine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North Weld County </a:t>
                      </a:r>
                      <a:b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   Water District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Schnorr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Thornton Tenant Farmer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Sharon Sullivan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Town of Ault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Stacy Suniga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Latino Coalition of Weld </a:t>
                      </a:r>
                      <a:b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   County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George Wallace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Larimer County </a:t>
                      </a:r>
                      <a:b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   Agricultural Advisory Board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Richard Werner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Upstate Colorado </a:t>
                      </a:r>
                      <a:b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   Economic Development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Bryan Willson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CSU Energy Institute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Brad Wind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Northern Water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Reifenrath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  Local farmer</a:t>
                      </a:r>
                      <a:endParaRPr lang="en-US" sz="2000" dirty="0">
                        <a:effectLst/>
                      </a:endParaRPr>
                    </a:p>
                  </a:txBody>
                  <a:tcPr marL="35276" marR="35276" marT="35276" marB="35276">
                    <a:lnL w="45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ED"/>
                    </a:solidFill>
                  </a:tcPr>
                </a:tc>
                <a:tc>
                  <a:txBody>
                    <a:bodyPr/>
                    <a:lstStyle/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Emily Hunt,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 of Thornton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 Lanyon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 of Thornton 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Brian Foss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Thornton Ault Office 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Pia Gerstle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City of Thornton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Mike Flowers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City of Thornton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Jonathan Bartsch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CDR (facilitator)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Scott Campbell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ICS/TFT (consultant)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Andrew Boyd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TFT (consultant)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Kevin Shanks,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THK (consultant) </a:t>
                      </a:r>
                      <a:endParaRPr lang="en-US" sz="2000" dirty="0">
                        <a:effectLst/>
                      </a:endParaRPr>
                    </a:p>
                    <a:p>
                      <a:pPr marL="571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Erik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Sakotas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THK (consultant) </a:t>
                      </a:r>
                      <a:endParaRPr lang="en-US" sz="2000" dirty="0">
                        <a:effectLst/>
                      </a:endParaRPr>
                    </a:p>
                    <a:p>
                      <a:pPr fontAlgn="t"/>
                      <a:br>
                        <a:rPr lang="en-US" sz="2000" dirty="0">
                          <a:effectLst/>
                        </a:rPr>
                      </a:br>
                      <a:br>
                        <a:rPr lang="en-US" sz="2000" dirty="0">
                          <a:effectLst/>
                        </a:rPr>
                      </a:br>
                      <a:br>
                        <a:rPr lang="en-US" sz="2000" dirty="0">
                          <a:effectLst/>
                        </a:rPr>
                      </a:br>
                      <a:endParaRPr lang="en-US" sz="2000" dirty="0">
                        <a:effectLst/>
                      </a:endParaRPr>
                    </a:p>
                  </a:txBody>
                  <a:tcPr marL="35276" marR="35276" marT="35276" marB="35276">
                    <a:lnL w="45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92267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6A23400-DEDD-8D9D-D397-C215078A1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87156" y="1306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28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FB82E-DE1A-E628-F470-519E8511F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492" y="614062"/>
            <a:ext cx="8911687" cy="752406"/>
          </a:xfrm>
        </p:spPr>
        <p:txBody>
          <a:bodyPr/>
          <a:lstStyle/>
          <a:p>
            <a:r>
              <a:rPr lang="en-US" dirty="0"/>
              <a:t>Calls to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13E2-925C-3A73-C53D-3536209C5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491" y="1366468"/>
            <a:ext cx="8911688" cy="4534706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Maintain key components of the region’s agricultural heritage.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Support transitioning agricultural economies.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Promote economic diversification.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Address a future with 1 million residents in 2040.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Advance regional approaches to land and water planning and management.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53835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B37BD-164E-AA05-60E9-C8CD7BA8A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633" y="624110"/>
            <a:ext cx="9665980" cy="752406"/>
          </a:xfrm>
        </p:spPr>
        <p:txBody>
          <a:bodyPr>
            <a:normAutofit fontScale="90000"/>
          </a:bodyPr>
          <a:lstStyle/>
          <a:p>
            <a:r>
              <a:rPr lang="en-US" dirty="0"/>
              <a:t>Northern Properties Stewardship Plan</a:t>
            </a:r>
            <a:br>
              <a:rPr lang="en-US" dirty="0"/>
            </a:b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9F26D5-72AF-96FE-96EC-1AE2CF478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102" y="1376516"/>
            <a:ext cx="9193161" cy="52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62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B37BD-164E-AA05-60E9-C8CD7BA8A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05" y="0"/>
            <a:ext cx="9203865" cy="752406"/>
          </a:xfrm>
        </p:spPr>
        <p:txBody>
          <a:bodyPr>
            <a:normAutofit/>
          </a:bodyPr>
          <a:lstStyle/>
          <a:p>
            <a:r>
              <a:rPr lang="en-US" dirty="0"/>
              <a:t>Land Use Analysis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EEDA5-BD89-F612-CF62-F56C44B61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332"/>
            <a:ext cx="9334778" cy="622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72066F-4A3E-66F2-0D79-A095D646350B}"/>
              </a:ext>
            </a:extLst>
          </p:cNvPr>
          <p:cNvSpPr txBox="1"/>
          <p:nvPr/>
        </p:nvSpPr>
        <p:spPr>
          <a:xfrm>
            <a:off x="9660194" y="636332"/>
            <a:ext cx="24433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Combination of Existing Land Uses and Combined Comprehensive Plans.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With input from Regional Working Group planning professionals regarding current development activities.</a:t>
            </a:r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259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B37BD-164E-AA05-60E9-C8CD7BA8A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05" y="0"/>
            <a:ext cx="9203865" cy="752406"/>
          </a:xfrm>
        </p:spPr>
        <p:txBody>
          <a:bodyPr>
            <a:normAutofit/>
          </a:bodyPr>
          <a:lstStyle/>
          <a:p>
            <a:r>
              <a:rPr lang="en-US" dirty="0"/>
              <a:t>Water Optimization Study 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4EA25-D915-03C0-8C58-87F5B52766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34"/>
          <a:stretch/>
        </p:blipFill>
        <p:spPr>
          <a:xfrm>
            <a:off x="0" y="606056"/>
            <a:ext cx="12192000" cy="625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73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B37BD-164E-AA05-60E9-C8CD7BA8A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05" y="0"/>
            <a:ext cx="9203865" cy="752406"/>
          </a:xfrm>
        </p:spPr>
        <p:txBody>
          <a:bodyPr>
            <a:normAutofit/>
          </a:bodyPr>
          <a:lstStyle/>
          <a:p>
            <a:r>
              <a:rPr lang="en-US" dirty="0"/>
              <a:t>Water Optimization Study 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2066F-4A3E-66F2-0D79-A095D646350B}"/>
              </a:ext>
            </a:extLst>
          </p:cNvPr>
          <p:cNvSpPr txBox="1"/>
          <p:nvPr/>
        </p:nvSpPr>
        <p:spPr>
          <a:xfrm>
            <a:off x="8921746" y="561904"/>
            <a:ext cx="2841522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Water Optimization Study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Group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Keith Amen, Amen Farms , WSSC President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100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Brendan </a:t>
            </a:r>
            <a:r>
              <a:rPr lang="en-US" sz="1100" dirty="0" err="1"/>
              <a:t>Boepple</a:t>
            </a:r>
            <a:r>
              <a:rPr lang="en-US" sz="1100" dirty="0"/>
              <a:t>, Colorado Cattlemen’s Agricultural Land Trust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100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Nick </a:t>
            </a:r>
            <a:r>
              <a:rPr lang="en-US" sz="1100" dirty="0" err="1"/>
              <a:t>Colglazier</a:t>
            </a:r>
            <a:r>
              <a:rPr lang="en-US" sz="1100" dirty="0"/>
              <a:t>, Colorado Corn Administrative Committee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100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Carmen Farmer, Colorado Open Lands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100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Meegan Flenniken, Larimer County Natural Resources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100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Amber Graves, Morning Fresh Dairy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100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Cindy Lair, Department of Agriculture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100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Eric </a:t>
            </a:r>
            <a:r>
              <a:rPr lang="en-US" sz="1100" dirty="0" err="1"/>
              <a:t>Reckentine</a:t>
            </a:r>
            <a:r>
              <a:rPr lang="en-US" sz="1100" dirty="0"/>
              <a:t>, North Weld County Water District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100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George Wallace, Larimer County Agricultural Advisory Board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100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Richard Werner, Upstate Colorado Economic Development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100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Brad Wind, Northern Water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1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Susan Perez, City of Thornton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1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Matt Stockton, City of Thornton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848648-9D9D-9AB4-AD13-D4AA9D6A1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41" y="666551"/>
            <a:ext cx="8125725" cy="619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11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5E4CBEC-18A2-4509-A45D-D5E653582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2D289-F635-5424-537B-B54B04EE2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09" y="399656"/>
            <a:ext cx="3682410" cy="23116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Agenda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0A5EA4A7-4381-4FC6-AA9A-C9EA77B84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6295D53-0474-4725-85BE-1F15FCC2D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8F7CE0-4716-7329-C46F-1B6AC73E1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255" y="1278919"/>
            <a:ext cx="8057744" cy="453470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Municipal water supply planning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Thornton’s water supply development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+mj-lt"/>
              </a:rPr>
              <a:t>Historical context 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+mj-lt"/>
              </a:rPr>
              <a:t>Thornton Northern Project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Thornton Northern Properties Stewardship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Update on the Thornton Water Project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81462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B37BD-164E-AA05-60E9-C8CD7BA8A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633" y="624110"/>
            <a:ext cx="9665980" cy="75240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Next Steps</a:t>
            </a:r>
            <a:br>
              <a:rPr lang="en-US" dirty="0"/>
            </a:b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D12D9DC-A4F0-251C-078E-8F3C6C4CA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3" b="14445"/>
          <a:stretch/>
        </p:blipFill>
        <p:spPr bwMode="auto">
          <a:xfrm>
            <a:off x="16882" y="1565206"/>
            <a:ext cx="12175118" cy="529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518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B37BD-164E-AA05-60E9-C8CD7BA8A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47" y="25040"/>
            <a:ext cx="9665980" cy="75240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Thornton Water Project Update</a:t>
            </a:r>
            <a:br>
              <a:rPr lang="en-US" dirty="0"/>
            </a:b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89358D-F030-4F73-DFF0-271FD32FA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63" y="582561"/>
            <a:ext cx="4986102" cy="62764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AB7E51-6FF5-B075-12D3-F0EFA7CE515A}"/>
              </a:ext>
            </a:extLst>
          </p:cNvPr>
          <p:cNvSpPr txBox="1"/>
          <p:nvPr/>
        </p:nvSpPr>
        <p:spPr>
          <a:xfrm>
            <a:off x="2790403" y="655695"/>
            <a:ext cx="556505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8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808000"/>
                </a:solidFill>
              </a:rPr>
              <a:t>F –1041 Permit Submitted November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519B4B-E436-3C92-F976-D71F2BDCC2CD}"/>
              </a:ext>
            </a:extLst>
          </p:cNvPr>
          <p:cNvSpPr txBox="1"/>
          <p:nvPr/>
        </p:nvSpPr>
        <p:spPr>
          <a:xfrm>
            <a:off x="3195485" y="1464130"/>
            <a:ext cx="840658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E – Design 95% complete- on hold pending Larimer County 1041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24C896-11EA-8D5C-005F-494961A85124}"/>
              </a:ext>
            </a:extLst>
          </p:cNvPr>
          <p:cNvSpPr txBox="1"/>
          <p:nvPr/>
        </p:nvSpPr>
        <p:spPr>
          <a:xfrm>
            <a:off x="3440097" y="2294594"/>
            <a:ext cx="3511079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</a:t>
            </a:r>
            <a:r>
              <a:rPr lang="en-US" sz="2000" dirty="0"/>
              <a:t> – </a:t>
            </a:r>
            <a:r>
              <a:rPr lang="en-US" sz="2000" b="1" dirty="0"/>
              <a:t>Complete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2D6EDB-E4C4-AD01-5D6F-BF6F691BD334}"/>
              </a:ext>
            </a:extLst>
          </p:cNvPr>
          <p:cNvSpPr txBox="1"/>
          <p:nvPr/>
        </p:nvSpPr>
        <p:spPr>
          <a:xfrm>
            <a:off x="3628968" y="3309041"/>
            <a:ext cx="5283841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66FF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</a:t>
            </a:r>
            <a:r>
              <a:rPr lang="en-US" sz="2000" dirty="0"/>
              <a:t> – </a:t>
            </a:r>
            <a:r>
              <a:rPr lang="en-US" sz="2000" b="1" dirty="0"/>
              <a:t>Start Construction mid-2024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4BFEBA-C3F3-3757-415D-CB1381C93584}"/>
              </a:ext>
            </a:extLst>
          </p:cNvPr>
          <p:cNvSpPr txBox="1"/>
          <p:nvPr/>
        </p:nvSpPr>
        <p:spPr>
          <a:xfrm>
            <a:off x="3756788" y="4531426"/>
            <a:ext cx="5637876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</a:t>
            </a:r>
            <a:r>
              <a:rPr lang="en-US" sz="2000" dirty="0"/>
              <a:t> – </a:t>
            </a:r>
            <a:r>
              <a:rPr lang="en-US" sz="2000" b="1" dirty="0"/>
              <a:t>Started Construction end of 2023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66E3DC-18BE-930E-CD8F-F19687811F2C}"/>
              </a:ext>
            </a:extLst>
          </p:cNvPr>
          <p:cNvSpPr txBox="1"/>
          <p:nvPr/>
        </p:nvSpPr>
        <p:spPr>
          <a:xfrm>
            <a:off x="3628968" y="5802195"/>
            <a:ext cx="5637876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</a:t>
            </a:r>
            <a:r>
              <a:rPr lang="en-US" sz="2000" dirty="0"/>
              <a:t> – </a:t>
            </a:r>
            <a:r>
              <a:rPr lang="en-US" sz="2000" b="1" dirty="0"/>
              <a:t>Start Construction early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AC6799-293D-0BEE-FA2E-01624991C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249" y="5782721"/>
            <a:ext cx="2784973" cy="1075279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926D840-C3C1-C1B7-4D80-AA3221B9743E}"/>
              </a:ext>
            </a:extLst>
          </p:cNvPr>
          <p:cNvSpPr txBox="1">
            <a:spLocks/>
          </p:cNvSpPr>
          <p:nvPr/>
        </p:nvSpPr>
        <p:spPr>
          <a:xfrm>
            <a:off x="9394664" y="7631495"/>
            <a:ext cx="1406072" cy="3022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125319-FE92-4B80-A290-D63FFB02953F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 algn="r"/>
              <a:t>21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73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926D840-C3C1-C1B7-4D80-AA3221B9743E}"/>
              </a:ext>
            </a:extLst>
          </p:cNvPr>
          <p:cNvSpPr txBox="1">
            <a:spLocks/>
          </p:cNvSpPr>
          <p:nvPr/>
        </p:nvSpPr>
        <p:spPr>
          <a:xfrm>
            <a:off x="9394664" y="7631495"/>
            <a:ext cx="1406072" cy="3022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125319-FE92-4B80-A290-D63FFB02953F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 algn="r"/>
              <a:t>22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7F0CFF-05AB-44CE-A88E-6070BBD2B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664" y="5782721"/>
            <a:ext cx="2784973" cy="1075279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DE206AAF-33B3-A079-043A-6E3D3BB9E9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29953" y="401145"/>
            <a:ext cx="7960699" cy="930697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Larimer County 1041 Application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A8F2AB78-B482-99BE-738E-B25F14DA91E4}"/>
              </a:ext>
            </a:extLst>
          </p:cNvPr>
          <p:cNvSpPr txBox="1">
            <a:spLocks noChangeArrowheads="1"/>
          </p:cNvSpPr>
          <p:nvPr/>
        </p:nvSpPr>
        <p:spPr>
          <a:xfrm>
            <a:off x="1729954" y="1089498"/>
            <a:ext cx="10449684" cy="5096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spcBef>
                <a:spcPts val="0"/>
              </a:spcBef>
              <a:buFont typeface="Wingdings 3" charset="2"/>
              <a:buNone/>
            </a:pPr>
            <a:r>
              <a:rPr lang="en-US" sz="2800" u="sng" dirty="0">
                <a:solidFill>
                  <a:schemeClr val="tx1"/>
                </a:solidFill>
                <a:latin typeface="Calibri" panose="020F0502020204030204" pitchFamily="34" charset="0"/>
              </a:rPr>
              <a:t>A different approach than 2018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Engagement with the Larimer Community first. Community feedback guided the design, location, and mitigation measures for the project.</a:t>
            </a:r>
          </a:p>
          <a:p>
            <a:pPr fontAlgn="ctr"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one-on-one meetings and calls with local landowners and community stakeholders</a:t>
            </a:r>
          </a:p>
          <a:p>
            <a:pPr fontAlgn="ctr"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two public informational open houses</a:t>
            </a:r>
          </a:p>
          <a:p>
            <a:pPr fontAlgn="ctr"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additional input through community survey</a:t>
            </a:r>
          </a:p>
          <a:p>
            <a:pPr fontAlgn="ctr">
              <a:spcBef>
                <a:spcPts val="0"/>
              </a:spcBef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 fontAlgn="ctr">
              <a:spcBef>
                <a:spcPts val="0"/>
              </a:spcBef>
              <a:buFont typeface="+mj-lt"/>
              <a:buAutoNum type="arabicPeriod"/>
            </a:pPr>
            <a:endParaRPr lang="en-US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fontAlgn="ctr">
              <a:spcBef>
                <a:spcPts val="0"/>
              </a:spcBef>
            </a:pPr>
            <a:endParaRPr lang="en-US" sz="3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533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926D840-C3C1-C1B7-4D80-AA3221B9743E}"/>
              </a:ext>
            </a:extLst>
          </p:cNvPr>
          <p:cNvSpPr txBox="1">
            <a:spLocks/>
          </p:cNvSpPr>
          <p:nvPr/>
        </p:nvSpPr>
        <p:spPr>
          <a:xfrm>
            <a:off x="9394664" y="7631495"/>
            <a:ext cx="1406072" cy="3022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125319-FE92-4B80-A290-D63FFB02953F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 algn="r"/>
              <a:t>23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DE206AAF-33B3-A079-043A-6E3D3BB9E9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29953" y="401145"/>
            <a:ext cx="7960699" cy="930697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Larimer County 1041 Application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31B1A-07E7-249C-B986-442E53778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946" y="12683"/>
            <a:ext cx="11013691" cy="68326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7F0CFF-05AB-44CE-A88E-6070BBD2B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6563"/>
            <a:ext cx="2784973" cy="1075279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1999145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926D840-C3C1-C1B7-4D80-AA3221B9743E}"/>
              </a:ext>
            </a:extLst>
          </p:cNvPr>
          <p:cNvSpPr txBox="1">
            <a:spLocks/>
          </p:cNvSpPr>
          <p:nvPr/>
        </p:nvSpPr>
        <p:spPr>
          <a:xfrm>
            <a:off x="9394664" y="7631495"/>
            <a:ext cx="1406072" cy="3022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125319-FE92-4B80-A290-D63FFB02953F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 algn="r"/>
              <a:t>24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7F0CFF-05AB-44CE-A88E-6070BBD2B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664" y="5782721"/>
            <a:ext cx="2784973" cy="1075279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DE206AAF-33B3-A079-043A-6E3D3BB9E9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29953" y="401145"/>
            <a:ext cx="9651409" cy="930697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Larimer County 1041 Application Highlights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A8F2AB78-B482-99BE-738E-B25F14DA91E4}"/>
              </a:ext>
            </a:extLst>
          </p:cNvPr>
          <p:cNvSpPr txBox="1">
            <a:spLocks noChangeArrowheads="1"/>
          </p:cNvSpPr>
          <p:nvPr/>
        </p:nvSpPr>
        <p:spPr>
          <a:xfrm>
            <a:off x="1729954" y="1089499"/>
            <a:ext cx="10449684" cy="4013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Source water pump station at WSSC Reservoir #3</a:t>
            </a:r>
          </a:p>
          <a:p>
            <a:pPr fontAlgn="ctr"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42” buried raw water pipeline</a:t>
            </a:r>
          </a:p>
          <a:p>
            <a:pPr fontAlgn="ctr"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10.4 miles in Larimer County</a:t>
            </a:r>
          </a:p>
          <a:p>
            <a:pPr fontAlgn="ctr"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Pipeline will impact 22 properties</a:t>
            </a:r>
          </a:p>
          <a:p>
            <a:pPr marL="457200" lvl="1" indent="0" fontAlgn="ctr">
              <a:spcBef>
                <a:spcPts val="0"/>
              </a:spcBef>
              <a:buNone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*1 owned by WSSC				*1 owned by State Land Board</a:t>
            </a:r>
          </a:p>
          <a:p>
            <a:pPr marL="457200" lvl="1" indent="0" fontAlgn="ctr">
              <a:spcBef>
                <a:spcPts val="0"/>
              </a:spcBef>
              <a:buNone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*2 owned by Thornton 			*1 owned by an HOA</a:t>
            </a:r>
          </a:p>
          <a:p>
            <a:pPr marL="457200" lvl="1" indent="0" fontAlgn="ctr">
              <a:spcBef>
                <a:spcPts val="0"/>
              </a:spcBef>
              <a:buNone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*1 owned by Windsor Canal &amp; Reservoir Company</a:t>
            </a:r>
          </a:p>
          <a:p>
            <a:pPr marL="457200" lvl="1" indent="0" fontAlgn="ctr">
              <a:spcBef>
                <a:spcPts val="0"/>
              </a:spcBef>
              <a:buNone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*16 properties owned by 14 individuals</a:t>
            </a:r>
          </a:p>
          <a:p>
            <a:pPr fontAlgn="ctr"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4.5 miles co-located with the Northern Integrated Supply Project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371600" lvl="3" indent="0" fontAlgn="ctr">
              <a:spcBef>
                <a:spcPts val="0"/>
              </a:spcBef>
              <a:buNone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371600" lvl="3" indent="0" fontAlgn="ctr">
              <a:spcBef>
                <a:spcPts val="0"/>
              </a:spcBef>
              <a:buNone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91DBB2-A130-4FF5-33C7-F51E58ED6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944" y="5102942"/>
            <a:ext cx="1755058" cy="17550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C43E49-5EF7-3F82-B352-C70BF0618B7C}"/>
              </a:ext>
            </a:extLst>
          </p:cNvPr>
          <p:cNvSpPr txBox="1"/>
          <p:nvPr/>
        </p:nvSpPr>
        <p:spPr>
          <a:xfrm>
            <a:off x="1870142" y="6359533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lvl="3" indent="0" fontAlgn="ctr"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www.ThorntonWaterProject.com</a:t>
            </a:r>
          </a:p>
        </p:txBody>
      </p:sp>
    </p:spTree>
    <p:extLst>
      <p:ext uri="{BB962C8B-B14F-4D97-AF65-F5344CB8AC3E}">
        <p14:creationId xmlns:p14="http://schemas.microsoft.com/office/powerpoint/2010/main" val="213482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0784" y="519643"/>
            <a:ext cx="9762066" cy="728134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6892" y="1438277"/>
            <a:ext cx="102298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dirty="0"/>
          </a:p>
          <a:p>
            <a:endParaRPr lang="en-US" sz="24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152400" y="6400800"/>
            <a:ext cx="12039600" cy="457200"/>
            <a:chOff x="152400" y="6448926"/>
            <a:chExt cx="8963526" cy="381000"/>
          </a:xfrm>
          <a:solidFill>
            <a:schemeClr val="accent6">
              <a:lumMod val="75000"/>
            </a:schemeClr>
          </a:solidFill>
        </p:grpSpPr>
        <p:pic>
          <p:nvPicPr>
            <p:cNvPr id="6" name="Picture 8" descr="https://www.thorntonwater.com/images/nav/footer/WWLWBPD_931x75-txt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11" t="14549" r="19394" b="11944"/>
            <a:stretch/>
          </p:blipFill>
          <p:spPr bwMode="auto">
            <a:xfrm>
              <a:off x="152400" y="6448926"/>
              <a:ext cx="3810000" cy="381000"/>
            </a:xfrm>
            <a:prstGeom prst="rect">
              <a:avLst/>
            </a:prstGeom>
            <a:grpFill/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" t="76653" r="3941" b="9658"/>
            <a:stretch/>
          </p:blipFill>
          <p:spPr>
            <a:xfrm>
              <a:off x="6829926" y="6536155"/>
              <a:ext cx="2286000" cy="285750"/>
            </a:xfrm>
            <a:prstGeom prst="rect">
              <a:avLst/>
            </a:prstGeom>
            <a:grpFill/>
          </p:spPr>
        </p:pic>
      </p:grpSp>
      <p:pic>
        <p:nvPicPr>
          <p:cNvPr id="11" name="Picture 2" descr="Things To Do in Ault, Colora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6481" y="4148522"/>
            <a:ext cx="4091430" cy="2045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0" descr="https://photos.zillowstatic.com/fp/2839d37c38bb1baa269ba1f53d026a61-cc_ft_96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937" y="3848254"/>
            <a:ext cx="3174180" cy="2365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2" descr="TURNING HAY AGRICULTURE WELD COUNT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389" y="1480311"/>
            <a:ext cx="3273750" cy="2180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686984" y="546101"/>
            <a:ext cx="9923991" cy="7302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>
                <a:solidFill>
                  <a:schemeClr val="bg1"/>
                </a:solidFill>
              </a:rPr>
              <a:t>Wrap up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www.thorntonco.gov/government/infrastructure/water/PublishingImages/Hay%20Photo%201%20Edited_We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97" y="1500562"/>
            <a:ext cx="3205352" cy="2404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https://denver.cbslocal.com/wp-content/uploads/sites/15909806/2020/04/Leprino-Foods-Shut-Down-1-from-Leprino-Foods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407" y="3848254"/>
            <a:ext cx="2005320" cy="2552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5700" y="1425195"/>
            <a:ext cx="3596163" cy="2290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52A7520A-01A8-C04B-E475-051F1B37E8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8223" y="4589813"/>
            <a:ext cx="1604424" cy="160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79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5E4CBEC-18A2-4509-A45D-D5E653582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2D289-F635-5424-537B-B54B04EE2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09" y="399656"/>
            <a:ext cx="3682410" cy="23116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Municipal Water Supply in Colorado …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The Basics</a:t>
            </a: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0A5EA4A7-4381-4FC6-AA9A-C9EA77B84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6295D53-0474-4725-85BE-1F15FCC2D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extBox 6">
            <a:extLst>
              <a:ext uri="{FF2B5EF4-FFF2-40B4-BE49-F238E27FC236}">
                <a16:creationId xmlns:a16="http://schemas.microsoft.com/office/drawing/2014/main" id="{8955044E-9F27-67C2-59F2-7C4CA0AFDD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5027868"/>
              </p:ext>
            </p:extLst>
          </p:nvPr>
        </p:nvGraphicFramePr>
        <p:xfrm>
          <a:off x="4141672" y="380582"/>
          <a:ext cx="7873119" cy="6084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9078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2D289-F635-5424-537B-B54B04EE2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533" y="388136"/>
            <a:ext cx="9879911" cy="1273516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Municipal Water Supply in Colorado …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The Basics</a:t>
            </a:r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329E0909-A810-8BC5-441E-86AC275097C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70270" y="2556386"/>
          <a:ext cx="11268638" cy="2851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63995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" name="Rectangle 53">
            <a:extLst>
              <a:ext uri="{FF2B5EF4-FFF2-40B4-BE49-F238E27FC236}">
                <a16:creationId xmlns:a16="http://schemas.microsoft.com/office/drawing/2014/main" id="{FBFE3618-8387-4153-870E-99EA1B978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2D289-F635-5424-537B-B54B04EE2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082804" cy="1259894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Municipal Water Supply in Colorado … </a:t>
            </a:r>
            <a:br>
              <a:rPr lang="en-US" dirty="0"/>
            </a:br>
            <a:r>
              <a:rPr lang="en-US" dirty="0"/>
              <a:t>The Challenges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B99A42A-5548-4BB8-9115-A05821C36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208F6C-7217-3120-4DA6-09669AB4D29E}"/>
              </a:ext>
            </a:extLst>
          </p:cNvPr>
          <p:cNvSpPr txBox="1">
            <a:spLocks/>
          </p:cNvSpPr>
          <p:nvPr/>
        </p:nvSpPr>
        <p:spPr>
          <a:xfrm>
            <a:off x="649225" y="3997843"/>
            <a:ext cx="3650278" cy="765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Location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72218E-59C1-6795-2533-2E0374512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088" y="711027"/>
            <a:ext cx="8374911" cy="6155559"/>
          </a:xfrm>
          <a:prstGeom prst="rect">
            <a:avLst/>
          </a:prstGeom>
        </p:spPr>
      </p:pic>
      <p:sp>
        <p:nvSpPr>
          <p:cNvPr id="58" name="Freeform 11">
            <a:extLst>
              <a:ext uri="{FF2B5EF4-FFF2-40B4-BE49-F238E27FC236}">
                <a16:creationId xmlns:a16="http://schemas.microsoft.com/office/drawing/2014/main" id="{D49441E5-946F-46B3-BDD2-BAD088532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00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1B860BB-F934-4DE1-A930-090DD475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1927C55-8047-466F-9FE4-B42D3D1AF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914D83D-75AE-426B-90AC-E37CBA2BD7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DDB740D6-20EA-4164-9EDB-243B210E8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0843EF7D-8FF7-4B1B-810B-AA92D132E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F995A1BF-26D5-42BA-83D6-B74B0793A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706BB22B-358C-43E3-A01E-2CCD2EFD4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09828090-C04F-4B25-BD86-CE7A94A34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062093C-CFDD-4759-8CD6-EB2CCD1DB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FB33C2A8-7609-427D-BC55-13F956201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9FF51B36-24F3-42B4-9ACD-2B83F4B570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6EBCB31E-7CBF-45FC-B7A3-7FE8E8C8A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404CB86A-82A5-40B9-8D4B-159ED1A3C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17BCFA-C80F-4670-B8B9-034B5B1C8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2"/>
            <a:ext cx="2356675" cy="6853285"/>
            <a:chOff x="6627813" y="195454"/>
            <a:chExt cx="1952625" cy="5678297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F705DA76-B301-4098-9966-310A00C31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7484AECD-B027-45E9-8764-6E1A4A4A0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CB341AF9-DEB1-42CB-8D1D-F262CFE46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1C7213C3-CCDC-48BD-BF51-7AB8EE57A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7568F4E5-84C7-4F79-A40F-AC4885CB6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81654B91-DAE7-4763-8F60-7A35727C2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E9C665F1-5409-4590-AA69-79EABC1EA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C3192F7D-0C18-4DB2-A88B-EBF562748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6BE4725-AC90-44AE-8B17-D13BA4BF3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2C0C171A-856F-4606-9D98-B5318639A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B6D57E3C-42A8-4054-B617-CE82DD8B7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C0A815A3-B7C7-4090-88EA-DA48AE474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AE2F7D72-C98C-4C79-88A4-1DD7AAE7B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C03B0394-07A3-4767-BDD5-04B2F3E6B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EA50189A-2FD4-4608-A527-341A1811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5ECFC88-1E40-4C47-960F-87C500F10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2D289-F635-5424-537B-B54B04EE2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Municipal Water Supply in Colorado … </a:t>
            </a:r>
            <a:br>
              <a:rPr lang="en-US" sz="4000" dirty="0">
                <a:solidFill>
                  <a:srgbClr val="FEFFFF"/>
                </a:solidFill>
              </a:rPr>
            </a:br>
            <a:r>
              <a:rPr lang="en-US" sz="4000" dirty="0">
                <a:solidFill>
                  <a:srgbClr val="FEFFFF"/>
                </a:solidFill>
              </a:rPr>
              <a:t>The Challenges</a:t>
            </a:r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3B61BD80-022D-4577-9D14-EAD5DFD13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208F6C-7217-3120-4DA6-09669AB4D29E}"/>
              </a:ext>
            </a:extLst>
          </p:cNvPr>
          <p:cNvSpPr txBox="1">
            <a:spLocks/>
          </p:cNvSpPr>
          <p:nvPr/>
        </p:nvSpPr>
        <p:spPr>
          <a:xfrm>
            <a:off x="540279" y="5189400"/>
            <a:ext cx="3778870" cy="544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Variability</a:t>
            </a:r>
            <a:r>
              <a:rPr lang="en-US" dirty="0">
                <a:solidFill>
                  <a:srgbClr val="FEFF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D285F-84A5-A549-5C8A-C8BC747E3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319" y="967417"/>
            <a:ext cx="5539852" cy="493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44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2D289-F635-5424-537B-B54B04EE2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533" y="388136"/>
            <a:ext cx="9879911" cy="1273516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Thornton Water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Supply Development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329A089-3474-7846-79B1-457E8418990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24232" y="1582995"/>
          <a:ext cx="10580380" cy="4778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s://www.watereducationcolorado.org/wp-content/uploads/2019/05/Two-Forks-Stickers-300x169.jpg">
            <a:extLst>
              <a:ext uri="{FF2B5EF4-FFF2-40B4-BE49-F238E27FC236}">
                <a16:creationId xmlns:a16="http://schemas.microsoft.com/office/drawing/2014/main" id="{B829CB19-310D-96CE-D95B-0C8285D16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2817">
            <a:off x="7647549" y="451098"/>
            <a:ext cx="2597841" cy="146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498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tnp_latera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278468" y="0"/>
            <a:ext cx="10413999" cy="6738609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071534" y="220133"/>
            <a:ext cx="318346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Thornton Northern Project</a:t>
            </a:r>
          </a:p>
        </p:txBody>
      </p:sp>
    </p:spTree>
    <p:extLst>
      <p:ext uri="{BB962C8B-B14F-4D97-AF65-F5344CB8AC3E}">
        <p14:creationId xmlns:p14="http://schemas.microsoft.com/office/powerpoint/2010/main" val="270245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734" y="71968"/>
            <a:ext cx="9612560" cy="728134"/>
          </a:xfrm>
        </p:spPr>
        <p:txBody>
          <a:bodyPr>
            <a:normAutofit fontScale="90000"/>
          </a:bodyPr>
          <a:lstStyle/>
          <a:p>
            <a:r>
              <a:rPr lang="en-US" dirty="0"/>
              <a:t>Thornton Northern Project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86267929"/>
              </p:ext>
            </p:extLst>
          </p:nvPr>
        </p:nvGraphicFramePr>
        <p:xfrm>
          <a:off x="4419600" y="800101"/>
          <a:ext cx="7772400" cy="580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" t="-391" r="55182" b="391"/>
          <a:stretch/>
        </p:blipFill>
        <p:spPr>
          <a:xfrm>
            <a:off x="363645" y="1376340"/>
            <a:ext cx="3796498" cy="5232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307121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A8D8D3CCF8024B8480588293B8CA66" ma:contentTypeVersion="14" ma:contentTypeDescription="Create a new document." ma:contentTypeScope="" ma:versionID="c9c6dd723d8dab9abaf5cd0eb235a46b">
  <xsd:schema xmlns:xsd="http://www.w3.org/2001/XMLSchema" xmlns:xs="http://www.w3.org/2001/XMLSchema" xmlns:p="http://schemas.microsoft.com/office/2006/metadata/properties" xmlns:ns2="dfdfdc2e-6562-4bca-b382-866d00cabfb3" xmlns:ns3="http://schemas.microsoft.com/sharepoint.v3" xmlns:ns4="89d2adfb-4844-4394-af2c-788461211bf0" targetNamespace="http://schemas.microsoft.com/office/2006/metadata/properties" ma:root="true" ma:fieldsID="bda9bed15cdf2c50f155b10f19d5a92f" ns2:_="" ns3:_="" ns4:_="">
    <xsd:import namespace="dfdfdc2e-6562-4bca-b382-866d00cabfb3"/>
    <xsd:import namespace="http://schemas.microsoft.com/sharepoint.v3"/>
    <xsd:import namespace="89d2adfb-4844-4394-af2c-788461211b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ategoryDescription" minOccurs="0"/>
                <xsd:element ref="ns2:Tags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lcf76f155ced4ddcb4097134ff3c332f" minOccurs="0"/>
                <xsd:element ref="ns2:TaxCatchAll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fdc2e-6562-4bca-b382-866d00cabfb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gs" ma:index="12" nillable="true" ma:displayName="Tags" ma:internalName="Tag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Vendor Provided"/>
                        <xsd:enumeration value="Linked to Other Documents"/>
                        <xsd:enumeration value="Archived"/>
                        <xsd:enumeration value="Audio Asset"/>
                        <xsd:enumeration value="Video Asset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ebf9269-b98a-4f1c-81e3-ce52d651c105}" ma:internalName="TaxCatchAll" ma:showField="CatchAllData" ma:web="dfdfdc2e-6562-4bca-b382-866d00cabf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11" nillable="true" ma:displayName="Description" ma:internalName="Category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2adfb-4844-4394-af2c-788461211b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809afe7-41e7-411a-ade2-84efccde1b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d2adfb-4844-4394-af2c-788461211bf0">
      <Terms xmlns="http://schemas.microsoft.com/office/infopath/2007/PartnerControls"/>
    </lcf76f155ced4ddcb4097134ff3c332f>
    <Tags xmlns="dfdfdc2e-6562-4bca-b382-866d00cabfb3" xsi:nil="true"/>
    <TaxCatchAll xmlns="dfdfdc2e-6562-4bca-b382-866d00cabfb3" xsi:nil="true"/>
    <CategoryDescription xmlns="http://schemas.microsoft.com/sharepoint.v3" xsi:nil="true"/>
    <_dlc_DocId xmlns="dfdfdc2e-6562-4bca-b382-866d00cabfb3">2TD5W6UAR6Y6-443690059-424268</_dlc_DocId>
    <_dlc_DocIdUrl xmlns="dfdfdc2e-6562-4bca-b382-866d00cabfb3">
      <Url>https://colostate.sharepoint.com/sites/OEE-Resources/CoWC/_layouts/15/DocIdRedir.aspx?ID=2TD5W6UAR6Y6-443690059-424268</Url>
      <Description>2TD5W6UAR6Y6-443690059-424268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B5ECA70-6083-488B-A56C-3C1E641CC3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F5E856-C50F-49C5-A6C3-3899A0D08D01}"/>
</file>

<file path=customXml/itemProps3.xml><?xml version="1.0" encoding="utf-8"?>
<ds:datastoreItem xmlns:ds="http://schemas.openxmlformats.org/officeDocument/2006/customXml" ds:itemID="{95F0339D-D179-44F4-9B69-4FB6D516DCF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3D2B4387-F2E1-4864-BD0B-5AD6583C2B30}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4097</TotalTime>
  <Words>1258</Words>
  <Application>Microsoft Office PowerPoint</Application>
  <PresentationFormat>Widescreen</PresentationFormat>
  <Paragraphs>225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Avenir Book</vt:lpstr>
      <vt:lpstr>Calibri</vt:lpstr>
      <vt:lpstr>Century Gothic</vt:lpstr>
      <vt:lpstr>Wingdings 3</vt:lpstr>
      <vt:lpstr>Wisp</vt:lpstr>
      <vt:lpstr>Thornton Northern Properties Stewardship Plan  Presentation to Water Literate Leaders January 10, 2024  Emily Hunt, Deputy Utilities Director – City of Thornton </vt:lpstr>
      <vt:lpstr>Agenda</vt:lpstr>
      <vt:lpstr>Municipal Water Supply in Colorado …  The Basics</vt:lpstr>
      <vt:lpstr>Municipal Water Supply in Colorado …  The Basics</vt:lpstr>
      <vt:lpstr>Municipal Water Supply in Colorado …  The Challenges</vt:lpstr>
      <vt:lpstr>Municipal Water Supply in Colorado …  The Challenges</vt:lpstr>
      <vt:lpstr>Thornton Water  Supply Development</vt:lpstr>
      <vt:lpstr>PowerPoint Presentation</vt:lpstr>
      <vt:lpstr>Thornton Northern Project      </vt:lpstr>
      <vt:lpstr>Northern Properties Stewardship Plan - Objective      </vt:lpstr>
      <vt:lpstr>PowerPoint Presentation</vt:lpstr>
      <vt:lpstr>Funding </vt:lpstr>
      <vt:lpstr>Community-driven process</vt:lpstr>
      <vt:lpstr>PowerPoint Presentation</vt:lpstr>
      <vt:lpstr>Calls to action</vt:lpstr>
      <vt:lpstr>Northern Properties Stewardship Plan </vt:lpstr>
      <vt:lpstr>Land Use Analysis</vt:lpstr>
      <vt:lpstr>Water Optimization Study </vt:lpstr>
      <vt:lpstr>Water Optimization Study </vt:lpstr>
      <vt:lpstr>Next Steps </vt:lpstr>
      <vt:lpstr>Thornton Water Project Update </vt:lpstr>
      <vt:lpstr>Larimer County 1041 Application</vt:lpstr>
      <vt:lpstr>Larimer County 1041 Application</vt:lpstr>
      <vt:lpstr>Larimer County 1041 Application Highlights</vt:lpstr>
      <vt:lpstr>      </vt:lpstr>
    </vt:vector>
  </TitlesOfParts>
  <Company>City of Thornton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Thornton’s Northern Properties Stewardship Plan</dc:title>
  <dc:creator>Emily Hunt</dc:creator>
  <cp:lastModifiedBy>Emily Hunt</cp:lastModifiedBy>
  <cp:revision>43</cp:revision>
  <dcterms:created xsi:type="dcterms:W3CDTF">2020-08-05T14:21:03Z</dcterms:created>
  <dcterms:modified xsi:type="dcterms:W3CDTF">2024-01-05T18:59:53Z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0x0101000B4C3C753EE63C4480C2F1213A088C60</vt:lpwstr>
  </property>
  <property fmtid="{D5CDD505-2E9C-101B-9397-08002B2CF9AE}" pid="3" name="MediaServiceImageTags">
    <vt:lpwstr/>
  </property>
  <property fmtid="{D5CDD505-2E9C-101B-9397-08002B2CF9AE}" pid="4" name="_dlc_DocIdItemGuid">
    <vt:lpwstr>62b933e5-e923-49c3-9367-660ea1068fe9</vt:lpwstr>
  </property>
</Properties>
</file>