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4"/>
    <p:sldMasterId id="2147483760" r:id="rId5"/>
    <p:sldMasterId id="2147483724" r:id="rId6"/>
    <p:sldMasterId id="2147483759" r:id="rId7"/>
    <p:sldMasterId id="2147483672" r:id="rId8"/>
    <p:sldMasterId id="2147483648" r:id="rId9"/>
  </p:sldMasterIdLst>
  <p:notesMasterIdLst>
    <p:notesMasterId r:id="rId26"/>
  </p:notesMasterIdLst>
  <p:sldIdLst>
    <p:sldId id="277" r:id="rId10"/>
    <p:sldId id="278" r:id="rId11"/>
    <p:sldId id="280" r:id="rId12"/>
    <p:sldId id="281" r:id="rId13"/>
    <p:sldId id="279" r:id="rId14"/>
    <p:sldId id="282" r:id="rId15"/>
    <p:sldId id="258" r:id="rId16"/>
    <p:sldId id="260" r:id="rId17"/>
    <p:sldId id="261" r:id="rId18"/>
    <p:sldId id="283" r:id="rId19"/>
    <p:sldId id="271" r:id="rId20"/>
    <p:sldId id="267" r:id="rId21"/>
    <p:sldId id="272" r:id="rId22"/>
    <p:sldId id="273" r:id="rId23"/>
    <p:sldId id="274" r:id="rId24"/>
    <p:sldId id="275" r:id="rId2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Segoe UI" panose="020B0502040204020203" pitchFamily="34" charset="0"/>
        <a:ea typeface="+mn-ea"/>
        <a:cs typeface="+mn-cs"/>
      </a:defRPr>
    </a:lvl5pPr>
    <a:lvl6pPr marL="2286000" algn="l" defTabSz="914400" rtl="0" eaLnBrk="1" latinLnBrk="0" hangingPunct="1">
      <a:defRPr kern="1200">
        <a:solidFill>
          <a:schemeClr val="tx1"/>
        </a:solidFill>
        <a:latin typeface="Segoe UI" panose="020B0502040204020203" pitchFamily="34" charset="0"/>
        <a:ea typeface="+mn-ea"/>
        <a:cs typeface="+mn-cs"/>
      </a:defRPr>
    </a:lvl6pPr>
    <a:lvl7pPr marL="2743200" algn="l" defTabSz="914400" rtl="0" eaLnBrk="1" latinLnBrk="0" hangingPunct="1">
      <a:defRPr kern="1200">
        <a:solidFill>
          <a:schemeClr val="tx1"/>
        </a:solidFill>
        <a:latin typeface="Segoe UI" panose="020B0502040204020203" pitchFamily="34" charset="0"/>
        <a:ea typeface="+mn-ea"/>
        <a:cs typeface="+mn-cs"/>
      </a:defRPr>
    </a:lvl7pPr>
    <a:lvl8pPr marL="3200400" algn="l" defTabSz="914400" rtl="0" eaLnBrk="1" latinLnBrk="0" hangingPunct="1">
      <a:defRPr kern="1200">
        <a:solidFill>
          <a:schemeClr val="tx1"/>
        </a:solidFill>
        <a:latin typeface="Segoe UI" panose="020B0502040204020203" pitchFamily="34" charset="0"/>
        <a:ea typeface="+mn-ea"/>
        <a:cs typeface="+mn-cs"/>
      </a:defRPr>
    </a:lvl8pPr>
    <a:lvl9pPr marL="3657600" algn="l" defTabSz="914400" rtl="0" eaLnBrk="1" latinLnBrk="0" hangingPunct="1">
      <a:defRPr kern="1200">
        <a:solidFill>
          <a:schemeClr val="tx1"/>
        </a:solidFill>
        <a:latin typeface="Segoe UI" panose="020B0502040204020203"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6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02E9D-9960-4933-A9B9-56882C12AAFE}" v="146" dt="2024-01-08T20:01:24.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198" autoAdjust="0"/>
  </p:normalViewPr>
  <p:slideViewPr>
    <p:cSldViewPr snapToGrid="0">
      <p:cViewPr varScale="1">
        <p:scale>
          <a:sx n="55" d="100"/>
          <a:sy n="55" d="100"/>
        </p:scale>
        <p:origin x="154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latter,Karen" userId="e190677c-fed5-4b4f-bc03-6736ba33e317" providerId="ADAL" clId="{EC58BAA8-4571-4782-944B-865F5DA2FA46}"/>
    <pc:docChg chg="undo redo custSel addSld delSld modSld addMainMaster modMainMaster">
      <pc:chgData name="Schlatter,Karen" userId="e190677c-fed5-4b4f-bc03-6736ba33e317" providerId="ADAL" clId="{EC58BAA8-4571-4782-944B-865F5DA2FA46}" dt="2023-10-24T13:04:58.195" v="409" actId="20577"/>
      <pc:docMkLst>
        <pc:docMk/>
      </pc:docMkLst>
      <pc:sldChg chg="addSp delSp modSp mod">
        <pc:chgData name="Schlatter,Karen" userId="e190677c-fed5-4b4f-bc03-6736ba33e317" providerId="ADAL" clId="{EC58BAA8-4571-4782-944B-865F5DA2FA46}" dt="2023-10-19T21:27:43.806" v="265"/>
        <pc:sldMkLst>
          <pc:docMk/>
          <pc:sldMk cId="0" sldId="258"/>
        </pc:sldMkLst>
        <pc:picChg chg="add del mod">
          <ac:chgData name="Schlatter,Karen" userId="e190677c-fed5-4b4f-bc03-6736ba33e317" providerId="ADAL" clId="{EC58BAA8-4571-4782-944B-865F5DA2FA46}" dt="2023-10-19T21:22:52.298" v="214" actId="478"/>
          <ac:picMkLst>
            <pc:docMk/>
            <pc:sldMk cId="0" sldId="258"/>
            <ac:picMk id="2" creationId="{988368A6-8B4C-EBD9-006C-1139D985A550}"/>
          </ac:picMkLst>
        </pc:picChg>
        <pc:picChg chg="add del mod">
          <ac:chgData name="Schlatter,Karen" userId="e190677c-fed5-4b4f-bc03-6736ba33e317" providerId="ADAL" clId="{EC58BAA8-4571-4782-944B-865F5DA2FA46}" dt="2023-10-19T21:27:43.567" v="264" actId="478"/>
          <ac:picMkLst>
            <pc:docMk/>
            <pc:sldMk cId="0" sldId="258"/>
            <ac:picMk id="4" creationId="{F2782C36-8350-F7E6-B7F8-04EDACB17864}"/>
          </ac:picMkLst>
        </pc:picChg>
        <pc:picChg chg="add mod">
          <ac:chgData name="Schlatter,Karen" userId="e190677c-fed5-4b4f-bc03-6736ba33e317" providerId="ADAL" clId="{EC58BAA8-4571-4782-944B-865F5DA2FA46}" dt="2023-10-19T21:27:43.806" v="265"/>
          <ac:picMkLst>
            <pc:docMk/>
            <pc:sldMk cId="0" sldId="258"/>
            <ac:picMk id="5" creationId="{DABAA77D-47BA-D446-B877-74F4A33DB610}"/>
          </ac:picMkLst>
        </pc:picChg>
      </pc:sldChg>
      <pc:sldChg chg="addSp delSp modSp mod">
        <pc:chgData name="Schlatter,Karen" userId="e190677c-fed5-4b4f-bc03-6736ba33e317" providerId="ADAL" clId="{EC58BAA8-4571-4782-944B-865F5DA2FA46}" dt="2023-10-19T21:27:47.088" v="267"/>
        <pc:sldMkLst>
          <pc:docMk/>
          <pc:sldMk cId="0" sldId="260"/>
        </pc:sldMkLst>
        <pc:picChg chg="add del mod">
          <ac:chgData name="Schlatter,Karen" userId="e190677c-fed5-4b4f-bc03-6736ba33e317" providerId="ADAL" clId="{EC58BAA8-4571-4782-944B-865F5DA2FA46}" dt="2023-10-19T21:27:46.957" v="266" actId="478"/>
          <ac:picMkLst>
            <pc:docMk/>
            <pc:sldMk cId="0" sldId="260"/>
            <ac:picMk id="3" creationId="{48D7345B-C013-F236-C9E9-BCF15CA14156}"/>
          </ac:picMkLst>
        </pc:picChg>
        <pc:picChg chg="add mod">
          <ac:chgData name="Schlatter,Karen" userId="e190677c-fed5-4b4f-bc03-6736ba33e317" providerId="ADAL" clId="{EC58BAA8-4571-4782-944B-865F5DA2FA46}" dt="2023-10-19T21:27:47.088" v="267"/>
          <ac:picMkLst>
            <pc:docMk/>
            <pc:sldMk cId="0" sldId="260"/>
            <ac:picMk id="4" creationId="{02E26115-4FD4-0902-828D-F5CAE8418BD1}"/>
          </ac:picMkLst>
        </pc:picChg>
      </pc:sldChg>
      <pc:sldChg chg="addSp delSp modSp mod">
        <pc:chgData name="Schlatter,Karen" userId="e190677c-fed5-4b4f-bc03-6736ba33e317" providerId="ADAL" clId="{EC58BAA8-4571-4782-944B-865F5DA2FA46}" dt="2023-10-19T21:38:15.518" v="394" actId="1035"/>
        <pc:sldMkLst>
          <pc:docMk/>
          <pc:sldMk cId="0" sldId="261"/>
        </pc:sldMkLst>
        <pc:spChg chg="mod">
          <ac:chgData name="Schlatter,Karen" userId="e190677c-fed5-4b4f-bc03-6736ba33e317" providerId="ADAL" clId="{EC58BAA8-4571-4782-944B-865F5DA2FA46}" dt="2023-10-19T21:38:15.518" v="394" actId="1035"/>
          <ac:spMkLst>
            <pc:docMk/>
            <pc:sldMk cId="0" sldId="261"/>
            <ac:spMk id="3" creationId="{D2414123-2534-2941-7557-43F612847DEE}"/>
          </ac:spMkLst>
        </pc:spChg>
        <pc:spChg chg="mod">
          <ac:chgData name="Schlatter,Karen" userId="e190677c-fed5-4b4f-bc03-6736ba33e317" providerId="ADAL" clId="{EC58BAA8-4571-4782-944B-865F5DA2FA46}" dt="2023-10-19T21:37:23.072" v="359" actId="1036"/>
          <ac:spMkLst>
            <pc:docMk/>
            <pc:sldMk cId="0" sldId="261"/>
            <ac:spMk id="10" creationId="{DBFB7A6C-8251-538E-1128-AB84F957091F}"/>
          </ac:spMkLst>
        </pc:spChg>
        <pc:picChg chg="add del mod">
          <ac:chgData name="Schlatter,Karen" userId="e190677c-fed5-4b4f-bc03-6736ba33e317" providerId="ADAL" clId="{EC58BAA8-4571-4782-944B-865F5DA2FA46}" dt="2023-10-19T21:27:49.625" v="268" actId="478"/>
          <ac:picMkLst>
            <pc:docMk/>
            <pc:sldMk cId="0" sldId="261"/>
            <ac:picMk id="2" creationId="{AE658D01-DEA0-E2DA-548B-2AB8D12C2461}"/>
          </ac:picMkLst>
        </pc:picChg>
        <pc:picChg chg="mod">
          <ac:chgData name="Schlatter,Karen" userId="e190677c-fed5-4b4f-bc03-6736ba33e317" providerId="ADAL" clId="{EC58BAA8-4571-4782-944B-865F5DA2FA46}" dt="2023-10-19T21:38:09.151" v="392" actId="1076"/>
          <ac:picMkLst>
            <pc:docMk/>
            <pc:sldMk cId="0" sldId="261"/>
            <ac:picMk id="4" creationId="{4F999612-D905-EFE1-792D-1F0F23B07D89}"/>
          </ac:picMkLst>
        </pc:picChg>
        <pc:picChg chg="add mod">
          <ac:chgData name="Schlatter,Karen" userId="e190677c-fed5-4b4f-bc03-6736ba33e317" providerId="ADAL" clId="{EC58BAA8-4571-4782-944B-865F5DA2FA46}" dt="2023-10-19T21:27:49.947" v="269"/>
          <ac:picMkLst>
            <pc:docMk/>
            <pc:sldMk cId="0" sldId="261"/>
            <ac:picMk id="11" creationId="{AD31FEBB-E546-6B3D-0563-DF430377B8A8}"/>
          </ac:picMkLst>
        </pc:picChg>
      </pc:sldChg>
      <pc:sldChg chg="del">
        <pc:chgData name="Schlatter,Karen" userId="e190677c-fed5-4b4f-bc03-6736ba33e317" providerId="ADAL" clId="{EC58BAA8-4571-4782-944B-865F5DA2FA46}" dt="2023-10-19T21:12:06.798" v="0" actId="47"/>
        <pc:sldMkLst>
          <pc:docMk/>
          <pc:sldMk cId="0" sldId="263"/>
        </pc:sldMkLst>
      </pc:sldChg>
      <pc:sldChg chg="del">
        <pc:chgData name="Schlatter,Karen" userId="e190677c-fed5-4b4f-bc03-6736ba33e317" providerId="ADAL" clId="{EC58BAA8-4571-4782-944B-865F5DA2FA46}" dt="2023-10-19T21:13:06.774" v="3" actId="47"/>
        <pc:sldMkLst>
          <pc:docMk/>
          <pc:sldMk cId="0" sldId="264"/>
        </pc:sldMkLst>
      </pc:sldChg>
      <pc:sldChg chg="del">
        <pc:chgData name="Schlatter,Karen" userId="e190677c-fed5-4b4f-bc03-6736ba33e317" providerId="ADAL" clId="{EC58BAA8-4571-4782-944B-865F5DA2FA46}" dt="2023-10-19T21:12:17.511" v="1" actId="47"/>
        <pc:sldMkLst>
          <pc:docMk/>
          <pc:sldMk cId="0" sldId="266"/>
        </pc:sldMkLst>
      </pc:sldChg>
      <pc:sldChg chg="addSp delSp modSp mod">
        <pc:chgData name="Schlatter,Karen" userId="e190677c-fed5-4b4f-bc03-6736ba33e317" providerId="ADAL" clId="{EC58BAA8-4571-4782-944B-865F5DA2FA46}" dt="2023-10-19T21:28:17.064" v="280" actId="1076"/>
        <pc:sldMkLst>
          <pc:docMk/>
          <pc:sldMk cId="0" sldId="267"/>
        </pc:sldMkLst>
        <pc:spChg chg="del mod">
          <ac:chgData name="Schlatter,Karen" userId="e190677c-fed5-4b4f-bc03-6736ba33e317" providerId="ADAL" clId="{EC58BAA8-4571-4782-944B-865F5DA2FA46}" dt="2023-10-19T21:28:11.865" v="278" actId="478"/>
          <ac:spMkLst>
            <pc:docMk/>
            <pc:sldMk cId="0" sldId="267"/>
            <ac:spMk id="23555" creationId="{7DD2A982-F06F-FEC2-A054-58E1C8F63152}"/>
          </ac:spMkLst>
        </pc:spChg>
        <pc:picChg chg="add del mod">
          <ac:chgData name="Schlatter,Karen" userId="e190677c-fed5-4b4f-bc03-6736ba33e317" providerId="ADAL" clId="{EC58BAA8-4571-4782-944B-865F5DA2FA46}" dt="2023-10-19T21:27:58.306" v="273" actId="478"/>
          <ac:picMkLst>
            <pc:docMk/>
            <pc:sldMk cId="0" sldId="267"/>
            <ac:picMk id="6" creationId="{617C6FC5-A227-591B-09A5-372B68B6AAC1}"/>
          </ac:picMkLst>
        </pc:picChg>
        <pc:picChg chg="add mod">
          <ac:chgData name="Schlatter,Karen" userId="e190677c-fed5-4b4f-bc03-6736ba33e317" providerId="ADAL" clId="{EC58BAA8-4571-4782-944B-865F5DA2FA46}" dt="2023-10-19T21:28:17.064" v="280" actId="1076"/>
          <ac:picMkLst>
            <pc:docMk/>
            <pc:sldMk cId="0" sldId="267"/>
            <ac:picMk id="7" creationId="{399C91D4-8986-FA38-68B9-B6B7EDFDC4C6}"/>
          </ac:picMkLst>
        </pc:picChg>
      </pc:sldChg>
      <pc:sldChg chg="del">
        <pc:chgData name="Schlatter,Karen" userId="e190677c-fed5-4b4f-bc03-6736ba33e317" providerId="ADAL" clId="{EC58BAA8-4571-4782-944B-865F5DA2FA46}" dt="2023-10-19T21:12:18.908" v="2" actId="47"/>
        <pc:sldMkLst>
          <pc:docMk/>
          <pc:sldMk cId="0" sldId="269"/>
        </pc:sldMkLst>
      </pc:sldChg>
      <pc:sldChg chg="del">
        <pc:chgData name="Schlatter,Karen" userId="e190677c-fed5-4b4f-bc03-6736ba33e317" providerId="ADAL" clId="{EC58BAA8-4571-4782-944B-865F5DA2FA46}" dt="2023-10-19T21:22:12.332" v="208" actId="47"/>
        <pc:sldMkLst>
          <pc:docMk/>
          <pc:sldMk cId="0" sldId="270"/>
        </pc:sldMkLst>
      </pc:sldChg>
      <pc:sldChg chg="addSp delSp modSp mod">
        <pc:chgData name="Schlatter,Karen" userId="e190677c-fed5-4b4f-bc03-6736ba33e317" providerId="ADAL" clId="{EC58BAA8-4571-4782-944B-865F5DA2FA46}" dt="2023-10-19T21:27:55.429" v="272" actId="1076"/>
        <pc:sldMkLst>
          <pc:docMk/>
          <pc:sldMk cId="3578767409" sldId="271"/>
        </pc:sldMkLst>
        <pc:picChg chg="add del mod">
          <ac:chgData name="Schlatter,Karen" userId="e190677c-fed5-4b4f-bc03-6736ba33e317" providerId="ADAL" clId="{EC58BAA8-4571-4782-944B-865F5DA2FA46}" dt="2023-10-19T21:27:52.452" v="270" actId="478"/>
          <ac:picMkLst>
            <pc:docMk/>
            <pc:sldMk cId="3578767409" sldId="271"/>
            <ac:picMk id="11" creationId="{83047163-2FE0-F9CE-4E7D-F04049C61C4F}"/>
          </ac:picMkLst>
        </pc:picChg>
        <pc:picChg chg="add mod">
          <ac:chgData name="Schlatter,Karen" userId="e190677c-fed5-4b4f-bc03-6736ba33e317" providerId="ADAL" clId="{EC58BAA8-4571-4782-944B-865F5DA2FA46}" dt="2023-10-19T21:27:55.429" v="272" actId="1076"/>
          <ac:picMkLst>
            <pc:docMk/>
            <pc:sldMk cId="3578767409" sldId="271"/>
            <ac:picMk id="17" creationId="{005C5D30-E941-E650-1A29-A70BC4D69B97}"/>
          </ac:picMkLst>
        </pc:picChg>
      </pc:sldChg>
      <pc:sldChg chg="addSp delSp modSp add mod">
        <pc:chgData name="Schlatter,Karen" userId="e190677c-fed5-4b4f-bc03-6736ba33e317" providerId="ADAL" clId="{EC58BAA8-4571-4782-944B-865F5DA2FA46}" dt="2023-10-19T21:27:29.066" v="259" actId="1076"/>
        <pc:sldMkLst>
          <pc:docMk/>
          <pc:sldMk cId="2390473343" sldId="272"/>
        </pc:sldMkLst>
        <pc:spChg chg="mod">
          <ac:chgData name="Schlatter,Karen" userId="e190677c-fed5-4b4f-bc03-6736ba33e317" providerId="ADAL" clId="{EC58BAA8-4571-4782-944B-865F5DA2FA46}" dt="2023-10-19T21:27:29.066" v="259" actId="1076"/>
          <ac:spMkLst>
            <pc:docMk/>
            <pc:sldMk cId="2390473343" sldId="272"/>
            <ac:spMk id="2" creationId="{44FFAE29-68D1-63E1-D7B9-06C4C82910C7}"/>
          </ac:spMkLst>
        </pc:spChg>
        <pc:spChg chg="mod">
          <ac:chgData name="Schlatter,Karen" userId="e190677c-fed5-4b4f-bc03-6736ba33e317" providerId="ADAL" clId="{EC58BAA8-4571-4782-944B-865F5DA2FA46}" dt="2023-10-19T21:27:26.551" v="257" actId="1076"/>
          <ac:spMkLst>
            <pc:docMk/>
            <pc:sldMk cId="2390473343" sldId="272"/>
            <ac:spMk id="3" creationId="{ABB88EF6-AE92-B87E-C1AE-EFFCDF107C35}"/>
          </ac:spMkLst>
        </pc:spChg>
        <pc:spChg chg="add mod">
          <ac:chgData name="Schlatter,Karen" userId="e190677c-fed5-4b4f-bc03-6736ba33e317" providerId="ADAL" clId="{EC58BAA8-4571-4782-944B-865F5DA2FA46}" dt="2023-10-19T21:26:14.905" v="253" actId="1076"/>
          <ac:spMkLst>
            <pc:docMk/>
            <pc:sldMk cId="2390473343" sldId="272"/>
            <ac:spMk id="5" creationId="{FF40EC0F-5EE0-30F2-D97C-74A8A4497F2D}"/>
          </ac:spMkLst>
        </pc:spChg>
        <pc:picChg chg="add del mod">
          <ac:chgData name="Schlatter,Karen" userId="e190677c-fed5-4b4f-bc03-6736ba33e317" providerId="ADAL" clId="{EC58BAA8-4571-4782-944B-865F5DA2FA46}" dt="2023-10-19T21:27:02.197" v="254" actId="478"/>
          <ac:picMkLst>
            <pc:docMk/>
            <pc:sldMk cId="2390473343" sldId="272"/>
            <ac:picMk id="7" creationId="{8A86AE36-055C-DBA4-F89C-67CC55B22278}"/>
          </ac:picMkLst>
        </pc:picChg>
        <pc:picChg chg="add mod">
          <ac:chgData name="Schlatter,Karen" userId="e190677c-fed5-4b4f-bc03-6736ba33e317" providerId="ADAL" clId="{EC58BAA8-4571-4782-944B-865F5DA2FA46}" dt="2023-10-19T21:27:18.291" v="255"/>
          <ac:picMkLst>
            <pc:docMk/>
            <pc:sldMk cId="2390473343" sldId="272"/>
            <ac:picMk id="8" creationId="{D0F9478D-C12E-B9F4-82AC-0F0A218324C4}"/>
          </ac:picMkLst>
        </pc:picChg>
      </pc:sldChg>
      <pc:sldChg chg="addSp delSp modSp add mod">
        <pc:chgData name="Schlatter,Karen" userId="e190677c-fed5-4b4f-bc03-6736ba33e317" providerId="ADAL" clId="{EC58BAA8-4571-4782-944B-865F5DA2FA46}" dt="2023-10-19T21:25:41.442" v="246" actId="1036"/>
        <pc:sldMkLst>
          <pc:docMk/>
          <pc:sldMk cId="2535724031" sldId="273"/>
        </pc:sldMkLst>
        <pc:spChg chg="mod">
          <ac:chgData name="Schlatter,Karen" userId="e190677c-fed5-4b4f-bc03-6736ba33e317" providerId="ADAL" clId="{EC58BAA8-4571-4782-944B-865F5DA2FA46}" dt="2023-10-19T21:25:37.457" v="239" actId="1076"/>
          <ac:spMkLst>
            <pc:docMk/>
            <pc:sldMk cId="2535724031" sldId="273"/>
            <ac:spMk id="2" creationId="{975AA770-317D-0F1F-0B99-23937903F3AC}"/>
          </ac:spMkLst>
        </pc:spChg>
        <pc:spChg chg="add mod">
          <ac:chgData name="Schlatter,Karen" userId="e190677c-fed5-4b4f-bc03-6736ba33e317" providerId="ADAL" clId="{EC58BAA8-4571-4782-944B-865F5DA2FA46}" dt="2023-10-19T21:17:18.452" v="40"/>
          <ac:spMkLst>
            <pc:docMk/>
            <pc:sldMk cId="2535724031" sldId="273"/>
            <ac:spMk id="5" creationId="{6155061C-0F9E-5116-F282-FF1AD024B3DF}"/>
          </ac:spMkLst>
        </pc:spChg>
        <pc:picChg chg="add del mod">
          <ac:chgData name="Schlatter,Karen" userId="e190677c-fed5-4b4f-bc03-6736ba33e317" providerId="ADAL" clId="{EC58BAA8-4571-4782-944B-865F5DA2FA46}" dt="2023-10-19T21:25:23.523" v="234" actId="478"/>
          <ac:picMkLst>
            <pc:docMk/>
            <pc:sldMk cId="2535724031" sldId="273"/>
            <ac:picMk id="6" creationId="{B046813C-C72F-2439-8991-1512CDD68D24}"/>
          </ac:picMkLst>
        </pc:picChg>
        <pc:picChg chg="add del">
          <ac:chgData name="Schlatter,Karen" userId="e190677c-fed5-4b4f-bc03-6736ba33e317" providerId="ADAL" clId="{EC58BAA8-4571-4782-944B-865F5DA2FA46}" dt="2023-10-19T21:24:51.350" v="232" actId="22"/>
          <ac:picMkLst>
            <pc:docMk/>
            <pc:sldMk cId="2535724031" sldId="273"/>
            <ac:picMk id="8" creationId="{2D1C6CE0-396E-948D-55EB-BF9552E9FF83}"/>
          </ac:picMkLst>
        </pc:picChg>
        <pc:picChg chg="add mod">
          <ac:chgData name="Schlatter,Karen" userId="e190677c-fed5-4b4f-bc03-6736ba33e317" providerId="ADAL" clId="{EC58BAA8-4571-4782-944B-865F5DA2FA46}" dt="2023-10-19T21:25:41.442" v="246" actId="1036"/>
          <ac:picMkLst>
            <pc:docMk/>
            <pc:sldMk cId="2535724031" sldId="273"/>
            <ac:picMk id="10" creationId="{7FDD283D-68E7-B007-4B38-21643EF7587F}"/>
          </ac:picMkLst>
        </pc:picChg>
      </pc:sldChg>
      <pc:sldChg chg="addSp delSp modSp add mod">
        <pc:chgData name="Schlatter,Karen" userId="e190677c-fed5-4b4f-bc03-6736ba33e317" providerId="ADAL" clId="{EC58BAA8-4571-4782-944B-865F5DA2FA46}" dt="2023-10-19T21:27:33.239" v="261"/>
        <pc:sldMkLst>
          <pc:docMk/>
          <pc:sldMk cId="2922141992" sldId="274"/>
        </pc:sldMkLst>
        <pc:spChg chg="mod">
          <ac:chgData name="Schlatter,Karen" userId="e190677c-fed5-4b4f-bc03-6736ba33e317" providerId="ADAL" clId="{EC58BAA8-4571-4782-944B-865F5DA2FA46}" dt="2023-10-19T21:25:53.221" v="248" actId="1076"/>
          <ac:spMkLst>
            <pc:docMk/>
            <pc:sldMk cId="2922141992" sldId="274"/>
            <ac:spMk id="2" creationId="{C1E2991C-00FB-808B-D4B3-F2217048811D}"/>
          </ac:spMkLst>
        </pc:spChg>
        <pc:spChg chg="add mod">
          <ac:chgData name="Schlatter,Karen" userId="e190677c-fed5-4b4f-bc03-6736ba33e317" providerId="ADAL" clId="{EC58BAA8-4571-4782-944B-865F5DA2FA46}" dt="2023-10-19T21:17:19.563" v="41"/>
          <ac:spMkLst>
            <pc:docMk/>
            <pc:sldMk cId="2922141992" sldId="274"/>
            <ac:spMk id="5" creationId="{9D9117FB-AFCB-0D07-AFC9-F3CBECEDFAB4}"/>
          </ac:spMkLst>
        </pc:spChg>
        <pc:picChg chg="add del mod">
          <ac:chgData name="Schlatter,Karen" userId="e190677c-fed5-4b4f-bc03-6736ba33e317" providerId="ADAL" clId="{EC58BAA8-4571-4782-944B-865F5DA2FA46}" dt="2023-10-19T21:26:05.924" v="252" actId="478"/>
          <ac:picMkLst>
            <pc:docMk/>
            <pc:sldMk cId="2922141992" sldId="274"/>
            <ac:picMk id="7" creationId="{790E276E-0920-28FE-2CA7-9AEC98D5991E}"/>
          </ac:picMkLst>
        </pc:picChg>
        <pc:picChg chg="add del mod">
          <ac:chgData name="Schlatter,Karen" userId="e190677c-fed5-4b4f-bc03-6736ba33e317" providerId="ADAL" clId="{EC58BAA8-4571-4782-944B-865F5DA2FA46}" dt="2023-10-19T21:27:33.089" v="260" actId="478"/>
          <ac:picMkLst>
            <pc:docMk/>
            <pc:sldMk cId="2922141992" sldId="274"/>
            <ac:picMk id="8" creationId="{E2EC5067-9782-708F-B4D8-BBA9CF884B12}"/>
          </ac:picMkLst>
        </pc:picChg>
        <pc:picChg chg="add mod">
          <ac:chgData name="Schlatter,Karen" userId="e190677c-fed5-4b4f-bc03-6736ba33e317" providerId="ADAL" clId="{EC58BAA8-4571-4782-944B-865F5DA2FA46}" dt="2023-10-19T21:27:33.239" v="261"/>
          <ac:picMkLst>
            <pc:docMk/>
            <pc:sldMk cId="2922141992" sldId="274"/>
            <ac:picMk id="9" creationId="{7741C332-A70D-13FA-C4CC-4FAA9D67E6FF}"/>
          </ac:picMkLst>
        </pc:picChg>
      </pc:sldChg>
      <pc:sldChg chg="addSp delSp modSp add mod">
        <pc:chgData name="Schlatter,Karen" userId="e190677c-fed5-4b4f-bc03-6736ba33e317" providerId="ADAL" clId="{EC58BAA8-4571-4782-944B-865F5DA2FA46}" dt="2023-10-24T13:04:58.195" v="409" actId="20577"/>
        <pc:sldMkLst>
          <pc:docMk/>
          <pc:sldMk cId="140805056" sldId="275"/>
        </pc:sldMkLst>
        <pc:spChg chg="mod">
          <ac:chgData name="Schlatter,Karen" userId="e190677c-fed5-4b4f-bc03-6736ba33e317" providerId="ADAL" clId="{EC58BAA8-4571-4782-944B-865F5DA2FA46}" dt="2023-10-19T21:25:59.342" v="250" actId="1076"/>
          <ac:spMkLst>
            <pc:docMk/>
            <pc:sldMk cId="140805056" sldId="275"/>
            <ac:spMk id="2" creationId="{98E262F7-7D19-5EE5-4D0B-7E150E6B8D81}"/>
          </ac:spMkLst>
        </pc:spChg>
        <pc:spChg chg="mod">
          <ac:chgData name="Schlatter,Karen" userId="e190677c-fed5-4b4f-bc03-6736ba33e317" providerId="ADAL" clId="{EC58BAA8-4571-4782-944B-865F5DA2FA46}" dt="2023-10-24T13:04:58.195" v="409" actId="20577"/>
          <ac:spMkLst>
            <pc:docMk/>
            <pc:sldMk cId="140805056" sldId="275"/>
            <ac:spMk id="3" creationId="{D3393B5A-BE52-B799-8B8D-10D75EBFDA0A}"/>
          </ac:spMkLst>
        </pc:spChg>
        <pc:spChg chg="add mod">
          <ac:chgData name="Schlatter,Karen" userId="e190677c-fed5-4b4f-bc03-6736ba33e317" providerId="ADAL" clId="{EC58BAA8-4571-4782-944B-865F5DA2FA46}" dt="2023-10-19T21:17:21.092" v="42"/>
          <ac:spMkLst>
            <pc:docMk/>
            <pc:sldMk cId="140805056" sldId="275"/>
            <ac:spMk id="6" creationId="{9CC0B24E-C732-A78E-D35B-C252B7B59EAE}"/>
          </ac:spMkLst>
        </pc:spChg>
        <pc:picChg chg="add del mod">
          <ac:chgData name="Schlatter,Karen" userId="e190677c-fed5-4b4f-bc03-6736ba33e317" providerId="ADAL" clId="{EC58BAA8-4571-4782-944B-865F5DA2FA46}" dt="2023-10-19T21:26:04.113" v="251" actId="478"/>
          <ac:picMkLst>
            <pc:docMk/>
            <pc:sldMk cId="140805056" sldId="275"/>
            <ac:picMk id="7" creationId="{B7786EEB-3688-F1E8-701D-70B7D5AF3750}"/>
          </ac:picMkLst>
        </pc:picChg>
        <pc:picChg chg="add del mod">
          <ac:chgData name="Schlatter,Karen" userId="e190677c-fed5-4b4f-bc03-6736ba33e317" providerId="ADAL" clId="{EC58BAA8-4571-4782-944B-865F5DA2FA46}" dt="2023-10-19T21:27:38.066" v="262" actId="478"/>
          <ac:picMkLst>
            <pc:docMk/>
            <pc:sldMk cId="140805056" sldId="275"/>
            <ac:picMk id="8" creationId="{4F58D15E-7900-68FC-1492-1E691C39147C}"/>
          </ac:picMkLst>
        </pc:picChg>
        <pc:picChg chg="add mod">
          <ac:chgData name="Schlatter,Karen" userId="e190677c-fed5-4b4f-bc03-6736ba33e317" providerId="ADAL" clId="{EC58BAA8-4571-4782-944B-865F5DA2FA46}" dt="2023-10-19T21:27:38.176" v="263"/>
          <ac:picMkLst>
            <pc:docMk/>
            <pc:sldMk cId="140805056" sldId="275"/>
            <ac:picMk id="9" creationId="{C3C821EF-AF17-95F7-5F43-FC10FA65860A}"/>
          </ac:picMkLst>
        </pc:picChg>
      </pc:sldChg>
      <pc:sldChg chg="addSp modSp add mod setBg">
        <pc:chgData name="Schlatter,Karen" userId="e190677c-fed5-4b4f-bc03-6736ba33e317" providerId="ADAL" clId="{EC58BAA8-4571-4782-944B-865F5DA2FA46}" dt="2023-10-19T21:22:25.777" v="210"/>
        <pc:sldMkLst>
          <pc:docMk/>
          <pc:sldMk cId="3664971241" sldId="276"/>
        </pc:sldMkLst>
        <pc:spChg chg="mod">
          <ac:chgData name="Schlatter,Karen" userId="e190677c-fed5-4b4f-bc03-6736ba33e317" providerId="ADAL" clId="{EC58BAA8-4571-4782-944B-865F5DA2FA46}" dt="2023-10-19T21:20:39.392" v="83" actId="20577"/>
          <ac:spMkLst>
            <pc:docMk/>
            <pc:sldMk cId="3664971241" sldId="276"/>
            <ac:spMk id="2" creationId="{00000000-0000-0000-0000-000000000000}"/>
          </ac:spMkLst>
        </pc:spChg>
        <pc:spChg chg="mod">
          <ac:chgData name="Schlatter,Karen" userId="e190677c-fed5-4b4f-bc03-6736ba33e317" providerId="ADAL" clId="{EC58BAA8-4571-4782-944B-865F5DA2FA46}" dt="2023-10-19T21:21:53.582" v="205" actId="255"/>
          <ac:spMkLst>
            <pc:docMk/>
            <pc:sldMk cId="3664971241" sldId="276"/>
            <ac:spMk id="3" creationId="{00000000-0000-0000-0000-000000000000}"/>
          </ac:spMkLst>
        </pc:spChg>
        <pc:spChg chg="add mod">
          <ac:chgData name="Schlatter,Karen" userId="e190677c-fed5-4b4f-bc03-6736ba33e317" providerId="ADAL" clId="{EC58BAA8-4571-4782-944B-865F5DA2FA46}" dt="2023-10-19T21:22:04.365" v="207" actId="1076"/>
          <ac:spMkLst>
            <pc:docMk/>
            <pc:sldMk cId="3664971241" sldId="276"/>
            <ac:spMk id="5" creationId="{F689C455-6757-6CBA-2E16-2AD1FFEDB8BF}"/>
          </ac:spMkLst>
        </pc:spChg>
      </pc:sldChg>
      <pc:sldMasterChg chg="add addSldLayout">
        <pc:chgData name="Schlatter,Karen" userId="e190677c-fed5-4b4f-bc03-6736ba33e317" providerId="ADAL" clId="{EC58BAA8-4571-4782-944B-865F5DA2FA46}" dt="2023-10-19T21:13:20.168" v="4" actId="27028"/>
        <pc:sldMasterMkLst>
          <pc:docMk/>
          <pc:sldMasterMk cId="1941702966" sldId="2147483724"/>
        </pc:sldMasterMkLst>
        <pc:sldLayoutChg chg="add">
          <pc:chgData name="Schlatter,Karen" userId="e190677c-fed5-4b4f-bc03-6736ba33e317" providerId="ADAL" clId="{EC58BAA8-4571-4782-944B-865F5DA2FA46}" dt="2023-10-19T21:13:20.168" v="4" actId="27028"/>
          <pc:sldLayoutMkLst>
            <pc:docMk/>
            <pc:sldMasterMk cId="1941702966" sldId="2147483724"/>
            <pc:sldLayoutMk cId="2633998307" sldId="2147483722"/>
          </pc:sldLayoutMkLst>
        </pc:sldLayoutChg>
      </pc:sldMasterChg>
      <pc:sldMasterChg chg="replId">
        <pc:chgData name="Schlatter,Karen" userId="e190677c-fed5-4b4f-bc03-6736ba33e317" providerId="ADAL" clId="{EC58BAA8-4571-4782-944B-865F5DA2FA46}" dt="2023-10-19T21:20:22.008" v="43" actId="27028"/>
        <pc:sldMasterMkLst>
          <pc:docMk/>
          <pc:sldMasterMk cId="933148984" sldId="2147483760"/>
        </pc:sldMasterMkLst>
      </pc:sldMasterChg>
      <pc:sldMasterChg chg="add addSldLayout">
        <pc:chgData name="Schlatter,Karen" userId="e190677c-fed5-4b4f-bc03-6736ba33e317" providerId="ADAL" clId="{EC58BAA8-4571-4782-944B-865F5DA2FA46}" dt="2023-10-19T21:20:22.008" v="43" actId="27028"/>
        <pc:sldMasterMkLst>
          <pc:docMk/>
          <pc:sldMasterMk cId="976665272" sldId="2147483761"/>
        </pc:sldMasterMkLst>
        <pc:sldLayoutChg chg="add">
          <pc:chgData name="Schlatter,Karen" userId="e190677c-fed5-4b4f-bc03-6736ba33e317" providerId="ADAL" clId="{EC58BAA8-4571-4782-944B-865F5DA2FA46}" dt="2023-10-19T21:20:22.008" v="43" actId="27028"/>
          <pc:sldLayoutMkLst>
            <pc:docMk/>
            <pc:sldMasterMk cId="976665272" sldId="2147483761"/>
            <pc:sldLayoutMk cId="3025087957" sldId="2147483660"/>
          </pc:sldLayoutMkLst>
        </pc:sldLayoutChg>
      </pc:sldMasterChg>
    </pc:docChg>
  </pc:docChgLst>
  <pc:docChgLst>
    <pc:chgData name="Schlatter,Karen" userId="e190677c-fed5-4b4f-bc03-6736ba33e317" providerId="ADAL" clId="{80D02E9D-9960-4933-A9B9-56882C12AAFE}"/>
    <pc:docChg chg="undo redo custSel addSld delSld modSld sldOrd addMainMaster delMainMaster modMainMaster">
      <pc:chgData name="Schlatter,Karen" userId="e190677c-fed5-4b4f-bc03-6736ba33e317" providerId="ADAL" clId="{80D02E9D-9960-4933-A9B9-56882C12AAFE}" dt="2024-01-08T19:59:44.178" v="1366"/>
      <pc:docMkLst>
        <pc:docMk/>
      </pc:docMkLst>
      <pc:sldChg chg="modSp mod modNotesTx">
        <pc:chgData name="Schlatter,Karen" userId="e190677c-fed5-4b4f-bc03-6736ba33e317" providerId="ADAL" clId="{80D02E9D-9960-4933-A9B9-56882C12AAFE}" dt="2024-01-05T23:32:01.122" v="51" actId="20577"/>
        <pc:sldMkLst>
          <pc:docMk/>
          <pc:sldMk cId="0" sldId="258"/>
        </pc:sldMkLst>
        <pc:spChg chg="mod">
          <ac:chgData name="Schlatter,Karen" userId="e190677c-fed5-4b4f-bc03-6736ba33e317" providerId="ADAL" clId="{80D02E9D-9960-4933-A9B9-56882C12AAFE}" dt="2024-01-05T23:32:01.122" v="51" actId="20577"/>
          <ac:spMkLst>
            <pc:docMk/>
            <pc:sldMk cId="0" sldId="258"/>
            <ac:spMk id="13315" creationId="{A7FFE001-92A7-3424-3FAE-21330BD0D1F9}"/>
          </ac:spMkLst>
        </pc:spChg>
      </pc:sldChg>
      <pc:sldChg chg="modNotesTx">
        <pc:chgData name="Schlatter,Karen" userId="e190677c-fed5-4b4f-bc03-6736ba33e317" providerId="ADAL" clId="{80D02E9D-9960-4933-A9B9-56882C12AAFE}" dt="2024-01-05T23:27:45.882" v="2" actId="6549"/>
        <pc:sldMkLst>
          <pc:docMk/>
          <pc:sldMk cId="0" sldId="260"/>
        </pc:sldMkLst>
      </pc:sldChg>
      <pc:sldChg chg="modSp mod modNotesTx">
        <pc:chgData name="Schlatter,Karen" userId="e190677c-fed5-4b4f-bc03-6736ba33e317" providerId="ADAL" clId="{80D02E9D-9960-4933-A9B9-56882C12AAFE}" dt="2024-01-08T19:51:42.624" v="1280" actId="20577"/>
        <pc:sldMkLst>
          <pc:docMk/>
          <pc:sldMk cId="0" sldId="261"/>
        </pc:sldMkLst>
        <pc:spChg chg="mod">
          <ac:chgData name="Schlatter,Karen" userId="e190677c-fed5-4b4f-bc03-6736ba33e317" providerId="ADAL" clId="{80D02E9D-9960-4933-A9B9-56882C12AAFE}" dt="2024-01-08T19:51:42.624" v="1280" actId="20577"/>
          <ac:spMkLst>
            <pc:docMk/>
            <pc:sldMk cId="0" sldId="261"/>
            <ac:spMk id="3" creationId="{D2414123-2534-2941-7557-43F612847DEE}"/>
          </ac:spMkLst>
        </pc:spChg>
        <pc:spChg chg="mod">
          <ac:chgData name="Schlatter,Karen" userId="e190677c-fed5-4b4f-bc03-6736ba33e317" providerId="ADAL" clId="{80D02E9D-9960-4933-A9B9-56882C12AAFE}" dt="2024-01-05T23:38:27.396" v="258" actId="1035"/>
          <ac:spMkLst>
            <pc:docMk/>
            <pc:sldMk cId="0" sldId="261"/>
            <ac:spMk id="5" creationId="{96084043-0F15-FC93-7F3C-FD33650D26AA}"/>
          </ac:spMkLst>
        </pc:spChg>
        <pc:spChg chg="mod">
          <ac:chgData name="Schlatter,Karen" userId="e190677c-fed5-4b4f-bc03-6736ba33e317" providerId="ADAL" clId="{80D02E9D-9960-4933-A9B9-56882C12AAFE}" dt="2024-01-05T23:38:27.396" v="258" actId="1035"/>
          <ac:spMkLst>
            <pc:docMk/>
            <pc:sldMk cId="0" sldId="261"/>
            <ac:spMk id="6" creationId="{936920B6-17AF-A219-A198-D81F6D7CC640}"/>
          </ac:spMkLst>
        </pc:spChg>
        <pc:spChg chg="mod">
          <ac:chgData name="Schlatter,Karen" userId="e190677c-fed5-4b4f-bc03-6736ba33e317" providerId="ADAL" clId="{80D02E9D-9960-4933-A9B9-56882C12AAFE}" dt="2024-01-05T23:38:27.396" v="258" actId="1035"/>
          <ac:spMkLst>
            <pc:docMk/>
            <pc:sldMk cId="0" sldId="261"/>
            <ac:spMk id="7" creationId="{E331409C-6A09-1875-8B33-B815EE12DF5F}"/>
          </ac:spMkLst>
        </pc:spChg>
        <pc:spChg chg="mod">
          <ac:chgData name="Schlatter,Karen" userId="e190677c-fed5-4b4f-bc03-6736ba33e317" providerId="ADAL" clId="{80D02E9D-9960-4933-A9B9-56882C12AAFE}" dt="2024-01-05T23:38:27.396" v="258" actId="1035"/>
          <ac:spMkLst>
            <pc:docMk/>
            <pc:sldMk cId="0" sldId="261"/>
            <ac:spMk id="8" creationId="{DAB943D2-1183-700C-FF58-DEAFAA0A3C52}"/>
          </ac:spMkLst>
        </pc:spChg>
        <pc:spChg chg="mod">
          <ac:chgData name="Schlatter,Karen" userId="e190677c-fed5-4b4f-bc03-6736ba33e317" providerId="ADAL" clId="{80D02E9D-9960-4933-A9B9-56882C12AAFE}" dt="2024-01-05T23:38:27.396" v="258" actId="1035"/>
          <ac:spMkLst>
            <pc:docMk/>
            <pc:sldMk cId="0" sldId="261"/>
            <ac:spMk id="9" creationId="{2CBC421C-EAAD-CA98-55CB-E027E06841D1}"/>
          </ac:spMkLst>
        </pc:spChg>
        <pc:spChg chg="mod">
          <ac:chgData name="Schlatter,Karen" userId="e190677c-fed5-4b4f-bc03-6736ba33e317" providerId="ADAL" clId="{80D02E9D-9960-4933-A9B9-56882C12AAFE}" dt="2024-01-05T23:38:27.396" v="258" actId="1035"/>
          <ac:spMkLst>
            <pc:docMk/>
            <pc:sldMk cId="0" sldId="261"/>
            <ac:spMk id="10" creationId="{DBFB7A6C-8251-538E-1128-AB84F957091F}"/>
          </ac:spMkLst>
        </pc:spChg>
        <pc:spChg chg="mod">
          <ac:chgData name="Schlatter,Karen" userId="e190677c-fed5-4b4f-bc03-6736ba33e317" providerId="ADAL" clId="{80D02E9D-9960-4933-A9B9-56882C12AAFE}" dt="2024-01-05T23:38:40.873" v="267" actId="1035"/>
          <ac:spMkLst>
            <pc:docMk/>
            <pc:sldMk cId="0" sldId="261"/>
            <ac:spMk id="17416" creationId="{C947917C-136B-2025-3F0F-07254F45C6BE}"/>
          </ac:spMkLst>
        </pc:spChg>
        <pc:spChg chg="mod">
          <ac:chgData name="Schlatter,Karen" userId="e190677c-fed5-4b4f-bc03-6736ba33e317" providerId="ADAL" clId="{80D02E9D-9960-4933-A9B9-56882C12AAFE}" dt="2024-01-05T23:38:27.396" v="258" actId="1035"/>
          <ac:spMkLst>
            <pc:docMk/>
            <pc:sldMk cId="0" sldId="261"/>
            <ac:spMk id="17417" creationId="{B687FB0B-4982-2217-8FB8-B97592150A5E}"/>
          </ac:spMkLst>
        </pc:spChg>
        <pc:picChg chg="mod">
          <ac:chgData name="Schlatter,Karen" userId="e190677c-fed5-4b4f-bc03-6736ba33e317" providerId="ADAL" clId="{80D02E9D-9960-4933-A9B9-56882C12AAFE}" dt="2024-01-05T23:40:54.317" v="319" actId="1036"/>
          <ac:picMkLst>
            <pc:docMk/>
            <pc:sldMk cId="0" sldId="261"/>
            <ac:picMk id="4" creationId="{4F999612-D905-EFE1-792D-1F0F23B07D89}"/>
          </ac:picMkLst>
        </pc:picChg>
      </pc:sldChg>
      <pc:sldChg chg="addSp delSp modSp mod modNotesTx">
        <pc:chgData name="Schlatter,Karen" userId="e190677c-fed5-4b4f-bc03-6736ba33e317" providerId="ADAL" clId="{80D02E9D-9960-4933-A9B9-56882C12AAFE}" dt="2024-01-08T19:59:24.147" v="1357"/>
        <pc:sldMkLst>
          <pc:docMk/>
          <pc:sldMk cId="0" sldId="267"/>
        </pc:sldMkLst>
        <pc:picChg chg="add mod">
          <ac:chgData name="Schlatter,Karen" userId="e190677c-fed5-4b4f-bc03-6736ba33e317" providerId="ADAL" clId="{80D02E9D-9960-4933-A9B9-56882C12AAFE}" dt="2024-01-08T19:59:24.147" v="1357"/>
          <ac:picMkLst>
            <pc:docMk/>
            <pc:sldMk cId="0" sldId="267"/>
            <ac:picMk id="6" creationId="{3CD5E683-082F-3F4B-D016-C980DA2D9311}"/>
          </ac:picMkLst>
        </pc:picChg>
        <pc:picChg chg="del">
          <ac:chgData name="Schlatter,Karen" userId="e190677c-fed5-4b4f-bc03-6736ba33e317" providerId="ADAL" clId="{80D02E9D-9960-4933-A9B9-56882C12AAFE}" dt="2024-01-08T19:59:24.008" v="1356" actId="478"/>
          <ac:picMkLst>
            <pc:docMk/>
            <pc:sldMk cId="0" sldId="267"/>
            <ac:picMk id="7" creationId="{399C91D4-8986-FA38-68B9-B6B7EDFDC4C6}"/>
          </ac:picMkLst>
        </pc:picChg>
      </pc:sldChg>
      <pc:sldChg chg="modNotesTx">
        <pc:chgData name="Schlatter,Karen" userId="e190677c-fed5-4b4f-bc03-6736ba33e317" providerId="ADAL" clId="{80D02E9D-9960-4933-A9B9-56882C12AAFE}" dt="2024-01-08T19:53:46.083" v="1297" actId="20577"/>
        <pc:sldMkLst>
          <pc:docMk/>
          <pc:sldMk cId="3578767409" sldId="271"/>
        </pc:sldMkLst>
      </pc:sldChg>
      <pc:sldChg chg="addSp delSp modSp mod">
        <pc:chgData name="Schlatter,Karen" userId="e190677c-fed5-4b4f-bc03-6736ba33e317" providerId="ADAL" clId="{80D02E9D-9960-4933-A9B9-56882C12AAFE}" dt="2024-01-08T19:59:30.299" v="1360" actId="1076"/>
        <pc:sldMkLst>
          <pc:docMk/>
          <pc:sldMk cId="2390473343" sldId="272"/>
        </pc:sldMkLst>
        <pc:picChg chg="add mod">
          <ac:chgData name="Schlatter,Karen" userId="e190677c-fed5-4b4f-bc03-6736ba33e317" providerId="ADAL" clId="{80D02E9D-9960-4933-A9B9-56882C12AAFE}" dt="2024-01-08T19:59:30.299" v="1360" actId="1076"/>
          <ac:picMkLst>
            <pc:docMk/>
            <pc:sldMk cId="2390473343" sldId="272"/>
            <ac:picMk id="7" creationId="{7ECDBEB3-6AF6-88A9-DF75-6D0965977494}"/>
          </ac:picMkLst>
        </pc:picChg>
        <pc:picChg chg="del">
          <ac:chgData name="Schlatter,Karen" userId="e190677c-fed5-4b4f-bc03-6736ba33e317" providerId="ADAL" clId="{80D02E9D-9960-4933-A9B9-56882C12AAFE}" dt="2024-01-08T19:59:27.047" v="1358" actId="478"/>
          <ac:picMkLst>
            <pc:docMk/>
            <pc:sldMk cId="2390473343" sldId="272"/>
            <ac:picMk id="8" creationId="{D0F9478D-C12E-B9F4-82AC-0F0A218324C4}"/>
          </ac:picMkLst>
        </pc:picChg>
      </pc:sldChg>
      <pc:sldChg chg="addSp delSp modSp mod">
        <pc:chgData name="Schlatter,Karen" userId="e190677c-fed5-4b4f-bc03-6736ba33e317" providerId="ADAL" clId="{80D02E9D-9960-4933-A9B9-56882C12AAFE}" dt="2024-01-08T19:59:38.259" v="1362"/>
        <pc:sldMkLst>
          <pc:docMk/>
          <pc:sldMk cId="2535724031" sldId="273"/>
        </pc:sldMkLst>
        <pc:picChg chg="add mod">
          <ac:chgData name="Schlatter,Karen" userId="e190677c-fed5-4b4f-bc03-6736ba33e317" providerId="ADAL" clId="{80D02E9D-9960-4933-A9B9-56882C12AAFE}" dt="2024-01-08T19:59:38.259" v="1362"/>
          <ac:picMkLst>
            <pc:docMk/>
            <pc:sldMk cId="2535724031" sldId="273"/>
            <ac:picMk id="6" creationId="{95D4A92E-84E1-5B1F-3083-A665D988C6BC}"/>
          </ac:picMkLst>
        </pc:picChg>
        <pc:picChg chg="del">
          <ac:chgData name="Schlatter,Karen" userId="e190677c-fed5-4b4f-bc03-6736ba33e317" providerId="ADAL" clId="{80D02E9D-9960-4933-A9B9-56882C12AAFE}" dt="2024-01-08T19:59:38.126" v="1361" actId="478"/>
          <ac:picMkLst>
            <pc:docMk/>
            <pc:sldMk cId="2535724031" sldId="273"/>
            <ac:picMk id="10" creationId="{7FDD283D-68E7-B007-4B38-21643EF7587F}"/>
          </ac:picMkLst>
        </pc:picChg>
      </pc:sldChg>
      <pc:sldChg chg="addSp delSp modSp mod">
        <pc:chgData name="Schlatter,Karen" userId="e190677c-fed5-4b4f-bc03-6736ba33e317" providerId="ADAL" clId="{80D02E9D-9960-4933-A9B9-56882C12AAFE}" dt="2024-01-08T19:59:41.074" v="1364"/>
        <pc:sldMkLst>
          <pc:docMk/>
          <pc:sldMk cId="2922141992" sldId="274"/>
        </pc:sldMkLst>
        <pc:picChg chg="add mod">
          <ac:chgData name="Schlatter,Karen" userId="e190677c-fed5-4b4f-bc03-6736ba33e317" providerId="ADAL" clId="{80D02E9D-9960-4933-A9B9-56882C12AAFE}" dt="2024-01-08T19:59:41.074" v="1364"/>
          <ac:picMkLst>
            <pc:docMk/>
            <pc:sldMk cId="2922141992" sldId="274"/>
            <ac:picMk id="7" creationId="{A9BBA3CD-CC72-98A8-0463-B53620D546E3}"/>
          </ac:picMkLst>
        </pc:picChg>
        <pc:picChg chg="del">
          <ac:chgData name="Schlatter,Karen" userId="e190677c-fed5-4b4f-bc03-6736ba33e317" providerId="ADAL" clId="{80D02E9D-9960-4933-A9B9-56882C12AAFE}" dt="2024-01-08T19:59:40.957" v="1363" actId="478"/>
          <ac:picMkLst>
            <pc:docMk/>
            <pc:sldMk cId="2922141992" sldId="274"/>
            <ac:picMk id="9" creationId="{7741C332-A70D-13FA-C4CC-4FAA9D67E6FF}"/>
          </ac:picMkLst>
        </pc:picChg>
      </pc:sldChg>
      <pc:sldChg chg="addSp delSp modSp mod">
        <pc:chgData name="Schlatter,Karen" userId="e190677c-fed5-4b4f-bc03-6736ba33e317" providerId="ADAL" clId="{80D02E9D-9960-4933-A9B9-56882C12AAFE}" dt="2024-01-08T19:59:44.178" v="1366"/>
        <pc:sldMkLst>
          <pc:docMk/>
          <pc:sldMk cId="140805056" sldId="275"/>
        </pc:sldMkLst>
        <pc:picChg chg="add mod">
          <ac:chgData name="Schlatter,Karen" userId="e190677c-fed5-4b4f-bc03-6736ba33e317" providerId="ADAL" clId="{80D02E9D-9960-4933-A9B9-56882C12AAFE}" dt="2024-01-08T19:59:44.178" v="1366"/>
          <ac:picMkLst>
            <pc:docMk/>
            <pc:sldMk cId="140805056" sldId="275"/>
            <ac:picMk id="7" creationId="{2372C580-696F-5CB6-BA08-E7D879EBE26B}"/>
          </ac:picMkLst>
        </pc:picChg>
        <pc:picChg chg="del">
          <ac:chgData name="Schlatter,Karen" userId="e190677c-fed5-4b4f-bc03-6736ba33e317" providerId="ADAL" clId="{80D02E9D-9960-4933-A9B9-56882C12AAFE}" dt="2024-01-08T19:59:44.060" v="1365" actId="478"/>
          <ac:picMkLst>
            <pc:docMk/>
            <pc:sldMk cId="140805056" sldId="275"/>
            <ac:picMk id="9" creationId="{C3C821EF-AF17-95F7-5F43-FC10FA65860A}"/>
          </ac:picMkLst>
        </pc:picChg>
      </pc:sldChg>
      <pc:sldChg chg="modSp del mod">
        <pc:chgData name="Schlatter,Karen" userId="e190677c-fed5-4b4f-bc03-6736ba33e317" providerId="ADAL" clId="{80D02E9D-9960-4933-A9B9-56882C12AAFE}" dt="2024-01-05T23:34:15.604" v="67" actId="47"/>
        <pc:sldMkLst>
          <pc:docMk/>
          <pc:sldMk cId="3664971241" sldId="276"/>
        </pc:sldMkLst>
        <pc:spChg chg="mod">
          <ac:chgData name="Schlatter,Karen" userId="e190677c-fed5-4b4f-bc03-6736ba33e317" providerId="ADAL" clId="{80D02E9D-9960-4933-A9B9-56882C12AAFE}" dt="2024-01-05T23:31:32.556" v="40" actId="20577"/>
          <ac:spMkLst>
            <pc:docMk/>
            <pc:sldMk cId="3664971241" sldId="276"/>
            <ac:spMk id="5" creationId="{F689C455-6757-6CBA-2E16-2AD1FFEDB8BF}"/>
          </ac:spMkLst>
        </pc:spChg>
      </pc:sldChg>
      <pc:sldChg chg="modSp add mod">
        <pc:chgData name="Schlatter,Karen" userId="e190677c-fed5-4b4f-bc03-6736ba33e317" providerId="ADAL" clId="{80D02E9D-9960-4933-A9B9-56882C12AAFE}" dt="2024-01-05T23:34:40.983" v="151" actId="20577"/>
        <pc:sldMkLst>
          <pc:docMk/>
          <pc:sldMk cId="1458084274" sldId="277"/>
        </pc:sldMkLst>
        <pc:spChg chg="mod">
          <ac:chgData name="Schlatter,Karen" userId="e190677c-fed5-4b4f-bc03-6736ba33e317" providerId="ADAL" clId="{80D02E9D-9960-4933-A9B9-56882C12AAFE}" dt="2024-01-05T23:34:29.790" v="109" actId="20577"/>
          <ac:spMkLst>
            <pc:docMk/>
            <pc:sldMk cId="1458084274" sldId="277"/>
            <ac:spMk id="10" creationId="{353CAD44-0132-02F6-0118-2B5837C1C092}"/>
          </ac:spMkLst>
        </pc:spChg>
        <pc:spChg chg="mod">
          <ac:chgData name="Schlatter,Karen" userId="e190677c-fed5-4b4f-bc03-6736ba33e317" providerId="ADAL" clId="{80D02E9D-9960-4933-A9B9-56882C12AAFE}" dt="2024-01-05T23:34:40.983" v="151" actId="20577"/>
          <ac:spMkLst>
            <pc:docMk/>
            <pc:sldMk cId="1458084274" sldId="277"/>
            <ac:spMk id="12" creationId="{771DE04B-0784-6A5E-841C-DBF8CB4FFBF0}"/>
          </ac:spMkLst>
        </pc:spChg>
      </pc:sldChg>
      <pc:sldChg chg="modSp add modAnim modNotesTx">
        <pc:chgData name="Schlatter,Karen" userId="e190677c-fed5-4b4f-bc03-6736ba33e317" providerId="ADAL" clId="{80D02E9D-9960-4933-A9B9-56882C12AAFE}" dt="2024-01-08T19:40:27.455" v="520" actId="20577"/>
        <pc:sldMkLst>
          <pc:docMk/>
          <pc:sldMk cId="2957702995" sldId="278"/>
        </pc:sldMkLst>
        <pc:spChg chg="mod">
          <ac:chgData name="Schlatter,Karen" userId="e190677c-fed5-4b4f-bc03-6736ba33e317" providerId="ADAL" clId="{80D02E9D-9960-4933-A9B9-56882C12AAFE}" dt="2024-01-05T23:36:38.709" v="222" actId="20577"/>
          <ac:spMkLst>
            <pc:docMk/>
            <pc:sldMk cId="2957702995" sldId="278"/>
            <ac:spMk id="18" creationId="{BA266F38-8484-F3BD-B1E5-C5729ECF5C75}"/>
          </ac:spMkLst>
        </pc:spChg>
      </pc:sldChg>
      <pc:sldChg chg="add ord modNotesTx">
        <pc:chgData name="Schlatter,Karen" userId="e190677c-fed5-4b4f-bc03-6736ba33e317" providerId="ADAL" clId="{80D02E9D-9960-4933-A9B9-56882C12AAFE}" dt="2024-01-08T19:50:04.076" v="1222" actId="20577"/>
        <pc:sldMkLst>
          <pc:docMk/>
          <pc:sldMk cId="1479828195" sldId="279"/>
        </pc:sldMkLst>
      </pc:sldChg>
      <pc:sldChg chg="add">
        <pc:chgData name="Schlatter,Karen" userId="e190677c-fed5-4b4f-bc03-6736ba33e317" providerId="ADAL" clId="{80D02E9D-9960-4933-A9B9-56882C12AAFE}" dt="2024-01-05T23:33:48.765" v="61"/>
        <pc:sldMkLst>
          <pc:docMk/>
          <pc:sldMk cId="1571255965" sldId="280"/>
        </pc:sldMkLst>
      </pc:sldChg>
      <pc:sldChg chg="modSp add mod">
        <pc:chgData name="Schlatter,Karen" userId="e190677c-fed5-4b4f-bc03-6736ba33e317" providerId="ADAL" clId="{80D02E9D-9960-4933-A9B9-56882C12AAFE}" dt="2024-01-08T19:43:47.469" v="524" actId="20577"/>
        <pc:sldMkLst>
          <pc:docMk/>
          <pc:sldMk cId="3616924397" sldId="281"/>
        </pc:sldMkLst>
        <pc:spChg chg="mod">
          <ac:chgData name="Schlatter,Karen" userId="e190677c-fed5-4b4f-bc03-6736ba33e317" providerId="ADAL" clId="{80D02E9D-9960-4933-A9B9-56882C12AAFE}" dt="2024-01-08T19:43:47.469" v="524" actId="20577"/>
          <ac:spMkLst>
            <pc:docMk/>
            <pc:sldMk cId="3616924397" sldId="281"/>
            <ac:spMk id="8" creationId="{7CEF2F56-C833-4793-8EFF-DCA76521162E}"/>
          </ac:spMkLst>
        </pc:spChg>
      </pc:sldChg>
      <pc:sldChg chg="modSp add mod">
        <pc:chgData name="Schlatter,Karen" userId="e190677c-fed5-4b4f-bc03-6736ba33e317" providerId="ADAL" clId="{80D02E9D-9960-4933-A9B9-56882C12AAFE}" dt="2024-01-05T23:34:06.008" v="66" actId="14100"/>
        <pc:sldMkLst>
          <pc:docMk/>
          <pc:sldMk cId="862889224" sldId="282"/>
        </pc:sldMkLst>
        <pc:picChg chg="mod">
          <ac:chgData name="Schlatter,Karen" userId="e190677c-fed5-4b4f-bc03-6736ba33e317" providerId="ADAL" clId="{80D02E9D-9960-4933-A9B9-56882C12AAFE}" dt="2024-01-05T23:34:06.008" v="66" actId="14100"/>
          <ac:picMkLst>
            <pc:docMk/>
            <pc:sldMk cId="862889224" sldId="282"/>
            <ac:picMk id="2" creationId="{CFBA0D77-61EE-991F-F6AA-E86C3DBF4FE4}"/>
          </ac:picMkLst>
        </pc:picChg>
      </pc:sldChg>
      <pc:sldChg chg="add">
        <pc:chgData name="Schlatter,Karen" userId="e190677c-fed5-4b4f-bc03-6736ba33e317" providerId="ADAL" clId="{80D02E9D-9960-4933-A9B9-56882C12AAFE}" dt="2024-01-08T19:52:50.301" v="1281"/>
        <pc:sldMkLst>
          <pc:docMk/>
          <pc:sldMk cId="2812627604" sldId="283"/>
        </pc:sldMkLst>
      </pc:sldChg>
      <pc:sldChg chg="add del">
        <pc:chgData name="Schlatter,Karen" userId="e190677c-fed5-4b4f-bc03-6736ba33e317" providerId="ADAL" clId="{80D02E9D-9960-4933-A9B9-56882C12AAFE}" dt="2024-01-05T23:33:14.927" v="53"/>
        <pc:sldMkLst>
          <pc:docMk/>
          <pc:sldMk cId="1479828195" sldId="284"/>
        </pc:sldMkLst>
      </pc:sldChg>
      <pc:sldChg chg="add del">
        <pc:chgData name="Schlatter,Karen" userId="e190677c-fed5-4b4f-bc03-6736ba33e317" providerId="ADAL" clId="{80D02E9D-9960-4933-A9B9-56882C12AAFE}" dt="2024-01-05T23:33:14.927" v="53"/>
        <pc:sldMkLst>
          <pc:docMk/>
          <pc:sldMk cId="2957702995" sldId="286"/>
        </pc:sldMkLst>
      </pc:sldChg>
      <pc:sldChg chg="add del">
        <pc:chgData name="Schlatter,Karen" userId="e190677c-fed5-4b4f-bc03-6736ba33e317" providerId="ADAL" clId="{80D02E9D-9960-4933-A9B9-56882C12AAFE}" dt="2024-01-05T23:33:14.927" v="53"/>
        <pc:sldMkLst>
          <pc:docMk/>
          <pc:sldMk cId="1571255965" sldId="287"/>
        </pc:sldMkLst>
      </pc:sldChg>
      <pc:sldChg chg="add del">
        <pc:chgData name="Schlatter,Karen" userId="e190677c-fed5-4b4f-bc03-6736ba33e317" providerId="ADAL" clId="{80D02E9D-9960-4933-A9B9-56882C12AAFE}" dt="2024-01-05T23:33:14.927" v="53"/>
        <pc:sldMkLst>
          <pc:docMk/>
          <pc:sldMk cId="3616924397" sldId="288"/>
        </pc:sldMkLst>
      </pc:sldChg>
      <pc:sldChg chg="add del">
        <pc:chgData name="Schlatter,Karen" userId="e190677c-fed5-4b4f-bc03-6736ba33e317" providerId="ADAL" clId="{80D02E9D-9960-4933-A9B9-56882C12AAFE}" dt="2024-01-05T23:33:14.927" v="53"/>
        <pc:sldMkLst>
          <pc:docMk/>
          <pc:sldMk cId="862889224" sldId="291"/>
        </pc:sldMkLst>
      </pc:sldChg>
      <pc:sldMasterChg chg="add addSldLayout">
        <pc:chgData name="Schlatter,Karen" userId="e190677c-fed5-4b4f-bc03-6736ba33e317" providerId="ADAL" clId="{80D02E9D-9960-4933-A9B9-56882C12AAFE}" dt="2024-01-05T23:33:48.765" v="60" actId="27028"/>
        <pc:sldMasterMkLst>
          <pc:docMk/>
          <pc:sldMasterMk cId="4219255422" sldId="2147483648"/>
        </pc:sldMasterMkLst>
        <pc:sldLayoutChg chg="add">
          <pc:chgData name="Schlatter,Karen" userId="e190677c-fed5-4b4f-bc03-6736ba33e317" providerId="ADAL" clId="{80D02E9D-9960-4933-A9B9-56882C12AAFE}" dt="2024-01-05T23:33:48.765" v="60" actId="27028"/>
          <pc:sldLayoutMkLst>
            <pc:docMk/>
            <pc:sldMasterMk cId="4219255422" sldId="2147483648"/>
            <pc:sldLayoutMk cId="584082512" sldId="2147483650"/>
          </pc:sldLayoutMkLst>
        </pc:sldLayoutChg>
      </pc:sldMasterChg>
      <pc:sldMasterChg chg="add addSldLayout">
        <pc:chgData name="Schlatter,Karen" userId="e190677c-fed5-4b4f-bc03-6736ba33e317" providerId="ADAL" clId="{80D02E9D-9960-4933-A9B9-56882C12AAFE}" dt="2024-01-05T23:33:37.730" v="56" actId="27028"/>
        <pc:sldMasterMkLst>
          <pc:docMk/>
          <pc:sldMasterMk cId="2108820976" sldId="2147483672"/>
        </pc:sldMasterMkLst>
        <pc:sldLayoutChg chg="add">
          <pc:chgData name="Schlatter,Karen" userId="e190677c-fed5-4b4f-bc03-6736ba33e317" providerId="ADAL" clId="{80D02E9D-9960-4933-A9B9-56882C12AAFE}" dt="2024-01-05T23:33:37.730" v="56" actId="27028"/>
          <pc:sldLayoutMkLst>
            <pc:docMk/>
            <pc:sldMasterMk cId="2108820976" sldId="2147483672"/>
            <pc:sldLayoutMk cId="1933681638" sldId="2147483679"/>
          </pc:sldLayoutMkLst>
        </pc:sldLayoutChg>
      </pc:sldMasterChg>
      <pc:sldMasterChg chg="add addSldLayout">
        <pc:chgData name="Schlatter,Karen" userId="e190677c-fed5-4b4f-bc03-6736ba33e317" providerId="ADAL" clId="{80D02E9D-9960-4933-A9B9-56882C12AAFE}" dt="2024-01-05T23:33:32.753" v="54" actId="27028"/>
        <pc:sldMasterMkLst>
          <pc:docMk/>
          <pc:sldMasterMk cId="3965733437" sldId="2147483759"/>
        </pc:sldMasterMkLst>
        <pc:sldLayoutChg chg="add">
          <pc:chgData name="Schlatter,Karen" userId="e190677c-fed5-4b4f-bc03-6736ba33e317" providerId="ADAL" clId="{80D02E9D-9960-4933-A9B9-56882C12AAFE}" dt="2024-01-05T23:33:32.753" v="54" actId="27028"/>
          <pc:sldLayoutMkLst>
            <pc:docMk/>
            <pc:sldMasterMk cId="3965733437" sldId="2147483759"/>
            <pc:sldLayoutMk cId="0" sldId="2147483689"/>
          </pc:sldLayoutMkLst>
        </pc:sldLayoutChg>
      </pc:sldMasterChg>
      <pc:sldMasterChg chg="replId">
        <pc:chgData name="Schlatter,Karen" userId="e190677c-fed5-4b4f-bc03-6736ba33e317" providerId="ADAL" clId="{80D02E9D-9960-4933-A9B9-56882C12AAFE}" dt="2024-01-05T23:33:32.753" v="54" actId="27028"/>
        <pc:sldMasterMkLst>
          <pc:docMk/>
          <pc:sldMasterMk cId="933148984" sldId="2147483760"/>
        </pc:sldMasterMkLst>
      </pc:sldMasterChg>
      <pc:sldMasterChg chg="del replId delSldLayout">
        <pc:chgData name="Schlatter,Karen" userId="e190677c-fed5-4b4f-bc03-6736ba33e317" providerId="ADAL" clId="{80D02E9D-9960-4933-A9B9-56882C12AAFE}" dt="2024-01-05T23:34:15.604" v="67" actId="47"/>
        <pc:sldMasterMkLst>
          <pc:docMk/>
          <pc:sldMasterMk cId="976665272" sldId="2147483761"/>
        </pc:sldMasterMkLst>
        <pc:sldLayoutChg chg="del">
          <pc:chgData name="Schlatter,Karen" userId="e190677c-fed5-4b4f-bc03-6736ba33e317" providerId="ADAL" clId="{80D02E9D-9960-4933-A9B9-56882C12AAFE}" dt="2024-01-05T23:34:15.604" v="67" actId="47"/>
          <pc:sldLayoutMkLst>
            <pc:docMk/>
            <pc:sldMasterMk cId="976665272" sldId="2147483761"/>
            <pc:sldLayoutMk cId="3025087957" sldId="214748366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D91BA-66BE-4895-83B9-778E54E9BAB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5929EF3-AADC-480A-9A2D-4631F4DDB98E}">
      <dgm:prSet phldrT="[Text]"/>
      <dgm:spPr/>
      <dgm:t>
        <a:bodyPr/>
        <a:lstStyle/>
        <a:p>
          <a:pPr>
            <a:buFont typeface="Arial" panose="020B0604020202020204" pitchFamily="34" charset="0"/>
            <a:buAutoNum type="arabicParenBoth"/>
          </a:pPr>
          <a:r>
            <a:rPr lang="en-US" dirty="0"/>
            <a:t>Bring together diverse stakeholders to discuss South Platte salinity concerns and needs</a:t>
          </a:r>
        </a:p>
      </dgm:t>
    </dgm:pt>
    <dgm:pt modelId="{95B99665-4C77-4DAD-8254-D36488A8C51E}" type="parTrans" cxnId="{60A1E7BB-1A46-4CF3-A242-52B502773A8B}">
      <dgm:prSet/>
      <dgm:spPr/>
      <dgm:t>
        <a:bodyPr/>
        <a:lstStyle/>
        <a:p>
          <a:endParaRPr lang="en-US"/>
        </a:p>
      </dgm:t>
    </dgm:pt>
    <dgm:pt modelId="{60AEB0CD-5ABF-4D04-A607-B8448AF77B43}" type="sibTrans" cxnId="{60A1E7BB-1A46-4CF3-A242-52B502773A8B}">
      <dgm:prSet/>
      <dgm:spPr/>
      <dgm:t>
        <a:bodyPr/>
        <a:lstStyle/>
        <a:p>
          <a:endParaRPr lang="en-US"/>
        </a:p>
      </dgm:t>
    </dgm:pt>
    <dgm:pt modelId="{42D41793-1997-47DA-BE6F-1C532DF284D8}">
      <dgm:prSet phldrT="[Text]"/>
      <dgm:spPr/>
      <dgm:t>
        <a:bodyPr/>
        <a:lstStyle/>
        <a:p>
          <a:pPr>
            <a:buFont typeface="Arial" panose="020B0604020202020204" pitchFamily="34" charset="0"/>
            <a:buAutoNum type="arabicParenBoth"/>
          </a:pPr>
          <a:r>
            <a:rPr lang="en-US" dirty="0"/>
            <a:t>Guide ongoing and future South Platte salinity research based on stakeholder needs</a:t>
          </a:r>
        </a:p>
      </dgm:t>
    </dgm:pt>
    <dgm:pt modelId="{04F7B834-2201-45BD-A813-5E15D4B1506A}" type="parTrans" cxnId="{46BEA817-F7E3-473A-9371-0B0465F0FB66}">
      <dgm:prSet/>
      <dgm:spPr/>
      <dgm:t>
        <a:bodyPr/>
        <a:lstStyle/>
        <a:p>
          <a:endParaRPr lang="en-US"/>
        </a:p>
      </dgm:t>
    </dgm:pt>
    <dgm:pt modelId="{1EFA7FFA-77A0-4D07-ABC8-BA3CB8AA4FB4}" type="sibTrans" cxnId="{46BEA817-F7E3-473A-9371-0B0465F0FB66}">
      <dgm:prSet/>
      <dgm:spPr/>
      <dgm:t>
        <a:bodyPr/>
        <a:lstStyle/>
        <a:p>
          <a:endParaRPr lang="en-US"/>
        </a:p>
      </dgm:t>
    </dgm:pt>
    <dgm:pt modelId="{E4305B75-E092-4869-A245-AC8DC3899FAA}">
      <dgm:prSet phldrT="[Text]"/>
      <dgm:spPr/>
      <dgm:t>
        <a:bodyPr/>
        <a:lstStyle/>
        <a:p>
          <a:pPr>
            <a:buFont typeface="Arial" panose="020B0604020202020204" pitchFamily="34" charset="0"/>
            <a:buAutoNum type="arabicParenBoth"/>
          </a:pPr>
          <a:r>
            <a:rPr lang="en-US" dirty="0"/>
            <a:t>Develop collaborative solutions</a:t>
          </a:r>
        </a:p>
      </dgm:t>
    </dgm:pt>
    <dgm:pt modelId="{EC6CC210-1C7A-4BCD-BFC0-F0D7A81A9BA5}" type="parTrans" cxnId="{28F2CBEA-E1EB-4153-B3A5-D952B8E04116}">
      <dgm:prSet/>
      <dgm:spPr/>
      <dgm:t>
        <a:bodyPr/>
        <a:lstStyle/>
        <a:p>
          <a:endParaRPr lang="en-US"/>
        </a:p>
      </dgm:t>
    </dgm:pt>
    <dgm:pt modelId="{91C44FE6-8330-49F8-95B0-7659D3A62920}" type="sibTrans" cxnId="{28F2CBEA-E1EB-4153-B3A5-D952B8E04116}">
      <dgm:prSet/>
      <dgm:spPr/>
      <dgm:t>
        <a:bodyPr/>
        <a:lstStyle/>
        <a:p>
          <a:endParaRPr lang="en-US"/>
        </a:p>
      </dgm:t>
    </dgm:pt>
    <dgm:pt modelId="{CA1F2353-21BA-4A65-A1A3-920138AB4A73}" type="pres">
      <dgm:prSet presAssocID="{C8FD91BA-66BE-4895-83B9-778E54E9BABC}" presName="Name0" presStyleCnt="0">
        <dgm:presLayoutVars>
          <dgm:chMax val="7"/>
          <dgm:chPref val="7"/>
          <dgm:dir/>
        </dgm:presLayoutVars>
      </dgm:prSet>
      <dgm:spPr/>
    </dgm:pt>
    <dgm:pt modelId="{C0D78BF4-8E95-4DBD-9D5C-D108F14643A3}" type="pres">
      <dgm:prSet presAssocID="{C8FD91BA-66BE-4895-83B9-778E54E9BABC}" presName="Name1" presStyleCnt="0"/>
      <dgm:spPr/>
    </dgm:pt>
    <dgm:pt modelId="{504FAD02-685F-4A3D-B8A0-D223D23B0453}" type="pres">
      <dgm:prSet presAssocID="{C8FD91BA-66BE-4895-83B9-778E54E9BABC}" presName="cycle" presStyleCnt="0"/>
      <dgm:spPr/>
    </dgm:pt>
    <dgm:pt modelId="{C2143ADF-6A66-4284-B51B-BD246997FA47}" type="pres">
      <dgm:prSet presAssocID="{C8FD91BA-66BE-4895-83B9-778E54E9BABC}" presName="srcNode" presStyleLbl="node1" presStyleIdx="0" presStyleCnt="3"/>
      <dgm:spPr/>
    </dgm:pt>
    <dgm:pt modelId="{625EDF48-FC4C-4F3F-BA1E-8A72372619E9}" type="pres">
      <dgm:prSet presAssocID="{C8FD91BA-66BE-4895-83B9-778E54E9BABC}" presName="conn" presStyleLbl="parChTrans1D2" presStyleIdx="0" presStyleCnt="1"/>
      <dgm:spPr/>
    </dgm:pt>
    <dgm:pt modelId="{965B219D-9814-495E-9EEA-8F481C105E09}" type="pres">
      <dgm:prSet presAssocID="{C8FD91BA-66BE-4895-83B9-778E54E9BABC}" presName="extraNode" presStyleLbl="node1" presStyleIdx="0" presStyleCnt="3"/>
      <dgm:spPr/>
    </dgm:pt>
    <dgm:pt modelId="{FB2FB43B-8250-4928-A354-E96187F2E626}" type="pres">
      <dgm:prSet presAssocID="{C8FD91BA-66BE-4895-83B9-778E54E9BABC}" presName="dstNode" presStyleLbl="node1" presStyleIdx="0" presStyleCnt="3"/>
      <dgm:spPr/>
    </dgm:pt>
    <dgm:pt modelId="{E5E9DA93-7ECD-477E-AA80-584F8E515302}" type="pres">
      <dgm:prSet presAssocID="{E5929EF3-AADC-480A-9A2D-4631F4DDB98E}" presName="text_1" presStyleLbl="node1" presStyleIdx="0" presStyleCnt="3">
        <dgm:presLayoutVars>
          <dgm:bulletEnabled val="1"/>
        </dgm:presLayoutVars>
      </dgm:prSet>
      <dgm:spPr/>
    </dgm:pt>
    <dgm:pt modelId="{D152C1FE-3EE1-4045-8EF0-A7AE92DF4ECB}" type="pres">
      <dgm:prSet presAssocID="{E5929EF3-AADC-480A-9A2D-4631F4DDB98E}" presName="accent_1" presStyleCnt="0"/>
      <dgm:spPr/>
    </dgm:pt>
    <dgm:pt modelId="{90CE2325-2584-4198-9B27-A6479ED01261}" type="pres">
      <dgm:prSet presAssocID="{E5929EF3-AADC-480A-9A2D-4631F4DDB98E}" presName="accentRepeatNode" presStyleLbl="solidFgAcc1" presStyleIdx="0" presStyleCnt="3"/>
      <dgm:spPr/>
    </dgm:pt>
    <dgm:pt modelId="{239F7444-5475-4390-9785-1723D17599D9}" type="pres">
      <dgm:prSet presAssocID="{42D41793-1997-47DA-BE6F-1C532DF284D8}" presName="text_2" presStyleLbl="node1" presStyleIdx="1" presStyleCnt="3">
        <dgm:presLayoutVars>
          <dgm:bulletEnabled val="1"/>
        </dgm:presLayoutVars>
      </dgm:prSet>
      <dgm:spPr/>
    </dgm:pt>
    <dgm:pt modelId="{57325F40-4469-48D5-BB73-96005ED28305}" type="pres">
      <dgm:prSet presAssocID="{42D41793-1997-47DA-BE6F-1C532DF284D8}" presName="accent_2" presStyleCnt="0"/>
      <dgm:spPr/>
    </dgm:pt>
    <dgm:pt modelId="{BC6DBC02-04C6-4BEC-B55E-EDF279E31E2B}" type="pres">
      <dgm:prSet presAssocID="{42D41793-1997-47DA-BE6F-1C532DF284D8}" presName="accentRepeatNode" presStyleLbl="solidFgAcc1" presStyleIdx="1" presStyleCnt="3"/>
      <dgm:spPr/>
    </dgm:pt>
    <dgm:pt modelId="{0D2FA2FE-7DAD-4E9F-8714-1597BBAE6E66}" type="pres">
      <dgm:prSet presAssocID="{E4305B75-E092-4869-A245-AC8DC3899FAA}" presName="text_3" presStyleLbl="node1" presStyleIdx="2" presStyleCnt="3">
        <dgm:presLayoutVars>
          <dgm:bulletEnabled val="1"/>
        </dgm:presLayoutVars>
      </dgm:prSet>
      <dgm:spPr/>
    </dgm:pt>
    <dgm:pt modelId="{C296B1CA-C7F3-47E3-94D5-2372C809D622}" type="pres">
      <dgm:prSet presAssocID="{E4305B75-E092-4869-A245-AC8DC3899FAA}" presName="accent_3" presStyleCnt="0"/>
      <dgm:spPr/>
    </dgm:pt>
    <dgm:pt modelId="{2AB60E0C-F054-49FF-8386-E5891B8920A4}" type="pres">
      <dgm:prSet presAssocID="{E4305B75-E092-4869-A245-AC8DC3899FAA}" presName="accentRepeatNode" presStyleLbl="solidFgAcc1" presStyleIdx="2" presStyleCnt="3"/>
      <dgm:spPr/>
    </dgm:pt>
  </dgm:ptLst>
  <dgm:cxnLst>
    <dgm:cxn modelId="{F4DC8D14-9795-4188-9C30-37DE4DD6DB15}" type="presOf" srcId="{60AEB0CD-5ABF-4D04-A607-B8448AF77B43}" destId="{625EDF48-FC4C-4F3F-BA1E-8A72372619E9}" srcOrd="0" destOrd="0" presId="urn:microsoft.com/office/officeart/2008/layout/VerticalCurvedList"/>
    <dgm:cxn modelId="{46BEA817-F7E3-473A-9371-0B0465F0FB66}" srcId="{C8FD91BA-66BE-4895-83B9-778E54E9BABC}" destId="{42D41793-1997-47DA-BE6F-1C532DF284D8}" srcOrd="1" destOrd="0" parTransId="{04F7B834-2201-45BD-A813-5E15D4B1506A}" sibTransId="{1EFA7FFA-77A0-4D07-ABC8-BA3CB8AA4FB4}"/>
    <dgm:cxn modelId="{8DBB5963-5069-4647-B78A-9E73B8344F11}" type="presOf" srcId="{C8FD91BA-66BE-4895-83B9-778E54E9BABC}" destId="{CA1F2353-21BA-4A65-A1A3-920138AB4A73}" srcOrd="0" destOrd="0" presId="urn:microsoft.com/office/officeart/2008/layout/VerticalCurvedList"/>
    <dgm:cxn modelId="{229E2873-5AAF-429A-9FEC-8D5EF5AF187D}" type="presOf" srcId="{42D41793-1997-47DA-BE6F-1C532DF284D8}" destId="{239F7444-5475-4390-9785-1723D17599D9}" srcOrd="0" destOrd="0" presId="urn:microsoft.com/office/officeart/2008/layout/VerticalCurvedList"/>
    <dgm:cxn modelId="{60A1E7BB-1A46-4CF3-A242-52B502773A8B}" srcId="{C8FD91BA-66BE-4895-83B9-778E54E9BABC}" destId="{E5929EF3-AADC-480A-9A2D-4631F4DDB98E}" srcOrd="0" destOrd="0" parTransId="{95B99665-4C77-4DAD-8254-D36488A8C51E}" sibTransId="{60AEB0CD-5ABF-4D04-A607-B8448AF77B43}"/>
    <dgm:cxn modelId="{250BBEDB-7B2B-4C2D-8DEC-B6E6FF981C13}" type="presOf" srcId="{E5929EF3-AADC-480A-9A2D-4631F4DDB98E}" destId="{E5E9DA93-7ECD-477E-AA80-584F8E515302}" srcOrd="0" destOrd="0" presId="urn:microsoft.com/office/officeart/2008/layout/VerticalCurvedList"/>
    <dgm:cxn modelId="{28F2CBEA-E1EB-4153-B3A5-D952B8E04116}" srcId="{C8FD91BA-66BE-4895-83B9-778E54E9BABC}" destId="{E4305B75-E092-4869-A245-AC8DC3899FAA}" srcOrd="2" destOrd="0" parTransId="{EC6CC210-1C7A-4BCD-BFC0-F0D7A81A9BA5}" sibTransId="{91C44FE6-8330-49F8-95B0-7659D3A62920}"/>
    <dgm:cxn modelId="{EDCEC1EE-A645-4A8E-90EC-FB8275EE4F4B}" type="presOf" srcId="{E4305B75-E092-4869-A245-AC8DC3899FAA}" destId="{0D2FA2FE-7DAD-4E9F-8714-1597BBAE6E66}" srcOrd="0" destOrd="0" presId="urn:microsoft.com/office/officeart/2008/layout/VerticalCurvedList"/>
    <dgm:cxn modelId="{03E48A35-438A-404F-8BB1-7696D0E0976F}" type="presParOf" srcId="{CA1F2353-21BA-4A65-A1A3-920138AB4A73}" destId="{C0D78BF4-8E95-4DBD-9D5C-D108F14643A3}" srcOrd="0" destOrd="0" presId="urn:microsoft.com/office/officeart/2008/layout/VerticalCurvedList"/>
    <dgm:cxn modelId="{EC37836C-7A24-49E6-A345-D82FDAAC42EA}" type="presParOf" srcId="{C0D78BF4-8E95-4DBD-9D5C-D108F14643A3}" destId="{504FAD02-685F-4A3D-B8A0-D223D23B0453}" srcOrd="0" destOrd="0" presId="urn:microsoft.com/office/officeart/2008/layout/VerticalCurvedList"/>
    <dgm:cxn modelId="{0B852DD9-0CF6-4338-BF71-76771732EE57}" type="presParOf" srcId="{504FAD02-685F-4A3D-B8A0-D223D23B0453}" destId="{C2143ADF-6A66-4284-B51B-BD246997FA47}" srcOrd="0" destOrd="0" presId="urn:microsoft.com/office/officeart/2008/layout/VerticalCurvedList"/>
    <dgm:cxn modelId="{4B8EF1C0-9217-495B-B40E-7BE722AC3E47}" type="presParOf" srcId="{504FAD02-685F-4A3D-B8A0-D223D23B0453}" destId="{625EDF48-FC4C-4F3F-BA1E-8A72372619E9}" srcOrd="1" destOrd="0" presId="urn:microsoft.com/office/officeart/2008/layout/VerticalCurvedList"/>
    <dgm:cxn modelId="{D85D5B9A-167F-45F0-B342-0D01D42B210F}" type="presParOf" srcId="{504FAD02-685F-4A3D-B8A0-D223D23B0453}" destId="{965B219D-9814-495E-9EEA-8F481C105E09}" srcOrd="2" destOrd="0" presId="urn:microsoft.com/office/officeart/2008/layout/VerticalCurvedList"/>
    <dgm:cxn modelId="{CA6DDAF6-F49D-44BC-A971-032E1644576F}" type="presParOf" srcId="{504FAD02-685F-4A3D-B8A0-D223D23B0453}" destId="{FB2FB43B-8250-4928-A354-E96187F2E626}" srcOrd="3" destOrd="0" presId="urn:microsoft.com/office/officeart/2008/layout/VerticalCurvedList"/>
    <dgm:cxn modelId="{B0EDAE85-2245-4EE6-8EE3-823715B54039}" type="presParOf" srcId="{C0D78BF4-8E95-4DBD-9D5C-D108F14643A3}" destId="{E5E9DA93-7ECD-477E-AA80-584F8E515302}" srcOrd="1" destOrd="0" presId="urn:microsoft.com/office/officeart/2008/layout/VerticalCurvedList"/>
    <dgm:cxn modelId="{157E0ED5-D95B-46E0-A037-8683B15A1783}" type="presParOf" srcId="{C0D78BF4-8E95-4DBD-9D5C-D108F14643A3}" destId="{D152C1FE-3EE1-4045-8EF0-A7AE92DF4ECB}" srcOrd="2" destOrd="0" presId="urn:microsoft.com/office/officeart/2008/layout/VerticalCurvedList"/>
    <dgm:cxn modelId="{CFFA155F-FB6D-4C65-B945-4F913471F513}" type="presParOf" srcId="{D152C1FE-3EE1-4045-8EF0-A7AE92DF4ECB}" destId="{90CE2325-2584-4198-9B27-A6479ED01261}" srcOrd="0" destOrd="0" presId="urn:microsoft.com/office/officeart/2008/layout/VerticalCurvedList"/>
    <dgm:cxn modelId="{A02CA06A-F5F8-47FF-A939-3BC8702F1DD6}" type="presParOf" srcId="{C0D78BF4-8E95-4DBD-9D5C-D108F14643A3}" destId="{239F7444-5475-4390-9785-1723D17599D9}" srcOrd="3" destOrd="0" presId="urn:microsoft.com/office/officeart/2008/layout/VerticalCurvedList"/>
    <dgm:cxn modelId="{7AB3FCEC-B6D3-40BA-B8F5-7D89833C8C35}" type="presParOf" srcId="{C0D78BF4-8E95-4DBD-9D5C-D108F14643A3}" destId="{57325F40-4469-48D5-BB73-96005ED28305}" srcOrd="4" destOrd="0" presId="urn:microsoft.com/office/officeart/2008/layout/VerticalCurvedList"/>
    <dgm:cxn modelId="{BEF76F08-1FE3-46A8-8A4A-CCF2CE7FD08E}" type="presParOf" srcId="{57325F40-4469-48D5-BB73-96005ED28305}" destId="{BC6DBC02-04C6-4BEC-B55E-EDF279E31E2B}" srcOrd="0" destOrd="0" presId="urn:microsoft.com/office/officeart/2008/layout/VerticalCurvedList"/>
    <dgm:cxn modelId="{05A1374B-21B7-415B-81D6-07B78EF05911}" type="presParOf" srcId="{C0D78BF4-8E95-4DBD-9D5C-D108F14643A3}" destId="{0D2FA2FE-7DAD-4E9F-8714-1597BBAE6E66}" srcOrd="5" destOrd="0" presId="urn:microsoft.com/office/officeart/2008/layout/VerticalCurvedList"/>
    <dgm:cxn modelId="{E97AD6CC-8832-4990-9E33-564A62F28192}" type="presParOf" srcId="{C0D78BF4-8E95-4DBD-9D5C-D108F14643A3}" destId="{C296B1CA-C7F3-47E3-94D5-2372C809D622}" srcOrd="6" destOrd="0" presId="urn:microsoft.com/office/officeart/2008/layout/VerticalCurvedList"/>
    <dgm:cxn modelId="{DCDFA831-1A95-4C6F-AA5B-2560CE505F74}" type="presParOf" srcId="{C296B1CA-C7F3-47E3-94D5-2372C809D622}" destId="{2AB60E0C-F054-49FF-8386-E5891B8920A4}"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E521C7-406E-432A-A527-20197B8011AF}"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5A5B9AEC-2E32-456C-B1E4-AAEC0326A576}">
      <dgm:prSet phldrT="[Text]"/>
      <dgm:spPr/>
      <dgm:t>
        <a:bodyPr/>
        <a:lstStyle/>
        <a:p>
          <a:r>
            <a:rPr lang="en-US" dirty="0"/>
            <a:t>Stakeholder Group:</a:t>
          </a:r>
        </a:p>
        <a:p>
          <a:r>
            <a:rPr lang="en-US" dirty="0"/>
            <a:t>Identify key issues and needs</a:t>
          </a:r>
        </a:p>
      </dgm:t>
    </dgm:pt>
    <dgm:pt modelId="{6BAFD2E9-4BFF-4EFC-B183-C9C77DEE4A54}" type="parTrans" cxnId="{F55FF4D0-D789-4C66-AD5E-874941DD8F92}">
      <dgm:prSet/>
      <dgm:spPr/>
      <dgm:t>
        <a:bodyPr/>
        <a:lstStyle/>
        <a:p>
          <a:endParaRPr lang="en-US"/>
        </a:p>
      </dgm:t>
    </dgm:pt>
    <dgm:pt modelId="{92E019AA-D640-49C9-9CA5-C0CEDA332EBC}" type="sibTrans" cxnId="{F55FF4D0-D789-4C66-AD5E-874941DD8F92}">
      <dgm:prSet/>
      <dgm:spPr/>
      <dgm:t>
        <a:bodyPr/>
        <a:lstStyle/>
        <a:p>
          <a:endParaRPr lang="en-US"/>
        </a:p>
      </dgm:t>
    </dgm:pt>
    <dgm:pt modelId="{6D0E613B-0AA8-4976-BA47-6A1B80D7C790}">
      <dgm:prSet phldrT="[Text]">
        <dgm:style>
          <a:lnRef idx="3">
            <a:schemeClr val="lt1"/>
          </a:lnRef>
          <a:fillRef idx="1">
            <a:schemeClr val="accent2"/>
          </a:fillRef>
          <a:effectRef idx="1">
            <a:schemeClr val="accent2"/>
          </a:effectRef>
          <a:fontRef idx="minor">
            <a:schemeClr val="lt1"/>
          </a:fontRef>
        </dgm:style>
      </dgm:prSet>
      <dgm:spPr/>
      <dgm:t>
        <a:bodyPr/>
        <a:lstStyle/>
        <a:p>
          <a:r>
            <a:rPr lang="en-US" dirty="0"/>
            <a:t>Technical Team:</a:t>
          </a:r>
        </a:p>
        <a:p>
          <a:r>
            <a:rPr lang="en-US" dirty="0"/>
            <a:t> Formulate research questions &amp; guidelines</a:t>
          </a:r>
        </a:p>
      </dgm:t>
    </dgm:pt>
    <dgm:pt modelId="{083F9903-09D8-4505-9D3C-B4C7612F44A7}" type="parTrans" cxnId="{D237EDED-A558-4B4D-BA20-62AA731B96BD}">
      <dgm:prSet/>
      <dgm:spPr/>
      <dgm:t>
        <a:bodyPr/>
        <a:lstStyle/>
        <a:p>
          <a:endParaRPr lang="en-US"/>
        </a:p>
      </dgm:t>
    </dgm:pt>
    <dgm:pt modelId="{8909DB04-92A6-429E-A5D8-ECEA38C8B206}" type="sibTrans" cxnId="{D237EDED-A558-4B4D-BA20-62AA731B96BD}">
      <dgm:prSet/>
      <dgm:spPr/>
      <dgm:t>
        <a:bodyPr/>
        <a:lstStyle/>
        <a:p>
          <a:endParaRPr lang="en-US"/>
        </a:p>
      </dgm:t>
    </dgm:pt>
    <dgm:pt modelId="{BB55FE61-2A0B-4FA4-AC28-AE66A38B72C7}">
      <dgm:prSet phldrT="[Text]"/>
      <dgm:spPr>
        <a:solidFill>
          <a:schemeClr val="accent6"/>
        </a:solidFill>
      </dgm:spPr>
      <dgm:t>
        <a:bodyPr/>
        <a:lstStyle/>
        <a:p>
          <a:r>
            <a:rPr lang="en-US" dirty="0"/>
            <a:t>Scientists/Researchers: </a:t>
          </a:r>
        </a:p>
        <a:p>
          <a:r>
            <a:rPr lang="en-US" dirty="0"/>
            <a:t>Submit proposals to Technical Team</a:t>
          </a:r>
        </a:p>
      </dgm:t>
    </dgm:pt>
    <dgm:pt modelId="{B75C4CBC-D0D6-4E8F-9123-9E1BDB2ECF50}" type="parTrans" cxnId="{958D02C7-3CEA-427A-9E83-9B2EE463397E}">
      <dgm:prSet/>
      <dgm:spPr/>
      <dgm:t>
        <a:bodyPr/>
        <a:lstStyle/>
        <a:p>
          <a:endParaRPr lang="en-US"/>
        </a:p>
      </dgm:t>
    </dgm:pt>
    <dgm:pt modelId="{2A1E2075-FBFF-4FBC-9E5A-497A68C6E8BB}" type="sibTrans" cxnId="{958D02C7-3CEA-427A-9E83-9B2EE463397E}">
      <dgm:prSet/>
      <dgm:spPr/>
      <dgm:t>
        <a:bodyPr/>
        <a:lstStyle/>
        <a:p>
          <a:endParaRPr lang="en-US"/>
        </a:p>
      </dgm:t>
    </dgm:pt>
    <dgm:pt modelId="{F3B73841-CB9A-45DA-BF30-19C4CE8CED93}">
      <dgm:prSet phldrT="[Text]"/>
      <dgm:spPr>
        <a:solidFill>
          <a:schemeClr val="accent2"/>
        </a:solidFill>
      </dgm:spPr>
      <dgm:t>
        <a:bodyPr/>
        <a:lstStyle/>
        <a:p>
          <a:r>
            <a:rPr lang="en-US" dirty="0"/>
            <a:t>Technical Team:</a:t>
          </a:r>
        </a:p>
        <a:p>
          <a:r>
            <a:rPr lang="en-US" dirty="0"/>
            <a:t>Review proposals </a:t>
          </a:r>
          <a:r>
            <a:rPr lang="en-US"/>
            <a:t>&amp; give funding </a:t>
          </a:r>
          <a:r>
            <a:rPr lang="en-US" dirty="0"/>
            <a:t>recommendation</a:t>
          </a:r>
        </a:p>
      </dgm:t>
    </dgm:pt>
    <dgm:pt modelId="{D16B2C8D-1A9A-408D-BEDE-C1CC5F2CE5FC}" type="parTrans" cxnId="{5949C04F-7162-42E7-9944-46A90627F6F4}">
      <dgm:prSet/>
      <dgm:spPr/>
      <dgm:t>
        <a:bodyPr/>
        <a:lstStyle/>
        <a:p>
          <a:endParaRPr lang="en-US"/>
        </a:p>
      </dgm:t>
    </dgm:pt>
    <dgm:pt modelId="{4AB6253C-7633-456B-A844-83E17D171B34}" type="sibTrans" cxnId="{5949C04F-7162-42E7-9944-46A90627F6F4}">
      <dgm:prSet/>
      <dgm:spPr/>
      <dgm:t>
        <a:bodyPr/>
        <a:lstStyle/>
        <a:p>
          <a:endParaRPr lang="en-US"/>
        </a:p>
      </dgm:t>
    </dgm:pt>
    <dgm:pt modelId="{184B3CA8-C4C2-450D-B300-C285297BE3F6}">
      <dgm:prSet phldrT="[Text]"/>
      <dgm:spPr/>
      <dgm:t>
        <a:bodyPr/>
        <a:lstStyle/>
        <a:p>
          <a:r>
            <a:rPr lang="en-US" dirty="0"/>
            <a:t>Funding Committee (subgroup of stakeholders):</a:t>
          </a:r>
        </a:p>
        <a:p>
          <a:r>
            <a:rPr lang="en-US" dirty="0"/>
            <a:t>Fund proposals</a:t>
          </a:r>
        </a:p>
      </dgm:t>
    </dgm:pt>
    <dgm:pt modelId="{2FE79386-228D-4886-AF3A-38B13363D7EC}" type="parTrans" cxnId="{3318D1D5-C47D-4F59-A5C6-4080570E3D45}">
      <dgm:prSet/>
      <dgm:spPr/>
      <dgm:t>
        <a:bodyPr/>
        <a:lstStyle/>
        <a:p>
          <a:endParaRPr lang="en-US"/>
        </a:p>
      </dgm:t>
    </dgm:pt>
    <dgm:pt modelId="{72973088-0A45-439D-BA09-04C22DABCE46}" type="sibTrans" cxnId="{3318D1D5-C47D-4F59-A5C6-4080570E3D45}">
      <dgm:prSet/>
      <dgm:spPr/>
      <dgm:t>
        <a:bodyPr/>
        <a:lstStyle/>
        <a:p>
          <a:endParaRPr lang="en-US"/>
        </a:p>
      </dgm:t>
    </dgm:pt>
    <dgm:pt modelId="{3C6E7AA0-C30A-4622-A35C-732BF49BC28B}">
      <dgm:prSet/>
      <dgm:spPr>
        <a:solidFill>
          <a:schemeClr val="accent6"/>
        </a:solidFill>
      </dgm:spPr>
      <dgm:t>
        <a:bodyPr/>
        <a:lstStyle/>
        <a:p>
          <a:r>
            <a:rPr lang="en-US" dirty="0"/>
            <a:t>Scientists/Researchers:</a:t>
          </a:r>
        </a:p>
        <a:p>
          <a:r>
            <a:rPr lang="en-US" dirty="0"/>
            <a:t> Share &amp; revise research results &amp; information</a:t>
          </a:r>
        </a:p>
      </dgm:t>
    </dgm:pt>
    <dgm:pt modelId="{29ECD56B-1E78-4019-8051-2D23EEC72A41}" type="parTrans" cxnId="{98536BF4-B9CC-4844-92F3-D0916C1D7E2B}">
      <dgm:prSet/>
      <dgm:spPr/>
      <dgm:t>
        <a:bodyPr/>
        <a:lstStyle/>
        <a:p>
          <a:endParaRPr lang="en-US"/>
        </a:p>
      </dgm:t>
    </dgm:pt>
    <dgm:pt modelId="{37528F12-58D2-4907-8875-7D1D79412252}" type="sibTrans" cxnId="{98536BF4-B9CC-4844-92F3-D0916C1D7E2B}">
      <dgm:prSet/>
      <dgm:spPr/>
      <dgm:t>
        <a:bodyPr/>
        <a:lstStyle/>
        <a:p>
          <a:endParaRPr lang="en-US"/>
        </a:p>
      </dgm:t>
    </dgm:pt>
    <dgm:pt modelId="{2ED32F6B-0348-45E7-88E2-89974B85CD0B}" type="pres">
      <dgm:prSet presAssocID="{06E521C7-406E-432A-A527-20197B8011AF}" presName="Name0" presStyleCnt="0">
        <dgm:presLayoutVars>
          <dgm:dir/>
          <dgm:resizeHandles val="exact"/>
        </dgm:presLayoutVars>
      </dgm:prSet>
      <dgm:spPr/>
    </dgm:pt>
    <dgm:pt modelId="{265D7E9D-A790-4AF0-86B4-6DDE66D38885}" type="pres">
      <dgm:prSet presAssocID="{06E521C7-406E-432A-A527-20197B8011AF}" presName="cycle" presStyleCnt="0"/>
      <dgm:spPr/>
    </dgm:pt>
    <dgm:pt modelId="{EE29CDF9-3B15-4FCA-9924-2A5CF1A26079}" type="pres">
      <dgm:prSet presAssocID="{5A5B9AEC-2E32-456C-B1E4-AAEC0326A576}" presName="nodeFirstNode" presStyleLbl="node1" presStyleIdx="0" presStyleCnt="6">
        <dgm:presLayoutVars>
          <dgm:bulletEnabled val="1"/>
        </dgm:presLayoutVars>
      </dgm:prSet>
      <dgm:spPr/>
    </dgm:pt>
    <dgm:pt modelId="{13EE9493-9065-4B5A-88DA-90406DC41EB3}" type="pres">
      <dgm:prSet presAssocID="{92E019AA-D640-49C9-9CA5-C0CEDA332EBC}" presName="sibTransFirstNode" presStyleLbl="bgShp" presStyleIdx="0" presStyleCnt="1"/>
      <dgm:spPr/>
    </dgm:pt>
    <dgm:pt modelId="{6AD6ACF1-B54A-4849-866E-99BBC8B76028}" type="pres">
      <dgm:prSet presAssocID="{6D0E613B-0AA8-4976-BA47-6A1B80D7C790}" presName="nodeFollowingNodes" presStyleLbl="node1" presStyleIdx="1" presStyleCnt="6" custRadScaleRad="98165" custRadScaleInc="10501">
        <dgm:presLayoutVars>
          <dgm:bulletEnabled val="1"/>
        </dgm:presLayoutVars>
      </dgm:prSet>
      <dgm:spPr/>
    </dgm:pt>
    <dgm:pt modelId="{36F09EE4-783D-41D6-8B6F-7425AAA2E56A}" type="pres">
      <dgm:prSet presAssocID="{BB55FE61-2A0B-4FA4-AC28-AE66A38B72C7}" presName="nodeFollowingNodes" presStyleLbl="node1" presStyleIdx="2" presStyleCnt="6" custRadScaleRad="106709" custRadScaleInc="-23692">
        <dgm:presLayoutVars>
          <dgm:bulletEnabled val="1"/>
        </dgm:presLayoutVars>
      </dgm:prSet>
      <dgm:spPr/>
    </dgm:pt>
    <dgm:pt modelId="{313D391D-3531-4D5B-9398-5B0EDDC4F6C7}" type="pres">
      <dgm:prSet presAssocID="{F3B73841-CB9A-45DA-BF30-19C4CE8CED93}" presName="nodeFollowingNodes" presStyleLbl="node1" presStyleIdx="3" presStyleCnt="6">
        <dgm:presLayoutVars>
          <dgm:bulletEnabled val="1"/>
        </dgm:presLayoutVars>
      </dgm:prSet>
      <dgm:spPr/>
    </dgm:pt>
    <dgm:pt modelId="{5FD5D4A4-FF1C-40F5-AD89-D2CBE3D562CD}" type="pres">
      <dgm:prSet presAssocID="{184B3CA8-C4C2-450D-B300-C285297BE3F6}" presName="nodeFollowingNodes" presStyleLbl="node1" presStyleIdx="4" presStyleCnt="6" custRadScaleRad="105343" custRadScaleInc="25066">
        <dgm:presLayoutVars>
          <dgm:bulletEnabled val="1"/>
        </dgm:presLayoutVars>
      </dgm:prSet>
      <dgm:spPr/>
    </dgm:pt>
    <dgm:pt modelId="{4AE06AF5-9DC2-4EC2-BA58-C15085C444CA}" type="pres">
      <dgm:prSet presAssocID="{3C6E7AA0-C30A-4622-A35C-732BF49BC28B}" presName="nodeFollowingNodes" presStyleLbl="node1" presStyleIdx="5" presStyleCnt="6" custRadScaleRad="100238" custRadScaleInc="-11553">
        <dgm:presLayoutVars>
          <dgm:bulletEnabled val="1"/>
        </dgm:presLayoutVars>
      </dgm:prSet>
      <dgm:spPr/>
    </dgm:pt>
  </dgm:ptLst>
  <dgm:cxnLst>
    <dgm:cxn modelId="{C180CA5F-EC68-48F2-A1CB-A95F298406F8}" type="presOf" srcId="{3C6E7AA0-C30A-4622-A35C-732BF49BC28B}" destId="{4AE06AF5-9DC2-4EC2-BA58-C15085C444CA}" srcOrd="0" destOrd="0" presId="urn:microsoft.com/office/officeart/2005/8/layout/cycle3"/>
    <dgm:cxn modelId="{5949C04F-7162-42E7-9944-46A90627F6F4}" srcId="{06E521C7-406E-432A-A527-20197B8011AF}" destId="{F3B73841-CB9A-45DA-BF30-19C4CE8CED93}" srcOrd="3" destOrd="0" parTransId="{D16B2C8D-1A9A-408D-BEDE-C1CC5F2CE5FC}" sibTransId="{4AB6253C-7633-456B-A844-83E17D171B34}"/>
    <dgm:cxn modelId="{A3543450-5777-4D41-8368-19B7E9C9DA4E}" type="presOf" srcId="{6D0E613B-0AA8-4976-BA47-6A1B80D7C790}" destId="{6AD6ACF1-B54A-4849-866E-99BBC8B76028}" srcOrd="0" destOrd="0" presId="urn:microsoft.com/office/officeart/2005/8/layout/cycle3"/>
    <dgm:cxn modelId="{C05BD051-7DC8-488F-9E3C-39F9F626CA0F}" type="presOf" srcId="{F3B73841-CB9A-45DA-BF30-19C4CE8CED93}" destId="{313D391D-3531-4D5B-9398-5B0EDDC4F6C7}" srcOrd="0" destOrd="0" presId="urn:microsoft.com/office/officeart/2005/8/layout/cycle3"/>
    <dgm:cxn modelId="{774C5D8E-7FE3-4A6F-A791-9D8B04C73F2D}" type="presOf" srcId="{BB55FE61-2A0B-4FA4-AC28-AE66A38B72C7}" destId="{36F09EE4-783D-41D6-8B6F-7425AAA2E56A}" srcOrd="0" destOrd="0" presId="urn:microsoft.com/office/officeart/2005/8/layout/cycle3"/>
    <dgm:cxn modelId="{7BFE0B9D-4815-4984-94A2-8F4F19619BD2}" type="presOf" srcId="{184B3CA8-C4C2-450D-B300-C285297BE3F6}" destId="{5FD5D4A4-FF1C-40F5-AD89-D2CBE3D562CD}" srcOrd="0" destOrd="0" presId="urn:microsoft.com/office/officeart/2005/8/layout/cycle3"/>
    <dgm:cxn modelId="{21703DA2-493C-43EB-9D95-12A3F5270EF4}" type="presOf" srcId="{06E521C7-406E-432A-A527-20197B8011AF}" destId="{2ED32F6B-0348-45E7-88E2-89974B85CD0B}" srcOrd="0" destOrd="0" presId="urn:microsoft.com/office/officeart/2005/8/layout/cycle3"/>
    <dgm:cxn modelId="{8E55C6A3-9ACB-4965-8D2B-8B2222B63D18}" type="presOf" srcId="{92E019AA-D640-49C9-9CA5-C0CEDA332EBC}" destId="{13EE9493-9065-4B5A-88DA-90406DC41EB3}" srcOrd="0" destOrd="0" presId="urn:microsoft.com/office/officeart/2005/8/layout/cycle3"/>
    <dgm:cxn modelId="{958D02C7-3CEA-427A-9E83-9B2EE463397E}" srcId="{06E521C7-406E-432A-A527-20197B8011AF}" destId="{BB55FE61-2A0B-4FA4-AC28-AE66A38B72C7}" srcOrd="2" destOrd="0" parTransId="{B75C4CBC-D0D6-4E8F-9123-9E1BDB2ECF50}" sibTransId="{2A1E2075-FBFF-4FBC-9E5A-497A68C6E8BB}"/>
    <dgm:cxn modelId="{F55FF4D0-D789-4C66-AD5E-874941DD8F92}" srcId="{06E521C7-406E-432A-A527-20197B8011AF}" destId="{5A5B9AEC-2E32-456C-B1E4-AAEC0326A576}" srcOrd="0" destOrd="0" parTransId="{6BAFD2E9-4BFF-4EFC-B183-C9C77DEE4A54}" sibTransId="{92E019AA-D640-49C9-9CA5-C0CEDA332EBC}"/>
    <dgm:cxn modelId="{3318D1D5-C47D-4F59-A5C6-4080570E3D45}" srcId="{06E521C7-406E-432A-A527-20197B8011AF}" destId="{184B3CA8-C4C2-450D-B300-C285297BE3F6}" srcOrd="4" destOrd="0" parTransId="{2FE79386-228D-4886-AF3A-38B13363D7EC}" sibTransId="{72973088-0A45-439D-BA09-04C22DABCE46}"/>
    <dgm:cxn modelId="{49302FE5-1E94-4931-896C-16FF3C1A1F2D}" type="presOf" srcId="{5A5B9AEC-2E32-456C-B1E4-AAEC0326A576}" destId="{EE29CDF9-3B15-4FCA-9924-2A5CF1A26079}" srcOrd="0" destOrd="0" presId="urn:microsoft.com/office/officeart/2005/8/layout/cycle3"/>
    <dgm:cxn modelId="{D237EDED-A558-4B4D-BA20-62AA731B96BD}" srcId="{06E521C7-406E-432A-A527-20197B8011AF}" destId="{6D0E613B-0AA8-4976-BA47-6A1B80D7C790}" srcOrd="1" destOrd="0" parTransId="{083F9903-09D8-4505-9D3C-B4C7612F44A7}" sibTransId="{8909DB04-92A6-429E-A5D8-ECEA38C8B206}"/>
    <dgm:cxn modelId="{98536BF4-B9CC-4844-92F3-D0916C1D7E2B}" srcId="{06E521C7-406E-432A-A527-20197B8011AF}" destId="{3C6E7AA0-C30A-4622-A35C-732BF49BC28B}" srcOrd="5" destOrd="0" parTransId="{29ECD56B-1E78-4019-8051-2D23EEC72A41}" sibTransId="{37528F12-58D2-4907-8875-7D1D79412252}"/>
    <dgm:cxn modelId="{8E03E345-2528-4549-BC72-7B0D54CE769A}" type="presParOf" srcId="{2ED32F6B-0348-45E7-88E2-89974B85CD0B}" destId="{265D7E9D-A790-4AF0-86B4-6DDE66D38885}" srcOrd="0" destOrd="0" presId="urn:microsoft.com/office/officeart/2005/8/layout/cycle3"/>
    <dgm:cxn modelId="{3FE96A8C-538F-4AFE-83DC-43852E3E61E9}" type="presParOf" srcId="{265D7E9D-A790-4AF0-86B4-6DDE66D38885}" destId="{EE29CDF9-3B15-4FCA-9924-2A5CF1A26079}" srcOrd="0" destOrd="0" presId="urn:microsoft.com/office/officeart/2005/8/layout/cycle3"/>
    <dgm:cxn modelId="{1B5BC551-C7EC-4B1F-9497-C28A5F6F9F2C}" type="presParOf" srcId="{265D7E9D-A790-4AF0-86B4-6DDE66D38885}" destId="{13EE9493-9065-4B5A-88DA-90406DC41EB3}" srcOrd="1" destOrd="0" presId="urn:microsoft.com/office/officeart/2005/8/layout/cycle3"/>
    <dgm:cxn modelId="{CC0C52FE-66A0-4F87-A24C-448760EA7575}" type="presParOf" srcId="{265D7E9D-A790-4AF0-86B4-6DDE66D38885}" destId="{6AD6ACF1-B54A-4849-866E-99BBC8B76028}" srcOrd="2" destOrd="0" presId="urn:microsoft.com/office/officeart/2005/8/layout/cycle3"/>
    <dgm:cxn modelId="{18472E9D-24A2-462E-97CF-20FE983C5166}" type="presParOf" srcId="{265D7E9D-A790-4AF0-86B4-6DDE66D38885}" destId="{36F09EE4-783D-41D6-8B6F-7425AAA2E56A}" srcOrd="3" destOrd="0" presId="urn:microsoft.com/office/officeart/2005/8/layout/cycle3"/>
    <dgm:cxn modelId="{39E19329-BFCD-44C9-B09D-5B3656EB8762}" type="presParOf" srcId="{265D7E9D-A790-4AF0-86B4-6DDE66D38885}" destId="{313D391D-3531-4D5B-9398-5B0EDDC4F6C7}" srcOrd="4" destOrd="0" presId="urn:microsoft.com/office/officeart/2005/8/layout/cycle3"/>
    <dgm:cxn modelId="{7D9503E7-72A6-404E-A6FB-72BCC6A744B2}" type="presParOf" srcId="{265D7E9D-A790-4AF0-86B4-6DDE66D38885}" destId="{5FD5D4A4-FF1C-40F5-AD89-D2CBE3D562CD}" srcOrd="5" destOrd="0" presId="urn:microsoft.com/office/officeart/2005/8/layout/cycle3"/>
    <dgm:cxn modelId="{3A4AC466-A122-4664-B1EA-B5E683698885}" type="presParOf" srcId="{265D7E9D-A790-4AF0-86B4-6DDE66D38885}" destId="{4AE06AF5-9DC2-4EC2-BA58-C15085C444CA}"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EDF48-FC4C-4F3F-BA1E-8A72372619E9}">
      <dsp:nvSpPr>
        <dsp:cNvPr id="0" name=""/>
        <dsp:cNvSpPr/>
      </dsp:nvSpPr>
      <dsp:spPr>
        <a:xfrm>
          <a:off x="-4153700" y="-637419"/>
          <a:ext cx="4949373" cy="4949373"/>
        </a:xfrm>
        <a:prstGeom prst="blockArc">
          <a:avLst>
            <a:gd name="adj1" fmla="val 18900000"/>
            <a:gd name="adj2" fmla="val 2700000"/>
            <a:gd name="adj3" fmla="val 43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9DA93-7ECD-477E-AA80-584F8E515302}">
      <dsp:nvSpPr>
        <dsp:cNvPr id="0" name=""/>
        <dsp:cNvSpPr/>
      </dsp:nvSpPr>
      <dsp:spPr>
        <a:xfrm>
          <a:off x="511698" y="367453"/>
          <a:ext cx="5923945" cy="734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32"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Bring together diverse stakeholders to discuss South Platte salinity concerns and needs</a:t>
          </a:r>
        </a:p>
      </dsp:txBody>
      <dsp:txXfrm>
        <a:off x="511698" y="367453"/>
        <a:ext cx="5923945" cy="734906"/>
      </dsp:txXfrm>
    </dsp:sp>
    <dsp:sp modelId="{90CE2325-2584-4198-9B27-A6479ED01261}">
      <dsp:nvSpPr>
        <dsp:cNvPr id="0" name=""/>
        <dsp:cNvSpPr/>
      </dsp:nvSpPr>
      <dsp:spPr>
        <a:xfrm>
          <a:off x="52381" y="275590"/>
          <a:ext cx="918633" cy="9186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9F7444-5475-4390-9785-1723D17599D9}">
      <dsp:nvSpPr>
        <dsp:cNvPr id="0" name=""/>
        <dsp:cNvSpPr/>
      </dsp:nvSpPr>
      <dsp:spPr>
        <a:xfrm>
          <a:off x="778837" y="1469813"/>
          <a:ext cx="5656806" cy="734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32"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Guide ongoing and future South Platte salinity research based on stakeholder needs</a:t>
          </a:r>
        </a:p>
      </dsp:txBody>
      <dsp:txXfrm>
        <a:off x="778837" y="1469813"/>
        <a:ext cx="5656806" cy="734906"/>
      </dsp:txXfrm>
    </dsp:sp>
    <dsp:sp modelId="{BC6DBC02-04C6-4BEC-B55E-EDF279E31E2B}">
      <dsp:nvSpPr>
        <dsp:cNvPr id="0" name=""/>
        <dsp:cNvSpPr/>
      </dsp:nvSpPr>
      <dsp:spPr>
        <a:xfrm>
          <a:off x="319520" y="1377950"/>
          <a:ext cx="918633" cy="9186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FA2FE-7DAD-4E9F-8714-1597BBAE6E66}">
      <dsp:nvSpPr>
        <dsp:cNvPr id="0" name=""/>
        <dsp:cNvSpPr/>
      </dsp:nvSpPr>
      <dsp:spPr>
        <a:xfrm>
          <a:off x="511698" y="2572173"/>
          <a:ext cx="5923945" cy="734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32"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Develop collaborative solutions</a:t>
          </a:r>
        </a:p>
      </dsp:txBody>
      <dsp:txXfrm>
        <a:off x="511698" y="2572173"/>
        <a:ext cx="5923945" cy="734906"/>
      </dsp:txXfrm>
    </dsp:sp>
    <dsp:sp modelId="{2AB60E0C-F054-49FF-8386-E5891B8920A4}">
      <dsp:nvSpPr>
        <dsp:cNvPr id="0" name=""/>
        <dsp:cNvSpPr/>
      </dsp:nvSpPr>
      <dsp:spPr>
        <a:xfrm>
          <a:off x="52381" y="2480310"/>
          <a:ext cx="918633" cy="9186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E9493-9065-4B5A-88DA-90406DC41EB3}">
      <dsp:nvSpPr>
        <dsp:cNvPr id="0" name=""/>
        <dsp:cNvSpPr/>
      </dsp:nvSpPr>
      <dsp:spPr>
        <a:xfrm>
          <a:off x="1630503" y="-6270"/>
          <a:ext cx="5929560" cy="5929560"/>
        </a:xfrm>
        <a:prstGeom prst="circularArrow">
          <a:avLst>
            <a:gd name="adj1" fmla="val 5274"/>
            <a:gd name="adj2" fmla="val 312630"/>
            <a:gd name="adj3" fmla="val 14215327"/>
            <a:gd name="adj4" fmla="val 17134515"/>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29CDF9-3B15-4FCA-9924-2A5CF1A26079}">
      <dsp:nvSpPr>
        <dsp:cNvPr id="0" name=""/>
        <dsp:cNvSpPr/>
      </dsp:nvSpPr>
      <dsp:spPr>
        <a:xfrm>
          <a:off x="3459925" y="736"/>
          <a:ext cx="2270716" cy="1135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Stakeholder Group:</a:t>
          </a:r>
        </a:p>
        <a:p>
          <a:pPr marL="0" lvl="0" indent="0" algn="ctr" defTabSz="622300">
            <a:lnSpc>
              <a:spcPct val="90000"/>
            </a:lnSpc>
            <a:spcBef>
              <a:spcPct val="0"/>
            </a:spcBef>
            <a:spcAft>
              <a:spcPct val="35000"/>
            </a:spcAft>
            <a:buNone/>
          </a:pPr>
          <a:r>
            <a:rPr lang="en-US" sz="1400" kern="1200" dirty="0"/>
            <a:t>Identify key issues and needs</a:t>
          </a:r>
        </a:p>
      </dsp:txBody>
      <dsp:txXfrm>
        <a:off x="3515349" y="56160"/>
        <a:ext cx="2159868" cy="1024510"/>
      </dsp:txXfrm>
    </dsp:sp>
    <dsp:sp modelId="{6AD6ACF1-B54A-4849-866E-99BBC8B76028}">
      <dsp:nvSpPr>
        <dsp:cNvPr id="0" name=""/>
        <dsp:cNvSpPr/>
      </dsp:nvSpPr>
      <dsp:spPr>
        <a:xfrm>
          <a:off x="5606968" y="1423267"/>
          <a:ext cx="2270716" cy="1135358"/>
        </a:xfrm>
        <a:prstGeom prst="round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Technical Team:</a:t>
          </a:r>
        </a:p>
        <a:p>
          <a:pPr marL="0" lvl="0" indent="0" algn="ctr" defTabSz="622300">
            <a:lnSpc>
              <a:spcPct val="90000"/>
            </a:lnSpc>
            <a:spcBef>
              <a:spcPct val="0"/>
            </a:spcBef>
            <a:spcAft>
              <a:spcPct val="35000"/>
            </a:spcAft>
            <a:buNone/>
          </a:pPr>
          <a:r>
            <a:rPr lang="en-US" sz="1400" kern="1200" dirty="0"/>
            <a:t> Formulate research questions &amp; guidelines</a:t>
          </a:r>
        </a:p>
      </dsp:txBody>
      <dsp:txXfrm>
        <a:off x="5662392" y="1478691"/>
        <a:ext cx="2159868" cy="1024510"/>
      </dsp:txXfrm>
    </dsp:sp>
    <dsp:sp modelId="{36F09EE4-783D-41D6-8B6F-7425AAA2E56A}">
      <dsp:nvSpPr>
        <dsp:cNvPr id="0" name=""/>
        <dsp:cNvSpPr/>
      </dsp:nvSpPr>
      <dsp:spPr>
        <a:xfrm>
          <a:off x="5903720" y="3191585"/>
          <a:ext cx="2270716" cy="113535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Scientists/Researchers: </a:t>
          </a:r>
        </a:p>
        <a:p>
          <a:pPr marL="0" lvl="0" indent="0" algn="ctr" defTabSz="622300">
            <a:lnSpc>
              <a:spcPct val="90000"/>
            </a:lnSpc>
            <a:spcBef>
              <a:spcPct val="0"/>
            </a:spcBef>
            <a:spcAft>
              <a:spcPct val="35000"/>
            </a:spcAft>
            <a:buNone/>
          </a:pPr>
          <a:r>
            <a:rPr lang="en-US" sz="1400" kern="1200" dirty="0"/>
            <a:t>Submit proposals to Technical Team</a:t>
          </a:r>
        </a:p>
      </dsp:txBody>
      <dsp:txXfrm>
        <a:off x="5959144" y="3247009"/>
        <a:ext cx="2159868" cy="1024510"/>
      </dsp:txXfrm>
    </dsp:sp>
    <dsp:sp modelId="{313D391D-3531-4D5B-9398-5B0EDDC4F6C7}">
      <dsp:nvSpPr>
        <dsp:cNvPr id="0" name=""/>
        <dsp:cNvSpPr/>
      </dsp:nvSpPr>
      <dsp:spPr>
        <a:xfrm>
          <a:off x="3459925" y="4811738"/>
          <a:ext cx="2270716" cy="113535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Technical Team:</a:t>
          </a:r>
        </a:p>
        <a:p>
          <a:pPr marL="0" lvl="0" indent="0" algn="ctr" defTabSz="622300">
            <a:lnSpc>
              <a:spcPct val="90000"/>
            </a:lnSpc>
            <a:spcBef>
              <a:spcPct val="0"/>
            </a:spcBef>
            <a:spcAft>
              <a:spcPct val="35000"/>
            </a:spcAft>
            <a:buNone/>
          </a:pPr>
          <a:r>
            <a:rPr lang="en-US" sz="1400" kern="1200" dirty="0"/>
            <a:t>Review proposals </a:t>
          </a:r>
          <a:r>
            <a:rPr lang="en-US" sz="1400" kern="1200"/>
            <a:t>&amp; give funding </a:t>
          </a:r>
          <a:r>
            <a:rPr lang="en-US" sz="1400" kern="1200" dirty="0"/>
            <a:t>recommendation</a:t>
          </a:r>
        </a:p>
      </dsp:txBody>
      <dsp:txXfrm>
        <a:off x="3515349" y="4867162"/>
        <a:ext cx="2159868" cy="1024510"/>
      </dsp:txXfrm>
    </dsp:sp>
    <dsp:sp modelId="{5FD5D4A4-FF1C-40F5-AD89-D2CBE3D562CD}">
      <dsp:nvSpPr>
        <dsp:cNvPr id="0" name=""/>
        <dsp:cNvSpPr/>
      </dsp:nvSpPr>
      <dsp:spPr>
        <a:xfrm>
          <a:off x="1038035" y="3151720"/>
          <a:ext cx="2270716" cy="1135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Funding Committee (subgroup of stakeholders):</a:t>
          </a:r>
        </a:p>
        <a:p>
          <a:pPr marL="0" lvl="0" indent="0" algn="ctr" defTabSz="622300">
            <a:lnSpc>
              <a:spcPct val="90000"/>
            </a:lnSpc>
            <a:spcBef>
              <a:spcPct val="0"/>
            </a:spcBef>
            <a:spcAft>
              <a:spcPct val="35000"/>
            </a:spcAft>
            <a:buNone/>
          </a:pPr>
          <a:r>
            <a:rPr lang="en-US" sz="1400" kern="1200" dirty="0"/>
            <a:t>Fund proposals</a:t>
          </a:r>
        </a:p>
      </dsp:txBody>
      <dsp:txXfrm>
        <a:off x="1093459" y="3207144"/>
        <a:ext cx="2159868" cy="1024510"/>
      </dsp:txXfrm>
    </dsp:sp>
    <dsp:sp modelId="{4AE06AF5-9DC2-4EC2-BA58-C15085C444CA}">
      <dsp:nvSpPr>
        <dsp:cNvPr id="0" name=""/>
        <dsp:cNvSpPr/>
      </dsp:nvSpPr>
      <dsp:spPr>
        <a:xfrm>
          <a:off x="1258162" y="1423256"/>
          <a:ext cx="2270716" cy="113535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Scientists/Researchers:</a:t>
          </a:r>
        </a:p>
        <a:p>
          <a:pPr marL="0" lvl="0" indent="0" algn="ctr" defTabSz="622300">
            <a:lnSpc>
              <a:spcPct val="90000"/>
            </a:lnSpc>
            <a:spcBef>
              <a:spcPct val="0"/>
            </a:spcBef>
            <a:spcAft>
              <a:spcPct val="35000"/>
            </a:spcAft>
            <a:buNone/>
          </a:pPr>
          <a:r>
            <a:rPr lang="en-US" sz="1400" kern="1200" dirty="0"/>
            <a:t> Share &amp; revise research results &amp; information</a:t>
          </a:r>
        </a:p>
      </dsp:txBody>
      <dsp:txXfrm>
        <a:off x="1313586" y="1478680"/>
        <a:ext cx="2159868" cy="102451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3A3756-C6CF-90BF-9B69-28566749D3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0F5F348C-F0AD-F363-6C4E-954023F8510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D808F55-936D-4E63-86D0-B38CD5CB3F92}" type="datetimeFigureOut">
              <a:rPr lang="en-US"/>
              <a:pPr>
                <a:defRPr/>
              </a:pPr>
              <a:t>1/8/2024</a:t>
            </a:fld>
            <a:endParaRPr lang="en-US"/>
          </a:p>
        </p:txBody>
      </p:sp>
      <p:sp>
        <p:nvSpPr>
          <p:cNvPr id="4" name="Slide Image Placeholder 3">
            <a:extLst>
              <a:ext uri="{FF2B5EF4-FFF2-40B4-BE49-F238E27FC236}">
                <a16:creationId xmlns:a16="http://schemas.microsoft.com/office/drawing/2014/main" id="{DB3DEF94-AF82-93DE-357E-033FDE63CE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3DFF66C-17A5-4F60-DE65-D607628F010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0957CFF-6E1B-1C4D-6265-D1E7CDF5EA1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48C72378-D951-725D-05B0-20CC1A51C74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7717D93B-77E0-4025-8DCF-983D57800AD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a:t>
            </a:r>
          </a:p>
        </p:txBody>
      </p:sp>
      <p:sp>
        <p:nvSpPr>
          <p:cNvPr id="4" name="Slide Number Placeholder 3"/>
          <p:cNvSpPr>
            <a:spLocks noGrp="1"/>
          </p:cNvSpPr>
          <p:nvPr>
            <p:ph type="sldNum" sz="quarter" idx="5"/>
          </p:nvPr>
        </p:nvSpPr>
        <p:spPr/>
        <p:txBody>
          <a:bodyPr/>
          <a:lstStyle/>
          <a:p>
            <a:fld id="{1A032F50-0B60-B34B-8422-4E195A5AE2C1}" type="slidenum">
              <a:rPr lang="en-US" smtClean="0"/>
              <a:t>1</a:t>
            </a:fld>
            <a:endParaRPr lang="en-US"/>
          </a:p>
        </p:txBody>
      </p:sp>
    </p:spTree>
    <p:extLst>
      <p:ext uri="{BB962C8B-B14F-4D97-AF65-F5344CB8AC3E}">
        <p14:creationId xmlns:p14="http://schemas.microsoft.com/office/powerpoint/2010/main" val="374420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agreed upon by stakeholders spring 2023</a:t>
            </a:r>
          </a:p>
          <a:p>
            <a:pPr marL="171450" indent="-171450">
              <a:buFont typeface="Arial" panose="020B0604020202020204" pitchFamily="34" charset="0"/>
              <a:buChar char="•"/>
            </a:pPr>
            <a:r>
              <a:rPr lang="en-US" dirty="0"/>
              <a:t>It is iterative – continue to identify new issues and next steps as results come in.</a:t>
            </a:r>
          </a:p>
        </p:txBody>
      </p:sp>
      <p:sp>
        <p:nvSpPr>
          <p:cNvPr id="4" name="Slide Number Placeholder 3"/>
          <p:cNvSpPr>
            <a:spLocks noGrp="1"/>
          </p:cNvSpPr>
          <p:nvPr>
            <p:ph type="sldNum" sz="quarter" idx="5"/>
          </p:nvPr>
        </p:nvSpPr>
        <p:spPr/>
        <p:txBody>
          <a:bodyPr/>
          <a:lstStyle/>
          <a:p>
            <a:pPr>
              <a:defRPr/>
            </a:pPr>
            <a:fld id="{7717D93B-77E0-4025-8DCF-983D57800AD1}" type="slidenum">
              <a:rPr lang="en-US" smtClean="0"/>
              <a:pPr>
                <a:defRPr/>
              </a:pPr>
              <a:t>11</a:t>
            </a:fld>
            <a:endParaRPr lang="en-US"/>
          </a:p>
        </p:txBody>
      </p:sp>
    </p:spTree>
    <p:extLst>
      <p:ext uri="{BB962C8B-B14F-4D97-AF65-F5344CB8AC3E}">
        <p14:creationId xmlns:p14="http://schemas.microsoft.com/office/powerpoint/2010/main" val="177855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7A15244E-B6B7-16A5-C3DD-B1109B4C11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4A3B268-9C79-A8C5-81C4-D80F4F6D94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Overview of stakeholder concerns &amp; needs activities – won’t go into all of the detail on this.</a:t>
            </a:r>
          </a:p>
          <a:p>
            <a:pPr eaLnBrk="1" hangingPunct="1"/>
            <a:r>
              <a:rPr lang="en-US" altLang="en-US" dirty="0"/>
              <a:t>Technical team turned these into research questions</a:t>
            </a:r>
          </a:p>
        </p:txBody>
      </p:sp>
      <p:sp>
        <p:nvSpPr>
          <p:cNvPr id="24580" name="Slide Number Placeholder 3">
            <a:extLst>
              <a:ext uri="{FF2B5EF4-FFF2-40B4-BE49-F238E27FC236}">
                <a16:creationId xmlns:a16="http://schemas.microsoft.com/office/drawing/2014/main" id="{3FCAB513-5AE7-59B8-6978-57FB01A2C0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fld id="{62F8B794-8E1B-43A9-B79E-939C3CFBF849}"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17D93B-77E0-4025-8DCF-983D57800AD1}" type="slidenum">
              <a:rPr lang="en-US" smtClean="0"/>
              <a:pPr>
                <a:defRPr/>
              </a:pPr>
              <a:t>16</a:t>
            </a:fld>
            <a:endParaRPr lang="en-US"/>
          </a:p>
        </p:txBody>
      </p:sp>
    </p:spTree>
    <p:extLst>
      <p:ext uri="{BB962C8B-B14F-4D97-AF65-F5344CB8AC3E}">
        <p14:creationId xmlns:p14="http://schemas.microsoft.com/office/powerpoint/2010/main" val="53595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100" dirty="0"/>
              <a:t>South Platte tributaries and mainstem run through some of the most densely populated areas in Colorado, as well as largest concentration of irrigated agriculture with ~700K acres. </a:t>
            </a:r>
          </a:p>
          <a:p>
            <a:pPr marL="171450" indent="-171450">
              <a:buFont typeface="Arial" panose="020B0604020202020204" pitchFamily="34" charset="0"/>
              <a:buChar char="•"/>
            </a:pPr>
            <a:r>
              <a:rPr lang="en-US" sz="1100" dirty="0"/>
              <a:t>Irrigated agriculture accounts of 85% of water diversions in the basin – highest producing basin in CO in terms of value of products sold. Primarily corn, hay, wheat, some vegetable crops.</a:t>
            </a:r>
          </a:p>
          <a:p>
            <a:pPr marL="171450" indent="-171450">
              <a:buFont typeface="Arial" panose="020B0604020202020204" pitchFamily="34" charset="0"/>
              <a:buChar char="•"/>
            </a:pPr>
            <a:r>
              <a:rPr lang="en-US" sz="1100" dirty="0"/>
              <a:t>South Platte River basin also includes 70% of CO’s population – includes wastewater and stormwater discharge into the river.</a:t>
            </a:r>
          </a:p>
        </p:txBody>
      </p:sp>
      <p:sp>
        <p:nvSpPr>
          <p:cNvPr id="4" name="Slide Number Placeholder 3"/>
          <p:cNvSpPr>
            <a:spLocks noGrp="1"/>
          </p:cNvSpPr>
          <p:nvPr>
            <p:ph type="sldNum" sz="quarter" idx="5"/>
          </p:nvPr>
        </p:nvSpPr>
        <p:spPr/>
        <p:txBody>
          <a:bodyPr/>
          <a:lstStyle/>
          <a:p>
            <a:fld id="{47EEA868-0919-4A35-9BAE-CF0B8CED4AAE}" type="slidenum">
              <a:rPr lang="en-US" smtClean="0"/>
              <a:t>2</a:t>
            </a:fld>
            <a:endParaRPr lang="en-US"/>
          </a:p>
        </p:txBody>
      </p:sp>
    </p:spTree>
    <p:extLst>
      <p:ext uri="{BB962C8B-B14F-4D97-AF65-F5344CB8AC3E}">
        <p14:creationId xmlns:p14="http://schemas.microsoft.com/office/powerpoint/2010/main" val="223703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17D93B-77E0-4025-8DCF-983D57800AD1}" type="slidenum">
              <a:rPr lang="en-US" smtClean="0"/>
              <a:pPr>
                <a:defRPr/>
              </a:pPr>
              <a:t>4</a:t>
            </a:fld>
            <a:endParaRPr lang="en-US"/>
          </a:p>
        </p:txBody>
      </p:sp>
    </p:spTree>
    <p:extLst>
      <p:ext uri="{BB962C8B-B14F-4D97-AF65-F5344CB8AC3E}">
        <p14:creationId xmlns:p14="http://schemas.microsoft.com/office/powerpoint/2010/main" val="235184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CDF22ED-1D48-3929-2A53-0453BE649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7BA04FC3-2E5D-9212-7E54-960A571624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r>
              <a:rPr lang="en-US" altLang="en-US" dirty="0"/>
              <a:t>Water used and reused 7x in South Platte River Basin. Salts coming in from bedrock, also through treatment process in some municipalities, stormwater &amp; deicing.</a:t>
            </a:r>
          </a:p>
          <a:p>
            <a:pPr marL="0" indent="0" eaLnBrk="1" hangingPunct="1">
              <a:spcBef>
                <a:spcPct val="0"/>
              </a:spcBef>
              <a:buFont typeface="Arial" panose="020B0604020202020204" pitchFamily="34" charset="0"/>
              <a:buNone/>
            </a:pPr>
            <a:r>
              <a:rPr lang="en-US" altLang="en-US" dirty="0"/>
              <a:t>When used for irrigation, water evaporates, leaves salt in soil and they accumulate over time. Salts in groundwater – irrigate land, evaporate. </a:t>
            </a:r>
          </a:p>
          <a:p>
            <a:pPr marL="0" indent="0" eaLnBrk="1" hangingPunct="1">
              <a:spcBef>
                <a:spcPct val="0"/>
              </a:spcBef>
              <a:buFont typeface="Arial" panose="020B0604020202020204" pitchFamily="34" charset="0"/>
              <a:buNone/>
            </a:pPr>
            <a:r>
              <a:rPr lang="en-US" altLang="en-US" dirty="0"/>
              <a:t>How will more efficient water use in ag impact salinity? Less water available for flushing salts from soil.</a:t>
            </a:r>
          </a:p>
          <a:p>
            <a:pPr marL="0" indent="0" eaLnBrk="1" hangingPunct="1">
              <a:spcBef>
                <a:spcPct val="0"/>
              </a:spcBef>
              <a:buFont typeface="Arial" panose="020B0604020202020204" pitchFamily="34" charset="0"/>
              <a:buNone/>
            </a:pPr>
            <a:r>
              <a:rPr lang="en-US" altLang="en-US" dirty="0"/>
              <a:t>Some crops are less salt tolerant. Already can’t grow dry beans in NE CO due to salinity. </a:t>
            </a:r>
          </a:p>
        </p:txBody>
      </p:sp>
      <p:sp>
        <p:nvSpPr>
          <p:cNvPr id="14340" name="Slide Number Placeholder 3">
            <a:extLst>
              <a:ext uri="{FF2B5EF4-FFF2-40B4-BE49-F238E27FC236}">
                <a16:creationId xmlns:a16="http://schemas.microsoft.com/office/drawing/2014/main" id="{1ECF1558-3825-8ABF-0FC8-88E28FD374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fld id="{0A81F330-1CEA-46DC-93B9-7D93A48BF804}" type="slidenum">
              <a:rPr lang="en-US" altLang="en-US" smtClean="0"/>
              <a:pPr/>
              <a:t>5</a:t>
            </a:fld>
            <a:endParaRPr lang="en-US" altLang="en-US"/>
          </a:p>
        </p:txBody>
      </p:sp>
    </p:spTree>
    <p:extLst>
      <p:ext uri="{BB962C8B-B14F-4D97-AF65-F5344CB8AC3E}">
        <p14:creationId xmlns:p14="http://schemas.microsoft.com/office/powerpoint/2010/main" val="120809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Growing concern about salinization</a:t>
            </a:r>
          </a:p>
          <a:p>
            <a:pPr marL="171450" indent="-171450">
              <a:buFont typeface="Arial" panose="020B0604020202020204" pitchFamily="34" charset="0"/>
              <a:buChar char="•"/>
            </a:pPr>
            <a:r>
              <a:rPr lang="en-US" dirty="0"/>
              <a:t>Limited data</a:t>
            </a:r>
          </a:p>
          <a:p>
            <a:pPr marL="171450" indent="-171450">
              <a:buFont typeface="Arial" panose="020B0604020202020204" pitchFamily="34" charset="0"/>
              <a:buChar char="•"/>
            </a:pPr>
            <a:r>
              <a:rPr lang="en-US" dirty="0"/>
              <a:t>Sources, concentrations, loading, extent of problem and impacts</a:t>
            </a:r>
          </a:p>
        </p:txBody>
      </p:sp>
      <p:sp>
        <p:nvSpPr>
          <p:cNvPr id="4" name="Slide Number Placeholder 3"/>
          <p:cNvSpPr>
            <a:spLocks noGrp="1"/>
          </p:cNvSpPr>
          <p:nvPr>
            <p:ph type="sldNum" sz="quarter" idx="5"/>
          </p:nvPr>
        </p:nvSpPr>
        <p:spPr/>
        <p:txBody>
          <a:bodyPr/>
          <a:lstStyle/>
          <a:p>
            <a:pPr>
              <a:defRPr/>
            </a:pPr>
            <a:fld id="{7717D93B-77E0-4025-8DCF-983D57800AD1}" type="slidenum">
              <a:rPr lang="en-US" smtClean="0"/>
              <a:pPr>
                <a:defRPr/>
              </a:pPr>
              <a:t>6</a:t>
            </a:fld>
            <a:endParaRPr lang="en-US"/>
          </a:p>
        </p:txBody>
      </p:sp>
    </p:spTree>
    <p:extLst>
      <p:ext uri="{BB962C8B-B14F-4D97-AF65-F5344CB8AC3E}">
        <p14:creationId xmlns:p14="http://schemas.microsoft.com/office/powerpoint/2010/main" val="192908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CDF22ED-1D48-3929-2A53-0453BE649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7BA04FC3-2E5D-9212-7E54-960A571624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Image credit:</a:t>
            </a:r>
          </a:p>
          <a:p>
            <a:pPr eaLnBrk="1" hangingPunct="1">
              <a:spcBef>
                <a:spcPct val="0"/>
              </a:spcBef>
            </a:pPr>
            <a:r>
              <a:rPr lang="en-US" altLang="en-US" dirty="0"/>
              <a:t>U.S. Geological Survey map of the South Platte River watershed that shows land use, urban centers, and key flow monitoring stations (triangles). Yellow stars added to show Waterton Canyon and Julesburg focus for stakeholder group</a:t>
            </a:r>
          </a:p>
          <a:p>
            <a:pPr eaLnBrk="1" hangingPunct="1">
              <a:spcBef>
                <a:spcPct val="0"/>
              </a:spcBef>
            </a:pPr>
            <a:endParaRPr lang="en-US" altLang="en-US" dirty="0"/>
          </a:p>
        </p:txBody>
      </p:sp>
      <p:sp>
        <p:nvSpPr>
          <p:cNvPr id="14340" name="Slide Number Placeholder 3">
            <a:extLst>
              <a:ext uri="{FF2B5EF4-FFF2-40B4-BE49-F238E27FC236}">
                <a16:creationId xmlns:a16="http://schemas.microsoft.com/office/drawing/2014/main" id="{1ECF1558-3825-8ABF-0FC8-88E28FD374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fld id="{0A81F330-1CEA-46DC-93B9-7D93A48BF804}"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F18B7D2-E4A6-AD52-8A1A-8BA14A874F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A63A8E90-957A-5E10-830E-23B4F4371F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Photo credits:</a:t>
            </a:r>
          </a:p>
          <a:p>
            <a:pPr eaLnBrk="1" hangingPunct="1">
              <a:spcBef>
                <a:spcPct val="0"/>
              </a:spcBef>
            </a:pPr>
            <a:r>
              <a:rPr lang="en-US" altLang="en-US" dirty="0"/>
              <a:t>Chatfield State Park: https://www.outtherecolorado.com/category/6-things/chatfield-state-park-6-things-to-know-before-your-visit/article_5e0d86cd-c978-58d0-a961-7ffec9f2e1c7.html</a:t>
            </a:r>
          </a:p>
          <a:p>
            <a:pPr eaLnBrk="1" hangingPunct="1">
              <a:spcBef>
                <a:spcPct val="0"/>
              </a:spcBef>
            </a:pPr>
            <a:r>
              <a:rPr lang="en-US" altLang="en-US" dirty="0"/>
              <a:t>Tubing in Denver: https://www.uncovercolorado.com/river-tubing-kayaking/south-platte-river/</a:t>
            </a:r>
          </a:p>
          <a:p>
            <a:pPr eaLnBrk="1" hangingPunct="1">
              <a:spcBef>
                <a:spcPct val="0"/>
              </a:spcBef>
            </a:pPr>
            <a:r>
              <a:rPr lang="en-US" altLang="en-US" dirty="0"/>
              <a:t>South Platte near Evans: https://www.watereducationcolorado.org/fresh-water-news/is-the-south-platte-river-too-salty-new-study-to-examine-toxicity/</a:t>
            </a:r>
          </a:p>
          <a:p>
            <a:pPr eaLnBrk="1" hangingPunct="1">
              <a:spcBef>
                <a:spcPct val="0"/>
              </a:spcBef>
            </a:pPr>
            <a:r>
              <a:rPr lang="en-US" altLang="en-US" dirty="0"/>
              <a:t>Fort Morgan: https://www.usnews.com/news/us/articles/2022-05-18/colorado-nebraska-jostle-over-water-rights-amid-drought</a:t>
            </a:r>
          </a:p>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70B4CD3D-C661-5FCE-D6AA-B0533D84C3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fld id="{751C22B1-C470-46BB-9694-4B4137F3D2C4}"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5CADEE1-9EC2-E40A-5942-395F581519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2CC6A5C-3698-205A-2835-ECC455C5F2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a:extLst>
              <a:ext uri="{FF2B5EF4-FFF2-40B4-BE49-F238E27FC236}">
                <a16:creationId xmlns:a16="http://schemas.microsoft.com/office/drawing/2014/main" id="{93391632-9523-4151-999E-972A2F951F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fld id="{B8745E37-DD31-43E9-B637-646142ABB5B4}"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5CADEE1-9EC2-E40A-5942-395F581519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2CC6A5C-3698-205A-2835-ECC455C5F2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a:t>Focused on shared and transparent process and set stakeholder roles and expectations.</a:t>
            </a:r>
          </a:p>
          <a:p>
            <a:pPr marL="171450" indent="-171450" eaLnBrk="1" hangingPunct="1">
              <a:spcBef>
                <a:spcPct val="0"/>
              </a:spcBef>
              <a:buFont typeface="Arial" panose="020B0604020202020204" pitchFamily="34" charset="0"/>
              <a:buChar char="•"/>
            </a:pPr>
            <a:r>
              <a:rPr lang="en-US" altLang="en-US" dirty="0"/>
              <a:t>Identified stakeholder concerns and needs, those turned into research questions.</a:t>
            </a:r>
          </a:p>
          <a:p>
            <a:pPr marL="171450" indent="-171450">
              <a:buFont typeface="Arial" panose="020B0604020202020204" pitchFamily="34" charset="0"/>
              <a:buChar char="•"/>
            </a:pPr>
            <a:r>
              <a:rPr lang="en-US" altLang="en-US" dirty="0"/>
              <a:t>These research questions will guide proposals and proposal funding in the future. </a:t>
            </a:r>
          </a:p>
          <a:p>
            <a:pPr marL="171450" indent="-171450">
              <a:buFont typeface="Arial" panose="020B0604020202020204" pitchFamily="34" charset="0"/>
              <a:buChar char="•"/>
            </a:pPr>
            <a:r>
              <a:rPr lang="en-US" altLang="en-US" b="0" dirty="0"/>
              <a:t>Will support research that is relevant to the stakeholders and going to address their concerns and needs.</a:t>
            </a:r>
          </a:p>
          <a:p>
            <a:pPr marL="171450" indent="-171450">
              <a:buFont typeface="Arial" panose="020B0604020202020204" pitchFamily="34" charset="0"/>
              <a:buChar char="•"/>
            </a:pPr>
            <a:r>
              <a:rPr lang="en-US" altLang="en-US" b="0" dirty="0"/>
              <a:t>With additional research on characterization of the salinity issues, will be able to then identify effective mitigation strategies based on the source and trends. </a:t>
            </a:r>
          </a:p>
          <a:p>
            <a:pPr marL="171450" indent="-171450">
              <a:buFont typeface="Arial" panose="020B0604020202020204" pitchFamily="34" charset="0"/>
              <a:buChar char="•"/>
            </a:pPr>
            <a:r>
              <a:rPr lang="en-US" altLang="en-US" b="0" dirty="0"/>
              <a:t>Current proposed research: additional data collection on sources, sinks, loads. Proposal for salinity modeling in basin to assess interaction of land and water management with salinity. </a:t>
            </a:r>
          </a:p>
          <a:p>
            <a:pPr marL="171450" indent="-171450">
              <a:buFont typeface="Arial" panose="020B0604020202020204" pitchFamily="34" charset="0"/>
              <a:buChar char="•"/>
            </a:pPr>
            <a:r>
              <a:rPr lang="en-US" altLang="en-US" b="0" dirty="0"/>
              <a:t>Also municipalities are considering different water treatment options – reverse osmosis as well as ion exchange based advanced treatment process (less brine produced, costly).</a:t>
            </a:r>
          </a:p>
        </p:txBody>
      </p:sp>
      <p:sp>
        <p:nvSpPr>
          <p:cNvPr id="18436" name="Slide Number Placeholder 3">
            <a:extLst>
              <a:ext uri="{FF2B5EF4-FFF2-40B4-BE49-F238E27FC236}">
                <a16:creationId xmlns:a16="http://schemas.microsoft.com/office/drawing/2014/main" id="{93391632-9523-4151-999E-972A2F951F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fld id="{B8745E37-DD31-43E9-B637-646142ABB5B4}" type="slidenum">
              <a:rPr lang="en-US" altLang="en-US" smtClean="0"/>
              <a:pPr/>
              <a:t>10</a:t>
            </a:fld>
            <a:endParaRPr lang="en-US" altLang="en-US"/>
          </a:p>
        </p:txBody>
      </p:sp>
    </p:spTree>
    <p:extLst>
      <p:ext uri="{BB962C8B-B14F-4D97-AF65-F5344CB8AC3E}">
        <p14:creationId xmlns:p14="http://schemas.microsoft.com/office/powerpoint/2010/main" val="2912905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W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F027F-A05E-037C-106A-AA2957C94D9B}"/>
              </a:ext>
            </a:extLst>
          </p:cNvPr>
          <p:cNvSpPr/>
          <p:nvPr userDrawn="1"/>
        </p:nvSpPr>
        <p:spPr>
          <a:xfrm>
            <a:off x="0" y="0"/>
            <a:ext cx="12192000" cy="6858000"/>
          </a:xfrm>
          <a:prstGeom prst="rect">
            <a:avLst/>
          </a:prstGeom>
          <a:effectLst>
            <a:glow>
              <a:schemeClr val="accent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Arrow: Pentagon 2">
            <a:extLst>
              <a:ext uri="{FF2B5EF4-FFF2-40B4-BE49-F238E27FC236}">
                <a16:creationId xmlns:a16="http://schemas.microsoft.com/office/drawing/2014/main" id="{42717751-F664-47C8-E648-E7B98221CBB7}"/>
              </a:ext>
            </a:extLst>
          </p:cNvPr>
          <p:cNvSpPr/>
          <p:nvPr userDrawn="1"/>
        </p:nvSpPr>
        <p:spPr>
          <a:xfrm>
            <a:off x="0" y="241300"/>
            <a:ext cx="3276600" cy="1206500"/>
          </a:xfrm>
          <a:prstGeom prst="homePlate">
            <a:avLst/>
          </a:prstGeom>
          <a:solidFill>
            <a:schemeClr val="bg1"/>
          </a:solidFill>
          <a:ln>
            <a:noFill/>
          </a:ln>
          <a:effectLst>
            <a:outerShdw blurRad="63500" dist="63500" dir="5400000" sx="99000" sy="99000" algn="t" rotWithShape="0">
              <a:schemeClr val="tx1">
                <a:lumMod val="85000"/>
                <a:lumOff val="1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13">
            <a:extLst>
              <a:ext uri="{FF2B5EF4-FFF2-40B4-BE49-F238E27FC236}">
                <a16:creationId xmlns:a16="http://schemas.microsoft.com/office/drawing/2014/main" id="{3BA14874-01EB-AE2A-EE64-A475A385E5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376238"/>
            <a:ext cx="25225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CB78F3C-0B38-F88D-22C4-2E6EFC68A4BD}"/>
              </a:ext>
            </a:extLst>
          </p:cNvPr>
          <p:cNvSpPr/>
          <p:nvPr userDrawn="1"/>
        </p:nvSpPr>
        <p:spPr>
          <a:xfrm>
            <a:off x="0" y="6537325"/>
            <a:ext cx="12192000" cy="350838"/>
          </a:xfrm>
          <a:prstGeom prst="rect">
            <a:avLst/>
          </a:prstGeom>
          <a:solidFill>
            <a:schemeClr val="accent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TextBox 15">
            <a:extLst>
              <a:ext uri="{FF2B5EF4-FFF2-40B4-BE49-F238E27FC236}">
                <a16:creationId xmlns:a16="http://schemas.microsoft.com/office/drawing/2014/main" id="{62C17388-834B-DBFD-C2D0-0A557DD66ECC}"/>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dirty="0">
                <a:solidFill>
                  <a:schemeClr val="bg1"/>
                </a:solidFill>
                <a:cs typeface="Segoe UI" panose="020B0502040204020203" pitchFamily="34" charset="0"/>
              </a:rPr>
              <a:t>www.northernwater.org</a:t>
            </a:r>
          </a:p>
        </p:txBody>
      </p:sp>
      <p:sp>
        <p:nvSpPr>
          <p:cNvPr id="7" name="Isosceles Triangle 4">
            <a:extLst>
              <a:ext uri="{FF2B5EF4-FFF2-40B4-BE49-F238E27FC236}">
                <a16:creationId xmlns:a16="http://schemas.microsoft.com/office/drawing/2014/main" id="{62CA1507-9545-7B00-34AB-D09581646472}"/>
              </a:ext>
            </a:extLst>
          </p:cNvPr>
          <p:cNvSpPr/>
          <p:nvPr userDrawn="1"/>
        </p:nvSpPr>
        <p:spPr>
          <a:xfrm rot="10800000">
            <a:off x="4267199" y="0"/>
            <a:ext cx="7922950" cy="4465319"/>
          </a:xfrm>
          <a:custGeom>
            <a:avLst/>
            <a:gdLst>
              <a:gd name="connsiteX0" fmla="*/ 0 w 9007032"/>
              <a:gd name="connsiteY0" fmla="*/ 4465319 h 4465319"/>
              <a:gd name="connsiteX1" fmla="*/ 4487574 w 9007032"/>
              <a:gd name="connsiteY1" fmla="*/ 0 h 4465319"/>
              <a:gd name="connsiteX2" fmla="*/ 9007032 w 9007032"/>
              <a:gd name="connsiteY2" fmla="*/ 4465319 h 4465319"/>
              <a:gd name="connsiteX3" fmla="*/ 0 w 9007032"/>
              <a:gd name="connsiteY3" fmla="*/ 4465319 h 4465319"/>
              <a:gd name="connsiteX0" fmla="*/ 0 w 9007032"/>
              <a:gd name="connsiteY0" fmla="*/ 4465319 h 4465319"/>
              <a:gd name="connsiteX1" fmla="*/ 962826 w 9007032"/>
              <a:gd name="connsiteY1" fmla="*/ 3494358 h 4465319"/>
              <a:gd name="connsiteX2" fmla="*/ 4487574 w 9007032"/>
              <a:gd name="connsiteY2" fmla="*/ 0 h 4465319"/>
              <a:gd name="connsiteX3" fmla="*/ 9007032 w 9007032"/>
              <a:gd name="connsiteY3" fmla="*/ 4465319 h 4465319"/>
              <a:gd name="connsiteX4" fmla="*/ 0 w 9007032"/>
              <a:gd name="connsiteY4" fmla="*/ 4465319 h 4465319"/>
              <a:gd name="connsiteX0" fmla="*/ 0 w 9007032"/>
              <a:gd name="connsiteY0" fmla="*/ 4465319 h 4474746"/>
              <a:gd name="connsiteX1" fmla="*/ 962826 w 9007032"/>
              <a:gd name="connsiteY1" fmla="*/ 3494358 h 4474746"/>
              <a:gd name="connsiteX2" fmla="*/ 4487574 w 9007032"/>
              <a:gd name="connsiteY2" fmla="*/ 0 h 4474746"/>
              <a:gd name="connsiteX3" fmla="*/ 9007032 w 9007032"/>
              <a:gd name="connsiteY3" fmla="*/ 4465319 h 4474746"/>
              <a:gd name="connsiteX4" fmla="*/ 849704 w 9007032"/>
              <a:gd name="connsiteY4" fmla="*/ 4474746 h 4474746"/>
              <a:gd name="connsiteX5" fmla="*/ 0 w 9007032"/>
              <a:gd name="connsiteY5" fmla="*/ 4465319 h 4474746"/>
              <a:gd name="connsiteX0" fmla="*/ 0 w 8290595"/>
              <a:gd name="connsiteY0" fmla="*/ 4022259 h 4474746"/>
              <a:gd name="connsiteX1" fmla="*/ 246389 w 8290595"/>
              <a:gd name="connsiteY1" fmla="*/ 3494358 h 4474746"/>
              <a:gd name="connsiteX2" fmla="*/ 3771137 w 8290595"/>
              <a:gd name="connsiteY2" fmla="*/ 0 h 4474746"/>
              <a:gd name="connsiteX3" fmla="*/ 8290595 w 8290595"/>
              <a:gd name="connsiteY3" fmla="*/ 4465319 h 4474746"/>
              <a:gd name="connsiteX4" fmla="*/ 133267 w 8290595"/>
              <a:gd name="connsiteY4" fmla="*/ 4474746 h 4474746"/>
              <a:gd name="connsiteX5" fmla="*/ 0 w 8290595"/>
              <a:gd name="connsiteY5" fmla="*/ 4022259 h 4474746"/>
              <a:gd name="connsiteX0" fmla="*/ 0 w 8290595"/>
              <a:gd name="connsiteY0" fmla="*/ 4022259 h 4474746"/>
              <a:gd name="connsiteX1" fmla="*/ 387791 w 8290595"/>
              <a:gd name="connsiteY1" fmla="*/ 3343530 h 4474746"/>
              <a:gd name="connsiteX2" fmla="*/ 3771137 w 8290595"/>
              <a:gd name="connsiteY2" fmla="*/ 0 h 4474746"/>
              <a:gd name="connsiteX3" fmla="*/ 8290595 w 8290595"/>
              <a:gd name="connsiteY3" fmla="*/ 4465319 h 4474746"/>
              <a:gd name="connsiteX4" fmla="*/ 133267 w 8290595"/>
              <a:gd name="connsiteY4" fmla="*/ 4474746 h 4474746"/>
              <a:gd name="connsiteX5" fmla="*/ 0 w 8290595"/>
              <a:gd name="connsiteY5" fmla="*/ 4022259 h 4474746"/>
              <a:gd name="connsiteX0" fmla="*/ 0 w 8290595"/>
              <a:gd name="connsiteY0" fmla="*/ 4022259 h 4465319"/>
              <a:gd name="connsiteX1" fmla="*/ 387791 w 8290595"/>
              <a:gd name="connsiteY1" fmla="*/ 3343530 h 4465319"/>
              <a:gd name="connsiteX2" fmla="*/ 3771137 w 8290595"/>
              <a:gd name="connsiteY2" fmla="*/ 0 h 4465319"/>
              <a:gd name="connsiteX3" fmla="*/ 8290595 w 8290595"/>
              <a:gd name="connsiteY3" fmla="*/ 4465319 h 4465319"/>
              <a:gd name="connsiteX4" fmla="*/ 387791 w 8290595"/>
              <a:gd name="connsiteY4" fmla="*/ 4465319 h 4465319"/>
              <a:gd name="connsiteX5" fmla="*/ 0 w 8290595"/>
              <a:gd name="connsiteY5" fmla="*/ 4022259 h 4465319"/>
              <a:gd name="connsiteX0" fmla="*/ 0 w 7922950"/>
              <a:gd name="connsiteY0" fmla="*/ 3956272 h 4465319"/>
              <a:gd name="connsiteX1" fmla="*/ 20146 w 7922950"/>
              <a:gd name="connsiteY1" fmla="*/ 3343530 h 4465319"/>
              <a:gd name="connsiteX2" fmla="*/ 3403492 w 7922950"/>
              <a:gd name="connsiteY2" fmla="*/ 0 h 4465319"/>
              <a:gd name="connsiteX3" fmla="*/ 7922950 w 7922950"/>
              <a:gd name="connsiteY3" fmla="*/ 4465319 h 4465319"/>
              <a:gd name="connsiteX4" fmla="*/ 20146 w 7922950"/>
              <a:gd name="connsiteY4" fmla="*/ 4465319 h 4465319"/>
              <a:gd name="connsiteX5" fmla="*/ 0 w 7922950"/>
              <a:gd name="connsiteY5" fmla="*/ 3956272 h 4465319"/>
              <a:gd name="connsiteX0" fmla="*/ 0 w 7922950"/>
              <a:gd name="connsiteY0" fmla="*/ 3956272 h 4465319"/>
              <a:gd name="connsiteX1" fmla="*/ 20146 w 7922950"/>
              <a:gd name="connsiteY1" fmla="*/ 3343530 h 4465319"/>
              <a:gd name="connsiteX2" fmla="*/ 3403492 w 7922950"/>
              <a:gd name="connsiteY2" fmla="*/ 0 h 4465319"/>
              <a:gd name="connsiteX3" fmla="*/ 7922950 w 7922950"/>
              <a:gd name="connsiteY3" fmla="*/ 4465319 h 4465319"/>
              <a:gd name="connsiteX4" fmla="*/ 10719 w 7922950"/>
              <a:gd name="connsiteY4" fmla="*/ 4465319 h 4465319"/>
              <a:gd name="connsiteX5" fmla="*/ 0 w 7922950"/>
              <a:gd name="connsiteY5" fmla="*/ 3956272 h 4465319"/>
              <a:gd name="connsiteX0" fmla="*/ 0 w 7922950"/>
              <a:gd name="connsiteY0" fmla="*/ 3956272 h 4465319"/>
              <a:gd name="connsiteX1" fmla="*/ 1292 w 7922950"/>
              <a:gd name="connsiteY1" fmla="*/ 3352956 h 4465319"/>
              <a:gd name="connsiteX2" fmla="*/ 3403492 w 7922950"/>
              <a:gd name="connsiteY2" fmla="*/ 0 h 4465319"/>
              <a:gd name="connsiteX3" fmla="*/ 7922950 w 7922950"/>
              <a:gd name="connsiteY3" fmla="*/ 4465319 h 4465319"/>
              <a:gd name="connsiteX4" fmla="*/ 10719 w 7922950"/>
              <a:gd name="connsiteY4" fmla="*/ 4465319 h 4465319"/>
              <a:gd name="connsiteX5" fmla="*/ 0 w 7922950"/>
              <a:gd name="connsiteY5" fmla="*/ 3956272 h 446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2950" h="4465319">
                <a:moveTo>
                  <a:pt x="0" y="3956272"/>
                </a:moveTo>
                <a:cubicBezTo>
                  <a:pt x="431" y="3755167"/>
                  <a:pt x="861" y="3554061"/>
                  <a:pt x="1292" y="3352956"/>
                </a:cubicBezTo>
                <a:lnTo>
                  <a:pt x="3403492" y="0"/>
                </a:lnTo>
                <a:lnTo>
                  <a:pt x="7922950" y="4465319"/>
                </a:lnTo>
                <a:lnTo>
                  <a:pt x="10719" y="4465319"/>
                </a:lnTo>
                <a:lnTo>
                  <a:pt x="0" y="3956272"/>
                </a:lnTo>
                <a:close/>
              </a:path>
            </a:pathLst>
          </a:custGeom>
          <a:solidFill>
            <a:schemeClr val="accent2"/>
          </a:solidFill>
          <a:ln>
            <a:noFill/>
          </a:ln>
          <a:effectLst>
            <a:glow>
              <a:schemeClr val="accent1"/>
            </a:glow>
            <a:outerShdw blurRad="63500" dist="63500" dir="5400000" sx="99000" sy="99000" algn="t" rotWithShape="0">
              <a:prstClr val="black">
                <a:alpha val="60000"/>
              </a:prstClr>
            </a:outerShdw>
            <a:reflection endPos="0" dir="5400000" sy="-100000" algn="bl" rotWithShape="0"/>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7">
            <a:extLst>
              <a:ext uri="{FF2B5EF4-FFF2-40B4-BE49-F238E27FC236}">
                <a16:creationId xmlns:a16="http://schemas.microsoft.com/office/drawing/2014/main" id="{19E48C3B-2917-AB47-C5B6-817B6CB45AA5}"/>
              </a:ext>
            </a:extLst>
          </p:cNvPr>
          <p:cNvPicPr>
            <a:picLocks noChangeAspect="1"/>
          </p:cNvPicPr>
          <p:nvPr userDrawn="1"/>
        </p:nvPicPr>
        <p:blipFill>
          <a:blip r:embed="rId3"/>
          <a:srcRect/>
          <a:stretch/>
        </p:blipFill>
        <p:spPr>
          <a:xfrm>
            <a:off x="4795838" y="-228600"/>
            <a:ext cx="7629525" cy="4267200"/>
          </a:xfrm>
          <a:prstGeom prst="rect">
            <a:avLst/>
          </a:prstGeom>
          <a:effectLst>
            <a:outerShdw blurRad="63500" dist="63500" dir="5400000" sx="99000" sy="99000" algn="ctr" rotWithShape="0">
              <a:srgbClr val="000000">
                <a:alpha val="30000"/>
              </a:srgbClr>
            </a:outerShdw>
          </a:effectLst>
        </p:spPr>
      </p:pic>
      <p:sp>
        <p:nvSpPr>
          <p:cNvPr id="12" name="Title 7"/>
          <p:cNvSpPr>
            <a:spLocks noGrp="1"/>
          </p:cNvSpPr>
          <p:nvPr>
            <p:ph type="ctrTitle"/>
          </p:nvPr>
        </p:nvSpPr>
        <p:spPr>
          <a:xfrm>
            <a:off x="762000" y="2067196"/>
            <a:ext cx="5486400" cy="2183194"/>
          </a:xfrm>
          <a:prstGeom prst="rect">
            <a:avLst/>
          </a:prstGeom>
        </p:spPr>
        <p:txBody>
          <a:bodyPr anchor="b">
            <a:noAutofit/>
          </a:bodyPr>
          <a:lstStyle>
            <a:lvl1pPr>
              <a:defRPr lang="en-US" sz="4800" b="1" dirty="0">
                <a:solidFill>
                  <a:schemeClr val="bg1"/>
                </a:solidFill>
                <a:latin typeface="+mn-lt"/>
              </a:defRPr>
            </a:lvl1pPr>
          </a:lstStyle>
          <a:p>
            <a:r>
              <a:rPr lang="en-US"/>
              <a:t>Click to edit Master title style</a:t>
            </a:r>
            <a:endParaRPr lang="en-US" dirty="0"/>
          </a:p>
        </p:txBody>
      </p:sp>
      <p:sp>
        <p:nvSpPr>
          <p:cNvPr id="13" name="Subtitle 8"/>
          <p:cNvSpPr>
            <a:spLocks noGrp="1"/>
          </p:cNvSpPr>
          <p:nvPr>
            <p:ph type="subTitle" idx="1"/>
          </p:nvPr>
        </p:nvSpPr>
        <p:spPr>
          <a:xfrm>
            <a:off x="762000" y="4549397"/>
            <a:ext cx="4699000" cy="542939"/>
          </a:xfrm>
          <a:prstGeom prst="rect">
            <a:avLst/>
          </a:prstGeom>
        </p:spPr>
        <p:txBody>
          <a:bodyPr>
            <a:normAutofit/>
          </a:bodyPr>
          <a:lstStyle>
            <a:lvl1pPr marL="0" indent="0" algn="l">
              <a:buNone/>
              <a:defRPr sz="2400" b="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77995485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W 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79D615-C467-0B18-068D-1D307C37BF1C}"/>
              </a:ext>
            </a:extLst>
          </p:cNvPr>
          <p:cNvSpPr/>
          <p:nvPr userDrawn="1"/>
        </p:nvSpPr>
        <p:spPr>
          <a:xfrm>
            <a:off x="1817688" y="6537325"/>
            <a:ext cx="10374312" cy="320675"/>
          </a:xfrm>
          <a:prstGeom prst="rect">
            <a:avLst/>
          </a:prstGeom>
          <a:solidFill>
            <a:schemeClr val="accent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 name="Rectangle 2">
            <a:extLst>
              <a:ext uri="{FF2B5EF4-FFF2-40B4-BE49-F238E27FC236}">
                <a16:creationId xmlns:a16="http://schemas.microsoft.com/office/drawing/2014/main" id="{6FD1E178-C012-EF2E-0587-E58CED3385DC}"/>
              </a:ext>
            </a:extLst>
          </p:cNvPr>
          <p:cNvSpPr/>
          <p:nvPr userDrawn="1"/>
        </p:nvSpPr>
        <p:spPr>
          <a:xfrm>
            <a:off x="0" y="6537325"/>
            <a:ext cx="817563" cy="320675"/>
          </a:xfrm>
          <a:prstGeom prst="rect">
            <a:avLst/>
          </a:prstGeom>
          <a:solidFill>
            <a:schemeClr val="accent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4" name="TextBox 1">
            <a:extLst>
              <a:ext uri="{FF2B5EF4-FFF2-40B4-BE49-F238E27FC236}">
                <a16:creationId xmlns:a16="http://schemas.microsoft.com/office/drawing/2014/main" id="{221E76BA-AF27-B365-A024-6938B0BC7917}"/>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dirty="0">
                <a:solidFill>
                  <a:schemeClr val="bg1"/>
                </a:solidFill>
                <a:cs typeface="Segoe UI" panose="020B0502040204020203" pitchFamily="34" charset="0"/>
              </a:rPr>
              <a:t>www.northernwater.org</a:t>
            </a:r>
          </a:p>
        </p:txBody>
      </p:sp>
      <p:pic>
        <p:nvPicPr>
          <p:cNvPr id="5" name="Picture 9">
            <a:extLst>
              <a:ext uri="{FF2B5EF4-FFF2-40B4-BE49-F238E27FC236}">
                <a16:creationId xmlns:a16="http://schemas.microsoft.com/office/drawing/2014/main" id="{83FB3E2B-71B0-8982-F35D-7786C0A22F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5038" y="6570663"/>
            <a:ext cx="77946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00039" y="304801"/>
            <a:ext cx="11494798" cy="63730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7513426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0039" y="304801"/>
            <a:ext cx="11494798" cy="63730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32483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W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A4E50D-D3D0-0F43-6F78-C1EB40B36614}"/>
              </a:ext>
            </a:extLst>
          </p:cNvPr>
          <p:cNvSpPr/>
          <p:nvPr userDrawn="1"/>
        </p:nvSpPr>
        <p:spPr>
          <a:xfrm>
            <a:off x="1817688" y="6537325"/>
            <a:ext cx="10374312" cy="320675"/>
          </a:xfrm>
          <a:prstGeom prst="rect">
            <a:avLst/>
          </a:prstGeom>
          <a:solidFill>
            <a:schemeClr val="accent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 name="Rectangle 2">
            <a:extLst>
              <a:ext uri="{FF2B5EF4-FFF2-40B4-BE49-F238E27FC236}">
                <a16:creationId xmlns:a16="http://schemas.microsoft.com/office/drawing/2014/main" id="{645CE8F4-692C-96EA-6099-8C02ED772C6F}"/>
              </a:ext>
            </a:extLst>
          </p:cNvPr>
          <p:cNvSpPr/>
          <p:nvPr userDrawn="1"/>
        </p:nvSpPr>
        <p:spPr>
          <a:xfrm>
            <a:off x="0" y="6537325"/>
            <a:ext cx="817563" cy="320675"/>
          </a:xfrm>
          <a:prstGeom prst="rect">
            <a:avLst/>
          </a:prstGeom>
          <a:solidFill>
            <a:schemeClr val="accent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4" name="TextBox 1">
            <a:extLst>
              <a:ext uri="{FF2B5EF4-FFF2-40B4-BE49-F238E27FC236}">
                <a16:creationId xmlns:a16="http://schemas.microsoft.com/office/drawing/2014/main" id="{801D367F-A3A4-B595-8106-6E14703E010D}"/>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dirty="0">
                <a:solidFill>
                  <a:schemeClr val="bg1"/>
                </a:solidFill>
                <a:cs typeface="Segoe UI" panose="020B0502040204020203" pitchFamily="34" charset="0"/>
              </a:rPr>
              <a:t>www.northernwater.org</a:t>
            </a:r>
          </a:p>
        </p:txBody>
      </p:sp>
      <p:pic>
        <p:nvPicPr>
          <p:cNvPr id="5" name="Picture 9">
            <a:extLst>
              <a:ext uri="{FF2B5EF4-FFF2-40B4-BE49-F238E27FC236}">
                <a16:creationId xmlns:a16="http://schemas.microsoft.com/office/drawing/2014/main" id="{6636B9E6-513F-2158-D982-42E6E7CEB0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5038" y="6570663"/>
            <a:ext cx="77946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0"/>
          </p:nvPr>
        </p:nvSpPr>
        <p:spPr>
          <a:xfrm>
            <a:off x="381000" y="381000"/>
            <a:ext cx="11430000" cy="5867400"/>
          </a:xfrm>
        </p:spPr>
        <p:txBody>
          <a:bodyPr rtlCol="0">
            <a:normAutofit/>
          </a:bodyPr>
          <a:lstStyle/>
          <a:p>
            <a:pPr lvl="0"/>
            <a:endParaRPr lang="en-US" noProof="0"/>
          </a:p>
        </p:txBody>
      </p:sp>
    </p:spTree>
    <p:extLst>
      <p:ext uri="{BB962C8B-B14F-4D97-AF65-F5344CB8AC3E}">
        <p14:creationId xmlns:p14="http://schemas.microsoft.com/office/powerpoint/2010/main" val="3092832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381000" y="381000"/>
            <a:ext cx="11430000" cy="5867400"/>
          </a:xfrm>
        </p:spPr>
        <p:txBody>
          <a:bodyPr rtlCol="0">
            <a:normAutofit/>
          </a:bodyPr>
          <a:lstStyle/>
          <a:p>
            <a:pPr lvl="0"/>
            <a:endParaRPr lang="en-US" noProof="0"/>
          </a:p>
        </p:txBody>
      </p:sp>
    </p:spTree>
    <p:extLst>
      <p:ext uri="{BB962C8B-B14F-4D97-AF65-F5344CB8AC3E}">
        <p14:creationId xmlns:p14="http://schemas.microsoft.com/office/powerpoint/2010/main" val="800091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NW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260DBB-3A9C-2FA8-B93D-785B59900F7A}"/>
              </a:ext>
            </a:extLst>
          </p:cNvPr>
          <p:cNvSpPr/>
          <p:nvPr userDrawn="1"/>
        </p:nvSpPr>
        <p:spPr>
          <a:xfrm>
            <a:off x="1817688" y="6537325"/>
            <a:ext cx="10374312" cy="320675"/>
          </a:xfrm>
          <a:prstGeom prst="rect">
            <a:avLst/>
          </a:prstGeom>
          <a:solidFill>
            <a:schemeClr val="accent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 name="Rectangle 2">
            <a:extLst>
              <a:ext uri="{FF2B5EF4-FFF2-40B4-BE49-F238E27FC236}">
                <a16:creationId xmlns:a16="http://schemas.microsoft.com/office/drawing/2014/main" id="{DE3A70BC-C951-A8E5-B4CB-70C70EFD2F79}"/>
              </a:ext>
            </a:extLst>
          </p:cNvPr>
          <p:cNvSpPr/>
          <p:nvPr userDrawn="1"/>
        </p:nvSpPr>
        <p:spPr>
          <a:xfrm>
            <a:off x="0" y="6537325"/>
            <a:ext cx="817563" cy="320675"/>
          </a:xfrm>
          <a:prstGeom prst="rect">
            <a:avLst/>
          </a:prstGeom>
          <a:solidFill>
            <a:schemeClr val="accent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4" name="TextBox 1">
            <a:extLst>
              <a:ext uri="{FF2B5EF4-FFF2-40B4-BE49-F238E27FC236}">
                <a16:creationId xmlns:a16="http://schemas.microsoft.com/office/drawing/2014/main" id="{B7E06876-FCEA-A31E-FC92-DC683F008100}"/>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dirty="0">
                <a:solidFill>
                  <a:schemeClr val="bg1"/>
                </a:solidFill>
                <a:cs typeface="Segoe UI" panose="020B0502040204020203" pitchFamily="34" charset="0"/>
              </a:rPr>
              <a:t>www.northernwater.org</a:t>
            </a:r>
          </a:p>
        </p:txBody>
      </p:sp>
      <p:pic>
        <p:nvPicPr>
          <p:cNvPr id="5" name="Picture 9">
            <a:extLst>
              <a:ext uri="{FF2B5EF4-FFF2-40B4-BE49-F238E27FC236}">
                <a16:creationId xmlns:a16="http://schemas.microsoft.com/office/drawing/2014/main" id="{01E5CD37-DC6C-321D-D7C9-4FE5334FD6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5038" y="6570663"/>
            <a:ext cx="77946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8889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1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9DB928-A43D-2207-7C1E-5E8BAEA2DB0F}"/>
              </a:ext>
            </a:extLst>
          </p:cNvPr>
          <p:cNvSpPr>
            <a:spLocks noGrp="1"/>
          </p:cNvSpPr>
          <p:nvPr>
            <p:ph type="dt" sz="half" idx="10"/>
          </p:nvPr>
        </p:nvSpPr>
        <p:spPr/>
        <p:txBody>
          <a:bodyPr/>
          <a:lstStyle/>
          <a:p>
            <a:fld id="{1B4716BA-62B5-4838-BE52-D66E713938AF}" type="datetimeFigureOut">
              <a:rPr lang="en-US" smtClean="0"/>
              <a:t>1/8/2024</a:t>
            </a:fld>
            <a:endParaRPr lang="en-US"/>
          </a:p>
        </p:txBody>
      </p:sp>
      <p:sp>
        <p:nvSpPr>
          <p:cNvPr id="3" name="Footer Placeholder 2">
            <a:extLst>
              <a:ext uri="{FF2B5EF4-FFF2-40B4-BE49-F238E27FC236}">
                <a16:creationId xmlns:a16="http://schemas.microsoft.com/office/drawing/2014/main" id="{ED6B66E3-7D1E-8160-7F3D-AE5C09D9F8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DBF3F3-D49A-EB74-10F1-3CBDEDBDCE49}"/>
              </a:ext>
            </a:extLst>
          </p:cNvPr>
          <p:cNvSpPr>
            <a:spLocks noGrp="1"/>
          </p:cNvSpPr>
          <p:nvPr>
            <p:ph type="sldNum" sz="quarter" idx="12"/>
          </p:nvPr>
        </p:nvSpPr>
        <p:spPr/>
        <p:txBody>
          <a:bodyPr/>
          <a:lstStyle/>
          <a:p>
            <a:fld id="{CFFD9796-FD20-4EC8-8B0C-86D0BF35FF01}" type="slidenum">
              <a:rPr lang="en-US" smtClean="0"/>
              <a:t>‹#›</a:t>
            </a:fld>
            <a:endParaRPr lang="en-US"/>
          </a:p>
        </p:txBody>
      </p:sp>
    </p:spTree>
    <p:extLst>
      <p:ext uri="{BB962C8B-B14F-4D97-AF65-F5344CB8AC3E}">
        <p14:creationId xmlns:p14="http://schemas.microsoft.com/office/powerpoint/2010/main" val="445647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633998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Green Ram CSU">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121337" y="-1"/>
            <a:ext cx="6070663" cy="6858001"/>
          </a:xfrm>
          <a:prstGeom prst="rect">
            <a:avLst/>
          </a:prstGeom>
        </p:spPr>
      </p:pic>
      <p:sp>
        <p:nvSpPr>
          <p:cNvPr id="4" name="Text Placeholder 8"/>
          <p:cNvSpPr>
            <a:spLocks noGrp="1"/>
          </p:cNvSpPr>
          <p:nvPr>
            <p:ph type="body" sz="quarter" idx="11" hasCustomPrompt="1"/>
          </p:nvPr>
        </p:nvSpPr>
        <p:spPr>
          <a:xfrm>
            <a:off x="554184" y="2378437"/>
            <a:ext cx="11083635" cy="2628797"/>
          </a:xfrm>
        </p:spPr>
        <p:txBody>
          <a:bodyPr wrap="square" anchor="t" anchorCtr="0">
            <a:spAutoFit/>
          </a:bodyPr>
          <a:lstStyle>
            <a:lvl1pPr marL="0" indent="0">
              <a:lnSpc>
                <a:spcPct val="100000"/>
              </a:lnSpc>
              <a:spcBef>
                <a:spcPts val="0"/>
              </a:spcBef>
              <a:spcAft>
                <a:spcPts val="0"/>
              </a:spcAft>
              <a:buNone/>
              <a:defRPr sz="5294" b="0" i="0">
                <a:solidFill>
                  <a:schemeClr val="bg1"/>
                </a:solidFill>
                <a:latin typeface="Vitesse Light" charset="0"/>
                <a:ea typeface="Vitesse Light" charset="0"/>
                <a:cs typeface="Vitesse Light" charset="0"/>
              </a:defRPr>
            </a:lvl1pPr>
            <a:lvl2pPr marL="617339" indent="0">
              <a:buNone/>
              <a:defRPr sz="4849">
                <a:solidFill>
                  <a:schemeClr val="bg1"/>
                </a:solidFill>
                <a:latin typeface="+mj-lt"/>
              </a:defRPr>
            </a:lvl2pPr>
            <a:lvl3pPr marL="1234683" indent="0">
              <a:buNone/>
              <a:defRPr sz="4849">
                <a:solidFill>
                  <a:schemeClr val="bg1"/>
                </a:solidFill>
                <a:latin typeface="+mj-lt"/>
              </a:defRPr>
            </a:lvl3pPr>
            <a:lvl4pPr marL="1852023" indent="0">
              <a:buNone/>
              <a:defRPr sz="4849">
                <a:solidFill>
                  <a:schemeClr val="bg1"/>
                </a:solidFill>
                <a:latin typeface="+mj-lt"/>
              </a:defRPr>
            </a:lvl4pPr>
            <a:lvl5pPr marL="2469366" indent="0">
              <a:buNone/>
              <a:defRPr sz="4849">
                <a:solidFill>
                  <a:schemeClr val="bg1"/>
                </a:solidFill>
                <a:latin typeface="+mj-lt"/>
              </a:defRPr>
            </a:lvl5pPr>
          </a:lstStyle>
          <a:p>
            <a:pPr lvl="0"/>
            <a:r>
              <a:rPr lang="en-US" dirty="0"/>
              <a:t>Office of Engagement and Extension Human Resources Strategic Planning</a:t>
            </a:r>
          </a:p>
        </p:txBody>
      </p:sp>
      <p:sp>
        <p:nvSpPr>
          <p:cNvPr id="10" name="Text Placeholder 10"/>
          <p:cNvSpPr>
            <a:spLocks noGrp="1"/>
          </p:cNvSpPr>
          <p:nvPr>
            <p:ph type="body" sz="quarter" idx="12" hasCustomPrompt="1"/>
          </p:nvPr>
        </p:nvSpPr>
        <p:spPr>
          <a:xfrm>
            <a:off x="554183" y="4737627"/>
            <a:ext cx="11083634" cy="433517"/>
          </a:xfrm>
        </p:spPr>
        <p:txBody>
          <a:bodyPr wrap="square">
            <a:spAutoFit/>
          </a:bodyPr>
          <a:lstStyle>
            <a:lvl1pPr marL="0" indent="0">
              <a:buNone/>
              <a:defRPr sz="1412">
                <a:solidFill>
                  <a:schemeClr val="bg1"/>
                </a:solidFill>
              </a:defRPr>
            </a:lvl1pPr>
            <a:lvl2pPr marL="617339" indent="0">
              <a:buNone/>
              <a:defRPr/>
            </a:lvl2pPr>
            <a:lvl3pPr marL="1234683" indent="0">
              <a:buNone/>
              <a:defRPr/>
            </a:lvl3pPr>
            <a:lvl4pPr marL="1852023" indent="0">
              <a:buNone/>
              <a:defRPr/>
            </a:lvl4pPr>
            <a:lvl5pPr marL="2469366" indent="0">
              <a:buNone/>
              <a:defRPr/>
            </a:lvl5pPr>
          </a:lstStyle>
          <a:p>
            <a:pPr lvl="0"/>
            <a:r>
              <a:rPr lang="en-US" dirty="0"/>
              <a:t>OEE Fall Forum 11/10/2021</a:t>
            </a:r>
          </a:p>
        </p:txBody>
      </p:sp>
      <p:cxnSp>
        <p:nvCxnSpPr>
          <p:cNvPr id="3" name="Straight Connector 2"/>
          <p:cNvCxnSpPr/>
          <p:nvPr userDrawn="1"/>
        </p:nvCxnSpPr>
        <p:spPr>
          <a:xfrm>
            <a:off x="643538" y="4519612"/>
            <a:ext cx="8039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B3BD855A-C696-AF4D-B2BB-1A110C2FFBCE}"/>
              </a:ext>
            </a:extLst>
          </p:cNvPr>
          <p:cNvPicPr>
            <a:picLocks noChangeAspect="1"/>
          </p:cNvPicPr>
          <p:nvPr userDrawn="1"/>
        </p:nvPicPr>
        <p:blipFill>
          <a:blip r:embed="rId3"/>
          <a:stretch>
            <a:fillRect/>
          </a:stretch>
        </p:blipFill>
        <p:spPr>
          <a:xfrm>
            <a:off x="8505265" y="5391676"/>
            <a:ext cx="3686735" cy="122890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6A0E-7C89-48FE-9C71-D7856FC1B668}"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2EE0A-4710-40DC-92AD-65379520CCE4}" type="slidenum">
              <a:rPr lang="en-US" smtClean="0"/>
              <a:t>‹#›</a:t>
            </a:fld>
            <a:endParaRPr lang="en-US"/>
          </a:p>
        </p:txBody>
      </p:sp>
    </p:spTree>
    <p:extLst>
      <p:ext uri="{BB962C8B-B14F-4D97-AF65-F5344CB8AC3E}">
        <p14:creationId xmlns:p14="http://schemas.microsoft.com/office/powerpoint/2010/main" val="193368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89527" y="1122363"/>
            <a:ext cx="11185237"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489527" y="3602038"/>
            <a:ext cx="1118523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4377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D142-9347-41DA-9749-5AA1AF20A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3E203C-1830-4667-A446-94AA070AA8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3B1B0-475D-4F0F-A52C-49356FA0A530}"/>
              </a:ext>
            </a:extLst>
          </p:cNvPr>
          <p:cNvSpPr>
            <a:spLocks noGrp="1"/>
          </p:cNvSpPr>
          <p:nvPr>
            <p:ph type="dt" sz="half" idx="10"/>
          </p:nvPr>
        </p:nvSpPr>
        <p:spPr/>
        <p:txBody>
          <a:bodyPr/>
          <a:lstStyle/>
          <a:p>
            <a:fld id="{F41B38AA-EF43-47BE-8BFC-2BE71F9E2578}" type="datetimeFigureOut">
              <a:rPr lang="en-US" smtClean="0"/>
              <a:t>1/8/2024</a:t>
            </a:fld>
            <a:endParaRPr lang="en-US"/>
          </a:p>
        </p:txBody>
      </p:sp>
      <p:sp>
        <p:nvSpPr>
          <p:cNvPr id="5" name="Footer Placeholder 4">
            <a:extLst>
              <a:ext uri="{FF2B5EF4-FFF2-40B4-BE49-F238E27FC236}">
                <a16:creationId xmlns:a16="http://schemas.microsoft.com/office/drawing/2014/main" id="{9D8E214D-0B89-435A-8705-8CFF67683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CE6A-9304-4BB6-A35E-EBBFD3DF7A8C}"/>
              </a:ext>
            </a:extLst>
          </p:cNvPr>
          <p:cNvSpPr>
            <a:spLocks noGrp="1"/>
          </p:cNvSpPr>
          <p:nvPr>
            <p:ph type="sldNum" sz="quarter" idx="12"/>
          </p:nvPr>
        </p:nvSpPr>
        <p:spPr/>
        <p:txBody>
          <a:bodyPr/>
          <a:lstStyle/>
          <a:p>
            <a:fld id="{3FF5B7FF-0076-4719-AEE3-FC9609F4FFCD}" type="slidenum">
              <a:rPr lang="en-US" smtClean="0"/>
              <a:t>‹#›</a:t>
            </a:fld>
            <a:endParaRPr lang="en-US"/>
          </a:p>
        </p:txBody>
      </p:sp>
    </p:spTree>
    <p:extLst>
      <p:ext uri="{BB962C8B-B14F-4D97-AF65-F5344CB8AC3E}">
        <p14:creationId xmlns:p14="http://schemas.microsoft.com/office/powerpoint/2010/main" val="584082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W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9559C-6C91-F8D2-6D94-ED7C40F83BEE}"/>
              </a:ext>
            </a:extLst>
          </p:cNvPr>
          <p:cNvSpPr/>
          <p:nvPr userDrawn="1"/>
        </p:nvSpPr>
        <p:spPr>
          <a:xfrm>
            <a:off x="1817688" y="6537325"/>
            <a:ext cx="10374312" cy="320675"/>
          </a:xfrm>
          <a:prstGeom prst="rect">
            <a:avLst/>
          </a:prstGeom>
          <a:solidFill>
            <a:schemeClr val="accent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3" name="Picture 9">
            <a:extLst>
              <a:ext uri="{FF2B5EF4-FFF2-40B4-BE49-F238E27FC236}">
                <a16:creationId xmlns:a16="http://schemas.microsoft.com/office/drawing/2014/main" id="{092068B2-2982-5882-230D-B479FCFF91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5038" y="6570663"/>
            <a:ext cx="77946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98D14C8-5ABE-8324-5AB4-E0A3756D66CE}"/>
              </a:ext>
            </a:extLst>
          </p:cNvPr>
          <p:cNvSpPr/>
          <p:nvPr userDrawn="1"/>
        </p:nvSpPr>
        <p:spPr>
          <a:xfrm>
            <a:off x="0" y="6537325"/>
            <a:ext cx="817563" cy="320675"/>
          </a:xfrm>
          <a:prstGeom prst="rect">
            <a:avLst/>
          </a:prstGeom>
          <a:solidFill>
            <a:schemeClr val="accent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TextBox 1">
            <a:extLst>
              <a:ext uri="{FF2B5EF4-FFF2-40B4-BE49-F238E27FC236}">
                <a16:creationId xmlns:a16="http://schemas.microsoft.com/office/drawing/2014/main" id="{81BE1E73-B1DF-05D3-6936-6C963694DADC}"/>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dirty="0">
                <a:solidFill>
                  <a:schemeClr val="bg1"/>
                </a:solidFill>
                <a:cs typeface="Segoe UI" panose="020B0502040204020203" pitchFamily="34" charset="0"/>
              </a:rPr>
              <a:t>www.northernwater.org</a:t>
            </a:r>
          </a:p>
        </p:txBody>
      </p:sp>
      <p:sp>
        <p:nvSpPr>
          <p:cNvPr id="11" name="Title 1"/>
          <p:cNvSpPr>
            <a:spLocks noGrp="1"/>
          </p:cNvSpPr>
          <p:nvPr>
            <p:ph type="title"/>
          </p:nvPr>
        </p:nvSpPr>
        <p:spPr>
          <a:xfrm>
            <a:off x="300039" y="304801"/>
            <a:ext cx="11494798" cy="637308"/>
          </a:xfrm>
          <a:prstGeom prst="rect">
            <a:avLst/>
          </a:prstGeom>
        </p:spPr>
        <p:txBody>
          <a:bodyPr/>
          <a:lstStyle/>
          <a:p>
            <a:r>
              <a:rPr lang="en-US" dirty="0"/>
              <a:t>Click to edit Master title style</a:t>
            </a:r>
          </a:p>
        </p:txBody>
      </p:sp>
      <p:sp>
        <p:nvSpPr>
          <p:cNvPr id="12" name="Content Placeholder 2"/>
          <p:cNvSpPr>
            <a:spLocks noGrp="1"/>
          </p:cNvSpPr>
          <p:nvPr>
            <p:ph idx="1"/>
          </p:nvPr>
        </p:nvSpPr>
        <p:spPr>
          <a:xfrm>
            <a:off x="300039" y="1201737"/>
            <a:ext cx="11582400"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4674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039" y="304801"/>
            <a:ext cx="11494798" cy="637308"/>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94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W 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FE5EB0-FED8-CEF3-2E79-06E67D6FCEEF}"/>
              </a:ext>
            </a:extLst>
          </p:cNvPr>
          <p:cNvSpPr/>
          <p:nvPr userDrawn="1"/>
        </p:nvSpPr>
        <p:spPr>
          <a:xfrm>
            <a:off x="1817688" y="6537325"/>
            <a:ext cx="10374312" cy="320675"/>
          </a:xfrm>
          <a:prstGeom prst="rect">
            <a:avLst/>
          </a:prstGeom>
          <a:solidFill>
            <a:schemeClr val="accent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 name="Rectangle 2">
            <a:extLst>
              <a:ext uri="{FF2B5EF4-FFF2-40B4-BE49-F238E27FC236}">
                <a16:creationId xmlns:a16="http://schemas.microsoft.com/office/drawing/2014/main" id="{442F5ADB-D2FB-B70F-6457-66EB659F1D61}"/>
              </a:ext>
            </a:extLst>
          </p:cNvPr>
          <p:cNvSpPr/>
          <p:nvPr userDrawn="1"/>
        </p:nvSpPr>
        <p:spPr>
          <a:xfrm>
            <a:off x="0" y="6537325"/>
            <a:ext cx="817563" cy="320675"/>
          </a:xfrm>
          <a:prstGeom prst="rect">
            <a:avLst/>
          </a:prstGeom>
          <a:solidFill>
            <a:schemeClr val="accent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4" name="TextBox 1">
            <a:extLst>
              <a:ext uri="{FF2B5EF4-FFF2-40B4-BE49-F238E27FC236}">
                <a16:creationId xmlns:a16="http://schemas.microsoft.com/office/drawing/2014/main" id="{D8BAAABC-39A0-806D-9BF0-AAFF2A6A94EE}"/>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dirty="0">
                <a:solidFill>
                  <a:schemeClr val="bg1"/>
                </a:solidFill>
                <a:cs typeface="Segoe UI" panose="020B0502040204020203" pitchFamily="34" charset="0"/>
              </a:rPr>
              <a:t>www.northernwater.org</a:t>
            </a:r>
          </a:p>
        </p:txBody>
      </p:sp>
      <p:pic>
        <p:nvPicPr>
          <p:cNvPr id="5" name="Picture 9">
            <a:extLst>
              <a:ext uri="{FF2B5EF4-FFF2-40B4-BE49-F238E27FC236}">
                <a16:creationId xmlns:a16="http://schemas.microsoft.com/office/drawing/2014/main" id="{EFEBED97-31CB-B7E6-FF58-5572D636EC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5038" y="6570663"/>
            <a:ext cx="77946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title"/>
          </p:nvPr>
        </p:nvSpPr>
        <p:spPr>
          <a:xfrm>
            <a:off x="300039" y="304801"/>
            <a:ext cx="11494798" cy="637308"/>
          </a:xfrm>
          <a:prstGeom prst="rect">
            <a:avLst/>
          </a:prstGeom>
        </p:spPr>
        <p:txBody>
          <a:bodyPr/>
          <a:lstStyle/>
          <a:p>
            <a:r>
              <a:rPr lang="en-US" dirty="0"/>
              <a:t>Click to edit Master title style</a:t>
            </a:r>
          </a:p>
        </p:txBody>
      </p:sp>
      <p:sp>
        <p:nvSpPr>
          <p:cNvPr id="18" name="Content Placeholder 2"/>
          <p:cNvSpPr>
            <a:spLocks noGrp="1"/>
          </p:cNvSpPr>
          <p:nvPr>
            <p:ph idx="1"/>
          </p:nvPr>
        </p:nvSpPr>
        <p:spPr>
          <a:xfrm>
            <a:off x="300039" y="1201737"/>
            <a:ext cx="5352616"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0"/>
          </p:nvPr>
        </p:nvSpPr>
        <p:spPr>
          <a:xfrm>
            <a:off x="6354476" y="1201737"/>
            <a:ext cx="5352616"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510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300039" y="304801"/>
            <a:ext cx="11494798" cy="637308"/>
          </a:xfrm>
          <a:prstGeom prst="rect">
            <a:avLst/>
          </a:prstGeom>
        </p:spPr>
        <p:txBody>
          <a:bodyPr/>
          <a:lstStyle/>
          <a:p>
            <a:r>
              <a:rPr lang="en-US" dirty="0"/>
              <a:t>Click to edit Master title style</a:t>
            </a:r>
          </a:p>
        </p:txBody>
      </p:sp>
      <p:sp>
        <p:nvSpPr>
          <p:cNvPr id="9" name="Content Placeholder 2"/>
          <p:cNvSpPr>
            <a:spLocks noGrp="1"/>
          </p:cNvSpPr>
          <p:nvPr>
            <p:ph idx="1"/>
          </p:nvPr>
        </p:nvSpPr>
        <p:spPr>
          <a:xfrm>
            <a:off x="300039" y="1201737"/>
            <a:ext cx="5352616"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0"/>
          </p:nvPr>
        </p:nvSpPr>
        <p:spPr>
          <a:xfrm>
            <a:off x="6354476" y="1201737"/>
            <a:ext cx="5352616" cy="497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794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W Side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BBF782-BE8C-19E3-3AA0-148852E2BF8E}"/>
              </a:ext>
            </a:extLst>
          </p:cNvPr>
          <p:cNvSpPr/>
          <p:nvPr userDrawn="1"/>
        </p:nvSpPr>
        <p:spPr>
          <a:xfrm>
            <a:off x="1817688" y="6537325"/>
            <a:ext cx="10374312" cy="320675"/>
          </a:xfrm>
          <a:prstGeom prst="rect">
            <a:avLst/>
          </a:prstGeom>
          <a:solidFill>
            <a:schemeClr val="accent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 name="Rectangle 2">
            <a:extLst>
              <a:ext uri="{FF2B5EF4-FFF2-40B4-BE49-F238E27FC236}">
                <a16:creationId xmlns:a16="http://schemas.microsoft.com/office/drawing/2014/main" id="{5AEDDDAA-4CC2-F301-DA43-813CF50D0D78}"/>
              </a:ext>
            </a:extLst>
          </p:cNvPr>
          <p:cNvSpPr/>
          <p:nvPr userDrawn="1"/>
        </p:nvSpPr>
        <p:spPr>
          <a:xfrm>
            <a:off x="0" y="6537325"/>
            <a:ext cx="817563" cy="320675"/>
          </a:xfrm>
          <a:prstGeom prst="rect">
            <a:avLst/>
          </a:prstGeom>
          <a:solidFill>
            <a:schemeClr val="accent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4" name="TextBox 1">
            <a:extLst>
              <a:ext uri="{FF2B5EF4-FFF2-40B4-BE49-F238E27FC236}">
                <a16:creationId xmlns:a16="http://schemas.microsoft.com/office/drawing/2014/main" id="{789E7B0F-DA8C-A00C-3124-34BB62CB8D8B}"/>
              </a:ext>
            </a:extLst>
          </p:cNvPr>
          <p:cNvSpPr txBox="1">
            <a:spLocks noChangeArrowheads="1"/>
          </p:cNvSpPr>
          <p:nvPr userDrawn="1"/>
        </p:nvSpPr>
        <p:spPr bwMode="auto">
          <a:xfrm>
            <a:off x="10210800" y="6551613"/>
            <a:ext cx="1828800" cy="269875"/>
          </a:xfrm>
          <a:prstGeom prst="rect">
            <a:avLst/>
          </a:prstGeom>
          <a:noFill/>
          <a:ln>
            <a:noFill/>
          </a:ln>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fontAlgn="auto" hangingPunct="1">
              <a:spcBef>
                <a:spcPts val="0"/>
              </a:spcBef>
              <a:spcAft>
                <a:spcPts val="0"/>
              </a:spcAft>
              <a:defRPr/>
            </a:pPr>
            <a:r>
              <a:rPr lang="en-US" altLang="en-US" sz="1100" b="1" dirty="0">
                <a:solidFill>
                  <a:schemeClr val="bg1"/>
                </a:solidFill>
                <a:cs typeface="Segoe UI" panose="020B0502040204020203" pitchFamily="34" charset="0"/>
              </a:rPr>
              <a:t>www.northernwater.org</a:t>
            </a:r>
          </a:p>
        </p:txBody>
      </p:sp>
      <p:pic>
        <p:nvPicPr>
          <p:cNvPr id="7" name="Picture 9">
            <a:extLst>
              <a:ext uri="{FF2B5EF4-FFF2-40B4-BE49-F238E27FC236}">
                <a16:creationId xmlns:a16="http://schemas.microsoft.com/office/drawing/2014/main" id="{D3FB20F0-2710-060E-2DD0-7C56268D5C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5038" y="6570663"/>
            <a:ext cx="77946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a:spLocks noGrp="1"/>
          </p:cNvSpPr>
          <p:nvPr>
            <p:ph type="body" idx="2"/>
          </p:nvPr>
        </p:nvSpPr>
        <p:spPr>
          <a:xfrm>
            <a:off x="304800" y="1143000"/>
            <a:ext cx="2057400" cy="5181600"/>
          </a:xfrm>
          <a:prstGeom prst="rect">
            <a:avLst/>
          </a:prstGeom>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normAutofit/>
          </a:bodyPr>
          <a:lstStyle>
            <a:lvl1pPr marL="0" indent="0">
              <a:spcAft>
                <a:spcPts val="1000"/>
              </a:spcAft>
              <a:buNone/>
              <a:defRPr sz="2000" b="1">
                <a:latin typeface="Segoe UI" panose="020B0502040204020203" pitchFamily="34" charset="0"/>
                <a:cs typeface="Segoe UI" panose="020B0502040204020203"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6" name="Content Placeholder 8"/>
          <p:cNvSpPr>
            <a:spLocks noGrp="1"/>
          </p:cNvSpPr>
          <p:nvPr>
            <p:ph sz="quarter" idx="10"/>
          </p:nvPr>
        </p:nvSpPr>
        <p:spPr>
          <a:xfrm>
            <a:off x="2743200" y="1143000"/>
            <a:ext cx="9051637" cy="5181601"/>
          </a:xfrm>
          <a:prstGeom prst="rect">
            <a:avLst/>
          </a:prstGeom>
        </p:spPr>
        <p:txBody>
          <a:bodyPr/>
          <a:lstStyle>
            <a:lvl1pPr>
              <a:defRPr sz="2800"/>
            </a:lvl1pPr>
          </a:lstStyle>
          <a:p>
            <a:pPr lvl="0"/>
            <a:r>
              <a:rPr lang="en-US" dirty="0"/>
              <a:t>Click to edit Master text styles</a:t>
            </a:r>
          </a:p>
          <a:p>
            <a:pPr lvl="1"/>
            <a:r>
              <a:rPr lang="en-US" dirty="0"/>
              <a:t>Second level</a:t>
            </a:r>
          </a:p>
          <a:p>
            <a:pPr lvl="2"/>
            <a:r>
              <a:rPr lang="en-US" dirty="0"/>
              <a:t>Third level</a:t>
            </a:r>
          </a:p>
        </p:txBody>
      </p:sp>
      <p:sp>
        <p:nvSpPr>
          <p:cNvPr id="11" name="Title 1"/>
          <p:cNvSpPr>
            <a:spLocks noGrp="1"/>
          </p:cNvSpPr>
          <p:nvPr>
            <p:ph type="title"/>
          </p:nvPr>
        </p:nvSpPr>
        <p:spPr>
          <a:xfrm>
            <a:off x="300039" y="304801"/>
            <a:ext cx="11494798" cy="63730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83529826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5" name="Text Placeholder 2"/>
          <p:cNvSpPr>
            <a:spLocks noGrp="1"/>
          </p:cNvSpPr>
          <p:nvPr>
            <p:ph type="body" idx="2"/>
          </p:nvPr>
        </p:nvSpPr>
        <p:spPr>
          <a:xfrm>
            <a:off x="304800" y="1143000"/>
            <a:ext cx="2057400" cy="5181600"/>
          </a:xfrm>
          <a:prstGeom prst="rect">
            <a:avLst/>
          </a:prstGeom>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normAutofit/>
          </a:bodyPr>
          <a:lstStyle>
            <a:lvl1pPr marL="0" indent="0">
              <a:spcAft>
                <a:spcPts val="1000"/>
              </a:spcAft>
              <a:buNone/>
              <a:defRPr sz="2000" b="1">
                <a:latin typeface="Segoe UI" panose="020B0502040204020203" pitchFamily="34" charset="0"/>
                <a:cs typeface="Segoe UI" panose="020B0502040204020203"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6" name="Content Placeholder 8"/>
          <p:cNvSpPr>
            <a:spLocks noGrp="1"/>
          </p:cNvSpPr>
          <p:nvPr>
            <p:ph sz="quarter" idx="10"/>
          </p:nvPr>
        </p:nvSpPr>
        <p:spPr>
          <a:xfrm>
            <a:off x="2743200" y="1143000"/>
            <a:ext cx="9051637" cy="5181601"/>
          </a:xfrm>
          <a:prstGeom prst="rect">
            <a:avLst/>
          </a:prstGeom>
        </p:spPr>
        <p:txBody>
          <a:bodyPr/>
          <a:lstStyle>
            <a:lvl1pPr>
              <a:defRPr sz="2800"/>
            </a:lvl1pPr>
          </a:lstStyle>
          <a:p>
            <a:pPr lvl="0"/>
            <a:r>
              <a:rPr lang="en-US" dirty="0"/>
              <a:t>Click to edit Master text styles</a:t>
            </a:r>
          </a:p>
          <a:p>
            <a:pPr lvl="1"/>
            <a:r>
              <a:rPr lang="en-US" dirty="0"/>
              <a:t>Second level</a:t>
            </a:r>
          </a:p>
          <a:p>
            <a:pPr lvl="2"/>
            <a:r>
              <a:rPr lang="en-US" dirty="0"/>
              <a:t>Third level</a:t>
            </a:r>
          </a:p>
        </p:txBody>
      </p:sp>
      <p:sp>
        <p:nvSpPr>
          <p:cNvPr id="11" name="Title 1"/>
          <p:cNvSpPr>
            <a:spLocks noGrp="1"/>
          </p:cNvSpPr>
          <p:nvPr>
            <p:ph type="title"/>
          </p:nvPr>
        </p:nvSpPr>
        <p:spPr>
          <a:xfrm>
            <a:off x="300039" y="304801"/>
            <a:ext cx="11494798" cy="63730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630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W Divider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80B7D4-4294-40BD-FB66-26F7E3E9B279}"/>
              </a:ext>
            </a:extLst>
          </p:cNvPr>
          <p:cNvSpPr/>
          <p:nvPr userDrawn="1"/>
        </p:nvSpPr>
        <p:spPr>
          <a:xfrm>
            <a:off x="0" y="0"/>
            <a:ext cx="12192000" cy="6858000"/>
          </a:xfrm>
          <a:prstGeom prst="rect">
            <a:avLst/>
          </a:prstGeom>
          <a:effectLst>
            <a:glow>
              <a:schemeClr val="accent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AF2C9836-F36F-58A4-DF50-8B0AAF6A8764}"/>
              </a:ext>
            </a:extLst>
          </p:cNvPr>
          <p:cNvSpPr/>
          <p:nvPr userDrawn="1"/>
        </p:nvSpPr>
        <p:spPr>
          <a:xfrm>
            <a:off x="0" y="5791200"/>
            <a:ext cx="12192000" cy="1096963"/>
          </a:xfrm>
          <a:prstGeom prst="rect">
            <a:avLst/>
          </a:prstGeom>
          <a:solidFill>
            <a:schemeClr val="accent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4" name="Isosceles Triangle 4">
            <a:extLst>
              <a:ext uri="{FF2B5EF4-FFF2-40B4-BE49-F238E27FC236}">
                <a16:creationId xmlns:a16="http://schemas.microsoft.com/office/drawing/2014/main" id="{859CE5AD-0AF5-C84E-051C-2A5E191A8089}"/>
              </a:ext>
            </a:extLst>
          </p:cNvPr>
          <p:cNvSpPr/>
          <p:nvPr userDrawn="1"/>
        </p:nvSpPr>
        <p:spPr>
          <a:xfrm rot="5400000">
            <a:off x="-897863" y="897865"/>
            <a:ext cx="4114799" cy="2319072"/>
          </a:xfrm>
          <a:custGeom>
            <a:avLst/>
            <a:gdLst>
              <a:gd name="connsiteX0" fmla="*/ 0 w 9007032"/>
              <a:gd name="connsiteY0" fmla="*/ 4465319 h 4465319"/>
              <a:gd name="connsiteX1" fmla="*/ 4487574 w 9007032"/>
              <a:gd name="connsiteY1" fmla="*/ 0 h 4465319"/>
              <a:gd name="connsiteX2" fmla="*/ 9007032 w 9007032"/>
              <a:gd name="connsiteY2" fmla="*/ 4465319 h 4465319"/>
              <a:gd name="connsiteX3" fmla="*/ 0 w 9007032"/>
              <a:gd name="connsiteY3" fmla="*/ 4465319 h 4465319"/>
              <a:gd name="connsiteX0" fmla="*/ 0 w 9007032"/>
              <a:gd name="connsiteY0" fmla="*/ 4465319 h 4465319"/>
              <a:gd name="connsiteX1" fmla="*/ 962826 w 9007032"/>
              <a:gd name="connsiteY1" fmla="*/ 3494358 h 4465319"/>
              <a:gd name="connsiteX2" fmla="*/ 4487574 w 9007032"/>
              <a:gd name="connsiteY2" fmla="*/ 0 h 4465319"/>
              <a:gd name="connsiteX3" fmla="*/ 9007032 w 9007032"/>
              <a:gd name="connsiteY3" fmla="*/ 4465319 h 4465319"/>
              <a:gd name="connsiteX4" fmla="*/ 0 w 9007032"/>
              <a:gd name="connsiteY4" fmla="*/ 4465319 h 4465319"/>
              <a:gd name="connsiteX0" fmla="*/ 0 w 9007032"/>
              <a:gd name="connsiteY0" fmla="*/ 4465319 h 4474746"/>
              <a:gd name="connsiteX1" fmla="*/ 962826 w 9007032"/>
              <a:gd name="connsiteY1" fmla="*/ 3494358 h 4474746"/>
              <a:gd name="connsiteX2" fmla="*/ 4487574 w 9007032"/>
              <a:gd name="connsiteY2" fmla="*/ 0 h 4474746"/>
              <a:gd name="connsiteX3" fmla="*/ 9007032 w 9007032"/>
              <a:gd name="connsiteY3" fmla="*/ 4465319 h 4474746"/>
              <a:gd name="connsiteX4" fmla="*/ 849704 w 9007032"/>
              <a:gd name="connsiteY4" fmla="*/ 4474746 h 4474746"/>
              <a:gd name="connsiteX5" fmla="*/ 0 w 9007032"/>
              <a:gd name="connsiteY5" fmla="*/ 4465319 h 4474746"/>
              <a:gd name="connsiteX0" fmla="*/ 0 w 8290595"/>
              <a:gd name="connsiteY0" fmla="*/ 4022259 h 4474746"/>
              <a:gd name="connsiteX1" fmla="*/ 246389 w 8290595"/>
              <a:gd name="connsiteY1" fmla="*/ 3494358 h 4474746"/>
              <a:gd name="connsiteX2" fmla="*/ 3771137 w 8290595"/>
              <a:gd name="connsiteY2" fmla="*/ 0 h 4474746"/>
              <a:gd name="connsiteX3" fmla="*/ 8290595 w 8290595"/>
              <a:gd name="connsiteY3" fmla="*/ 4465319 h 4474746"/>
              <a:gd name="connsiteX4" fmla="*/ 133267 w 8290595"/>
              <a:gd name="connsiteY4" fmla="*/ 4474746 h 4474746"/>
              <a:gd name="connsiteX5" fmla="*/ 0 w 8290595"/>
              <a:gd name="connsiteY5" fmla="*/ 4022259 h 4474746"/>
              <a:gd name="connsiteX0" fmla="*/ 0 w 8290595"/>
              <a:gd name="connsiteY0" fmla="*/ 4022259 h 4474746"/>
              <a:gd name="connsiteX1" fmla="*/ 387791 w 8290595"/>
              <a:gd name="connsiteY1" fmla="*/ 3343530 h 4474746"/>
              <a:gd name="connsiteX2" fmla="*/ 3771137 w 8290595"/>
              <a:gd name="connsiteY2" fmla="*/ 0 h 4474746"/>
              <a:gd name="connsiteX3" fmla="*/ 8290595 w 8290595"/>
              <a:gd name="connsiteY3" fmla="*/ 4465319 h 4474746"/>
              <a:gd name="connsiteX4" fmla="*/ 133267 w 8290595"/>
              <a:gd name="connsiteY4" fmla="*/ 4474746 h 4474746"/>
              <a:gd name="connsiteX5" fmla="*/ 0 w 8290595"/>
              <a:gd name="connsiteY5" fmla="*/ 4022259 h 4474746"/>
              <a:gd name="connsiteX0" fmla="*/ 0 w 8290595"/>
              <a:gd name="connsiteY0" fmla="*/ 4022259 h 4465319"/>
              <a:gd name="connsiteX1" fmla="*/ 387791 w 8290595"/>
              <a:gd name="connsiteY1" fmla="*/ 3343530 h 4465319"/>
              <a:gd name="connsiteX2" fmla="*/ 3771137 w 8290595"/>
              <a:gd name="connsiteY2" fmla="*/ 0 h 4465319"/>
              <a:gd name="connsiteX3" fmla="*/ 8290595 w 8290595"/>
              <a:gd name="connsiteY3" fmla="*/ 4465319 h 4465319"/>
              <a:gd name="connsiteX4" fmla="*/ 387791 w 8290595"/>
              <a:gd name="connsiteY4" fmla="*/ 4465319 h 4465319"/>
              <a:gd name="connsiteX5" fmla="*/ 0 w 8290595"/>
              <a:gd name="connsiteY5" fmla="*/ 4022259 h 4465319"/>
              <a:gd name="connsiteX0" fmla="*/ 0 w 7922950"/>
              <a:gd name="connsiteY0" fmla="*/ 3956272 h 4465319"/>
              <a:gd name="connsiteX1" fmla="*/ 20146 w 7922950"/>
              <a:gd name="connsiteY1" fmla="*/ 3343530 h 4465319"/>
              <a:gd name="connsiteX2" fmla="*/ 3403492 w 7922950"/>
              <a:gd name="connsiteY2" fmla="*/ 0 h 4465319"/>
              <a:gd name="connsiteX3" fmla="*/ 7922950 w 7922950"/>
              <a:gd name="connsiteY3" fmla="*/ 4465319 h 4465319"/>
              <a:gd name="connsiteX4" fmla="*/ 20146 w 7922950"/>
              <a:gd name="connsiteY4" fmla="*/ 4465319 h 4465319"/>
              <a:gd name="connsiteX5" fmla="*/ 0 w 7922950"/>
              <a:gd name="connsiteY5" fmla="*/ 3956272 h 4465319"/>
              <a:gd name="connsiteX0" fmla="*/ 0 w 7922950"/>
              <a:gd name="connsiteY0" fmla="*/ 3956272 h 4465319"/>
              <a:gd name="connsiteX1" fmla="*/ 20146 w 7922950"/>
              <a:gd name="connsiteY1" fmla="*/ 3343530 h 4465319"/>
              <a:gd name="connsiteX2" fmla="*/ 3403492 w 7922950"/>
              <a:gd name="connsiteY2" fmla="*/ 0 h 4465319"/>
              <a:gd name="connsiteX3" fmla="*/ 7922950 w 7922950"/>
              <a:gd name="connsiteY3" fmla="*/ 4465319 h 4465319"/>
              <a:gd name="connsiteX4" fmla="*/ 10719 w 7922950"/>
              <a:gd name="connsiteY4" fmla="*/ 4465319 h 4465319"/>
              <a:gd name="connsiteX5" fmla="*/ 0 w 7922950"/>
              <a:gd name="connsiteY5" fmla="*/ 3956272 h 4465319"/>
              <a:gd name="connsiteX0" fmla="*/ 0 w 7922950"/>
              <a:gd name="connsiteY0" fmla="*/ 3956272 h 4465319"/>
              <a:gd name="connsiteX1" fmla="*/ 1292 w 7922950"/>
              <a:gd name="connsiteY1" fmla="*/ 3352956 h 4465319"/>
              <a:gd name="connsiteX2" fmla="*/ 3403492 w 7922950"/>
              <a:gd name="connsiteY2" fmla="*/ 0 h 4465319"/>
              <a:gd name="connsiteX3" fmla="*/ 7922950 w 7922950"/>
              <a:gd name="connsiteY3" fmla="*/ 4465319 h 4465319"/>
              <a:gd name="connsiteX4" fmla="*/ 10719 w 7922950"/>
              <a:gd name="connsiteY4" fmla="*/ 4465319 h 4465319"/>
              <a:gd name="connsiteX5" fmla="*/ 0 w 7922950"/>
              <a:gd name="connsiteY5" fmla="*/ 3956272 h 446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2950" h="4465319">
                <a:moveTo>
                  <a:pt x="0" y="3956272"/>
                </a:moveTo>
                <a:cubicBezTo>
                  <a:pt x="431" y="3755167"/>
                  <a:pt x="861" y="3554061"/>
                  <a:pt x="1292" y="3352956"/>
                </a:cubicBezTo>
                <a:lnTo>
                  <a:pt x="3403492" y="0"/>
                </a:lnTo>
                <a:lnTo>
                  <a:pt x="7922950" y="4465319"/>
                </a:lnTo>
                <a:lnTo>
                  <a:pt x="10719" y="4465319"/>
                </a:lnTo>
                <a:lnTo>
                  <a:pt x="0" y="3956272"/>
                </a:lnTo>
                <a:close/>
              </a:path>
            </a:pathLst>
          </a:custGeom>
          <a:solidFill>
            <a:schemeClr val="accent2"/>
          </a:solidFill>
          <a:ln>
            <a:noFill/>
          </a:ln>
          <a:effectLst>
            <a:glow>
              <a:schemeClr val="accent1"/>
            </a:glow>
            <a:outerShdw blurRad="63500" dist="63500" dir="5400000" sx="99000" sy="99000" algn="t" rotWithShape="0">
              <a:prstClr val="black">
                <a:alpha val="60000"/>
              </a:prstClr>
            </a:outerShdw>
            <a:reflection endPos="0" dir="5400000" sy="-100000" algn="bl" rotWithShape="0"/>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Title 7"/>
          <p:cNvSpPr>
            <a:spLocks noGrp="1"/>
          </p:cNvSpPr>
          <p:nvPr>
            <p:ph type="ctrTitle"/>
          </p:nvPr>
        </p:nvSpPr>
        <p:spPr>
          <a:xfrm>
            <a:off x="2514600" y="1914796"/>
            <a:ext cx="9220199" cy="1514204"/>
          </a:xfrm>
          <a:prstGeom prst="rect">
            <a:avLst/>
          </a:prstGeom>
        </p:spPr>
        <p:txBody>
          <a:bodyPr anchor="b">
            <a:noAutofit/>
          </a:bodyPr>
          <a:lstStyle>
            <a:lvl1pPr>
              <a:defRPr lang="en-US" sz="4800" b="1" dirty="0">
                <a:solidFill>
                  <a:schemeClr val="bg1"/>
                </a:solidFill>
                <a:latin typeface="+mn-lt"/>
              </a:defRPr>
            </a:lvl1pPr>
          </a:lstStyle>
          <a:p>
            <a:r>
              <a:rPr lang="en-US"/>
              <a:t>Click to edit Master title style</a:t>
            </a:r>
            <a:endParaRPr lang="en-US" dirty="0"/>
          </a:p>
        </p:txBody>
      </p:sp>
      <p:sp>
        <p:nvSpPr>
          <p:cNvPr id="17" name="Subtitle 8"/>
          <p:cNvSpPr>
            <a:spLocks noGrp="1"/>
          </p:cNvSpPr>
          <p:nvPr>
            <p:ph type="subTitle" idx="1"/>
          </p:nvPr>
        </p:nvSpPr>
        <p:spPr>
          <a:xfrm>
            <a:off x="2514600" y="3695700"/>
            <a:ext cx="6732231" cy="609600"/>
          </a:xfrm>
          <a:prstGeom prst="rect">
            <a:avLst/>
          </a:prstGeom>
        </p:spPr>
        <p:txBody>
          <a:bodyPr>
            <a:normAutofit/>
          </a:bodyPr>
          <a:lstStyle>
            <a:lvl1pPr marL="0" indent="0" algn="l">
              <a:buNone/>
              <a:defRPr sz="2400" b="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83716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14DEFD7-C945-125B-6BDB-12931F34F684}"/>
              </a:ext>
            </a:extLst>
          </p:cNvPr>
          <p:cNvSpPr>
            <a:spLocks noGrp="1" noChangeArrowheads="1"/>
          </p:cNvSpPr>
          <p:nvPr>
            <p:ph type="title"/>
          </p:nvPr>
        </p:nvSpPr>
        <p:spPr bwMode="auto">
          <a:xfrm>
            <a:off x="300038" y="295275"/>
            <a:ext cx="1158716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DD02572-1691-9998-C3C6-753C4AEF5FD7}"/>
              </a:ext>
            </a:extLst>
          </p:cNvPr>
          <p:cNvSpPr>
            <a:spLocks noGrp="1" noChangeArrowheads="1"/>
          </p:cNvSpPr>
          <p:nvPr>
            <p:ph type="body" idx="1"/>
          </p:nvPr>
        </p:nvSpPr>
        <p:spPr bwMode="auto">
          <a:xfrm>
            <a:off x="300038" y="1201738"/>
            <a:ext cx="115824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50" r:id="rId1"/>
    <p:sldLayoutId id="2147483743" r:id="rId2"/>
    <p:sldLayoutId id="2147483751" r:id="rId3"/>
    <p:sldLayoutId id="2147483744" r:id="rId4"/>
    <p:sldLayoutId id="2147483752" r:id="rId5"/>
    <p:sldLayoutId id="2147483745" r:id="rId6"/>
    <p:sldLayoutId id="2147483753" r:id="rId7"/>
    <p:sldLayoutId id="2147483746" r:id="rId8"/>
    <p:sldLayoutId id="2147483754" r:id="rId9"/>
    <p:sldLayoutId id="2147483755" r:id="rId10"/>
    <p:sldLayoutId id="2147483747" r:id="rId11"/>
    <p:sldLayoutId id="2147483756" r:id="rId12"/>
    <p:sldLayoutId id="2147483748" r:id="rId13"/>
    <p:sldLayoutId id="2147483757" r:id="rId14"/>
    <p:sldLayoutId id="2147483749" r:id="rId15"/>
  </p:sldLayoutIdLst>
  <p:hf sldNum="0" hdr="0" dt="0"/>
  <p:txStyles>
    <p:titleStyle>
      <a:lvl1pPr algn="l" rtl="0" eaLnBrk="0" fontAlgn="base" hangingPunct="0">
        <a:lnSpc>
          <a:spcPct val="90000"/>
        </a:lnSpc>
        <a:spcBef>
          <a:spcPct val="0"/>
        </a:spcBef>
        <a:spcAft>
          <a:spcPct val="0"/>
        </a:spcAft>
        <a:defRPr sz="4400" b="1" kern="1200">
          <a:solidFill>
            <a:srgbClr val="004964"/>
          </a:solidFill>
          <a:latin typeface="+mn-lt"/>
          <a:ea typeface="+mj-ea"/>
          <a:cs typeface="+mj-cs"/>
        </a:defRPr>
      </a:lvl1pPr>
      <a:lvl2pPr algn="l" rtl="0" eaLnBrk="0" fontAlgn="base" hangingPunct="0">
        <a:lnSpc>
          <a:spcPct val="90000"/>
        </a:lnSpc>
        <a:spcBef>
          <a:spcPct val="0"/>
        </a:spcBef>
        <a:spcAft>
          <a:spcPct val="0"/>
        </a:spcAft>
        <a:defRPr sz="4400" b="1">
          <a:solidFill>
            <a:srgbClr val="004964"/>
          </a:solidFill>
          <a:latin typeface="Segoe UI" panose="020B0502040204020203" pitchFamily="34" charset="0"/>
        </a:defRPr>
      </a:lvl2pPr>
      <a:lvl3pPr algn="l" rtl="0" eaLnBrk="0" fontAlgn="base" hangingPunct="0">
        <a:lnSpc>
          <a:spcPct val="90000"/>
        </a:lnSpc>
        <a:spcBef>
          <a:spcPct val="0"/>
        </a:spcBef>
        <a:spcAft>
          <a:spcPct val="0"/>
        </a:spcAft>
        <a:defRPr sz="4400" b="1">
          <a:solidFill>
            <a:srgbClr val="004964"/>
          </a:solidFill>
          <a:latin typeface="Segoe UI" panose="020B0502040204020203" pitchFamily="34" charset="0"/>
        </a:defRPr>
      </a:lvl3pPr>
      <a:lvl4pPr algn="l" rtl="0" eaLnBrk="0" fontAlgn="base" hangingPunct="0">
        <a:lnSpc>
          <a:spcPct val="90000"/>
        </a:lnSpc>
        <a:spcBef>
          <a:spcPct val="0"/>
        </a:spcBef>
        <a:spcAft>
          <a:spcPct val="0"/>
        </a:spcAft>
        <a:defRPr sz="4400" b="1">
          <a:solidFill>
            <a:srgbClr val="004964"/>
          </a:solidFill>
          <a:latin typeface="Segoe UI" panose="020B0502040204020203" pitchFamily="34" charset="0"/>
        </a:defRPr>
      </a:lvl4pPr>
      <a:lvl5pPr algn="l" rtl="0" eaLnBrk="0" fontAlgn="base" hangingPunct="0">
        <a:lnSpc>
          <a:spcPct val="90000"/>
        </a:lnSpc>
        <a:spcBef>
          <a:spcPct val="0"/>
        </a:spcBef>
        <a:spcAft>
          <a:spcPct val="0"/>
        </a:spcAft>
        <a:defRPr sz="4400" b="1">
          <a:solidFill>
            <a:srgbClr val="004964"/>
          </a:solidFill>
          <a:latin typeface="Segoe UI" panose="020B0502040204020203" pitchFamily="34" charset="0"/>
        </a:defRPr>
      </a:lvl5pPr>
      <a:lvl6pPr marL="457200" algn="l" rtl="0" fontAlgn="base">
        <a:lnSpc>
          <a:spcPct val="90000"/>
        </a:lnSpc>
        <a:spcBef>
          <a:spcPct val="0"/>
        </a:spcBef>
        <a:spcAft>
          <a:spcPct val="0"/>
        </a:spcAft>
        <a:defRPr sz="4400" b="1">
          <a:solidFill>
            <a:srgbClr val="004964"/>
          </a:solidFill>
          <a:latin typeface="Segoe UI" panose="020B0502040204020203" pitchFamily="34" charset="0"/>
        </a:defRPr>
      </a:lvl6pPr>
      <a:lvl7pPr marL="914400" algn="l" rtl="0" fontAlgn="base">
        <a:lnSpc>
          <a:spcPct val="90000"/>
        </a:lnSpc>
        <a:spcBef>
          <a:spcPct val="0"/>
        </a:spcBef>
        <a:spcAft>
          <a:spcPct val="0"/>
        </a:spcAft>
        <a:defRPr sz="4400" b="1">
          <a:solidFill>
            <a:srgbClr val="004964"/>
          </a:solidFill>
          <a:latin typeface="Segoe UI" panose="020B0502040204020203" pitchFamily="34" charset="0"/>
        </a:defRPr>
      </a:lvl7pPr>
      <a:lvl8pPr marL="1371600" algn="l" rtl="0" fontAlgn="base">
        <a:lnSpc>
          <a:spcPct val="90000"/>
        </a:lnSpc>
        <a:spcBef>
          <a:spcPct val="0"/>
        </a:spcBef>
        <a:spcAft>
          <a:spcPct val="0"/>
        </a:spcAft>
        <a:defRPr sz="4400" b="1">
          <a:solidFill>
            <a:srgbClr val="004964"/>
          </a:solidFill>
          <a:latin typeface="Segoe UI" panose="020B0502040204020203" pitchFamily="34" charset="0"/>
        </a:defRPr>
      </a:lvl8pPr>
      <a:lvl9pPr marL="1828800" algn="l" rtl="0" fontAlgn="base">
        <a:lnSpc>
          <a:spcPct val="90000"/>
        </a:lnSpc>
        <a:spcBef>
          <a:spcPct val="0"/>
        </a:spcBef>
        <a:spcAft>
          <a:spcPct val="0"/>
        </a:spcAft>
        <a:defRPr sz="4400" b="1">
          <a:solidFill>
            <a:srgbClr val="004964"/>
          </a:solidFill>
          <a:latin typeface="Segoe UI" panose="020B05020402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BB36F-8806-E14D-5792-9270045833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AD9943-12DD-9804-9F33-0C30F9C3B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B090B-43E0-0CE5-2D06-3AFB8E5B57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716BA-62B5-4838-BE52-D66E713938AF}" type="datetimeFigureOut">
              <a:rPr lang="en-US" smtClean="0"/>
              <a:t>1/8/2024</a:t>
            </a:fld>
            <a:endParaRPr lang="en-US"/>
          </a:p>
        </p:txBody>
      </p:sp>
      <p:sp>
        <p:nvSpPr>
          <p:cNvPr id="5" name="Footer Placeholder 4">
            <a:extLst>
              <a:ext uri="{FF2B5EF4-FFF2-40B4-BE49-F238E27FC236}">
                <a16:creationId xmlns:a16="http://schemas.microsoft.com/office/drawing/2014/main" id="{3226FBA7-C160-A7DA-ADAC-00690036C7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4475D9-1347-37DD-F622-5DE8BF4BE3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D9796-FD20-4EC8-8B0C-86D0BF35FF01}" type="slidenum">
              <a:rPr lang="en-US" smtClean="0"/>
              <a:t>‹#›</a:t>
            </a:fld>
            <a:endParaRPr lang="en-US"/>
          </a:p>
        </p:txBody>
      </p:sp>
    </p:spTree>
    <p:extLst>
      <p:ext uri="{BB962C8B-B14F-4D97-AF65-F5344CB8AC3E}">
        <p14:creationId xmlns:p14="http://schemas.microsoft.com/office/powerpoint/2010/main" val="933148984"/>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1/8/2024</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702966"/>
      </p:ext>
    </p:extLst>
  </p:cSld>
  <p:clrMap bg1="lt1" tx1="dk1" bg2="lt2" tx2="dk2" accent1="accent1" accent2="accent2" accent3="accent3" accent4="accent4" accent5="accent5" accent6="accent6" hlink="hlink" folHlink="folHlink"/>
  <p:sldLayoutIdLst>
    <p:sldLayoutId id="2147483722" r:id="rId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4184" y="679269"/>
            <a:ext cx="11083635" cy="1015663"/>
          </a:xfrm>
          <a:prstGeom prst="rect">
            <a:avLst/>
          </a:prstGeom>
        </p:spPr>
        <p:txBody>
          <a:bodyPr vert="horz" wrap="square" lIns="91440" tIns="91440" rIns="91440" bIns="91440" rtlCol="0" anchor="b" anchorCtr="0">
            <a:spAutoFit/>
          </a:bodyPr>
          <a:lstStyle/>
          <a:p>
            <a:r>
              <a:rPr lang="en-US" dirty="0"/>
              <a:t>Headline Copy Goes Here</a:t>
            </a:r>
          </a:p>
        </p:txBody>
      </p:sp>
      <p:sp>
        <p:nvSpPr>
          <p:cNvPr id="3" name="Text Placeholder 2"/>
          <p:cNvSpPr>
            <a:spLocks noGrp="1"/>
          </p:cNvSpPr>
          <p:nvPr>
            <p:ph type="body" idx="1"/>
          </p:nvPr>
        </p:nvSpPr>
        <p:spPr>
          <a:xfrm>
            <a:off x="554183" y="2195191"/>
            <a:ext cx="11083635" cy="3077830"/>
          </a:xfrm>
          <a:prstGeom prst="rect">
            <a:avLst/>
          </a:prstGeom>
        </p:spPr>
        <p:txBody>
          <a:bodyPr vert="horz" wrap="square" lIns="91440" tIns="91440" rIns="91440"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Click to edit Master text styles</a:t>
            </a:r>
          </a:p>
          <a:p>
            <a:pPr lvl="0"/>
            <a:r>
              <a:rPr lang="en-US" dirty="0"/>
              <a:t>Click to edit Master text styles</a:t>
            </a:r>
          </a:p>
          <a:p>
            <a:pPr lvl="0"/>
            <a:r>
              <a:rPr lang="en-US" dirty="0"/>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699614" rtl="0" eaLnBrk="1" latinLnBrk="0" hangingPunct="1">
        <a:spcBef>
          <a:spcPct val="0"/>
        </a:spcBef>
        <a:buNone/>
        <a:defRPr sz="5400" b="0" i="0" kern="1200">
          <a:solidFill>
            <a:schemeClr val="tx2"/>
          </a:solidFill>
          <a:latin typeface="Vitesse Light" charset="0"/>
          <a:ea typeface="Vitesse Light" charset="0"/>
          <a:cs typeface="Vitesse Light" charset="0"/>
        </a:defRPr>
      </a:lvl1pPr>
    </p:titleStyle>
    <p:bodyStyle>
      <a:lvl1pPr marL="524712" indent="-524712" algn="l" defTabSz="699614" rtl="0" eaLnBrk="1" latinLnBrk="0" hangingPunct="1">
        <a:lnSpc>
          <a:spcPct val="120000"/>
        </a:lnSpc>
        <a:spcBef>
          <a:spcPts val="600"/>
        </a:spcBef>
        <a:spcAft>
          <a:spcPts val="600"/>
        </a:spcAft>
        <a:buFont typeface="Arial"/>
        <a:buChar char="•"/>
        <a:defRPr sz="1800" b="0" i="0" kern="1200">
          <a:solidFill>
            <a:schemeClr val="tx1"/>
          </a:solidFill>
          <a:latin typeface="Proxima Nova Rg" charset="0"/>
          <a:ea typeface="Proxima Nova Rg" charset="0"/>
          <a:cs typeface="Proxima Nova Rg" charset="0"/>
        </a:defRPr>
      </a:lvl1pPr>
      <a:lvl2pPr marL="1136875" indent="-437261" algn="l" defTabSz="699614" rtl="0" eaLnBrk="1" latinLnBrk="0" hangingPunct="1">
        <a:lnSpc>
          <a:spcPct val="120000"/>
        </a:lnSpc>
        <a:spcBef>
          <a:spcPts val="0"/>
        </a:spcBef>
        <a:spcAft>
          <a:spcPts val="600"/>
        </a:spcAft>
        <a:buFont typeface="Arial"/>
        <a:buChar char="–"/>
        <a:defRPr sz="1600" b="0" i="0" kern="1200">
          <a:solidFill>
            <a:schemeClr val="tx1"/>
          </a:solidFill>
          <a:latin typeface="Proxima Nova Rg" charset="0"/>
          <a:ea typeface="Proxima Nova Rg" charset="0"/>
          <a:cs typeface="Proxima Nova Rg" charset="0"/>
        </a:defRPr>
      </a:lvl2pPr>
      <a:lvl3pPr marL="1749040" indent="-349807" algn="l" defTabSz="699614" rtl="0" eaLnBrk="1" latinLnBrk="0" hangingPunct="1">
        <a:lnSpc>
          <a:spcPct val="120000"/>
        </a:lnSpc>
        <a:spcBef>
          <a:spcPts val="0"/>
        </a:spcBef>
        <a:spcAft>
          <a:spcPts val="600"/>
        </a:spcAft>
        <a:buFont typeface="Arial"/>
        <a:buChar char="•"/>
        <a:defRPr sz="1600" b="0" i="0" kern="1200">
          <a:solidFill>
            <a:schemeClr val="tx1"/>
          </a:solidFill>
          <a:latin typeface="Proxima Nova Rg" charset="0"/>
          <a:ea typeface="Proxima Nova Rg" charset="0"/>
          <a:cs typeface="Proxima Nova Rg" charset="0"/>
        </a:defRPr>
      </a:lvl3pPr>
      <a:lvl4pPr marL="2448655" indent="-349807" algn="l" defTabSz="699614" rtl="0" eaLnBrk="1" latinLnBrk="0" hangingPunct="1">
        <a:lnSpc>
          <a:spcPct val="120000"/>
        </a:lnSpc>
        <a:spcBef>
          <a:spcPts val="0"/>
        </a:spcBef>
        <a:spcAft>
          <a:spcPts val="600"/>
        </a:spcAft>
        <a:buFont typeface="Arial"/>
        <a:buChar char="–"/>
        <a:defRPr sz="1600" b="0" i="0" kern="1200">
          <a:solidFill>
            <a:schemeClr val="tx1"/>
          </a:solidFill>
          <a:latin typeface="Proxima Nova Rg" charset="0"/>
          <a:ea typeface="Proxima Nova Rg" charset="0"/>
          <a:cs typeface="Proxima Nova Rg"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p:bodyStyle>
    <p:otherStyle>
      <a:defPPr>
        <a:defRPr lang="en-US"/>
      </a:defPPr>
      <a:lvl1pPr marL="0" algn="l" defTabSz="699614" rtl="0" eaLnBrk="1" latinLnBrk="0" hangingPunct="1">
        <a:defRPr sz="2747" kern="1200">
          <a:solidFill>
            <a:schemeClr val="tx1"/>
          </a:solidFill>
          <a:latin typeface="+mn-lt"/>
          <a:ea typeface="+mn-ea"/>
          <a:cs typeface="+mn-cs"/>
        </a:defRPr>
      </a:lvl1pPr>
      <a:lvl2pPr marL="699614" algn="l" defTabSz="699614" rtl="0" eaLnBrk="1" latinLnBrk="0" hangingPunct="1">
        <a:defRPr sz="2747" kern="1200">
          <a:solidFill>
            <a:schemeClr val="tx1"/>
          </a:solidFill>
          <a:latin typeface="+mn-lt"/>
          <a:ea typeface="+mn-ea"/>
          <a:cs typeface="+mn-cs"/>
        </a:defRPr>
      </a:lvl2pPr>
      <a:lvl3pPr marL="1399232" algn="l" defTabSz="699614" rtl="0" eaLnBrk="1" latinLnBrk="0" hangingPunct="1">
        <a:defRPr sz="2747" kern="1200">
          <a:solidFill>
            <a:schemeClr val="tx1"/>
          </a:solidFill>
          <a:latin typeface="+mn-lt"/>
          <a:ea typeface="+mn-ea"/>
          <a:cs typeface="+mn-cs"/>
        </a:defRPr>
      </a:lvl3pPr>
      <a:lvl4pPr marL="2098847" algn="l" defTabSz="699614" rtl="0" eaLnBrk="1" latinLnBrk="0" hangingPunct="1">
        <a:defRPr sz="2747" kern="1200">
          <a:solidFill>
            <a:schemeClr val="tx1"/>
          </a:solidFill>
          <a:latin typeface="+mn-lt"/>
          <a:ea typeface="+mn-ea"/>
          <a:cs typeface="+mn-cs"/>
        </a:defRPr>
      </a:lvl4pPr>
      <a:lvl5pPr marL="2798465" algn="l" defTabSz="699614" rtl="0" eaLnBrk="1" latinLnBrk="0" hangingPunct="1">
        <a:defRPr sz="2747" kern="1200">
          <a:solidFill>
            <a:schemeClr val="tx1"/>
          </a:solidFill>
          <a:latin typeface="+mn-lt"/>
          <a:ea typeface="+mn-ea"/>
          <a:cs typeface="+mn-cs"/>
        </a:defRPr>
      </a:lvl5pPr>
      <a:lvl6pPr marL="3498080" algn="l" defTabSz="699614" rtl="0" eaLnBrk="1" latinLnBrk="0" hangingPunct="1">
        <a:defRPr sz="2747" kern="1200">
          <a:solidFill>
            <a:schemeClr val="tx1"/>
          </a:solidFill>
          <a:latin typeface="+mn-lt"/>
          <a:ea typeface="+mn-ea"/>
          <a:cs typeface="+mn-cs"/>
        </a:defRPr>
      </a:lvl6pPr>
      <a:lvl7pPr marL="4197695" algn="l" defTabSz="699614" rtl="0" eaLnBrk="1" latinLnBrk="0" hangingPunct="1">
        <a:defRPr sz="2747" kern="1200">
          <a:solidFill>
            <a:schemeClr val="tx1"/>
          </a:solidFill>
          <a:latin typeface="+mn-lt"/>
          <a:ea typeface="+mn-ea"/>
          <a:cs typeface="+mn-cs"/>
        </a:defRPr>
      </a:lvl7pPr>
      <a:lvl8pPr marL="4897312" algn="l" defTabSz="699614" rtl="0" eaLnBrk="1" latinLnBrk="0" hangingPunct="1">
        <a:defRPr sz="2747" kern="1200">
          <a:solidFill>
            <a:schemeClr val="tx1"/>
          </a:solidFill>
          <a:latin typeface="+mn-lt"/>
          <a:ea typeface="+mn-ea"/>
          <a:cs typeface="+mn-cs"/>
        </a:defRPr>
      </a:lvl8pPr>
      <a:lvl9pPr marL="5596926" algn="l" defTabSz="699614" rtl="0" eaLnBrk="1" latinLnBrk="0" hangingPunct="1">
        <a:defRPr sz="274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CC8C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96A0E-7C89-48FE-9C71-D7856FC1B668}" type="datetimeFigureOut">
              <a:rPr lang="en-US" smtClean="0"/>
              <a:t>1/8/2024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2EE0A-4710-40DC-92AD-65379520CCE4}" type="slidenum">
              <a:rPr lang="en-US" smtClean="0"/>
              <a:t>‹#›</a:t>
            </a:fld>
            <a:endParaRPr lang="en-US"/>
          </a:p>
        </p:txBody>
      </p:sp>
    </p:spTree>
    <p:extLst>
      <p:ext uri="{BB962C8B-B14F-4D97-AF65-F5344CB8AC3E}">
        <p14:creationId xmlns:p14="http://schemas.microsoft.com/office/powerpoint/2010/main" val="2108820976"/>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E9F9A-E0EC-49A9-A60D-D82F4A58A30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9105DD-5D47-4760-9B51-7E765BFE38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70C89-CECE-4D7D-8712-1CF0B5DC36D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B38AA-EF43-47BE-8BFC-2BE71F9E2578}" type="datetimeFigureOut">
              <a:rPr lang="en-US" smtClean="0"/>
              <a:t>1/8/2024</a:t>
            </a:fld>
            <a:endParaRPr lang="en-US"/>
          </a:p>
        </p:txBody>
      </p:sp>
      <p:sp>
        <p:nvSpPr>
          <p:cNvPr id="5" name="Footer Placeholder 4">
            <a:extLst>
              <a:ext uri="{FF2B5EF4-FFF2-40B4-BE49-F238E27FC236}">
                <a16:creationId xmlns:a16="http://schemas.microsoft.com/office/drawing/2014/main" id="{53E69DA5-74BD-4EB7-8D90-396C4CE3B11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15D653-152B-4ED8-886E-30EF88FA87F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5B7FF-0076-4719-AEE3-FC9609F4FFCD}" type="slidenum">
              <a:rPr lang="en-US" smtClean="0"/>
              <a:t>‹#›</a:t>
            </a:fld>
            <a:endParaRPr lang="en-US"/>
          </a:p>
        </p:txBody>
      </p:sp>
    </p:spTree>
    <p:extLst>
      <p:ext uri="{BB962C8B-B14F-4D97-AF65-F5344CB8AC3E}">
        <p14:creationId xmlns:p14="http://schemas.microsoft.com/office/powerpoint/2010/main" val="4219255422"/>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1.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osaline.org/news/2018-07-17-6571" TargetMode="External"/><Relationship Id="rId2" Type="http://schemas.openxmlformats.org/officeDocument/2006/relationships/image" Target="../media/image30.jpe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hyperlink" Target="https://creativecommons.org/licenses/by-nc/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engineermadhawa.blogspot.com/2017/07/ffect-of-water-quality-in-ceramic-industry.html" TargetMode="External"/><Relationship Id="rId2" Type="http://schemas.openxmlformats.org/officeDocument/2006/relationships/image" Target="../media/image32.jpe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hyperlink" Target="https://creativecommons.org/licenses/by-nc-sa/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hyperlink" Target="https://creativecommons.org/licenses/by-nc/3.0/" TargetMode="External"/><Relationship Id="rId4" Type="http://schemas.openxmlformats.org/officeDocument/2006/relationships/hyperlink" Target="https://www.ipmimages.org/browse/detail.cfm?imgnum=157169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diagramData" Target="../diagrams/data1.xml"/><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11" Type="http://schemas.microsoft.com/office/2007/relationships/diagramDrawing" Target="../diagrams/drawing1.xml"/><Relationship Id="rId5" Type="http://schemas.openxmlformats.org/officeDocument/2006/relationships/image" Target="../media/image17.png"/><Relationship Id="rId15" Type="http://schemas.openxmlformats.org/officeDocument/2006/relationships/image" Target="../media/image11.png"/><Relationship Id="rId10" Type="http://schemas.openxmlformats.org/officeDocument/2006/relationships/diagramColors" Target="../diagrams/colors1.xml"/><Relationship Id="rId4" Type="http://schemas.openxmlformats.org/officeDocument/2006/relationships/image" Target="../media/image16.jpeg"/><Relationship Id="rId9" Type="http://schemas.openxmlformats.org/officeDocument/2006/relationships/diagramQuickStyle" Target="../diagrams/quickStyle1.xml"/><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0536BF3C-14D0-EF0C-2E06-C988394CD8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980" y="334573"/>
            <a:ext cx="3291311" cy="859892"/>
          </a:xfrm>
          <a:prstGeom prst="rect">
            <a:avLst/>
          </a:prstGeom>
        </p:spPr>
      </p:pic>
      <p:sp>
        <p:nvSpPr>
          <p:cNvPr id="10" name="Text Placeholder 1">
            <a:extLst>
              <a:ext uri="{FF2B5EF4-FFF2-40B4-BE49-F238E27FC236}">
                <a16:creationId xmlns:a16="http://schemas.microsoft.com/office/drawing/2014/main" id="{353CAD44-0132-02F6-0118-2B5837C1C092}"/>
              </a:ext>
            </a:extLst>
          </p:cNvPr>
          <p:cNvSpPr>
            <a:spLocks noGrp="1"/>
          </p:cNvSpPr>
          <p:nvPr>
            <p:ph type="body" sz="quarter" idx="11"/>
          </p:nvPr>
        </p:nvSpPr>
        <p:spPr>
          <a:xfrm>
            <a:off x="554183" y="2282113"/>
            <a:ext cx="11083635" cy="800219"/>
          </a:xfrm>
        </p:spPr>
        <p:txBody>
          <a:bodyPr/>
          <a:lstStyle>
            <a:defPPr>
              <a:defRPr lang="en-US"/>
            </a:defPPr>
            <a:lvl1pPr marL="0" algn="l" defTabSz="449348" rtl="0" eaLnBrk="1" latinLnBrk="0" hangingPunct="1">
              <a:defRPr sz="1765" kern="1200">
                <a:solidFill>
                  <a:schemeClr val="tx1"/>
                </a:solidFill>
                <a:latin typeface="+mn-lt"/>
                <a:ea typeface="+mn-ea"/>
                <a:cs typeface="+mn-cs"/>
              </a:defRPr>
            </a:lvl1pPr>
            <a:lvl2pPr marL="449348" algn="l" defTabSz="449348" rtl="0" eaLnBrk="1" latinLnBrk="0" hangingPunct="1">
              <a:defRPr sz="1765" kern="1200">
                <a:solidFill>
                  <a:schemeClr val="tx1"/>
                </a:solidFill>
                <a:latin typeface="+mn-lt"/>
                <a:ea typeface="+mn-ea"/>
                <a:cs typeface="+mn-cs"/>
              </a:defRPr>
            </a:lvl2pPr>
            <a:lvl3pPr marL="898698" algn="l" defTabSz="449348" rtl="0" eaLnBrk="1" latinLnBrk="0" hangingPunct="1">
              <a:defRPr sz="1765" kern="1200">
                <a:solidFill>
                  <a:schemeClr val="tx1"/>
                </a:solidFill>
                <a:latin typeface="+mn-lt"/>
                <a:ea typeface="+mn-ea"/>
                <a:cs typeface="+mn-cs"/>
              </a:defRPr>
            </a:lvl3pPr>
            <a:lvl4pPr marL="1348048" algn="l" defTabSz="449348" rtl="0" eaLnBrk="1" latinLnBrk="0" hangingPunct="1">
              <a:defRPr sz="1765" kern="1200">
                <a:solidFill>
                  <a:schemeClr val="tx1"/>
                </a:solidFill>
                <a:latin typeface="+mn-lt"/>
                <a:ea typeface="+mn-ea"/>
                <a:cs typeface="+mn-cs"/>
              </a:defRPr>
            </a:lvl4pPr>
            <a:lvl5pPr marL="1797398" algn="l" defTabSz="449348" rtl="0" eaLnBrk="1" latinLnBrk="0" hangingPunct="1">
              <a:defRPr sz="1765" kern="1200">
                <a:solidFill>
                  <a:schemeClr val="tx1"/>
                </a:solidFill>
                <a:latin typeface="+mn-lt"/>
                <a:ea typeface="+mn-ea"/>
                <a:cs typeface="+mn-cs"/>
              </a:defRPr>
            </a:lvl5pPr>
            <a:lvl6pPr marL="2246747" algn="l" defTabSz="449348" rtl="0" eaLnBrk="1" latinLnBrk="0" hangingPunct="1">
              <a:defRPr sz="1765" kern="1200">
                <a:solidFill>
                  <a:schemeClr val="tx1"/>
                </a:solidFill>
                <a:latin typeface="+mn-lt"/>
                <a:ea typeface="+mn-ea"/>
                <a:cs typeface="+mn-cs"/>
              </a:defRPr>
            </a:lvl6pPr>
            <a:lvl7pPr marL="2696095" algn="l" defTabSz="449348" rtl="0" eaLnBrk="1" latinLnBrk="0" hangingPunct="1">
              <a:defRPr sz="1765" kern="1200">
                <a:solidFill>
                  <a:schemeClr val="tx1"/>
                </a:solidFill>
                <a:latin typeface="+mn-lt"/>
                <a:ea typeface="+mn-ea"/>
                <a:cs typeface="+mn-cs"/>
              </a:defRPr>
            </a:lvl7pPr>
            <a:lvl8pPr marL="3145445" algn="l" defTabSz="449348" rtl="0" eaLnBrk="1" latinLnBrk="0" hangingPunct="1">
              <a:defRPr sz="1765" kern="1200">
                <a:solidFill>
                  <a:schemeClr val="tx1"/>
                </a:solidFill>
                <a:latin typeface="+mn-lt"/>
                <a:ea typeface="+mn-ea"/>
                <a:cs typeface="+mn-cs"/>
              </a:defRPr>
            </a:lvl8pPr>
            <a:lvl9pPr marL="3594794" algn="l" defTabSz="449348" rtl="0" eaLnBrk="1" latinLnBrk="0" hangingPunct="1">
              <a:defRPr sz="1765" kern="1200">
                <a:solidFill>
                  <a:schemeClr val="tx1"/>
                </a:solidFill>
                <a:latin typeface="+mn-lt"/>
                <a:ea typeface="+mn-ea"/>
                <a:cs typeface="+mn-cs"/>
              </a:defRPr>
            </a:lvl9pPr>
          </a:lstStyle>
          <a:p>
            <a:pPr algn="ctr"/>
            <a:r>
              <a:rPr lang="en-US" sz="4000" dirty="0">
                <a:solidFill>
                  <a:schemeClr val="bg1"/>
                </a:solidFill>
              </a:rPr>
              <a:t>South Platte Salinity Stakeholder Group</a:t>
            </a:r>
          </a:p>
        </p:txBody>
      </p:sp>
      <p:sp>
        <p:nvSpPr>
          <p:cNvPr id="11" name="Text Placeholder 2">
            <a:extLst>
              <a:ext uri="{FF2B5EF4-FFF2-40B4-BE49-F238E27FC236}">
                <a16:creationId xmlns:a16="http://schemas.microsoft.com/office/drawing/2014/main" id="{FE8D2521-4AA2-F825-8FD6-1EADD3525308}"/>
              </a:ext>
            </a:extLst>
          </p:cNvPr>
          <p:cNvSpPr>
            <a:spLocks noGrp="1"/>
          </p:cNvSpPr>
          <p:nvPr>
            <p:ph type="body" sz="quarter" idx="12"/>
          </p:nvPr>
        </p:nvSpPr>
        <p:spPr>
          <a:xfrm>
            <a:off x="554183" y="5505288"/>
            <a:ext cx="11083634" cy="1538883"/>
          </a:xfrm>
        </p:spPr>
        <p:txBody>
          <a:bodyPr/>
          <a:lstStyle>
            <a:defPPr>
              <a:defRPr lang="en-US"/>
            </a:defPPr>
            <a:lvl1pPr marL="0" algn="l" defTabSz="449348" rtl="0" eaLnBrk="1" latinLnBrk="0" hangingPunct="1">
              <a:defRPr sz="1765" kern="1200">
                <a:solidFill>
                  <a:schemeClr val="tx1"/>
                </a:solidFill>
                <a:latin typeface="+mn-lt"/>
                <a:ea typeface="+mn-ea"/>
                <a:cs typeface="+mn-cs"/>
              </a:defRPr>
            </a:lvl1pPr>
            <a:lvl2pPr marL="449348" algn="l" defTabSz="449348" rtl="0" eaLnBrk="1" latinLnBrk="0" hangingPunct="1">
              <a:defRPr sz="1765" kern="1200">
                <a:solidFill>
                  <a:schemeClr val="tx1"/>
                </a:solidFill>
                <a:latin typeface="+mn-lt"/>
                <a:ea typeface="+mn-ea"/>
                <a:cs typeface="+mn-cs"/>
              </a:defRPr>
            </a:lvl2pPr>
            <a:lvl3pPr marL="898698" algn="l" defTabSz="449348" rtl="0" eaLnBrk="1" latinLnBrk="0" hangingPunct="1">
              <a:defRPr sz="1765" kern="1200">
                <a:solidFill>
                  <a:schemeClr val="tx1"/>
                </a:solidFill>
                <a:latin typeface="+mn-lt"/>
                <a:ea typeface="+mn-ea"/>
                <a:cs typeface="+mn-cs"/>
              </a:defRPr>
            </a:lvl3pPr>
            <a:lvl4pPr marL="1348048" algn="l" defTabSz="449348" rtl="0" eaLnBrk="1" latinLnBrk="0" hangingPunct="1">
              <a:defRPr sz="1765" kern="1200">
                <a:solidFill>
                  <a:schemeClr val="tx1"/>
                </a:solidFill>
                <a:latin typeface="+mn-lt"/>
                <a:ea typeface="+mn-ea"/>
                <a:cs typeface="+mn-cs"/>
              </a:defRPr>
            </a:lvl4pPr>
            <a:lvl5pPr marL="1797398" algn="l" defTabSz="449348" rtl="0" eaLnBrk="1" latinLnBrk="0" hangingPunct="1">
              <a:defRPr sz="1765" kern="1200">
                <a:solidFill>
                  <a:schemeClr val="tx1"/>
                </a:solidFill>
                <a:latin typeface="+mn-lt"/>
                <a:ea typeface="+mn-ea"/>
                <a:cs typeface="+mn-cs"/>
              </a:defRPr>
            </a:lvl5pPr>
            <a:lvl6pPr marL="2246747" algn="l" defTabSz="449348" rtl="0" eaLnBrk="1" latinLnBrk="0" hangingPunct="1">
              <a:defRPr sz="1765" kern="1200">
                <a:solidFill>
                  <a:schemeClr val="tx1"/>
                </a:solidFill>
                <a:latin typeface="+mn-lt"/>
                <a:ea typeface="+mn-ea"/>
                <a:cs typeface="+mn-cs"/>
              </a:defRPr>
            </a:lvl6pPr>
            <a:lvl7pPr marL="2696095" algn="l" defTabSz="449348" rtl="0" eaLnBrk="1" latinLnBrk="0" hangingPunct="1">
              <a:defRPr sz="1765" kern="1200">
                <a:solidFill>
                  <a:schemeClr val="tx1"/>
                </a:solidFill>
                <a:latin typeface="+mn-lt"/>
                <a:ea typeface="+mn-ea"/>
                <a:cs typeface="+mn-cs"/>
              </a:defRPr>
            </a:lvl7pPr>
            <a:lvl8pPr marL="3145445" algn="l" defTabSz="449348" rtl="0" eaLnBrk="1" latinLnBrk="0" hangingPunct="1">
              <a:defRPr sz="1765" kern="1200">
                <a:solidFill>
                  <a:schemeClr val="tx1"/>
                </a:solidFill>
                <a:latin typeface="+mn-lt"/>
                <a:ea typeface="+mn-ea"/>
                <a:cs typeface="+mn-cs"/>
              </a:defRPr>
            </a:lvl8pPr>
            <a:lvl9pPr marL="3594794" algn="l" defTabSz="449348" rtl="0" eaLnBrk="1" latinLnBrk="0" hangingPunct="1">
              <a:defRPr sz="1765" kern="1200">
                <a:solidFill>
                  <a:schemeClr val="tx1"/>
                </a:solidFill>
                <a:latin typeface="+mn-lt"/>
                <a:ea typeface="+mn-ea"/>
                <a:cs typeface="+mn-cs"/>
              </a:defRPr>
            </a:lvl9pPr>
          </a:lstStyle>
          <a:p>
            <a:pPr>
              <a:lnSpc>
                <a:spcPct val="100000"/>
              </a:lnSpc>
              <a:spcBef>
                <a:spcPts val="0"/>
              </a:spcBef>
            </a:pPr>
            <a:r>
              <a:rPr lang="en-US" sz="2600" dirty="0">
                <a:solidFill>
                  <a:schemeClr val="bg1"/>
                </a:solidFill>
              </a:rPr>
              <a:t>Karen Schlatter, Associate Director</a:t>
            </a:r>
          </a:p>
          <a:p>
            <a:pPr>
              <a:lnSpc>
                <a:spcPct val="100000"/>
              </a:lnSpc>
              <a:spcBef>
                <a:spcPts val="0"/>
              </a:spcBef>
            </a:pPr>
            <a:r>
              <a:rPr lang="en-US" sz="2600" dirty="0">
                <a:solidFill>
                  <a:schemeClr val="bg1"/>
                </a:solidFill>
              </a:rPr>
              <a:t>Colorado Water Center</a:t>
            </a:r>
          </a:p>
          <a:p>
            <a:pPr algn="ctr">
              <a:lnSpc>
                <a:spcPct val="100000"/>
              </a:lnSpc>
              <a:spcBef>
                <a:spcPts val="0"/>
              </a:spcBef>
            </a:pPr>
            <a:endParaRPr lang="en-US" sz="2600" dirty="0">
              <a:solidFill>
                <a:schemeClr val="bg1"/>
              </a:solidFill>
            </a:endParaRPr>
          </a:p>
        </p:txBody>
      </p:sp>
      <p:sp>
        <p:nvSpPr>
          <p:cNvPr id="12" name="TextBox 11">
            <a:extLst>
              <a:ext uri="{FF2B5EF4-FFF2-40B4-BE49-F238E27FC236}">
                <a16:creationId xmlns:a16="http://schemas.microsoft.com/office/drawing/2014/main" id="{771DE04B-0784-6A5E-841C-DBF8CB4FFBF0}"/>
              </a:ext>
            </a:extLst>
          </p:cNvPr>
          <p:cNvSpPr txBox="1"/>
          <p:nvPr/>
        </p:nvSpPr>
        <p:spPr>
          <a:xfrm>
            <a:off x="2776151" y="3248908"/>
            <a:ext cx="6639697" cy="1044901"/>
          </a:xfrm>
          <a:prstGeom prst="rect">
            <a:avLst/>
          </a:prstGeom>
          <a:noFill/>
        </p:spPr>
        <p:txBody>
          <a:bodyPr wrap="square">
            <a:spAutoFit/>
          </a:bodyPr>
          <a:lstStyle/>
          <a:p>
            <a:pPr algn="ctr">
              <a:lnSpc>
                <a:spcPct val="150000"/>
              </a:lnSpc>
            </a:pPr>
            <a:r>
              <a:rPr lang="en-US" sz="2200" dirty="0">
                <a:solidFill>
                  <a:schemeClr val="bg1"/>
                </a:solidFill>
              </a:rPr>
              <a:t>Water Literate Leaders</a:t>
            </a:r>
          </a:p>
          <a:p>
            <a:pPr algn="ctr">
              <a:lnSpc>
                <a:spcPct val="150000"/>
              </a:lnSpc>
            </a:pPr>
            <a:r>
              <a:rPr lang="en-US" sz="2200" dirty="0">
                <a:solidFill>
                  <a:schemeClr val="bg1"/>
                </a:solidFill>
              </a:rPr>
              <a:t>January 10, 2024</a:t>
            </a:r>
          </a:p>
        </p:txBody>
      </p:sp>
    </p:spTree>
    <p:extLst>
      <p:ext uri="{BB962C8B-B14F-4D97-AF65-F5344CB8AC3E}">
        <p14:creationId xmlns:p14="http://schemas.microsoft.com/office/powerpoint/2010/main" val="14580842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background with green text&#10;&#10;Description automatically generated">
            <a:extLst>
              <a:ext uri="{FF2B5EF4-FFF2-40B4-BE49-F238E27FC236}">
                <a16:creationId xmlns:a16="http://schemas.microsoft.com/office/drawing/2014/main" id="{AD31FEBB-E546-6B3D-0563-DF430377B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4878" y="-16199"/>
            <a:ext cx="2923905" cy="1066520"/>
          </a:xfrm>
          <a:prstGeom prst="rect">
            <a:avLst/>
          </a:prstGeom>
        </p:spPr>
      </p:pic>
      <p:pic>
        <p:nvPicPr>
          <p:cNvPr id="24" name="Picture 23">
            <a:extLst>
              <a:ext uri="{FF2B5EF4-FFF2-40B4-BE49-F238E27FC236}">
                <a16:creationId xmlns:a16="http://schemas.microsoft.com/office/drawing/2014/main" id="{35CE7E55-D778-03B8-212E-864DCE39C0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8888" y="2503845"/>
            <a:ext cx="8730343" cy="4082283"/>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F3325B74-BD26-DA8C-5D7D-55C3663C2C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3936" y="-16199"/>
            <a:ext cx="5994400" cy="4495800"/>
          </a:xfrm>
          <a:prstGeom prst="rect">
            <a:avLst/>
          </a:prstGeom>
        </p:spPr>
      </p:pic>
      <p:pic>
        <p:nvPicPr>
          <p:cNvPr id="14" name="Picture 13">
            <a:extLst>
              <a:ext uri="{FF2B5EF4-FFF2-40B4-BE49-F238E27FC236}">
                <a16:creationId xmlns:a16="http://schemas.microsoft.com/office/drawing/2014/main" id="{942ED47D-598D-3C51-5E13-D54D7738B50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19675" y="1796143"/>
            <a:ext cx="4277666" cy="506185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8E2580B-D4B2-5CBD-197A-0D372C6C02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16199"/>
            <a:ext cx="6917785" cy="352153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A87C3707-6B88-7845-C7AB-0AC409A2983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2719462"/>
            <a:ext cx="3557438" cy="4194446"/>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453A3B6D-F2C8-3BDF-AD0A-054C5853AB7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962113" y="2949542"/>
            <a:ext cx="3097760" cy="3734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262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3FB3CC38-CF85-3C03-A995-8D823E820A98}"/>
              </a:ext>
            </a:extLst>
          </p:cNvPr>
          <p:cNvSpPr/>
          <p:nvPr/>
        </p:nvSpPr>
        <p:spPr>
          <a:xfrm>
            <a:off x="4740442" y="1583281"/>
            <a:ext cx="3711902" cy="3818895"/>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F73AC38F-5547-0A53-CC85-28DE52211D76}"/>
              </a:ext>
            </a:extLst>
          </p:cNvPr>
          <p:cNvGraphicFramePr/>
          <p:nvPr/>
        </p:nvGraphicFramePr>
        <p:xfrm>
          <a:off x="2038126" y="654549"/>
          <a:ext cx="9190567" cy="5947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Circular 5">
            <a:extLst>
              <a:ext uri="{FF2B5EF4-FFF2-40B4-BE49-F238E27FC236}">
                <a16:creationId xmlns:a16="http://schemas.microsoft.com/office/drawing/2014/main" id="{645747D9-9020-8B03-5B0A-14B97785C7E7}"/>
              </a:ext>
            </a:extLst>
          </p:cNvPr>
          <p:cNvSpPr/>
          <p:nvPr/>
        </p:nvSpPr>
        <p:spPr>
          <a:xfrm rot="19759671" flipH="1">
            <a:off x="8370463" y="671514"/>
            <a:ext cx="1721179" cy="2052836"/>
          </a:xfrm>
          <a:prstGeom prst="circularArrow">
            <a:avLst>
              <a:gd name="adj1" fmla="val 9333"/>
              <a:gd name="adj2" fmla="val 1142319"/>
              <a:gd name="adj3" fmla="val 20373185"/>
              <a:gd name="adj4" fmla="val 16665688"/>
              <a:gd name="adj5" fmla="val 1200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ircular 6">
            <a:extLst>
              <a:ext uri="{FF2B5EF4-FFF2-40B4-BE49-F238E27FC236}">
                <a16:creationId xmlns:a16="http://schemas.microsoft.com/office/drawing/2014/main" id="{B30B08C0-C3B0-2222-2CCD-4BB9E7983E04}"/>
              </a:ext>
            </a:extLst>
          </p:cNvPr>
          <p:cNvSpPr/>
          <p:nvPr/>
        </p:nvSpPr>
        <p:spPr>
          <a:xfrm rot="3842746" flipH="1">
            <a:off x="7198354" y="572694"/>
            <a:ext cx="1721179" cy="2052836"/>
          </a:xfrm>
          <a:prstGeom prst="circularArrow">
            <a:avLst>
              <a:gd name="adj1" fmla="val 9333"/>
              <a:gd name="adj2" fmla="val 1142319"/>
              <a:gd name="adj3" fmla="val 20373185"/>
              <a:gd name="adj4" fmla="val 16665688"/>
              <a:gd name="adj5" fmla="val 1200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1C74C84B-6F69-5F93-ABD3-9A649A428A3F}"/>
              </a:ext>
            </a:extLst>
          </p:cNvPr>
          <p:cNvSpPr txBox="1"/>
          <p:nvPr/>
        </p:nvSpPr>
        <p:spPr>
          <a:xfrm>
            <a:off x="8577526" y="701508"/>
            <a:ext cx="1248834" cy="52322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400" dirty="0"/>
              <a:t>Ongoing studies inform</a:t>
            </a:r>
          </a:p>
        </p:txBody>
      </p:sp>
      <p:sp>
        <p:nvSpPr>
          <p:cNvPr id="8" name="TextBox 7">
            <a:extLst>
              <a:ext uri="{FF2B5EF4-FFF2-40B4-BE49-F238E27FC236}">
                <a16:creationId xmlns:a16="http://schemas.microsoft.com/office/drawing/2014/main" id="{6CCC4DFD-3E6A-6921-5808-2B0E2398C89F}"/>
              </a:ext>
            </a:extLst>
          </p:cNvPr>
          <p:cNvSpPr txBox="1"/>
          <p:nvPr/>
        </p:nvSpPr>
        <p:spPr>
          <a:xfrm>
            <a:off x="5804733" y="5087237"/>
            <a:ext cx="1657351"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400" dirty="0"/>
              <a:t>(Subgroup of Stakeholder Group)</a:t>
            </a:r>
          </a:p>
        </p:txBody>
      </p:sp>
      <p:sp>
        <p:nvSpPr>
          <p:cNvPr id="9" name="TextBox 8">
            <a:extLst>
              <a:ext uri="{FF2B5EF4-FFF2-40B4-BE49-F238E27FC236}">
                <a16:creationId xmlns:a16="http://schemas.microsoft.com/office/drawing/2014/main" id="{A554DFEE-E379-0B86-2387-00AB709FB3A9}"/>
              </a:ext>
            </a:extLst>
          </p:cNvPr>
          <p:cNvSpPr txBox="1"/>
          <p:nvPr/>
        </p:nvSpPr>
        <p:spPr>
          <a:xfrm>
            <a:off x="3322942" y="5611585"/>
            <a:ext cx="2172191" cy="7386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400" dirty="0"/>
              <a:t>Based on technical rigor and how well addresses stakeholder issues &amp; needs</a:t>
            </a:r>
          </a:p>
        </p:txBody>
      </p:sp>
      <p:sp>
        <p:nvSpPr>
          <p:cNvPr id="12" name="TextBox 11">
            <a:extLst>
              <a:ext uri="{FF2B5EF4-FFF2-40B4-BE49-F238E27FC236}">
                <a16:creationId xmlns:a16="http://schemas.microsoft.com/office/drawing/2014/main" id="{3ACC745B-0499-B10B-6F51-45A18FD7589E}"/>
              </a:ext>
            </a:extLst>
          </p:cNvPr>
          <p:cNvSpPr txBox="1"/>
          <p:nvPr/>
        </p:nvSpPr>
        <p:spPr>
          <a:xfrm>
            <a:off x="126260" y="108499"/>
            <a:ext cx="4557530" cy="923330"/>
          </a:xfrm>
          <a:prstGeom prst="rect">
            <a:avLst/>
          </a:prstGeom>
          <a:noFill/>
        </p:spPr>
        <p:txBody>
          <a:bodyPr wrap="none" rtlCol="0">
            <a:spAutoFit/>
          </a:bodyPr>
          <a:lstStyle/>
          <a:p>
            <a:r>
              <a:rPr lang="en-US" sz="2700" b="1" dirty="0">
                <a:solidFill>
                  <a:srgbClr val="004964"/>
                </a:solidFill>
              </a:rPr>
              <a:t>South Platte Salinity </a:t>
            </a:r>
          </a:p>
          <a:p>
            <a:r>
              <a:rPr lang="en-US" sz="2700" b="1" dirty="0">
                <a:solidFill>
                  <a:srgbClr val="004964"/>
                </a:solidFill>
              </a:rPr>
              <a:t>Stakeholder Group Process</a:t>
            </a:r>
          </a:p>
        </p:txBody>
      </p:sp>
      <p:grpSp>
        <p:nvGrpSpPr>
          <p:cNvPr id="10" name="Group 9">
            <a:extLst>
              <a:ext uri="{FF2B5EF4-FFF2-40B4-BE49-F238E27FC236}">
                <a16:creationId xmlns:a16="http://schemas.microsoft.com/office/drawing/2014/main" id="{447CFCFD-088C-7DB8-7C91-1952C4AA9783}"/>
              </a:ext>
            </a:extLst>
          </p:cNvPr>
          <p:cNvGrpSpPr/>
          <p:nvPr/>
        </p:nvGrpSpPr>
        <p:grpSpPr>
          <a:xfrm>
            <a:off x="1017872" y="1559218"/>
            <a:ext cx="2077452" cy="923330"/>
            <a:chOff x="264695" y="2117558"/>
            <a:chExt cx="2077452" cy="923330"/>
          </a:xfrm>
        </p:grpSpPr>
        <p:sp>
          <p:nvSpPr>
            <p:cNvPr id="5" name="Rectangle: Rounded Corners 4">
              <a:extLst>
                <a:ext uri="{FF2B5EF4-FFF2-40B4-BE49-F238E27FC236}">
                  <a16:creationId xmlns:a16="http://schemas.microsoft.com/office/drawing/2014/main" id="{793B3A88-7352-503F-3E1E-5DE2F46FABB1}"/>
                </a:ext>
              </a:extLst>
            </p:cNvPr>
            <p:cNvSpPr/>
            <p:nvPr/>
          </p:nvSpPr>
          <p:spPr>
            <a:xfrm>
              <a:off x="264695" y="2117558"/>
              <a:ext cx="2077452" cy="92333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AC1C10-1D00-D2AF-2039-C0EDEA3BA219}"/>
                </a:ext>
              </a:extLst>
            </p:cNvPr>
            <p:cNvSpPr txBox="1"/>
            <p:nvPr/>
          </p:nvSpPr>
          <p:spPr>
            <a:xfrm>
              <a:off x="378645" y="2209891"/>
              <a:ext cx="1849551" cy="7386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dirty="0"/>
                <a:t>Technical Team:</a:t>
              </a:r>
            </a:p>
            <a:p>
              <a:pPr algn="ctr"/>
              <a:r>
                <a:rPr lang="en-US" sz="1400" dirty="0"/>
                <a:t>Peer review results and provide feedback</a:t>
              </a:r>
            </a:p>
          </p:txBody>
        </p:sp>
      </p:grpSp>
      <p:sp>
        <p:nvSpPr>
          <p:cNvPr id="14" name="Arrow: Circular 13">
            <a:extLst>
              <a:ext uri="{FF2B5EF4-FFF2-40B4-BE49-F238E27FC236}">
                <a16:creationId xmlns:a16="http://schemas.microsoft.com/office/drawing/2014/main" id="{FFFDEDE1-AD04-80D5-489C-F2BF37572C19}"/>
              </a:ext>
            </a:extLst>
          </p:cNvPr>
          <p:cNvSpPr/>
          <p:nvPr/>
        </p:nvSpPr>
        <p:spPr>
          <a:xfrm rot="3842746" flipH="1">
            <a:off x="2500214" y="1488205"/>
            <a:ext cx="1721179" cy="2052836"/>
          </a:xfrm>
          <a:prstGeom prst="circularArrow">
            <a:avLst>
              <a:gd name="adj1" fmla="val 9333"/>
              <a:gd name="adj2" fmla="val 1142319"/>
              <a:gd name="adj3" fmla="val 20373185"/>
              <a:gd name="adj4" fmla="val 16412783"/>
              <a:gd name="adj5" fmla="val 1200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ircular 14">
            <a:extLst>
              <a:ext uri="{FF2B5EF4-FFF2-40B4-BE49-F238E27FC236}">
                <a16:creationId xmlns:a16="http://schemas.microsoft.com/office/drawing/2014/main" id="{1ADEDDDD-6110-35EC-C777-DF58558F05A5}"/>
              </a:ext>
            </a:extLst>
          </p:cNvPr>
          <p:cNvSpPr/>
          <p:nvPr/>
        </p:nvSpPr>
        <p:spPr>
          <a:xfrm rot="15605589" flipH="1">
            <a:off x="2350429" y="1222660"/>
            <a:ext cx="1721179" cy="2052836"/>
          </a:xfrm>
          <a:prstGeom prst="circularArrow">
            <a:avLst>
              <a:gd name="adj1" fmla="val 9333"/>
              <a:gd name="adj2" fmla="val 1142319"/>
              <a:gd name="adj3" fmla="val 20373185"/>
              <a:gd name="adj4" fmla="val 16503612"/>
              <a:gd name="adj5" fmla="val 1200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F4639CEC-C349-BCEB-D6F4-357637F0ECF2}"/>
              </a:ext>
            </a:extLst>
          </p:cNvPr>
          <p:cNvSpPr txBox="1"/>
          <p:nvPr/>
        </p:nvSpPr>
        <p:spPr>
          <a:xfrm>
            <a:off x="5533621" y="2944422"/>
            <a:ext cx="2125544" cy="1148007"/>
          </a:xfrm>
          <a:prstGeom prst="rect">
            <a:avLst/>
          </a:prstGeom>
          <a:noFill/>
        </p:spPr>
        <p:txBody>
          <a:bodyPr wrap="square" rtlCol="0">
            <a:spAutoFit/>
          </a:bodyPr>
          <a:lstStyle/>
          <a:p>
            <a:pPr algn="ctr">
              <a:lnSpc>
                <a:spcPct val="90000"/>
              </a:lnSpc>
              <a:spcAft>
                <a:spcPts val="42"/>
              </a:spcAft>
            </a:pPr>
            <a:r>
              <a:rPr lang="en-US" sz="1400" dirty="0"/>
              <a:t>Colorado Water Center:</a:t>
            </a:r>
          </a:p>
          <a:p>
            <a:pPr algn="ctr"/>
            <a:r>
              <a:rPr lang="en-US" sz="1400" dirty="0"/>
              <a:t>Provide unbiased coordination and facilitation of groups and processes involved in issue</a:t>
            </a:r>
          </a:p>
        </p:txBody>
      </p:sp>
      <p:pic>
        <p:nvPicPr>
          <p:cNvPr id="17" name="Picture 16" descr="A black background with green text&#10;&#10;Description automatically generated">
            <a:extLst>
              <a:ext uri="{FF2B5EF4-FFF2-40B4-BE49-F238E27FC236}">
                <a16:creationId xmlns:a16="http://schemas.microsoft.com/office/drawing/2014/main" id="{005C5D30-E941-E650-1A29-A70BC4D69B9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1943" y="5816989"/>
            <a:ext cx="2923905" cy="1066520"/>
          </a:xfrm>
          <a:prstGeom prst="rect">
            <a:avLst/>
          </a:prstGeom>
        </p:spPr>
      </p:pic>
    </p:spTree>
    <p:extLst>
      <p:ext uri="{BB962C8B-B14F-4D97-AF65-F5344CB8AC3E}">
        <p14:creationId xmlns:p14="http://schemas.microsoft.com/office/powerpoint/2010/main" val="357876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AD6ACF1-B54A-4849-866E-99BBC8B7602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6F09EE4-783D-41D6-8B6F-7425AAA2E56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13D391D-3531-4D5B-9398-5B0EDDC4F6C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graphicEl>
                                              <a:dgm id="{5FD5D4A4-FF1C-40F5-AD89-D2CBE3D562CD}"/>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graphicEl>
                                              <a:dgm id="{4AE06AF5-9DC2-4EC2-BA58-C15085C444CA}"/>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2" grpId="0" uiExpand="1">
        <p:bldSub>
          <a:bldDgm bld="one"/>
        </p:bldSub>
      </p:bldGraphic>
      <p:bldP spid="6" grpId="0" animBg="1"/>
      <p:bldP spid="7" grpId="0" animBg="1"/>
      <p:bldP spid="3" grpId="0" animBg="1"/>
      <p:bldP spid="8" grpId="0" animBg="1"/>
      <p:bldP spid="9" grpId="0" animBg="1"/>
      <p:bldP spid="14" grpId="0" animBg="1"/>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9C5F422-1C12-799E-79AE-E10734801C50}"/>
              </a:ext>
            </a:extLst>
          </p:cNvPr>
          <p:cNvSpPr>
            <a:spLocks noGrp="1" noChangeArrowheads="1"/>
          </p:cNvSpPr>
          <p:nvPr>
            <p:ph type="title"/>
          </p:nvPr>
        </p:nvSpPr>
        <p:spPr>
          <a:xfrm>
            <a:off x="300038" y="304800"/>
            <a:ext cx="11495087" cy="636588"/>
          </a:xfrm>
        </p:spPr>
        <p:txBody>
          <a:bodyPr/>
          <a:lstStyle/>
          <a:p>
            <a:pPr algn="ctr"/>
            <a:r>
              <a:rPr lang="en-US" altLang="en-US" dirty="0"/>
              <a:t>South Platte Salinity Concerns &amp; Needs</a:t>
            </a:r>
          </a:p>
        </p:txBody>
      </p:sp>
      <p:sp>
        <p:nvSpPr>
          <p:cNvPr id="5" name="Rectangle 4">
            <a:extLst>
              <a:ext uri="{FF2B5EF4-FFF2-40B4-BE49-F238E27FC236}">
                <a16:creationId xmlns:a16="http://schemas.microsoft.com/office/drawing/2014/main" id="{EC1CA068-BA81-AE76-3CCC-CD74D9C927EC}"/>
              </a:ext>
            </a:extLst>
          </p:cNvPr>
          <p:cNvSpPr/>
          <p:nvPr/>
        </p:nvSpPr>
        <p:spPr>
          <a:xfrm>
            <a:off x="6810375" y="2006600"/>
            <a:ext cx="2073275" cy="1120775"/>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Process</a:t>
            </a:r>
          </a:p>
          <a:p>
            <a:pPr algn="ctr" eaLnBrk="1" fontAlgn="auto" hangingPunct="1">
              <a:spcBef>
                <a:spcPts val="0"/>
              </a:spcBef>
              <a:spcAft>
                <a:spcPts val="0"/>
              </a:spcAft>
              <a:defRPr/>
            </a:pPr>
            <a:r>
              <a:rPr lang="en-US" sz="1200" dirty="0">
                <a:cs typeface="Segoe UI" panose="020B0502040204020203" pitchFamily="34" charset="0"/>
              </a:rPr>
              <a:t>Broad engagement, resolving conflict, getting beyond special interests, problem definition</a:t>
            </a:r>
          </a:p>
        </p:txBody>
      </p:sp>
      <p:sp>
        <p:nvSpPr>
          <p:cNvPr id="23557" name="TextBox 4">
            <a:extLst>
              <a:ext uri="{FF2B5EF4-FFF2-40B4-BE49-F238E27FC236}">
                <a16:creationId xmlns:a16="http://schemas.microsoft.com/office/drawing/2014/main" id="{BB14F41C-0261-73B8-68CF-7AC4A4003A7C}"/>
              </a:ext>
            </a:extLst>
          </p:cNvPr>
          <p:cNvSpPr txBox="1">
            <a:spLocks noChangeArrowheads="1"/>
          </p:cNvSpPr>
          <p:nvPr/>
        </p:nvSpPr>
        <p:spPr bwMode="auto">
          <a:xfrm>
            <a:off x="1335088" y="1546225"/>
            <a:ext cx="1538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eaLnBrk="1" hangingPunct="1">
              <a:lnSpc>
                <a:spcPct val="100000"/>
              </a:lnSpc>
              <a:spcBef>
                <a:spcPct val="0"/>
              </a:spcBef>
              <a:buFontTx/>
              <a:buNone/>
            </a:pPr>
            <a:r>
              <a:rPr lang="en-US" altLang="en-US" sz="2400" b="1" u="sng">
                <a:cs typeface="Segoe UI" panose="020B0502040204020203" pitchFamily="34" charset="0"/>
              </a:rPr>
              <a:t>Pressures</a:t>
            </a:r>
          </a:p>
        </p:txBody>
      </p:sp>
      <p:sp>
        <p:nvSpPr>
          <p:cNvPr id="23558" name="TextBox 25">
            <a:extLst>
              <a:ext uri="{FF2B5EF4-FFF2-40B4-BE49-F238E27FC236}">
                <a16:creationId xmlns:a16="http://schemas.microsoft.com/office/drawing/2014/main" id="{46F914AB-3177-F283-E72E-E45660BF07D3}"/>
              </a:ext>
            </a:extLst>
          </p:cNvPr>
          <p:cNvSpPr txBox="1">
            <a:spLocks noChangeArrowheads="1"/>
          </p:cNvSpPr>
          <p:nvPr/>
        </p:nvSpPr>
        <p:spPr bwMode="auto">
          <a:xfrm>
            <a:off x="8458200" y="1524000"/>
            <a:ext cx="10874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gn="ctr" eaLnBrk="1" hangingPunct="1">
              <a:lnSpc>
                <a:spcPct val="100000"/>
              </a:lnSpc>
              <a:spcBef>
                <a:spcPct val="0"/>
              </a:spcBef>
              <a:buFontTx/>
              <a:buNone/>
            </a:pPr>
            <a:r>
              <a:rPr lang="en-US" altLang="en-US" sz="2400" b="1" u="sng">
                <a:cs typeface="Segoe UI" panose="020B0502040204020203" pitchFamily="34" charset="0"/>
              </a:rPr>
              <a:t>Needs</a:t>
            </a:r>
          </a:p>
        </p:txBody>
      </p:sp>
      <p:sp>
        <p:nvSpPr>
          <p:cNvPr id="23559" name="TextBox 32">
            <a:extLst>
              <a:ext uri="{FF2B5EF4-FFF2-40B4-BE49-F238E27FC236}">
                <a16:creationId xmlns:a16="http://schemas.microsoft.com/office/drawing/2014/main" id="{FD9A4B83-767C-05E3-D96E-96EB7D2A17E9}"/>
              </a:ext>
            </a:extLst>
          </p:cNvPr>
          <p:cNvSpPr txBox="1">
            <a:spLocks noChangeArrowheads="1"/>
          </p:cNvSpPr>
          <p:nvPr/>
        </p:nvSpPr>
        <p:spPr bwMode="auto">
          <a:xfrm>
            <a:off x="4314825" y="1538288"/>
            <a:ext cx="1320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gn="ctr" eaLnBrk="1" hangingPunct="1">
              <a:lnSpc>
                <a:spcPct val="100000"/>
              </a:lnSpc>
              <a:spcBef>
                <a:spcPct val="0"/>
              </a:spcBef>
              <a:buFontTx/>
              <a:buNone/>
            </a:pPr>
            <a:r>
              <a:rPr lang="en-US" altLang="en-US" sz="2400" b="1" u="sng">
                <a:cs typeface="Segoe UI" panose="020B0502040204020203" pitchFamily="34" charset="0"/>
              </a:rPr>
              <a:t>Impacts</a:t>
            </a:r>
          </a:p>
        </p:txBody>
      </p:sp>
      <p:sp>
        <p:nvSpPr>
          <p:cNvPr id="10" name="Rectangle 9">
            <a:extLst>
              <a:ext uri="{FF2B5EF4-FFF2-40B4-BE49-F238E27FC236}">
                <a16:creationId xmlns:a16="http://schemas.microsoft.com/office/drawing/2014/main" id="{9AB2C888-D30F-46BB-E1B9-617183827B85}"/>
              </a:ext>
            </a:extLst>
          </p:cNvPr>
          <p:cNvSpPr/>
          <p:nvPr/>
        </p:nvSpPr>
        <p:spPr>
          <a:xfrm>
            <a:off x="1084263" y="2025650"/>
            <a:ext cx="2074862" cy="1120775"/>
          </a:xfrm>
          <a:prstGeom prst="rect">
            <a:avLst/>
          </a:prstGeom>
          <a:solidFill>
            <a:srgbClr val="1E88E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Policy</a:t>
            </a:r>
          </a:p>
          <a:p>
            <a:pPr algn="ctr" eaLnBrk="1" fontAlgn="auto" hangingPunct="1">
              <a:spcBef>
                <a:spcPts val="0"/>
              </a:spcBef>
              <a:spcAft>
                <a:spcPts val="0"/>
              </a:spcAft>
              <a:defRPr/>
            </a:pPr>
            <a:r>
              <a:rPr lang="en-US" sz="1200" dirty="0">
                <a:cs typeface="Segoe UI" panose="020B0502040204020203" pitchFamily="34" charset="0"/>
              </a:rPr>
              <a:t>Salinity is non-regulated, external water demands (NE)</a:t>
            </a:r>
          </a:p>
        </p:txBody>
      </p:sp>
      <p:sp>
        <p:nvSpPr>
          <p:cNvPr id="12" name="Rectangle 11">
            <a:extLst>
              <a:ext uri="{FF2B5EF4-FFF2-40B4-BE49-F238E27FC236}">
                <a16:creationId xmlns:a16="http://schemas.microsoft.com/office/drawing/2014/main" id="{100B33E7-A5CC-8B48-5363-0606CBA57AC9}"/>
              </a:ext>
            </a:extLst>
          </p:cNvPr>
          <p:cNvSpPr/>
          <p:nvPr/>
        </p:nvSpPr>
        <p:spPr>
          <a:xfrm>
            <a:off x="6810375" y="3260725"/>
            <a:ext cx="2073275" cy="1120775"/>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Data/Monitoring</a:t>
            </a:r>
          </a:p>
          <a:p>
            <a:pPr algn="ctr" eaLnBrk="1" fontAlgn="auto" hangingPunct="1">
              <a:spcBef>
                <a:spcPts val="0"/>
              </a:spcBef>
              <a:spcAft>
                <a:spcPts val="0"/>
              </a:spcAft>
              <a:defRPr/>
            </a:pPr>
            <a:r>
              <a:rPr lang="en-US" sz="1200" dirty="0">
                <a:cs typeface="Segoe UI" panose="020B0502040204020203" pitchFamily="34" charset="0"/>
              </a:rPr>
              <a:t>Transparency, consistency, data quality, long-term plan, continuous</a:t>
            </a:r>
          </a:p>
        </p:txBody>
      </p:sp>
      <p:sp>
        <p:nvSpPr>
          <p:cNvPr id="13" name="Rectangle 12">
            <a:extLst>
              <a:ext uri="{FF2B5EF4-FFF2-40B4-BE49-F238E27FC236}">
                <a16:creationId xmlns:a16="http://schemas.microsoft.com/office/drawing/2014/main" id="{9D262BA7-F8DC-5826-0DA0-D4A1ED0C731A}"/>
              </a:ext>
            </a:extLst>
          </p:cNvPr>
          <p:cNvSpPr/>
          <p:nvPr/>
        </p:nvSpPr>
        <p:spPr>
          <a:xfrm>
            <a:off x="1084263" y="4533900"/>
            <a:ext cx="2074862" cy="1122363"/>
          </a:xfrm>
          <a:prstGeom prst="rect">
            <a:avLst/>
          </a:prstGeom>
          <a:solidFill>
            <a:srgbClr val="1E88E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Future</a:t>
            </a:r>
          </a:p>
          <a:p>
            <a:pPr algn="ctr" eaLnBrk="1" fontAlgn="auto" hangingPunct="1">
              <a:spcBef>
                <a:spcPts val="0"/>
              </a:spcBef>
              <a:spcAft>
                <a:spcPts val="0"/>
              </a:spcAft>
              <a:defRPr/>
            </a:pPr>
            <a:r>
              <a:rPr lang="en-US" sz="1200" dirty="0">
                <a:cs typeface="Segoe UI" panose="020B0502040204020203" pitchFamily="34" charset="0"/>
              </a:rPr>
              <a:t>Climate change, water projects, increasing water demand</a:t>
            </a:r>
          </a:p>
        </p:txBody>
      </p:sp>
      <p:sp>
        <p:nvSpPr>
          <p:cNvPr id="14" name="Rectangle 13">
            <a:extLst>
              <a:ext uri="{FF2B5EF4-FFF2-40B4-BE49-F238E27FC236}">
                <a16:creationId xmlns:a16="http://schemas.microsoft.com/office/drawing/2014/main" id="{344C1C8F-F308-9678-07C0-4DBC3632C988}"/>
              </a:ext>
            </a:extLst>
          </p:cNvPr>
          <p:cNvSpPr/>
          <p:nvPr/>
        </p:nvSpPr>
        <p:spPr>
          <a:xfrm>
            <a:off x="3948113" y="2006600"/>
            <a:ext cx="2071687" cy="1114425"/>
          </a:xfrm>
          <a:prstGeom prst="rect">
            <a:avLst/>
          </a:prstGeom>
          <a:solidFill>
            <a:srgbClr val="004D4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Physical</a:t>
            </a:r>
          </a:p>
          <a:p>
            <a:pPr algn="ctr" eaLnBrk="1" fontAlgn="auto" hangingPunct="1">
              <a:spcBef>
                <a:spcPts val="0"/>
              </a:spcBef>
              <a:spcAft>
                <a:spcPts val="0"/>
              </a:spcAft>
              <a:defRPr/>
            </a:pPr>
            <a:r>
              <a:rPr lang="en-US" sz="1200" dirty="0">
                <a:cs typeface="Segoe UI" panose="020B0502040204020203" pitchFamily="34" charset="0"/>
              </a:rPr>
              <a:t>Soil/plant health, aquatic life, taste &amp; odor, corrosion, groundwater quality, complexity of treatment</a:t>
            </a:r>
            <a:endParaRPr lang="en-US" sz="1000" dirty="0">
              <a:cs typeface="Segoe UI" panose="020B0502040204020203" pitchFamily="34" charset="0"/>
            </a:endParaRPr>
          </a:p>
        </p:txBody>
      </p:sp>
      <p:sp>
        <p:nvSpPr>
          <p:cNvPr id="15" name="Rectangle 14">
            <a:extLst>
              <a:ext uri="{FF2B5EF4-FFF2-40B4-BE49-F238E27FC236}">
                <a16:creationId xmlns:a16="http://schemas.microsoft.com/office/drawing/2014/main" id="{04CCDD70-6B9F-EA27-BE6F-32D055AC1AAC}"/>
              </a:ext>
            </a:extLst>
          </p:cNvPr>
          <p:cNvSpPr/>
          <p:nvPr/>
        </p:nvSpPr>
        <p:spPr>
          <a:xfrm>
            <a:off x="3948113" y="3260725"/>
            <a:ext cx="2071687" cy="1114425"/>
          </a:xfrm>
          <a:prstGeom prst="rect">
            <a:avLst/>
          </a:prstGeom>
          <a:solidFill>
            <a:srgbClr val="004D4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Economic</a:t>
            </a:r>
          </a:p>
          <a:p>
            <a:pPr algn="ctr" eaLnBrk="1" fontAlgn="auto" hangingPunct="1">
              <a:spcBef>
                <a:spcPts val="0"/>
              </a:spcBef>
              <a:spcAft>
                <a:spcPts val="0"/>
              </a:spcAft>
              <a:defRPr/>
            </a:pPr>
            <a:r>
              <a:rPr lang="en-US" sz="1200" dirty="0">
                <a:cs typeface="Segoe UI" panose="020B0502040204020203" pitchFamily="34" charset="0"/>
              </a:rPr>
              <a:t>Crop and forage yield</a:t>
            </a:r>
          </a:p>
          <a:p>
            <a:pPr algn="ctr" eaLnBrk="1" fontAlgn="auto" hangingPunct="1">
              <a:spcBef>
                <a:spcPts val="0"/>
              </a:spcBef>
              <a:spcAft>
                <a:spcPts val="0"/>
              </a:spcAft>
              <a:defRPr/>
            </a:pPr>
            <a:r>
              <a:rPr lang="en-US" sz="1200" dirty="0">
                <a:cs typeface="Segoe UI" panose="020B0502040204020203" pitchFamily="34" charset="0"/>
              </a:rPr>
              <a:t>Cost of treatment</a:t>
            </a:r>
          </a:p>
          <a:p>
            <a:pPr algn="ctr" eaLnBrk="1" fontAlgn="auto" hangingPunct="1">
              <a:spcBef>
                <a:spcPts val="0"/>
              </a:spcBef>
              <a:spcAft>
                <a:spcPts val="0"/>
              </a:spcAft>
              <a:defRPr/>
            </a:pPr>
            <a:endParaRPr lang="en-US" sz="1000" dirty="0">
              <a:cs typeface="Segoe UI" panose="020B0502040204020203" pitchFamily="34" charset="0"/>
            </a:endParaRPr>
          </a:p>
        </p:txBody>
      </p:sp>
      <p:sp>
        <p:nvSpPr>
          <p:cNvPr id="16" name="Rectangle 15">
            <a:extLst>
              <a:ext uri="{FF2B5EF4-FFF2-40B4-BE49-F238E27FC236}">
                <a16:creationId xmlns:a16="http://schemas.microsoft.com/office/drawing/2014/main" id="{743A6E83-35FF-0383-644F-F8241D6F52F8}"/>
              </a:ext>
            </a:extLst>
          </p:cNvPr>
          <p:cNvSpPr/>
          <p:nvPr/>
        </p:nvSpPr>
        <p:spPr>
          <a:xfrm>
            <a:off x="9120188" y="4501092"/>
            <a:ext cx="2073275" cy="1123950"/>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Solutions</a:t>
            </a:r>
          </a:p>
          <a:p>
            <a:pPr algn="ctr" eaLnBrk="1" fontAlgn="auto" hangingPunct="1">
              <a:spcBef>
                <a:spcPts val="0"/>
              </a:spcBef>
              <a:spcAft>
                <a:spcPts val="0"/>
              </a:spcAft>
              <a:defRPr/>
            </a:pPr>
            <a:r>
              <a:rPr lang="en-US" sz="1200" dirty="0">
                <a:cs typeface="Segoe UI" panose="020B0502040204020203" pitchFamily="34" charset="0"/>
              </a:rPr>
              <a:t>Mitigation strategies: ag BMPs, cost-effective treatment</a:t>
            </a:r>
          </a:p>
        </p:txBody>
      </p:sp>
      <p:sp>
        <p:nvSpPr>
          <p:cNvPr id="17" name="Rectangle 16">
            <a:extLst>
              <a:ext uri="{FF2B5EF4-FFF2-40B4-BE49-F238E27FC236}">
                <a16:creationId xmlns:a16="http://schemas.microsoft.com/office/drawing/2014/main" id="{6B133015-70E7-098C-A431-6AA88ABC1184}"/>
              </a:ext>
            </a:extLst>
          </p:cNvPr>
          <p:cNvSpPr/>
          <p:nvPr/>
        </p:nvSpPr>
        <p:spPr>
          <a:xfrm>
            <a:off x="9118600" y="2006600"/>
            <a:ext cx="2074863" cy="1120775"/>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Hydrology</a:t>
            </a:r>
          </a:p>
          <a:p>
            <a:pPr algn="ctr" eaLnBrk="1" fontAlgn="auto" hangingPunct="1">
              <a:spcBef>
                <a:spcPts val="0"/>
              </a:spcBef>
              <a:spcAft>
                <a:spcPts val="0"/>
              </a:spcAft>
              <a:defRPr/>
            </a:pPr>
            <a:r>
              <a:rPr lang="en-US" sz="1200" dirty="0">
                <a:cs typeface="Segoe UI" panose="020B0502040204020203" pitchFamily="34" charset="0"/>
              </a:rPr>
              <a:t>Surface water/groundwater, </a:t>
            </a:r>
            <a:r>
              <a:rPr lang="en-US" sz="1200" dirty="0" err="1">
                <a:cs typeface="Segoe UI" panose="020B0502040204020203" pitchFamily="34" charset="0"/>
              </a:rPr>
              <a:t>spatio</a:t>
            </a:r>
            <a:r>
              <a:rPr lang="en-US" sz="1200" dirty="0">
                <a:cs typeface="Segoe UI" panose="020B0502040204020203" pitchFamily="34" charset="0"/>
              </a:rPr>
              <a:t>-temporal variation in source water</a:t>
            </a:r>
          </a:p>
        </p:txBody>
      </p:sp>
      <p:sp>
        <p:nvSpPr>
          <p:cNvPr id="18" name="Rectangle 17">
            <a:extLst>
              <a:ext uri="{FF2B5EF4-FFF2-40B4-BE49-F238E27FC236}">
                <a16:creationId xmlns:a16="http://schemas.microsoft.com/office/drawing/2014/main" id="{4A88D57A-C1A6-F6F0-6746-58273869D7E9}"/>
              </a:ext>
            </a:extLst>
          </p:cNvPr>
          <p:cNvSpPr/>
          <p:nvPr/>
        </p:nvSpPr>
        <p:spPr>
          <a:xfrm>
            <a:off x="3948113" y="4514850"/>
            <a:ext cx="2071687" cy="1114425"/>
          </a:xfrm>
          <a:prstGeom prst="rect">
            <a:avLst/>
          </a:prstGeom>
          <a:solidFill>
            <a:srgbClr val="004D4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Social-Cultural</a:t>
            </a:r>
          </a:p>
          <a:p>
            <a:pPr algn="ctr" eaLnBrk="1" fontAlgn="auto" hangingPunct="1">
              <a:spcBef>
                <a:spcPts val="0"/>
              </a:spcBef>
              <a:spcAft>
                <a:spcPts val="0"/>
              </a:spcAft>
              <a:defRPr/>
            </a:pPr>
            <a:r>
              <a:rPr lang="en-US" sz="1200" dirty="0">
                <a:cs typeface="Segoe UI" panose="020B0502040204020203" pitchFamily="34" charset="0"/>
              </a:rPr>
              <a:t>Ag community, Public concern with drinking water quality, Public education, hearsay/perception</a:t>
            </a:r>
          </a:p>
        </p:txBody>
      </p:sp>
      <p:sp>
        <p:nvSpPr>
          <p:cNvPr id="19" name="Rectangle 18">
            <a:extLst>
              <a:ext uri="{FF2B5EF4-FFF2-40B4-BE49-F238E27FC236}">
                <a16:creationId xmlns:a16="http://schemas.microsoft.com/office/drawing/2014/main" id="{46AAD039-50F8-6BF4-C394-53CB16D0EB27}"/>
              </a:ext>
            </a:extLst>
          </p:cNvPr>
          <p:cNvSpPr/>
          <p:nvPr/>
        </p:nvSpPr>
        <p:spPr>
          <a:xfrm>
            <a:off x="1084263" y="3279775"/>
            <a:ext cx="2074862" cy="1120775"/>
          </a:xfrm>
          <a:prstGeom prst="rect">
            <a:avLst/>
          </a:prstGeom>
          <a:solidFill>
            <a:srgbClr val="1E88E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Water rights</a:t>
            </a:r>
          </a:p>
          <a:p>
            <a:pPr algn="ctr" eaLnBrk="1" fontAlgn="auto" hangingPunct="1">
              <a:spcBef>
                <a:spcPts val="0"/>
              </a:spcBef>
              <a:spcAft>
                <a:spcPts val="0"/>
              </a:spcAft>
              <a:defRPr/>
            </a:pPr>
            <a:r>
              <a:rPr lang="en-US" sz="1200" dirty="0">
                <a:cs typeface="Segoe UI" panose="020B0502040204020203" pitchFamily="34" charset="0"/>
              </a:rPr>
              <a:t>Quantity prioritized over quality</a:t>
            </a:r>
            <a:endParaRPr lang="en-US" dirty="0">
              <a:cs typeface="Segoe UI" panose="020B0502040204020203" pitchFamily="34" charset="0"/>
            </a:endParaRPr>
          </a:p>
        </p:txBody>
      </p:sp>
      <p:sp>
        <p:nvSpPr>
          <p:cNvPr id="20" name="Rectangle 19">
            <a:extLst>
              <a:ext uri="{FF2B5EF4-FFF2-40B4-BE49-F238E27FC236}">
                <a16:creationId xmlns:a16="http://schemas.microsoft.com/office/drawing/2014/main" id="{AA137B47-1F41-D9EA-960F-9563BD9144A4}"/>
              </a:ext>
            </a:extLst>
          </p:cNvPr>
          <p:cNvSpPr/>
          <p:nvPr/>
        </p:nvSpPr>
        <p:spPr>
          <a:xfrm>
            <a:off x="6809580" y="4511674"/>
            <a:ext cx="2074863" cy="1120775"/>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Modeling</a:t>
            </a:r>
          </a:p>
          <a:p>
            <a:pPr algn="ctr" eaLnBrk="1" fontAlgn="auto" hangingPunct="1">
              <a:spcBef>
                <a:spcPts val="0"/>
              </a:spcBef>
              <a:spcAft>
                <a:spcPts val="0"/>
              </a:spcAft>
              <a:defRPr/>
            </a:pPr>
            <a:r>
              <a:rPr lang="en-US" sz="1200" dirty="0">
                <a:cs typeface="Segoe UI" panose="020B0502040204020203" pitchFamily="34" charset="0"/>
              </a:rPr>
              <a:t>Identify levers for change</a:t>
            </a:r>
          </a:p>
        </p:txBody>
      </p:sp>
      <p:sp>
        <p:nvSpPr>
          <p:cNvPr id="2" name="Rectangle 1">
            <a:extLst>
              <a:ext uri="{FF2B5EF4-FFF2-40B4-BE49-F238E27FC236}">
                <a16:creationId xmlns:a16="http://schemas.microsoft.com/office/drawing/2014/main" id="{4E41F3DA-B0B6-4917-62EA-EF1DB289A385}"/>
              </a:ext>
            </a:extLst>
          </p:cNvPr>
          <p:cNvSpPr/>
          <p:nvPr/>
        </p:nvSpPr>
        <p:spPr>
          <a:xfrm>
            <a:off x="9121953" y="3260725"/>
            <a:ext cx="2074862" cy="1120775"/>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cs typeface="Segoe UI" panose="020B0502040204020203" pitchFamily="34" charset="0"/>
              </a:rPr>
              <a:t>Problem characterization</a:t>
            </a:r>
          </a:p>
          <a:p>
            <a:pPr algn="ctr" eaLnBrk="1" fontAlgn="auto" hangingPunct="1">
              <a:spcBef>
                <a:spcPts val="0"/>
              </a:spcBef>
              <a:spcAft>
                <a:spcPts val="0"/>
              </a:spcAft>
              <a:defRPr/>
            </a:pPr>
            <a:r>
              <a:rPr lang="en-US" sz="1200" dirty="0">
                <a:cs typeface="Segoe UI" panose="020B0502040204020203" pitchFamily="34" charset="0"/>
              </a:rPr>
              <a:t>Source studies; extent and severity of salinity-related issues</a:t>
            </a:r>
          </a:p>
        </p:txBody>
      </p:sp>
      <p:sp>
        <p:nvSpPr>
          <p:cNvPr id="3" name="Arrow: Right 2">
            <a:extLst>
              <a:ext uri="{FF2B5EF4-FFF2-40B4-BE49-F238E27FC236}">
                <a16:creationId xmlns:a16="http://schemas.microsoft.com/office/drawing/2014/main" id="{73ACC70A-1A16-ED7F-8F27-C1FD2772E50A}"/>
              </a:ext>
            </a:extLst>
          </p:cNvPr>
          <p:cNvSpPr/>
          <p:nvPr/>
        </p:nvSpPr>
        <p:spPr>
          <a:xfrm>
            <a:off x="3317875" y="3560763"/>
            <a:ext cx="498475" cy="514350"/>
          </a:xfrm>
          <a:prstGeom prst="right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Arrow: Right 3">
            <a:extLst>
              <a:ext uri="{FF2B5EF4-FFF2-40B4-BE49-F238E27FC236}">
                <a16:creationId xmlns:a16="http://schemas.microsoft.com/office/drawing/2014/main" id="{E311546F-A060-0161-96D3-DD344BD7CDD1}"/>
              </a:ext>
            </a:extLst>
          </p:cNvPr>
          <p:cNvSpPr/>
          <p:nvPr/>
        </p:nvSpPr>
        <p:spPr>
          <a:xfrm>
            <a:off x="6172200" y="3546475"/>
            <a:ext cx="500063" cy="514350"/>
          </a:xfrm>
          <a:prstGeom prst="right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descr="A black background with green text&#10;&#10;Description automatically generated">
            <a:extLst>
              <a:ext uri="{FF2B5EF4-FFF2-40B4-BE49-F238E27FC236}">
                <a16:creationId xmlns:a16="http://schemas.microsoft.com/office/drawing/2014/main" id="{3CD5E683-082F-3F4B-D016-C980DA2D93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01943" y="5816989"/>
            <a:ext cx="2923905" cy="10665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B645C3-D1C4-0269-76DC-3A10B678E2CF}"/>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804072"/>
            <a:ext cx="4458058" cy="4349801"/>
          </a:xfrm>
          <a:prstGeom prst="rect">
            <a:avLst/>
          </a:prstGeom>
        </p:spPr>
      </p:pic>
      <p:sp>
        <p:nvSpPr>
          <p:cNvPr id="30" name="Rectangle 2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FAE29-68D1-63E1-D7B9-06C4C82910C7}"/>
              </a:ext>
            </a:extLst>
          </p:cNvPr>
          <p:cNvSpPr>
            <a:spLocks noGrp="1"/>
          </p:cNvSpPr>
          <p:nvPr>
            <p:ph type="title"/>
          </p:nvPr>
        </p:nvSpPr>
        <p:spPr>
          <a:xfrm>
            <a:off x="4810635" y="640314"/>
            <a:ext cx="6754447" cy="1471622"/>
          </a:xfrm>
        </p:spPr>
        <p:txBody>
          <a:bodyPr anchor="b">
            <a:normAutofit/>
          </a:bodyPr>
          <a:lstStyle/>
          <a:p>
            <a:pPr>
              <a:lnSpc>
                <a:spcPct val="140000"/>
              </a:lnSpc>
            </a:pPr>
            <a:r>
              <a:rPr lang="en-US" sz="2800" dirty="0">
                <a:ea typeface="Meiryo"/>
              </a:rPr>
              <a:t>Question 1: Sinks, Sources, and Distribution</a:t>
            </a:r>
            <a:endParaRPr lang="en-US" sz="2800" dirty="0"/>
          </a:p>
        </p:txBody>
      </p:sp>
      <p:sp>
        <p:nvSpPr>
          <p:cNvPr id="32" name="Rectangle 31">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B88EF6-AE92-B87E-C1AE-EFFCDF107C35}"/>
              </a:ext>
            </a:extLst>
          </p:cNvPr>
          <p:cNvSpPr>
            <a:spLocks noGrp="1"/>
          </p:cNvSpPr>
          <p:nvPr>
            <p:ph idx="1"/>
          </p:nvPr>
        </p:nvSpPr>
        <p:spPr>
          <a:xfrm>
            <a:off x="4794635" y="2141032"/>
            <a:ext cx="6754446" cy="3834594"/>
          </a:xfrm>
        </p:spPr>
        <p:txBody>
          <a:bodyPr anchor="t">
            <a:normAutofit fontScale="92500" lnSpcReduction="20000"/>
          </a:bodyPr>
          <a:lstStyle/>
          <a:p>
            <a:pPr marL="342900" indent="-342900">
              <a:buAutoNum type="arabicPeriod"/>
            </a:pPr>
            <a:r>
              <a:rPr lang="en-US" b="0" dirty="0">
                <a:ea typeface="+mn-lt"/>
                <a:cs typeface="+mn-lt"/>
              </a:rPr>
              <a:t>What are the </a:t>
            </a:r>
            <a:r>
              <a:rPr lang="en-US" dirty="0">
                <a:ea typeface="+mn-lt"/>
                <a:cs typeface="+mn-lt"/>
              </a:rPr>
              <a:t>sources </a:t>
            </a:r>
            <a:r>
              <a:rPr lang="en-US" b="0" dirty="0">
                <a:ea typeface="+mn-lt"/>
                <a:cs typeface="+mn-lt"/>
              </a:rPr>
              <a:t>of salinity and what are the </a:t>
            </a:r>
            <a:r>
              <a:rPr lang="en-US" dirty="0">
                <a:ea typeface="+mn-lt"/>
                <a:cs typeface="+mn-lt"/>
              </a:rPr>
              <a:t>concentrations/loads</a:t>
            </a:r>
            <a:r>
              <a:rPr lang="en-US" b="0" dirty="0">
                <a:ea typeface="+mn-lt"/>
                <a:cs typeface="+mn-lt"/>
              </a:rPr>
              <a:t> in the watershed (Waterton Canyon to the state line): spatial, temporal, amounts, constituents?</a:t>
            </a:r>
          </a:p>
          <a:p>
            <a:pPr marL="342900" indent="-342900">
              <a:buAutoNum type="arabicPeriod"/>
            </a:pPr>
            <a:endParaRPr lang="en-US" b="0" dirty="0">
              <a:ea typeface="+mn-lt"/>
              <a:cs typeface="+mn-lt"/>
            </a:endParaRPr>
          </a:p>
          <a:p>
            <a:pPr marL="973138" indent="-511175"/>
            <a:r>
              <a:rPr lang="en-US" b="0" dirty="0">
                <a:ea typeface="+mn-lt"/>
                <a:cs typeface="+mn-lt"/>
              </a:rPr>
              <a:t>1a. Where are the hydrologic inputs and outputs of the watershed?</a:t>
            </a:r>
          </a:p>
          <a:p>
            <a:endParaRPr lang="en-US" b="0" dirty="0">
              <a:ea typeface="+mn-lt"/>
              <a:cs typeface="+mn-lt"/>
            </a:endParaRPr>
          </a:p>
          <a:p>
            <a:pPr marL="973138" indent="-511175"/>
            <a:r>
              <a:rPr lang="en-US" b="0" dirty="0">
                <a:ea typeface="+mn-lt"/>
                <a:cs typeface="+mn-lt"/>
              </a:rPr>
              <a:t>1b. How does salt accumulate over time and where does it go (load &amp; trends)? </a:t>
            </a:r>
          </a:p>
          <a:p>
            <a:pPr marL="342900" indent="-342900">
              <a:buAutoNum type="arabicPeriod"/>
            </a:pPr>
            <a:endParaRPr lang="en-US" dirty="0">
              <a:ea typeface="Meiryo"/>
            </a:endParaRPr>
          </a:p>
        </p:txBody>
      </p:sp>
      <p:sp>
        <p:nvSpPr>
          <p:cNvPr id="34" name="Rectangle 33">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3A8538-6B8F-B7BB-5A3C-E70D32C7E615}"/>
              </a:ext>
            </a:extLst>
          </p:cNvPr>
          <p:cNvSpPr txBox="1"/>
          <p:nvPr/>
        </p:nvSpPr>
        <p:spPr>
          <a:xfrm>
            <a:off x="1655708" y="5953818"/>
            <a:ext cx="280237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5" name="Title 1">
            <a:extLst>
              <a:ext uri="{FF2B5EF4-FFF2-40B4-BE49-F238E27FC236}">
                <a16:creationId xmlns:a16="http://schemas.microsoft.com/office/drawing/2014/main" id="{FF40EC0F-5EE0-30F2-D97C-74A8A4497F2D}"/>
              </a:ext>
            </a:extLst>
          </p:cNvPr>
          <p:cNvSpPr txBox="1">
            <a:spLocks noChangeArrowheads="1"/>
          </p:cNvSpPr>
          <p:nvPr/>
        </p:nvSpPr>
        <p:spPr>
          <a:xfrm>
            <a:off x="345407" y="147218"/>
            <a:ext cx="3712104" cy="1592846"/>
          </a:xfrm>
          <a:prstGeom prst="rect">
            <a:avLst/>
          </a:prstGeom>
        </p:spPr>
        <p:txBody>
          <a:bodyPr vert="horz" lIns="109728" tIns="109728" rIns="109728" bIns="91440" rtlCol="0" anchor="ctr">
            <a:normAutofit fontScale="92500" lnSpcReduction="10000"/>
          </a:bodyPr>
          <a:lst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a:lstStyle>
          <a:p>
            <a:pPr algn="ctr" fontAlgn="auto">
              <a:spcAft>
                <a:spcPts val="0"/>
              </a:spcAft>
            </a:pPr>
            <a:r>
              <a:rPr lang="en-US" altLang="en-US" dirty="0"/>
              <a:t>Research Questions</a:t>
            </a:r>
          </a:p>
        </p:txBody>
      </p:sp>
      <p:pic>
        <p:nvPicPr>
          <p:cNvPr id="7" name="Picture 6" descr="A black background with green text&#10;&#10;Description automatically generated">
            <a:extLst>
              <a:ext uri="{FF2B5EF4-FFF2-40B4-BE49-F238E27FC236}">
                <a16:creationId xmlns:a16="http://schemas.microsoft.com/office/drawing/2014/main" id="{7ECDBEB3-6AF6-88A9-DF75-6D09659774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0099" y="-50071"/>
            <a:ext cx="2923905" cy="1066520"/>
          </a:xfrm>
          <a:prstGeom prst="rect">
            <a:avLst/>
          </a:prstGeom>
        </p:spPr>
      </p:pic>
    </p:spTree>
    <p:extLst>
      <p:ext uri="{BB962C8B-B14F-4D97-AF65-F5344CB8AC3E}">
        <p14:creationId xmlns:p14="http://schemas.microsoft.com/office/powerpoint/2010/main" val="2390473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Images : water, horizon, architecture, skyline, lake, town, city ...">
            <a:extLst>
              <a:ext uri="{FF2B5EF4-FFF2-40B4-BE49-F238E27FC236}">
                <a16:creationId xmlns:a16="http://schemas.microsoft.com/office/drawing/2014/main" id="{9F308CDD-8F6B-1E40-858F-B90AC81A0A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20" y="1804072"/>
            <a:ext cx="4458058" cy="4349801"/>
          </a:xfrm>
          <a:prstGeom prst="rect">
            <a:avLst/>
          </a:prstGeom>
        </p:spPr>
      </p:pic>
      <p:sp>
        <p:nvSpPr>
          <p:cNvPr id="30" name="Rectangle 2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5AA770-317D-0F1F-0B99-23937903F3AC}"/>
              </a:ext>
            </a:extLst>
          </p:cNvPr>
          <p:cNvSpPr>
            <a:spLocks noGrp="1"/>
          </p:cNvSpPr>
          <p:nvPr>
            <p:ph type="title"/>
          </p:nvPr>
        </p:nvSpPr>
        <p:spPr>
          <a:xfrm>
            <a:off x="4762253" y="692207"/>
            <a:ext cx="6754446" cy="1471622"/>
          </a:xfrm>
        </p:spPr>
        <p:txBody>
          <a:bodyPr anchor="b">
            <a:noAutofit/>
          </a:bodyPr>
          <a:lstStyle/>
          <a:p>
            <a:pPr>
              <a:lnSpc>
                <a:spcPct val="140000"/>
              </a:lnSpc>
            </a:pPr>
            <a:r>
              <a:rPr lang="en-US" sz="2800" dirty="0">
                <a:ea typeface="Meiryo"/>
              </a:rPr>
              <a:t>Question 2: Effects of water and land management</a:t>
            </a:r>
            <a:endParaRPr lang="en-US" sz="2800" dirty="0"/>
          </a:p>
        </p:txBody>
      </p:sp>
      <p:sp>
        <p:nvSpPr>
          <p:cNvPr id="32" name="Rectangle 31">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0E5BF3-28DD-AE71-1D0D-659F1CDB6138}"/>
              </a:ext>
            </a:extLst>
          </p:cNvPr>
          <p:cNvSpPr>
            <a:spLocks noGrp="1"/>
          </p:cNvSpPr>
          <p:nvPr>
            <p:ph idx="1"/>
          </p:nvPr>
        </p:nvSpPr>
        <p:spPr>
          <a:xfrm>
            <a:off x="4794636" y="2169645"/>
            <a:ext cx="6958339" cy="3727816"/>
          </a:xfrm>
        </p:spPr>
        <p:txBody>
          <a:bodyPr anchor="t">
            <a:normAutofit/>
          </a:bodyPr>
          <a:lstStyle/>
          <a:p>
            <a:pPr marL="342900" indent="-342900">
              <a:buFont typeface="+mj-lt"/>
              <a:buAutoNum type="arabicPeriod" startAt="2"/>
            </a:pPr>
            <a:r>
              <a:rPr lang="en-US" b="0" dirty="0">
                <a:ea typeface="+mn-lt"/>
                <a:cs typeface="+mn-lt"/>
              </a:rPr>
              <a:t>What is the </a:t>
            </a:r>
            <a:r>
              <a:rPr lang="en-US" dirty="0">
                <a:ea typeface="+mn-lt"/>
                <a:cs typeface="+mn-lt"/>
              </a:rPr>
              <a:t>interaction</a:t>
            </a:r>
            <a:r>
              <a:rPr lang="en-US" b="0" dirty="0">
                <a:ea typeface="+mn-lt"/>
                <a:cs typeface="+mn-lt"/>
              </a:rPr>
              <a:t> of water and land management with sources and concentrations/loads?</a:t>
            </a:r>
          </a:p>
          <a:p>
            <a:endParaRPr lang="en-US" sz="500" b="0" dirty="0">
              <a:ea typeface="+mn-lt"/>
              <a:cs typeface="+mn-lt"/>
            </a:endParaRPr>
          </a:p>
          <a:p>
            <a:pPr marL="973138" indent="-511175">
              <a:spcAft>
                <a:spcPts val="1200"/>
              </a:spcAft>
            </a:pPr>
            <a:r>
              <a:rPr lang="en-US" b="0" dirty="0">
                <a:ea typeface="+mn-lt"/>
                <a:cs typeface="+mn-lt"/>
              </a:rPr>
              <a:t>2a. </a:t>
            </a:r>
            <a:r>
              <a:rPr lang="en-US" sz="1700" b="0" dirty="0">
                <a:ea typeface="+mn-lt"/>
                <a:cs typeface="+mn-lt"/>
              </a:rPr>
              <a:t>What are the effects of </a:t>
            </a:r>
            <a:r>
              <a:rPr lang="en-US" sz="1700" dirty="0">
                <a:ea typeface="+mn-lt"/>
                <a:cs typeface="+mn-lt"/>
              </a:rPr>
              <a:t>agriculture</a:t>
            </a:r>
            <a:r>
              <a:rPr lang="en-US" sz="1700" b="0" dirty="0">
                <a:ea typeface="+mn-lt"/>
                <a:cs typeface="+mn-lt"/>
              </a:rPr>
              <a:t> and irrigation practices on salinity?</a:t>
            </a:r>
          </a:p>
          <a:p>
            <a:pPr marL="973138" indent="-511175"/>
            <a:r>
              <a:rPr lang="en-US" sz="1700" b="0" dirty="0">
                <a:ea typeface="+mn-lt"/>
                <a:cs typeface="+mn-lt"/>
              </a:rPr>
              <a:t>2b. What are the effects of </a:t>
            </a:r>
            <a:r>
              <a:rPr lang="en-US" sz="1700" dirty="0">
                <a:ea typeface="+mn-lt"/>
                <a:cs typeface="+mn-lt"/>
              </a:rPr>
              <a:t>municipal and industrial</a:t>
            </a:r>
            <a:r>
              <a:rPr lang="en-US" sz="1700" b="0" dirty="0">
                <a:ea typeface="+mn-lt"/>
                <a:cs typeface="+mn-lt"/>
              </a:rPr>
              <a:t> water use &amp; treatment on salinity?</a:t>
            </a:r>
            <a:endParaRPr lang="en-US" sz="1700" dirty="0">
              <a:ea typeface="+mn-lt"/>
              <a:cs typeface="+mn-lt"/>
            </a:endParaRPr>
          </a:p>
        </p:txBody>
      </p:sp>
      <p:sp>
        <p:nvSpPr>
          <p:cNvPr id="34" name="Rectangle 33">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155061C-0F9E-5116-F282-FF1AD024B3DF}"/>
              </a:ext>
            </a:extLst>
          </p:cNvPr>
          <p:cNvSpPr txBox="1">
            <a:spLocks noChangeArrowheads="1"/>
          </p:cNvSpPr>
          <p:nvPr/>
        </p:nvSpPr>
        <p:spPr>
          <a:xfrm>
            <a:off x="345408" y="147218"/>
            <a:ext cx="3712104" cy="1592846"/>
          </a:xfrm>
          <a:prstGeom prst="rect">
            <a:avLst/>
          </a:prstGeom>
        </p:spPr>
        <p:txBody>
          <a:bodyPr vert="horz" lIns="109728" tIns="109728" rIns="109728" bIns="91440" rtlCol="0" anchor="ctr">
            <a:normAutofit fontScale="92500" lnSpcReduction="10000"/>
          </a:bodyPr>
          <a:lst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a:lstStyle>
          <a:p>
            <a:pPr algn="ctr" fontAlgn="auto">
              <a:spcAft>
                <a:spcPts val="0"/>
              </a:spcAft>
            </a:pPr>
            <a:r>
              <a:rPr lang="en-US" altLang="en-US" dirty="0"/>
              <a:t>Research Questions</a:t>
            </a:r>
          </a:p>
        </p:txBody>
      </p:sp>
      <p:pic>
        <p:nvPicPr>
          <p:cNvPr id="6" name="Picture 5" descr="A black background with green text&#10;&#10;Description automatically generated">
            <a:extLst>
              <a:ext uri="{FF2B5EF4-FFF2-40B4-BE49-F238E27FC236}">
                <a16:creationId xmlns:a16="http://schemas.microsoft.com/office/drawing/2014/main" id="{95D4A92E-84E1-5B1F-3083-A665D988C6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0099" y="-50071"/>
            <a:ext cx="2923905" cy="1066520"/>
          </a:xfrm>
          <a:prstGeom prst="rect">
            <a:avLst/>
          </a:prstGeom>
        </p:spPr>
      </p:pic>
    </p:spTree>
    <p:extLst>
      <p:ext uri="{BB962C8B-B14F-4D97-AF65-F5344CB8AC3E}">
        <p14:creationId xmlns:p14="http://schemas.microsoft.com/office/powerpoint/2010/main" val="253572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in a glove holding a small container&#10;&#10;Description automatically generated">
            <a:extLst>
              <a:ext uri="{FF2B5EF4-FFF2-40B4-BE49-F238E27FC236}">
                <a16:creationId xmlns:a16="http://schemas.microsoft.com/office/drawing/2014/main" id="{2447F59D-B06B-54A4-1E0E-1A61C8A86E76}"/>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b="-1"/>
          <a:stretch/>
        </p:blipFill>
        <p:spPr>
          <a:xfrm>
            <a:off x="20" y="1804072"/>
            <a:ext cx="4458058" cy="4349801"/>
          </a:xfrm>
          <a:prstGeom prst="rect">
            <a:avLst/>
          </a:prstGeom>
        </p:spPr>
      </p:pic>
      <p:sp>
        <p:nvSpPr>
          <p:cNvPr id="30" name="Rectangle 2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2991C-00FB-808B-D4B3-F2217048811D}"/>
              </a:ext>
            </a:extLst>
          </p:cNvPr>
          <p:cNvSpPr>
            <a:spLocks noGrp="1"/>
          </p:cNvSpPr>
          <p:nvPr>
            <p:ph type="title"/>
          </p:nvPr>
        </p:nvSpPr>
        <p:spPr>
          <a:xfrm>
            <a:off x="4794636" y="530462"/>
            <a:ext cx="6754447" cy="1471622"/>
          </a:xfrm>
        </p:spPr>
        <p:txBody>
          <a:bodyPr anchor="b">
            <a:normAutofit/>
          </a:bodyPr>
          <a:lstStyle/>
          <a:p>
            <a:pPr>
              <a:lnSpc>
                <a:spcPct val="140000"/>
              </a:lnSpc>
            </a:pPr>
            <a:r>
              <a:rPr lang="en-US" sz="2800" dirty="0">
                <a:ea typeface="Meiryo"/>
              </a:rPr>
              <a:t>Question 3: Quantifying Impacts</a:t>
            </a:r>
            <a:endParaRPr lang="en-US" sz="2800" dirty="0"/>
          </a:p>
        </p:txBody>
      </p:sp>
      <p:sp>
        <p:nvSpPr>
          <p:cNvPr id="32" name="Rectangle 31">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F446AC-520F-E429-BC6D-923BBD137C8E}"/>
              </a:ext>
            </a:extLst>
          </p:cNvPr>
          <p:cNvSpPr>
            <a:spLocks noGrp="1"/>
          </p:cNvSpPr>
          <p:nvPr>
            <p:ph idx="1"/>
          </p:nvPr>
        </p:nvSpPr>
        <p:spPr>
          <a:xfrm>
            <a:off x="4794637" y="1940001"/>
            <a:ext cx="6754446" cy="3834594"/>
          </a:xfrm>
        </p:spPr>
        <p:txBody>
          <a:bodyPr anchor="t">
            <a:noAutofit/>
          </a:bodyPr>
          <a:lstStyle/>
          <a:p>
            <a:pPr marL="342900" indent="-342900">
              <a:lnSpc>
                <a:spcPct val="130000"/>
              </a:lnSpc>
              <a:spcAft>
                <a:spcPts val="1200"/>
              </a:spcAft>
              <a:buFont typeface="+mj-lt"/>
              <a:buAutoNum type="arabicPeriod" startAt="3"/>
            </a:pPr>
            <a:r>
              <a:rPr lang="en-US" b="0" dirty="0">
                <a:ea typeface="+mn-lt"/>
                <a:cs typeface="+mn-lt"/>
              </a:rPr>
              <a:t>What are the </a:t>
            </a:r>
            <a:r>
              <a:rPr lang="en-US" dirty="0">
                <a:ea typeface="+mn-lt"/>
                <a:cs typeface="+mn-lt"/>
              </a:rPr>
              <a:t>impacts</a:t>
            </a:r>
            <a:r>
              <a:rPr lang="en-US" b="0" dirty="0">
                <a:ea typeface="+mn-lt"/>
                <a:cs typeface="+mn-lt"/>
              </a:rPr>
              <a:t> of salinity?</a:t>
            </a:r>
          </a:p>
          <a:p>
            <a:pPr marL="344488">
              <a:lnSpc>
                <a:spcPct val="130000"/>
              </a:lnSpc>
              <a:spcAft>
                <a:spcPts val="1200"/>
              </a:spcAft>
            </a:pPr>
            <a:r>
              <a:rPr lang="en-US" sz="1600" b="0" dirty="0">
                <a:ea typeface="+mn-lt"/>
                <a:cs typeface="+mn-lt"/>
              </a:rPr>
              <a:t>3a. Is salinity currently a problem and for whom? (municipal, agriculture, ecosystem (microbiome, aquatic invertebrates))? Where?</a:t>
            </a:r>
          </a:p>
          <a:p>
            <a:pPr marL="344488">
              <a:lnSpc>
                <a:spcPct val="130000"/>
              </a:lnSpc>
              <a:spcAft>
                <a:spcPts val="1200"/>
              </a:spcAft>
            </a:pPr>
            <a:r>
              <a:rPr lang="en-US" sz="1600" b="0" dirty="0">
                <a:ea typeface="+mn-lt"/>
                <a:cs typeface="+mn-lt"/>
              </a:rPr>
              <a:t>3b. Will salinity be a problem in the future and for whom? Where and when?</a:t>
            </a:r>
          </a:p>
          <a:p>
            <a:pPr marL="344488">
              <a:lnSpc>
                <a:spcPct val="130000"/>
              </a:lnSpc>
              <a:spcAft>
                <a:spcPts val="1200"/>
              </a:spcAft>
            </a:pPr>
            <a:r>
              <a:rPr lang="en-US" sz="1600" b="0" dirty="0">
                <a:ea typeface="+mn-lt"/>
                <a:cs typeface="+mn-lt"/>
              </a:rPr>
              <a:t>3c. What are the short-term and long-term salinity implications for species, groundwater, agriculture, municipalities, other states?</a:t>
            </a:r>
          </a:p>
        </p:txBody>
      </p:sp>
      <p:sp>
        <p:nvSpPr>
          <p:cNvPr id="34" name="Rectangle 33">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B53BB85-C5AF-E70B-BD0B-60F6CBA2FA93}"/>
              </a:ext>
            </a:extLst>
          </p:cNvPr>
          <p:cNvSpPr txBox="1"/>
          <p:nvPr/>
        </p:nvSpPr>
        <p:spPr>
          <a:xfrm>
            <a:off x="1497011" y="5953818"/>
            <a:ext cx="296106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5" name="Title 1">
            <a:extLst>
              <a:ext uri="{FF2B5EF4-FFF2-40B4-BE49-F238E27FC236}">
                <a16:creationId xmlns:a16="http://schemas.microsoft.com/office/drawing/2014/main" id="{9D9117FB-AFCB-0D07-AFC9-F3CBECEDFAB4}"/>
              </a:ext>
            </a:extLst>
          </p:cNvPr>
          <p:cNvSpPr txBox="1">
            <a:spLocks noChangeArrowheads="1"/>
          </p:cNvSpPr>
          <p:nvPr/>
        </p:nvSpPr>
        <p:spPr>
          <a:xfrm>
            <a:off x="345408" y="147218"/>
            <a:ext cx="3712104" cy="1592846"/>
          </a:xfrm>
          <a:prstGeom prst="rect">
            <a:avLst/>
          </a:prstGeom>
        </p:spPr>
        <p:txBody>
          <a:bodyPr vert="horz" lIns="109728" tIns="109728" rIns="109728" bIns="91440" rtlCol="0" anchor="ctr">
            <a:normAutofit fontScale="92500" lnSpcReduction="10000"/>
          </a:bodyPr>
          <a:lst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a:lstStyle>
          <a:p>
            <a:pPr algn="ctr" fontAlgn="auto">
              <a:spcAft>
                <a:spcPts val="0"/>
              </a:spcAft>
            </a:pPr>
            <a:r>
              <a:rPr lang="en-US" altLang="en-US" dirty="0"/>
              <a:t>Research Questions</a:t>
            </a:r>
          </a:p>
        </p:txBody>
      </p:sp>
      <p:pic>
        <p:nvPicPr>
          <p:cNvPr id="7" name="Picture 6" descr="A black background with green text&#10;&#10;Description automatically generated">
            <a:extLst>
              <a:ext uri="{FF2B5EF4-FFF2-40B4-BE49-F238E27FC236}">
                <a16:creationId xmlns:a16="http://schemas.microsoft.com/office/drawing/2014/main" id="{A9BBA3CD-CC72-98A8-0463-B53620D546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0099" y="-50071"/>
            <a:ext cx="2923905" cy="1066520"/>
          </a:xfrm>
          <a:prstGeom prst="rect">
            <a:avLst/>
          </a:prstGeom>
        </p:spPr>
      </p:pic>
    </p:spTree>
    <p:extLst>
      <p:ext uri="{BB962C8B-B14F-4D97-AF65-F5344CB8AC3E}">
        <p14:creationId xmlns:p14="http://schemas.microsoft.com/office/powerpoint/2010/main" val="292214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prinkler system watering a field&#10;&#10;Description automatically generated">
            <a:extLst>
              <a:ext uri="{FF2B5EF4-FFF2-40B4-BE49-F238E27FC236}">
                <a16:creationId xmlns:a16="http://schemas.microsoft.com/office/drawing/2014/main" id="{0D9C43FF-664D-91E8-44EC-2C9351F5C6DF}"/>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2"/>
          <a:stretch/>
        </p:blipFill>
        <p:spPr>
          <a:xfrm>
            <a:off x="20" y="1804072"/>
            <a:ext cx="4458058" cy="4349801"/>
          </a:xfrm>
          <a:prstGeom prst="rect">
            <a:avLst/>
          </a:prstGeom>
        </p:spPr>
      </p:pic>
      <p:sp>
        <p:nvSpPr>
          <p:cNvPr id="14" name="Rectangle 1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262F7-7D19-5EE5-4D0B-7E150E6B8D81}"/>
              </a:ext>
            </a:extLst>
          </p:cNvPr>
          <p:cNvSpPr>
            <a:spLocks noGrp="1"/>
          </p:cNvSpPr>
          <p:nvPr>
            <p:ph type="title"/>
          </p:nvPr>
        </p:nvSpPr>
        <p:spPr>
          <a:xfrm>
            <a:off x="4794633" y="650622"/>
            <a:ext cx="6754447" cy="1471622"/>
          </a:xfrm>
        </p:spPr>
        <p:txBody>
          <a:bodyPr anchor="b">
            <a:normAutofit/>
          </a:bodyPr>
          <a:lstStyle/>
          <a:p>
            <a:pPr>
              <a:lnSpc>
                <a:spcPct val="140000"/>
              </a:lnSpc>
            </a:pPr>
            <a:r>
              <a:rPr lang="en-US" sz="2800" dirty="0">
                <a:ea typeface="Meiryo"/>
              </a:rPr>
              <a:t>Question 4: Identifying Mitigation Strategies</a:t>
            </a:r>
            <a:endParaRPr lang="en-US" sz="2800" dirty="0"/>
          </a:p>
        </p:txBody>
      </p:sp>
      <p:sp>
        <p:nvSpPr>
          <p:cNvPr id="16" name="Rectangle 15">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393B5A-BE52-B799-8B8D-10D75EBFDA0A}"/>
              </a:ext>
            </a:extLst>
          </p:cNvPr>
          <p:cNvSpPr>
            <a:spLocks noGrp="1"/>
          </p:cNvSpPr>
          <p:nvPr>
            <p:ph idx="1"/>
          </p:nvPr>
        </p:nvSpPr>
        <p:spPr>
          <a:xfrm>
            <a:off x="4794636" y="2454693"/>
            <a:ext cx="6754446" cy="3638073"/>
          </a:xfrm>
        </p:spPr>
        <p:txBody>
          <a:bodyPr anchor="t">
            <a:normAutofit/>
          </a:bodyPr>
          <a:lstStyle/>
          <a:p>
            <a:pPr marL="342900" indent="-342900">
              <a:buFont typeface="+mj-lt"/>
              <a:buAutoNum type="arabicPeriod" startAt="4"/>
            </a:pPr>
            <a:r>
              <a:rPr lang="en-US" b="0" dirty="0">
                <a:ea typeface="Meiryo"/>
              </a:rPr>
              <a:t>By source, what are </a:t>
            </a:r>
            <a:r>
              <a:rPr lang="en-US" b="0">
                <a:ea typeface="Meiryo"/>
              </a:rPr>
              <a:t>feasible and effective </a:t>
            </a:r>
            <a:r>
              <a:rPr lang="en-US" dirty="0">
                <a:ea typeface="Meiryo"/>
              </a:rPr>
              <a:t>mitigation</a:t>
            </a:r>
            <a:r>
              <a:rPr lang="en-US" b="0" dirty="0">
                <a:ea typeface="Meiryo"/>
              </a:rPr>
              <a:t> and </a:t>
            </a:r>
            <a:r>
              <a:rPr lang="en-US" dirty="0">
                <a:ea typeface="Meiryo"/>
              </a:rPr>
              <a:t>management</a:t>
            </a:r>
            <a:r>
              <a:rPr lang="en-US" b="0" dirty="0">
                <a:ea typeface="Meiryo"/>
              </a:rPr>
              <a:t> strategies to address salinity?</a:t>
            </a:r>
            <a:endParaRPr lang="en-US" dirty="0">
              <a:ea typeface="Meiryo"/>
            </a:endParaRPr>
          </a:p>
        </p:txBody>
      </p:sp>
      <p:sp>
        <p:nvSpPr>
          <p:cNvPr id="18" name="Rectangle 17">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233D2B-4B0E-7F8F-17FE-CB2E4FC7194F}"/>
              </a:ext>
            </a:extLst>
          </p:cNvPr>
          <p:cNvSpPr txBox="1"/>
          <p:nvPr/>
        </p:nvSpPr>
        <p:spPr>
          <a:xfrm>
            <a:off x="1655708" y="5953818"/>
            <a:ext cx="280237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6" name="Title 1">
            <a:extLst>
              <a:ext uri="{FF2B5EF4-FFF2-40B4-BE49-F238E27FC236}">
                <a16:creationId xmlns:a16="http://schemas.microsoft.com/office/drawing/2014/main" id="{9CC0B24E-C732-A78E-D35B-C252B7B59EAE}"/>
              </a:ext>
            </a:extLst>
          </p:cNvPr>
          <p:cNvSpPr txBox="1">
            <a:spLocks noChangeArrowheads="1"/>
          </p:cNvSpPr>
          <p:nvPr/>
        </p:nvSpPr>
        <p:spPr>
          <a:xfrm>
            <a:off x="345408" y="147218"/>
            <a:ext cx="3712104" cy="1592846"/>
          </a:xfrm>
          <a:prstGeom prst="rect">
            <a:avLst/>
          </a:prstGeom>
        </p:spPr>
        <p:txBody>
          <a:bodyPr vert="horz" lIns="109728" tIns="109728" rIns="109728" bIns="91440" rtlCol="0" anchor="ctr">
            <a:normAutofit fontScale="92500" lnSpcReduction="10000"/>
          </a:bodyPr>
          <a:lst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a:lstStyle>
          <a:p>
            <a:pPr algn="ctr" fontAlgn="auto">
              <a:spcAft>
                <a:spcPts val="0"/>
              </a:spcAft>
            </a:pPr>
            <a:r>
              <a:rPr lang="en-US" altLang="en-US" dirty="0"/>
              <a:t>Research Questions</a:t>
            </a:r>
          </a:p>
        </p:txBody>
      </p:sp>
      <p:pic>
        <p:nvPicPr>
          <p:cNvPr id="7" name="Picture 6" descr="A black background with green text&#10;&#10;Description automatically generated">
            <a:extLst>
              <a:ext uri="{FF2B5EF4-FFF2-40B4-BE49-F238E27FC236}">
                <a16:creationId xmlns:a16="http://schemas.microsoft.com/office/drawing/2014/main" id="{2372C580-696F-5CB6-BA08-E7D879EBE2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0099" y="-50071"/>
            <a:ext cx="2923905" cy="1066520"/>
          </a:xfrm>
          <a:prstGeom prst="rect">
            <a:avLst/>
          </a:prstGeom>
        </p:spPr>
      </p:pic>
    </p:spTree>
    <p:extLst>
      <p:ext uri="{BB962C8B-B14F-4D97-AF65-F5344CB8AC3E}">
        <p14:creationId xmlns:p14="http://schemas.microsoft.com/office/powerpoint/2010/main" val="14080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3633A-AE65-8609-F277-02523D8F0E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55798" y="-1455797"/>
            <a:ext cx="6856524" cy="9768117"/>
          </a:xfrm>
          <a:prstGeom prst="rect">
            <a:avLst/>
          </a:prstGeom>
          <a:noFill/>
          <a:ln>
            <a:noFill/>
          </a:ln>
        </p:spPr>
      </p:pic>
      <p:sp>
        <p:nvSpPr>
          <p:cNvPr id="4" name="TextBox 3">
            <a:extLst>
              <a:ext uri="{FF2B5EF4-FFF2-40B4-BE49-F238E27FC236}">
                <a16:creationId xmlns:a16="http://schemas.microsoft.com/office/drawing/2014/main" id="{5CEA112C-9B3C-DD74-731C-F72F2CF6D179}"/>
              </a:ext>
            </a:extLst>
          </p:cNvPr>
          <p:cNvSpPr txBox="1"/>
          <p:nvPr/>
        </p:nvSpPr>
        <p:spPr>
          <a:xfrm>
            <a:off x="7477569" y="5577929"/>
            <a:ext cx="2104571" cy="1107996"/>
          </a:xfrm>
          <a:prstGeom prst="rect">
            <a:avLst/>
          </a:prstGeom>
          <a:solidFill>
            <a:srgbClr val="E1E1E1"/>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600" i="1" dirty="0"/>
              <a:t>Source: South Platte Basin Implementation Plan, Colorado Water Conservation Board</a:t>
            </a:r>
          </a:p>
        </p:txBody>
      </p:sp>
      <p:sp>
        <p:nvSpPr>
          <p:cNvPr id="7" name="Rectangle 6">
            <a:extLst>
              <a:ext uri="{FF2B5EF4-FFF2-40B4-BE49-F238E27FC236}">
                <a16:creationId xmlns:a16="http://schemas.microsoft.com/office/drawing/2014/main" id="{D7C3B787-BCD2-68FC-EB24-C8B2DC8152E8}"/>
              </a:ext>
            </a:extLst>
          </p:cNvPr>
          <p:cNvSpPr/>
          <p:nvPr/>
        </p:nvSpPr>
        <p:spPr>
          <a:xfrm>
            <a:off x="6960215" y="737938"/>
            <a:ext cx="385011" cy="35750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cxnSp>
        <p:nvCxnSpPr>
          <p:cNvPr id="9" name="Straight Connector 8">
            <a:extLst>
              <a:ext uri="{FF2B5EF4-FFF2-40B4-BE49-F238E27FC236}">
                <a16:creationId xmlns:a16="http://schemas.microsoft.com/office/drawing/2014/main" id="{EE381B4A-94AE-FAA6-F5F2-4E951793477D}"/>
              </a:ext>
            </a:extLst>
          </p:cNvPr>
          <p:cNvCxnSpPr>
            <a:cxnSpLocks/>
          </p:cNvCxnSpPr>
          <p:nvPr/>
        </p:nvCxnSpPr>
        <p:spPr>
          <a:xfrm>
            <a:off x="7345226" y="737938"/>
            <a:ext cx="4328697" cy="539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9F566C-6661-62BE-5EA5-507AB3AAA377}"/>
              </a:ext>
            </a:extLst>
          </p:cNvPr>
          <p:cNvCxnSpPr>
            <a:cxnSpLocks/>
          </p:cNvCxnSpPr>
          <p:nvPr/>
        </p:nvCxnSpPr>
        <p:spPr>
          <a:xfrm>
            <a:off x="6960215" y="737938"/>
            <a:ext cx="721003" cy="539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6EBC34-2C0B-D9D7-C48E-DE0878378A28}"/>
              </a:ext>
            </a:extLst>
          </p:cNvPr>
          <p:cNvCxnSpPr>
            <a:cxnSpLocks/>
          </p:cNvCxnSpPr>
          <p:nvPr/>
        </p:nvCxnSpPr>
        <p:spPr>
          <a:xfrm>
            <a:off x="7345224" y="1095447"/>
            <a:ext cx="4328699" cy="3468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C37317-3D24-493D-65B0-03A6A65EEA66}"/>
              </a:ext>
            </a:extLst>
          </p:cNvPr>
          <p:cNvCxnSpPr>
            <a:cxnSpLocks/>
          </p:cNvCxnSpPr>
          <p:nvPr/>
        </p:nvCxnSpPr>
        <p:spPr>
          <a:xfrm>
            <a:off x="6960215" y="1095447"/>
            <a:ext cx="721003" cy="34920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DD61B67-EBAC-C370-E2B1-8E898AFAEE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219" y="1277103"/>
            <a:ext cx="4027383" cy="3310403"/>
          </a:xfrm>
          <a:prstGeom prst="rect">
            <a:avLst/>
          </a:prstGeom>
          <a:ln>
            <a:solidFill>
              <a:schemeClr val="tx1"/>
            </a:solidFill>
          </a:ln>
        </p:spPr>
      </p:pic>
      <p:sp>
        <p:nvSpPr>
          <p:cNvPr id="18" name="TextBox 17">
            <a:extLst>
              <a:ext uri="{FF2B5EF4-FFF2-40B4-BE49-F238E27FC236}">
                <a16:creationId xmlns:a16="http://schemas.microsoft.com/office/drawing/2014/main" id="{BA266F38-8484-F3BD-B1E5-C5729ECF5C75}"/>
              </a:ext>
            </a:extLst>
          </p:cNvPr>
          <p:cNvSpPr txBox="1"/>
          <p:nvPr/>
        </p:nvSpPr>
        <p:spPr>
          <a:xfrm>
            <a:off x="9768120" y="4745183"/>
            <a:ext cx="2249709" cy="1969771"/>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400" dirty="0"/>
              <a:t>Ag lands account for </a:t>
            </a:r>
          </a:p>
          <a:p>
            <a:r>
              <a:rPr lang="en-US" sz="2400" dirty="0"/>
              <a:t>85% of water diversions </a:t>
            </a:r>
          </a:p>
          <a:p>
            <a:r>
              <a:rPr lang="en-US" sz="2400" dirty="0"/>
              <a:t>in </a:t>
            </a:r>
            <a:r>
              <a:rPr lang="en-US" dirty="0"/>
              <a:t>the basin</a:t>
            </a:r>
            <a:endParaRPr lang="en-US" sz="3200" dirty="0"/>
          </a:p>
        </p:txBody>
      </p:sp>
      <p:sp>
        <p:nvSpPr>
          <p:cNvPr id="8" name="TextBox 7">
            <a:extLst>
              <a:ext uri="{FF2B5EF4-FFF2-40B4-BE49-F238E27FC236}">
                <a16:creationId xmlns:a16="http://schemas.microsoft.com/office/drawing/2014/main" id="{432E12DF-AA0B-D20F-1654-B52AA24746FB}"/>
              </a:ext>
            </a:extLst>
          </p:cNvPr>
          <p:cNvSpPr txBox="1"/>
          <p:nvPr/>
        </p:nvSpPr>
        <p:spPr>
          <a:xfrm>
            <a:off x="9768119" y="143046"/>
            <a:ext cx="2423881" cy="892552"/>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600" dirty="0"/>
              <a:t>~700,000 acres of irrigated land</a:t>
            </a:r>
          </a:p>
        </p:txBody>
      </p:sp>
    </p:spTree>
    <p:extLst>
      <p:ext uri="{BB962C8B-B14F-4D97-AF65-F5344CB8AC3E}">
        <p14:creationId xmlns:p14="http://schemas.microsoft.com/office/powerpoint/2010/main" val="295770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CE2E-B0F7-41E2-9E84-36D04B89946E}"/>
              </a:ext>
            </a:extLst>
          </p:cNvPr>
          <p:cNvSpPr>
            <a:spLocks noGrp="1"/>
          </p:cNvSpPr>
          <p:nvPr>
            <p:ph type="title"/>
          </p:nvPr>
        </p:nvSpPr>
        <p:spPr>
          <a:xfrm>
            <a:off x="391152" y="511068"/>
            <a:ext cx="4967231" cy="1325563"/>
          </a:xfrm>
        </p:spPr>
        <p:txBody>
          <a:bodyPr/>
          <a:lstStyle/>
          <a:p>
            <a:r>
              <a:rPr lang="en-US" dirty="0">
                <a:latin typeface="Arial" panose="020B0604020202020204" pitchFamily="34" charset="0"/>
                <a:cs typeface="Arial" panose="020B0604020202020204" pitchFamily="34" charset="0"/>
              </a:rPr>
              <a:t>Groundwater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Salinity</a:t>
            </a:r>
          </a:p>
        </p:txBody>
      </p:sp>
      <p:pic>
        <p:nvPicPr>
          <p:cNvPr id="4" name="Picture 3">
            <a:extLst>
              <a:ext uri="{FF2B5EF4-FFF2-40B4-BE49-F238E27FC236}">
                <a16:creationId xmlns:a16="http://schemas.microsoft.com/office/drawing/2014/main" id="{4307E3BD-C057-4E70-9941-978A3D1775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7382"/>
          <a:stretch/>
        </p:blipFill>
        <p:spPr>
          <a:xfrm>
            <a:off x="5669321" y="511068"/>
            <a:ext cx="6411058" cy="4830205"/>
          </a:xfrm>
          <a:prstGeom prst="rect">
            <a:avLst/>
          </a:prstGeom>
        </p:spPr>
      </p:pic>
      <p:sp>
        <p:nvSpPr>
          <p:cNvPr id="3" name="Content Placeholder 2">
            <a:extLst>
              <a:ext uri="{FF2B5EF4-FFF2-40B4-BE49-F238E27FC236}">
                <a16:creationId xmlns:a16="http://schemas.microsoft.com/office/drawing/2014/main" id="{A40498CE-5AEA-43FE-8B6C-B71DBF8D0265}"/>
              </a:ext>
            </a:extLst>
          </p:cNvPr>
          <p:cNvSpPr>
            <a:spLocks noGrp="1"/>
          </p:cNvSpPr>
          <p:nvPr>
            <p:ph idx="1"/>
          </p:nvPr>
        </p:nvSpPr>
        <p:spPr>
          <a:xfrm>
            <a:off x="10139810" y="4876737"/>
            <a:ext cx="1963615" cy="472098"/>
          </a:xfrm>
        </p:spPr>
        <p:txBody>
          <a:bodyPr>
            <a:normAutofit/>
          </a:bodyPr>
          <a:lstStyle/>
          <a:p>
            <a:pPr marL="0" indent="0">
              <a:buNone/>
            </a:pPr>
            <a:r>
              <a:rPr lang="en-US" sz="2000" dirty="0">
                <a:latin typeface="Arial" panose="020B0604020202020204" pitchFamily="34" charset="0"/>
                <a:cs typeface="Arial" panose="020B0604020202020204" pitchFamily="34" charset="0"/>
              </a:rPr>
              <a:t>USGS (1987)</a:t>
            </a:r>
          </a:p>
        </p:txBody>
      </p:sp>
      <p:sp>
        <p:nvSpPr>
          <p:cNvPr id="5" name="Title 1">
            <a:extLst>
              <a:ext uri="{FF2B5EF4-FFF2-40B4-BE49-F238E27FC236}">
                <a16:creationId xmlns:a16="http://schemas.microsoft.com/office/drawing/2014/main" id="{625A6BAA-82F3-4942-B961-9A583048DC41}"/>
              </a:ext>
            </a:extLst>
          </p:cNvPr>
          <p:cNvSpPr txBox="1">
            <a:spLocks/>
          </p:cNvSpPr>
          <p:nvPr/>
        </p:nvSpPr>
        <p:spPr>
          <a:xfrm>
            <a:off x="849923" y="2217373"/>
            <a:ext cx="35814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BA3E6F1-2C22-43E6-B10F-DE0027BDA8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57" t="11543" r="4623" b="9033"/>
          <a:stretch/>
        </p:blipFill>
        <p:spPr>
          <a:xfrm>
            <a:off x="4917178" y="3055172"/>
            <a:ext cx="4565681" cy="2996229"/>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82A16004-10A3-457C-ACCE-9FAFFC6AEF00}"/>
              </a:ext>
            </a:extLst>
          </p:cNvPr>
          <p:cNvSpPr txBox="1">
            <a:spLocks/>
          </p:cNvSpPr>
          <p:nvPr/>
        </p:nvSpPr>
        <p:spPr>
          <a:xfrm>
            <a:off x="6856979" y="6051401"/>
            <a:ext cx="2825262" cy="47209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Northern Water (2006)</a:t>
            </a:r>
          </a:p>
        </p:txBody>
      </p:sp>
      <p:sp>
        <p:nvSpPr>
          <p:cNvPr id="8" name="Title 1">
            <a:extLst>
              <a:ext uri="{FF2B5EF4-FFF2-40B4-BE49-F238E27FC236}">
                <a16:creationId xmlns:a16="http://schemas.microsoft.com/office/drawing/2014/main" id="{682A298B-6E53-4369-9BDD-4B3779BAAC38}"/>
              </a:ext>
            </a:extLst>
          </p:cNvPr>
          <p:cNvSpPr txBox="1">
            <a:spLocks/>
          </p:cNvSpPr>
          <p:nvPr/>
        </p:nvSpPr>
        <p:spPr>
          <a:xfrm>
            <a:off x="391152" y="2350910"/>
            <a:ext cx="5495925" cy="3963971"/>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Average Total Dissolved Solids (TDS): ~1600-2000 mg/L</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(USGS, Northern Water)</a:t>
            </a:r>
          </a:p>
          <a:p>
            <a:endParaRPr lang="en-US" sz="2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2400" dirty="0"/>
          </a:p>
          <a:p>
            <a:endParaRPr lang="en-US" sz="2400" dirty="0"/>
          </a:p>
          <a:p>
            <a:endParaRPr lang="en-US" sz="3600" dirty="0"/>
          </a:p>
        </p:txBody>
      </p:sp>
      <p:sp>
        <p:nvSpPr>
          <p:cNvPr id="9" name="TextBox 8">
            <a:extLst>
              <a:ext uri="{FF2B5EF4-FFF2-40B4-BE49-F238E27FC236}">
                <a16:creationId xmlns:a16="http://schemas.microsoft.com/office/drawing/2014/main" id="{0FAF67D3-7CF6-7AA4-CEFE-C4679E2C2ECF}"/>
              </a:ext>
            </a:extLst>
          </p:cNvPr>
          <p:cNvSpPr txBox="1"/>
          <p:nvPr/>
        </p:nvSpPr>
        <p:spPr>
          <a:xfrm>
            <a:off x="18288" y="6506956"/>
            <a:ext cx="4626864" cy="338554"/>
          </a:xfrm>
          <a:prstGeom prst="rect">
            <a:avLst/>
          </a:prstGeom>
          <a:noFill/>
        </p:spPr>
        <p:txBody>
          <a:bodyPr wrap="square" rtlCol="0">
            <a:spAutoFit/>
          </a:bodyPr>
          <a:lstStyle/>
          <a:p>
            <a:r>
              <a:rPr lang="en-US" sz="1600" i="1" dirty="0">
                <a:latin typeface="Calibri" panose="020F0502020204030204" pitchFamily="34" charset="0"/>
                <a:ea typeface="Calibri" panose="020F0502020204030204" pitchFamily="34" charset="0"/>
                <a:cs typeface="Calibri" panose="020F0502020204030204" pitchFamily="34" charset="0"/>
              </a:rPr>
              <a:t>Slide credit: Dr. Timothy Gates, Oct 24, 2023</a:t>
            </a:r>
          </a:p>
        </p:txBody>
      </p:sp>
    </p:spTree>
    <p:extLst>
      <p:ext uri="{BB962C8B-B14F-4D97-AF65-F5344CB8AC3E}">
        <p14:creationId xmlns:p14="http://schemas.microsoft.com/office/powerpoint/2010/main" val="1571255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E51A5F-974D-4886-AE75-AA408A51B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8436" y="285736"/>
            <a:ext cx="7904468" cy="5818341"/>
          </a:xfrm>
          <a:prstGeom prst="rect">
            <a:avLst/>
          </a:prstGeom>
        </p:spPr>
      </p:pic>
      <p:sp>
        <p:nvSpPr>
          <p:cNvPr id="6" name="Title 1">
            <a:extLst>
              <a:ext uri="{FF2B5EF4-FFF2-40B4-BE49-F238E27FC236}">
                <a16:creationId xmlns:a16="http://schemas.microsoft.com/office/drawing/2014/main" id="{7F593225-4E10-4A03-A5E6-CFAA9678A4C7}"/>
              </a:ext>
            </a:extLst>
          </p:cNvPr>
          <p:cNvSpPr txBox="1">
            <a:spLocks/>
          </p:cNvSpPr>
          <p:nvPr/>
        </p:nvSpPr>
        <p:spPr>
          <a:xfrm>
            <a:off x="367469" y="492462"/>
            <a:ext cx="35814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River Salinity</a:t>
            </a:r>
          </a:p>
        </p:txBody>
      </p:sp>
      <p:sp>
        <p:nvSpPr>
          <p:cNvPr id="7" name="Title 1">
            <a:extLst>
              <a:ext uri="{FF2B5EF4-FFF2-40B4-BE49-F238E27FC236}">
                <a16:creationId xmlns:a16="http://schemas.microsoft.com/office/drawing/2014/main" id="{24139E10-963A-4687-B7FF-384C314EDA20}"/>
              </a:ext>
            </a:extLst>
          </p:cNvPr>
          <p:cNvSpPr txBox="1">
            <a:spLocks/>
          </p:cNvSpPr>
          <p:nvPr/>
        </p:nvSpPr>
        <p:spPr>
          <a:xfrm>
            <a:off x="367469" y="2005716"/>
            <a:ext cx="3958975" cy="4323276"/>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Arial" panose="020B0604020202020204" pitchFamily="34" charset="0"/>
                <a:cs typeface="Arial" panose="020B0604020202020204" pitchFamily="34" charset="0"/>
              </a:rPr>
              <a:t>Average TDS</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600 mg/L upstream of Denver</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1300 mg/L near the CO-NE state line</a:t>
            </a:r>
            <a:endParaRPr lang="en-US" sz="2800" dirty="0"/>
          </a:p>
          <a:p>
            <a:endParaRPr lang="en-US" sz="2400" dirty="0"/>
          </a:p>
          <a:p>
            <a:endParaRPr lang="en-US" sz="2400" dirty="0"/>
          </a:p>
          <a:p>
            <a:endParaRPr lang="en-US" sz="3600" dirty="0"/>
          </a:p>
        </p:txBody>
      </p:sp>
      <p:sp>
        <p:nvSpPr>
          <p:cNvPr id="8" name="Content Placeholder 2">
            <a:extLst>
              <a:ext uri="{FF2B5EF4-FFF2-40B4-BE49-F238E27FC236}">
                <a16:creationId xmlns:a16="http://schemas.microsoft.com/office/drawing/2014/main" id="{7CEF2F56-C833-4793-8EFF-DCA76521162E}"/>
              </a:ext>
            </a:extLst>
          </p:cNvPr>
          <p:cNvSpPr txBox="1">
            <a:spLocks/>
          </p:cNvSpPr>
          <p:nvPr/>
        </p:nvSpPr>
        <p:spPr>
          <a:xfrm>
            <a:off x="5418960" y="5532707"/>
            <a:ext cx="1795471" cy="47209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Neirbo</a:t>
            </a:r>
            <a:r>
              <a:rPr lang="en-US" sz="2000" dirty="0">
                <a:latin typeface="Arial" panose="020B0604020202020204" pitchFamily="34" charset="0"/>
                <a:cs typeface="Arial" panose="020B0604020202020204" pitchFamily="34" charset="0"/>
              </a:rPr>
              <a:t> 2020)</a:t>
            </a:r>
          </a:p>
        </p:txBody>
      </p:sp>
      <p:pic>
        <p:nvPicPr>
          <p:cNvPr id="3" name="Picture 2" descr="A black background with green text&#10;&#10;Description automatically generated">
            <a:extLst>
              <a:ext uri="{FF2B5EF4-FFF2-40B4-BE49-F238E27FC236}">
                <a16:creationId xmlns:a16="http://schemas.microsoft.com/office/drawing/2014/main" id="{B28EFC4B-F249-0CD0-DF3A-CCDBC02CAC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8913" y="5896218"/>
            <a:ext cx="2923905" cy="1066520"/>
          </a:xfrm>
          <a:prstGeom prst="rect">
            <a:avLst/>
          </a:prstGeom>
        </p:spPr>
      </p:pic>
    </p:spTree>
    <p:extLst>
      <p:ext uri="{BB962C8B-B14F-4D97-AF65-F5344CB8AC3E}">
        <p14:creationId xmlns:p14="http://schemas.microsoft.com/office/powerpoint/2010/main" val="3616924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2E78AB-01BB-B1BE-EB9B-A8B4AB8FAB95}"/>
              </a:ext>
            </a:extLst>
          </p:cNvPr>
          <p:cNvSpPr/>
          <p:nvPr/>
        </p:nvSpPr>
        <p:spPr>
          <a:xfrm>
            <a:off x="9613673" y="5156070"/>
            <a:ext cx="1331912" cy="185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
            <a:extLst>
              <a:ext uri="{FF2B5EF4-FFF2-40B4-BE49-F238E27FC236}">
                <a16:creationId xmlns:a16="http://schemas.microsoft.com/office/drawing/2014/main" id="{B62D0944-AF68-A7D0-BBB3-F976B81E917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7071" y="1855179"/>
            <a:ext cx="11157857" cy="5002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1DB08C33-0B0A-D12A-2787-5869AAFD408A}"/>
              </a:ext>
            </a:extLst>
          </p:cNvPr>
          <p:cNvSpPr txBox="1"/>
          <p:nvPr/>
        </p:nvSpPr>
        <p:spPr>
          <a:xfrm>
            <a:off x="4857150" y="628091"/>
            <a:ext cx="3466142" cy="1877437"/>
          </a:xfrm>
          <a:prstGeom prst="rect">
            <a:avLst/>
          </a:prstGeom>
          <a:solidFill>
            <a:schemeClr val="accent6">
              <a:lumMod val="60000"/>
              <a:lumOff val="40000"/>
            </a:schemeClr>
          </a:solidFill>
          <a:ln w="19050">
            <a:solidFill>
              <a:schemeClr val="tx1"/>
            </a:solidFill>
          </a:ln>
        </p:spPr>
        <p:txBody>
          <a:bodyPr wrap="square" rtlCol="0">
            <a:spAutoFit/>
          </a:bodyPr>
          <a:lstStyle/>
          <a:p>
            <a:endParaRPr lang="en-US" sz="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Salt Accumulation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Water and Land Degradation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Crop Yield Decline</a:t>
            </a:r>
          </a:p>
          <a:p>
            <a:endParaRPr lang="en-US" sz="800" dirty="0"/>
          </a:p>
        </p:txBody>
      </p:sp>
      <p:cxnSp>
        <p:nvCxnSpPr>
          <p:cNvPr id="7" name="Straight Arrow Connector 6">
            <a:extLst>
              <a:ext uri="{FF2B5EF4-FFF2-40B4-BE49-F238E27FC236}">
                <a16:creationId xmlns:a16="http://schemas.microsoft.com/office/drawing/2014/main" id="{446795DA-C8C3-D3B6-BEC5-5CAFEAD1613C}"/>
              </a:ext>
            </a:extLst>
          </p:cNvPr>
          <p:cNvCxnSpPr/>
          <p:nvPr/>
        </p:nvCxnSpPr>
        <p:spPr>
          <a:xfrm>
            <a:off x="5763985" y="1120869"/>
            <a:ext cx="0" cy="2904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B019B05-A5C9-1E72-49C9-43CE1144801F}"/>
              </a:ext>
            </a:extLst>
          </p:cNvPr>
          <p:cNvCxnSpPr/>
          <p:nvPr/>
        </p:nvCxnSpPr>
        <p:spPr>
          <a:xfrm>
            <a:off x="5763985" y="1709950"/>
            <a:ext cx="0" cy="2904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7DFE444-68AD-6DD8-6780-752F630B37C6}"/>
              </a:ext>
            </a:extLst>
          </p:cNvPr>
          <p:cNvSpPr txBox="1"/>
          <p:nvPr/>
        </p:nvSpPr>
        <p:spPr>
          <a:xfrm>
            <a:off x="517071" y="6519446"/>
            <a:ext cx="4626864" cy="338554"/>
          </a:xfrm>
          <a:prstGeom prst="rect">
            <a:avLst/>
          </a:prstGeom>
          <a:noFill/>
        </p:spPr>
        <p:txBody>
          <a:bodyPr wrap="square" rtlCol="0">
            <a:spAutoFit/>
          </a:bodyPr>
          <a:lstStyle/>
          <a:p>
            <a:r>
              <a:rPr lang="en-US" sz="1600" i="1" dirty="0">
                <a:latin typeface="Calibri" panose="020F0502020204030204" pitchFamily="34" charset="0"/>
                <a:ea typeface="Calibri" panose="020F0502020204030204" pitchFamily="34" charset="0"/>
                <a:cs typeface="Calibri" panose="020F0502020204030204" pitchFamily="34" charset="0"/>
              </a:rPr>
              <a:t>Slide credit: Dr. Timothy Gates, Oct 24, 2023</a:t>
            </a:r>
          </a:p>
        </p:txBody>
      </p:sp>
    </p:spTree>
    <p:extLst>
      <p:ext uri="{BB962C8B-B14F-4D97-AF65-F5344CB8AC3E}">
        <p14:creationId xmlns:p14="http://schemas.microsoft.com/office/powerpoint/2010/main" val="1479828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 view of a field&#10;&#10;Description automatically generated">
            <a:extLst>
              <a:ext uri="{FF2B5EF4-FFF2-40B4-BE49-F238E27FC236}">
                <a16:creationId xmlns:a16="http://schemas.microsoft.com/office/drawing/2014/main" id="{CFBA0D77-61EE-991F-F6AA-E86C3DBF4F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12819"/>
            <a:ext cx="12192000" cy="8114804"/>
          </a:xfrm>
          <a:prstGeom prst="rect">
            <a:avLst/>
          </a:prstGeom>
        </p:spPr>
      </p:pic>
      <p:sp>
        <p:nvSpPr>
          <p:cNvPr id="3" name="TextBox 2">
            <a:extLst>
              <a:ext uri="{FF2B5EF4-FFF2-40B4-BE49-F238E27FC236}">
                <a16:creationId xmlns:a16="http://schemas.microsoft.com/office/drawing/2014/main" id="{9AD10700-B6E0-90CD-9D56-CC40DA2EDF69}"/>
              </a:ext>
            </a:extLst>
          </p:cNvPr>
          <p:cNvSpPr txBox="1"/>
          <p:nvPr/>
        </p:nvSpPr>
        <p:spPr>
          <a:xfrm>
            <a:off x="6700443" y="1737419"/>
            <a:ext cx="5250155" cy="954107"/>
          </a:xfrm>
          <a:prstGeom prst="rect">
            <a:avLst/>
          </a:prstGeom>
          <a:noFill/>
        </p:spPr>
        <p:txBody>
          <a:bodyPr wrap="none" rtlCol="0">
            <a:spAutoFit/>
          </a:bodyPr>
          <a:lstStyle/>
          <a:p>
            <a:pPr algn="ctr"/>
            <a:r>
              <a:rPr lang="en-US" sz="2800" b="1" dirty="0"/>
              <a:t>Anecdotal Evidence</a:t>
            </a:r>
          </a:p>
          <a:p>
            <a:pPr algn="ctr"/>
            <a:r>
              <a:rPr lang="en-US" sz="2800" b="1" dirty="0"/>
              <a:t>Intermittent and Limited Data</a:t>
            </a:r>
          </a:p>
        </p:txBody>
      </p:sp>
      <p:sp>
        <p:nvSpPr>
          <p:cNvPr id="4" name="TextBox 3">
            <a:extLst>
              <a:ext uri="{FF2B5EF4-FFF2-40B4-BE49-F238E27FC236}">
                <a16:creationId xmlns:a16="http://schemas.microsoft.com/office/drawing/2014/main" id="{ADC2AD30-3272-F881-7901-0B5E270E9D01}"/>
              </a:ext>
            </a:extLst>
          </p:cNvPr>
          <p:cNvSpPr txBox="1"/>
          <p:nvPr/>
        </p:nvSpPr>
        <p:spPr>
          <a:xfrm>
            <a:off x="119132" y="503064"/>
            <a:ext cx="6731906" cy="1384995"/>
          </a:xfrm>
          <a:prstGeom prst="rect">
            <a:avLst/>
          </a:prstGeom>
          <a:noFill/>
        </p:spPr>
        <p:txBody>
          <a:bodyPr wrap="none" rtlCol="0">
            <a:spAutoFit/>
          </a:bodyPr>
          <a:lstStyle/>
          <a:p>
            <a:pPr algn="ctr"/>
            <a:r>
              <a:rPr lang="en-US" sz="2800" b="1" dirty="0"/>
              <a:t>Growing Concern about Salinization of</a:t>
            </a:r>
          </a:p>
          <a:p>
            <a:pPr algn="ctr"/>
            <a:r>
              <a:rPr lang="en-US" sz="2800" b="1" dirty="0"/>
              <a:t>Water and Land Resources in </a:t>
            </a:r>
          </a:p>
          <a:p>
            <a:pPr algn="ctr"/>
            <a:r>
              <a:rPr lang="en-US" sz="2800" b="1" dirty="0"/>
              <a:t>the South Platte River Basin</a:t>
            </a:r>
          </a:p>
        </p:txBody>
      </p:sp>
    </p:spTree>
    <p:extLst>
      <p:ext uri="{BB962C8B-B14F-4D97-AF65-F5344CB8AC3E}">
        <p14:creationId xmlns:p14="http://schemas.microsoft.com/office/powerpoint/2010/main" val="862889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6" name="Group 1">
            <a:extLst>
              <a:ext uri="{FF2B5EF4-FFF2-40B4-BE49-F238E27FC236}">
                <a16:creationId xmlns:a16="http://schemas.microsoft.com/office/drawing/2014/main" id="{A6637FF0-D16D-C251-0E52-714CE8D0DACE}"/>
              </a:ext>
            </a:extLst>
          </p:cNvPr>
          <p:cNvGrpSpPr>
            <a:grpSpLocks/>
          </p:cNvGrpSpPr>
          <p:nvPr/>
        </p:nvGrpSpPr>
        <p:grpSpPr bwMode="auto">
          <a:xfrm>
            <a:off x="4826000" y="681038"/>
            <a:ext cx="7523163" cy="5749925"/>
            <a:chOff x="4826000" y="681038"/>
            <a:chExt cx="7523163" cy="5749925"/>
          </a:xfrm>
        </p:grpSpPr>
        <p:grpSp>
          <p:nvGrpSpPr>
            <p:cNvPr id="13319" name="Group 7">
              <a:extLst>
                <a:ext uri="{FF2B5EF4-FFF2-40B4-BE49-F238E27FC236}">
                  <a16:creationId xmlns:a16="http://schemas.microsoft.com/office/drawing/2014/main" id="{AC5C0916-6ECD-7D64-AFB7-50F61F0857EC}"/>
                </a:ext>
              </a:extLst>
            </p:cNvPr>
            <p:cNvGrpSpPr>
              <a:grpSpLocks/>
            </p:cNvGrpSpPr>
            <p:nvPr/>
          </p:nvGrpSpPr>
          <p:grpSpPr bwMode="auto">
            <a:xfrm>
              <a:off x="4826000" y="681038"/>
              <a:ext cx="7523163" cy="5749925"/>
              <a:chOff x="4773958" y="1107440"/>
              <a:chExt cx="7522319" cy="5750560"/>
            </a:xfrm>
          </p:grpSpPr>
          <p:pic>
            <p:nvPicPr>
              <p:cNvPr id="13322" name="Picture 11" descr="South Platte River Basin NAWQA study area">
                <a:extLst>
                  <a:ext uri="{FF2B5EF4-FFF2-40B4-BE49-F238E27FC236}">
                    <a16:creationId xmlns:a16="http://schemas.microsoft.com/office/drawing/2014/main" id="{70581EC1-6B82-48B2-4E65-DD39429823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3958" y="1107440"/>
                <a:ext cx="7522319" cy="575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4">
                <a:extLst>
                  <a:ext uri="{FF2B5EF4-FFF2-40B4-BE49-F238E27FC236}">
                    <a16:creationId xmlns:a16="http://schemas.microsoft.com/office/drawing/2014/main" id="{7E2DC4AE-38D0-6597-5BB7-DC659BA49CBE}"/>
                  </a:ext>
                </a:extLst>
              </p:cNvPr>
              <p:cNvSpPr txBox="1">
                <a:spLocks noChangeArrowheads="1"/>
              </p:cNvSpPr>
              <p:nvPr/>
            </p:nvSpPr>
            <p:spPr bwMode="auto">
              <a:xfrm>
                <a:off x="5255916" y="6673334"/>
                <a:ext cx="33554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nSpc>
                    <a:spcPct val="100000"/>
                  </a:lnSpc>
                  <a:spcBef>
                    <a:spcPct val="0"/>
                  </a:spcBef>
                  <a:buFontTx/>
                  <a:buNone/>
                </a:pPr>
                <a:r>
                  <a:rPr lang="en-US" altLang="en-US" sz="600"/>
                  <a:t>Image credit: https://www.usgs.gov/media/images/nawqa-south-platte-river-basin-study-area</a:t>
                </a:r>
              </a:p>
            </p:txBody>
          </p:sp>
          <p:sp>
            <p:nvSpPr>
              <p:cNvPr id="13324" name="TextBox 13">
                <a:extLst>
                  <a:ext uri="{FF2B5EF4-FFF2-40B4-BE49-F238E27FC236}">
                    <a16:creationId xmlns:a16="http://schemas.microsoft.com/office/drawing/2014/main" id="{62B31BA2-5B90-CDD6-0694-059E83F66D91}"/>
                  </a:ext>
                </a:extLst>
              </p:cNvPr>
              <p:cNvSpPr txBox="1">
                <a:spLocks noChangeArrowheads="1"/>
              </p:cNvSpPr>
              <p:nvPr/>
            </p:nvSpPr>
            <p:spPr bwMode="auto">
              <a:xfrm>
                <a:off x="7821062" y="5422760"/>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nSpc>
                    <a:spcPct val="100000"/>
                  </a:lnSpc>
                  <a:spcBef>
                    <a:spcPct val="0"/>
                  </a:spcBef>
                  <a:buFontTx/>
                  <a:buNone/>
                </a:pPr>
                <a:endParaRPr lang="en-US" altLang="en-US" sz="600"/>
              </a:p>
            </p:txBody>
          </p:sp>
        </p:grpSp>
        <p:sp>
          <p:nvSpPr>
            <p:cNvPr id="10" name="Star: 5 Points 9">
              <a:extLst>
                <a:ext uri="{FF2B5EF4-FFF2-40B4-BE49-F238E27FC236}">
                  <a16:creationId xmlns:a16="http://schemas.microsoft.com/office/drawing/2014/main" id="{EB926427-7555-DCE2-1116-EFA3A97D157C}"/>
                </a:ext>
              </a:extLst>
            </p:cNvPr>
            <p:cNvSpPr/>
            <p:nvPr/>
          </p:nvSpPr>
          <p:spPr>
            <a:xfrm>
              <a:off x="6470650" y="4264025"/>
              <a:ext cx="184150" cy="184150"/>
            </a:xfrm>
            <a:prstGeom prst="star5">
              <a:avLst/>
            </a:prstGeom>
            <a:solidFill>
              <a:srgbClr val="FFFF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11" name="Star: 5 Points 10">
              <a:extLst>
                <a:ext uri="{FF2B5EF4-FFF2-40B4-BE49-F238E27FC236}">
                  <a16:creationId xmlns:a16="http://schemas.microsoft.com/office/drawing/2014/main" id="{55B723EB-70FD-8947-5261-C206EAC717BD}"/>
                </a:ext>
              </a:extLst>
            </p:cNvPr>
            <p:cNvSpPr/>
            <p:nvPr/>
          </p:nvSpPr>
          <p:spPr>
            <a:xfrm>
              <a:off x="10028238" y="1716088"/>
              <a:ext cx="184150" cy="185737"/>
            </a:xfrm>
            <a:prstGeom prst="star5">
              <a:avLst/>
            </a:prstGeom>
            <a:solidFill>
              <a:srgbClr val="FFFF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grpSp>
      <p:sp>
        <p:nvSpPr>
          <p:cNvPr id="13314" name="Title 1">
            <a:extLst>
              <a:ext uri="{FF2B5EF4-FFF2-40B4-BE49-F238E27FC236}">
                <a16:creationId xmlns:a16="http://schemas.microsoft.com/office/drawing/2014/main" id="{2CC273CF-731A-8020-D55B-045DB718DFE3}"/>
              </a:ext>
            </a:extLst>
          </p:cNvPr>
          <p:cNvSpPr>
            <a:spLocks noGrp="1" noChangeArrowheads="1"/>
          </p:cNvSpPr>
          <p:nvPr>
            <p:ph type="title"/>
          </p:nvPr>
        </p:nvSpPr>
        <p:spPr>
          <a:xfrm>
            <a:off x="300038" y="304800"/>
            <a:ext cx="11495087" cy="636588"/>
          </a:xfrm>
        </p:spPr>
        <p:txBody>
          <a:bodyPr/>
          <a:lstStyle/>
          <a:p>
            <a:pPr eaLnBrk="1" hangingPunct="1"/>
            <a:r>
              <a:rPr lang="en-US" altLang="en-US"/>
              <a:t>Background	</a:t>
            </a:r>
          </a:p>
        </p:txBody>
      </p:sp>
      <p:sp>
        <p:nvSpPr>
          <p:cNvPr id="13315" name="Content Placeholder 2">
            <a:extLst>
              <a:ext uri="{FF2B5EF4-FFF2-40B4-BE49-F238E27FC236}">
                <a16:creationId xmlns:a16="http://schemas.microsoft.com/office/drawing/2014/main" id="{A7FFE001-92A7-3424-3FAE-21330BD0D1F9}"/>
              </a:ext>
            </a:extLst>
          </p:cNvPr>
          <p:cNvSpPr>
            <a:spLocks noGrp="1" noChangeArrowheads="1"/>
          </p:cNvSpPr>
          <p:nvPr>
            <p:ph idx="1"/>
          </p:nvPr>
        </p:nvSpPr>
        <p:spPr>
          <a:xfrm>
            <a:off x="300038" y="1201738"/>
            <a:ext cx="4790946" cy="5229225"/>
          </a:xfrm>
        </p:spPr>
        <p:txBody>
          <a:bodyPr/>
          <a:lstStyle/>
          <a:p>
            <a:pPr eaLnBrk="1" hangingPunct="1"/>
            <a:r>
              <a:rPr lang="en-US" altLang="en-US" sz="2000" dirty="0"/>
              <a:t>South Platte Salinity Stakeholder Group formed in 2020</a:t>
            </a:r>
          </a:p>
          <a:p>
            <a:pPr eaLnBrk="1" hangingPunct="1"/>
            <a:r>
              <a:rPr lang="en-US" altLang="en-US" sz="2000" dirty="0"/>
              <a:t>Recognized need for fostering collaboration and coordinated salinity research in the South Platte River Basin</a:t>
            </a:r>
          </a:p>
          <a:p>
            <a:pPr eaLnBrk="1" hangingPunct="1"/>
            <a:r>
              <a:rPr lang="en-US" altLang="en-US" sz="2000" dirty="0"/>
              <a:t>Focus area: the South Platte River watershed from Waterton Canyon to the CO/NE state line (Julesburg)</a:t>
            </a:r>
          </a:p>
          <a:p>
            <a:pPr eaLnBrk="1" hangingPunct="1"/>
            <a:r>
              <a:rPr lang="en-US" altLang="en-US" sz="2000" dirty="0"/>
              <a:t>Initially funded by a Colorado Water Conservation Board Water Supply Reserve Fund grant</a:t>
            </a:r>
          </a:p>
          <a:p>
            <a:pPr eaLnBrk="1" hangingPunct="1"/>
            <a:r>
              <a:rPr lang="en-US" altLang="en-US" sz="2000" dirty="0"/>
              <a:t>Charter drafted in Dec. 2021</a:t>
            </a:r>
          </a:p>
          <a:p>
            <a:pPr eaLnBrk="1" hangingPunct="1"/>
            <a:r>
              <a:rPr lang="en-US" altLang="en-US" sz="2000" dirty="0"/>
              <a:t>Roughly quarterly meetings</a:t>
            </a:r>
          </a:p>
          <a:p>
            <a:pPr eaLnBrk="1" hangingPunct="1"/>
            <a:r>
              <a:rPr lang="en-US" altLang="en-US" sz="2000" dirty="0"/>
              <a:t>Facilitated by the Colorado Water Center with support from Northern Water staff</a:t>
            </a:r>
          </a:p>
        </p:txBody>
      </p:sp>
      <p:sp>
        <p:nvSpPr>
          <p:cNvPr id="13" name="Rectangle 12">
            <a:extLst>
              <a:ext uri="{FF2B5EF4-FFF2-40B4-BE49-F238E27FC236}">
                <a16:creationId xmlns:a16="http://schemas.microsoft.com/office/drawing/2014/main" id="{542E78AB-01BB-B1BE-EB9B-A8B4AB8FAB95}"/>
              </a:ext>
            </a:extLst>
          </p:cNvPr>
          <p:cNvSpPr/>
          <p:nvPr/>
        </p:nvSpPr>
        <p:spPr>
          <a:xfrm>
            <a:off x="9336088" y="4702175"/>
            <a:ext cx="1331912" cy="185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8" name="TextBox 1">
            <a:extLst>
              <a:ext uri="{FF2B5EF4-FFF2-40B4-BE49-F238E27FC236}">
                <a16:creationId xmlns:a16="http://schemas.microsoft.com/office/drawing/2014/main" id="{7E94CC9A-4FC8-7249-18DA-7CDB4A242807}"/>
              </a:ext>
            </a:extLst>
          </p:cNvPr>
          <p:cNvSpPr txBox="1">
            <a:spLocks noChangeArrowheads="1"/>
          </p:cNvSpPr>
          <p:nvPr/>
        </p:nvSpPr>
        <p:spPr bwMode="auto">
          <a:xfrm>
            <a:off x="11926888" y="6611938"/>
            <a:ext cx="265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nSpc>
                <a:spcPct val="100000"/>
              </a:lnSpc>
              <a:spcBef>
                <a:spcPct val="0"/>
              </a:spcBef>
              <a:buFontTx/>
              <a:buNone/>
            </a:pPr>
            <a:r>
              <a:rPr lang="en-US" altLang="en-US" sz="1000"/>
              <a:t>1</a:t>
            </a:r>
          </a:p>
        </p:txBody>
      </p:sp>
      <p:pic>
        <p:nvPicPr>
          <p:cNvPr id="5" name="Picture 4" descr="A black background with green text&#10;&#10;Description automatically generated">
            <a:extLst>
              <a:ext uri="{FF2B5EF4-FFF2-40B4-BE49-F238E27FC236}">
                <a16:creationId xmlns:a16="http://schemas.microsoft.com/office/drawing/2014/main" id="{DABAA77D-47BA-D446-B877-74F4A33DB6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00099" y="-16199"/>
            <a:ext cx="2923905" cy="10665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66711DF-945C-CA56-417B-A979ECAA512E}"/>
              </a:ext>
            </a:extLst>
          </p:cNvPr>
          <p:cNvSpPr>
            <a:spLocks noGrp="1" noChangeArrowheads="1"/>
          </p:cNvSpPr>
          <p:nvPr>
            <p:ph type="title"/>
          </p:nvPr>
        </p:nvSpPr>
        <p:spPr>
          <a:xfrm>
            <a:off x="300038" y="304800"/>
            <a:ext cx="11495087" cy="636588"/>
          </a:xfrm>
        </p:spPr>
        <p:txBody>
          <a:bodyPr/>
          <a:lstStyle/>
          <a:p>
            <a:pPr eaLnBrk="1" hangingPunct="1"/>
            <a:r>
              <a:rPr lang="en-US" altLang="en-US"/>
              <a:t>Goals</a:t>
            </a:r>
          </a:p>
        </p:txBody>
      </p:sp>
      <p:pic>
        <p:nvPicPr>
          <p:cNvPr id="15363" name="Picture 5">
            <a:extLst>
              <a:ext uri="{FF2B5EF4-FFF2-40B4-BE49-F238E27FC236}">
                <a16:creationId xmlns:a16="http://schemas.microsoft.com/office/drawing/2014/main" id="{F25FFE5E-6859-6355-4964-922CE983AF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88" y="4552950"/>
            <a:ext cx="3008312"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South Platte River Tubing Confluence Park Denver">
            <a:extLst>
              <a:ext uri="{FF2B5EF4-FFF2-40B4-BE49-F238E27FC236}">
                <a16:creationId xmlns:a16="http://schemas.microsoft.com/office/drawing/2014/main" id="{FE74EBCD-D143-C12C-9A2A-962CBC3E62E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8638" y="4552950"/>
            <a:ext cx="3008312"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Is the South Platte River too salty? New study to examine water quality amid concerns">
            <a:extLst>
              <a:ext uri="{FF2B5EF4-FFF2-40B4-BE49-F238E27FC236}">
                <a16:creationId xmlns:a16="http://schemas.microsoft.com/office/drawing/2014/main" id="{3ED48C3A-61C9-CA19-870C-7249118D6E2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0288" y="4552950"/>
            <a:ext cx="3008312"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a:extLst>
              <a:ext uri="{FF2B5EF4-FFF2-40B4-BE49-F238E27FC236}">
                <a16:creationId xmlns:a16="http://schemas.microsoft.com/office/drawing/2014/main" id="{0B97E451-9D9D-D5E7-D0B7-50958CDEE92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51938" y="4552950"/>
            <a:ext cx="30099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
            <a:extLst>
              <a:ext uri="{FF2B5EF4-FFF2-40B4-BE49-F238E27FC236}">
                <a16:creationId xmlns:a16="http://schemas.microsoft.com/office/drawing/2014/main" id="{36DF19B8-E24E-1BFB-4867-A8B822B5DE6F}"/>
              </a:ext>
            </a:extLst>
          </p:cNvPr>
          <p:cNvSpPr txBox="1">
            <a:spLocks noChangeArrowheads="1"/>
          </p:cNvSpPr>
          <p:nvPr/>
        </p:nvSpPr>
        <p:spPr bwMode="auto">
          <a:xfrm>
            <a:off x="11926888" y="6611938"/>
            <a:ext cx="265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nSpc>
                <a:spcPct val="100000"/>
              </a:lnSpc>
              <a:spcBef>
                <a:spcPct val="0"/>
              </a:spcBef>
              <a:buFontTx/>
              <a:buNone/>
            </a:pPr>
            <a:r>
              <a:rPr lang="en-US" altLang="en-US" sz="1000"/>
              <a:t>2</a:t>
            </a:r>
          </a:p>
        </p:txBody>
      </p:sp>
      <p:graphicFrame>
        <p:nvGraphicFramePr>
          <p:cNvPr id="2" name="Diagram 1">
            <a:extLst>
              <a:ext uri="{FF2B5EF4-FFF2-40B4-BE49-F238E27FC236}">
                <a16:creationId xmlns:a16="http://schemas.microsoft.com/office/drawing/2014/main" id="{44201809-08E3-7423-E3D6-93588C59488A}"/>
              </a:ext>
            </a:extLst>
          </p:cNvPr>
          <p:cNvGraphicFramePr/>
          <p:nvPr>
            <p:extLst>
              <p:ext uri="{D42A27DB-BD31-4B8C-83A1-F6EECF244321}">
                <p14:modId xmlns:p14="http://schemas.microsoft.com/office/powerpoint/2010/main" val="1131576678"/>
              </p:ext>
            </p:extLst>
          </p:nvPr>
        </p:nvGraphicFramePr>
        <p:xfrm>
          <a:off x="2853660" y="591750"/>
          <a:ext cx="6484679" cy="36745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Graphic 4" descr="Meeting with solid fill">
            <a:extLst>
              <a:ext uri="{FF2B5EF4-FFF2-40B4-BE49-F238E27FC236}">
                <a16:creationId xmlns:a16="http://schemas.microsoft.com/office/drawing/2014/main" id="{82FE4A2F-F641-6889-C432-47EBFA93BDA6}"/>
              </a:ext>
            </a:extLst>
          </p:cNvPr>
          <p:cNvPicPr>
            <a:picLocks noChangeAspect="1"/>
          </p:cNvPicPr>
          <p:nvPr/>
        </p:nvPicPr>
        <p:blipFill>
          <a:blip r:embed="rId12"/>
          <a:stretch>
            <a:fillRect/>
          </a:stretch>
        </p:blipFill>
        <p:spPr>
          <a:xfrm>
            <a:off x="3035300" y="966788"/>
            <a:ext cx="666750" cy="666750"/>
          </a:xfrm>
          <a:prstGeom prst="rect">
            <a:avLst/>
          </a:prstGeom>
        </p:spPr>
      </p:pic>
      <p:pic>
        <p:nvPicPr>
          <p:cNvPr id="7" name="Graphic 6" descr="Handshake with solid fill">
            <a:extLst>
              <a:ext uri="{FF2B5EF4-FFF2-40B4-BE49-F238E27FC236}">
                <a16:creationId xmlns:a16="http://schemas.microsoft.com/office/drawing/2014/main" id="{CA6C29A6-84AE-997E-978A-C9C48C4E621B}"/>
              </a:ext>
            </a:extLst>
          </p:cNvPr>
          <p:cNvPicPr>
            <a:picLocks noChangeAspect="1"/>
          </p:cNvPicPr>
          <p:nvPr/>
        </p:nvPicPr>
        <p:blipFill>
          <a:blip r:embed="rId13"/>
          <a:stretch>
            <a:fillRect/>
          </a:stretch>
        </p:blipFill>
        <p:spPr>
          <a:xfrm>
            <a:off x="3233738" y="2065338"/>
            <a:ext cx="781050" cy="781050"/>
          </a:xfrm>
          <a:prstGeom prst="rect">
            <a:avLst/>
          </a:prstGeom>
        </p:spPr>
      </p:pic>
      <p:pic>
        <p:nvPicPr>
          <p:cNvPr id="9" name="Graphic 8" descr="Lights On with solid fill">
            <a:extLst>
              <a:ext uri="{FF2B5EF4-FFF2-40B4-BE49-F238E27FC236}">
                <a16:creationId xmlns:a16="http://schemas.microsoft.com/office/drawing/2014/main" id="{99A87ACA-A49E-F711-CFBF-71DF57F3EB4A}"/>
              </a:ext>
            </a:extLst>
          </p:cNvPr>
          <p:cNvPicPr>
            <a:picLocks noChangeAspect="1"/>
          </p:cNvPicPr>
          <p:nvPr/>
        </p:nvPicPr>
        <p:blipFill>
          <a:blip r:embed="rId14"/>
          <a:stretch>
            <a:fillRect/>
          </a:stretch>
        </p:blipFill>
        <p:spPr>
          <a:xfrm>
            <a:off x="3021013" y="3189288"/>
            <a:ext cx="690562" cy="692150"/>
          </a:xfrm>
          <a:prstGeom prst="rect">
            <a:avLst/>
          </a:prstGeom>
        </p:spPr>
      </p:pic>
      <p:pic>
        <p:nvPicPr>
          <p:cNvPr id="4" name="Picture 3" descr="A black background with green text&#10;&#10;Description automatically generated">
            <a:extLst>
              <a:ext uri="{FF2B5EF4-FFF2-40B4-BE49-F238E27FC236}">
                <a16:creationId xmlns:a16="http://schemas.microsoft.com/office/drawing/2014/main" id="{02E26115-4FD4-0902-828D-F5CAE8418BD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300099" y="-16199"/>
            <a:ext cx="2923905" cy="1066520"/>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6084043-0F15-FC93-7F3C-FD33650D26AA}"/>
              </a:ext>
            </a:extLst>
          </p:cNvPr>
          <p:cNvSpPr/>
          <p:nvPr/>
        </p:nvSpPr>
        <p:spPr>
          <a:xfrm>
            <a:off x="279400" y="970915"/>
            <a:ext cx="1293813" cy="3603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6" name="Rectangle: Rounded Corners 5">
            <a:extLst>
              <a:ext uri="{FF2B5EF4-FFF2-40B4-BE49-F238E27FC236}">
                <a16:creationId xmlns:a16="http://schemas.microsoft.com/office/drawing/2014/main" id="{936920B6-17AF-A219-A198-D81F6D7CC640}"/>
              </a:ext>
            </a:extLst>
          </p:cNvPr>
          <p:cNvSpPr/>
          <p:nvPr/>
        </p:nvSpPr>
        <p:spPr>
          <a:xfrm>
            <a:off x="4067175" y="970915"/>
            <a:ext cx="1422400" cy="3603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7" name="Rectangle: Rounded Corners 6">
            <a:extLst>
              <a:ext uri="{FF2B5EF4-FFF2-40B4-BE49-F238E27FC236}">
                <a16:creationId xmlns:a16="http://schemas.microsoft.com/office/drawing/2014/main" id="{E331409C-6A09-1875-8B33-B815EE12DF5F}"/>
              </a:ext>
            </a:extLst>
          </p:cNvPr>
          <p:cNvSpPr/>
          <p:nvPr/>
        </p:nvSpPr>
        <p:spPr>
          <a:xfrm>
            <a:off x="7877175" y="970915"/>
            <a:ext cx="1181100" cy="3603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8" name="Rectangle: Rounded Corners 7">
            <a:extLst>
              <a:ext uri="{FF2B5EF4-FFF2-40B4-BE49-F238E27FC236}">
                <a16:creationId xmlns:a16="http://schemas.microsoft.com/office/drawing/2014/main" id="{DAB943D2-1183-700C-FF58-DEAFAA0A3C52}"/>
              </a:ext>
            </a:extLst>
          </p:cNvPr>
          <p:cNvSpPr/>
          <p:nvPr/>
        </p:nvSpPr>
        <p:spPr>
          <a:xfrm>
            <a:off x="7877175" y="2767965"/>
            <a:ext cx="1309688" cy="3603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9" name="Rectangle: Rounded Corners 8">
            <a:extLst>
              <a:ext uri="{FF2B5EF4-FFF2-40B4-BE49-F238E27FC236}">
                <a16:creationId xmlns:a16="http://schemas.microsoft.com/office/drawing/2014/main" id="{2CBC421C-EAAD-CA98-55CB-E027E06841D1}"/>
              </a:ext>
            </a:extLst>
          </p:cNvPr>
          <p:cNvSpPr/>
          <p:nvPr/>
        </p:nvSpPr>
        <p:spPr>
          <a:xfrm>
            <a:off x="4067175" y="3809365"/>
            <a:ext cx="1643063"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10" name="Rectangle: Rounded Corners 9">
            <a:extLst>
              <a:ext uri="{FF2B5EF4-FFF2-40B4-BE49-F238E27FC236}">
                <a16:creationId xmlns:a16="http://schemas.microsoft.com/office/drawing/2014/main" id="{DBFB7A6C-8251-538E-1128-AB84F957091F}"/>
              </a:ext>
            </a:extLst>
          </p:cNvPr>
          <p:cNvSpPr/>
          <p:nvPr/>
        </p:nvSpPr>
        <p:spPr>
          <a:xfrm>
            <a:off x="279400" y="4055656"/>
            <a:ext cx="2942771" cy="5683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17416" name="Title 1">
            <a:extLst>
              <a:ext uri="{FF2B5EF4-FFF2-40B4-BE49-F238E27FC236}">
                <a16:creationId xmlns:a16="http://schemas.microsoft.com/office/drawing/2014/main" id="{C947917C-136B-2025-3F0F-07254F45C6BE}"/>
              </a:ext>
            </a:extLst>
          </p:cNvPr>
          <p:cNvSpPr>
            <a:spLocks noGrp="1" noChangeArrowheads="1"/>
          </p:cNvSpPr>
          <p:nvPr>
            <p:ph type="title"/>
          </p:nvPr>
        </p:nvSpPr>
        <p:spPr>
          <a:xfrm>
            <a:off x="300038" y="198120"/>
            <a:ext cx="11495087" cy="636588"/>
          </a:xfrm>
        </p:spPr>
        <p:txBody>
          <a:bodyPr/>
          <a:lstStyle/>
          <a:p>
            <a:pPr eaLnBrk="1" hangingPunct="1"/>
            <a:r>
              <a:rPr lang="en-US" altLang="en-US" dirty="0"/>
              <a:t>Stakeholders to date</a:t>
            </a:r>
          </a:p>
        </p:txBody>
      </p:sp>
      <p:sp>
        <p:nvSpPr>
          <p:cNvPr id="17417" name="TextBox 1">
            <a:extLst>
              <a:ext uri="{FF2B5EF4-FFF2-40B4-BE49-F238E27FC236}">
                <a16:creationId xmlns:a16="http://schemas.microsoft.com/office/drawing/2014/main" id="{B687FB0B-4982-2217-8FB8-B97592150A5E}"/>
              </a:ext>
            </a:extLst>
          </p:cNvPr>
          <p:cNvSpPr txBox="1">
            <a:spLocks noChangeArrowheads="1"/>
          </p:cNvSpPr>
          <p:nvPr/>
        </p:nvSpPr>
        <p:spPr bwMode="auto">
          <a:xfrm>
            <a:off x="11926888" y="6550978"/>
            <a:ext cx="265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egoe UI" panose="020B05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panose="020B0502040204020203" pitchFamily="34" charset="0"/>
              </a:defRPr>
            </a:lvl9pPr>
          </a:lstStyle>
          <a:p>
            <a:pPr>
              <a:lnSpc>
                <a:spcPct val="100000"/>
              </a:lnSpc>
              <a:spcBef>
                <a:spcPct val="0"/>
              </a:spcBef>
              <a:buFontTx/>
              <a:buNone/>
            </a:pPr>
            <a:r>
              <a:rPr lang="en-US" altLang="en-US" sz="1000"/>
              <a:t>3</a:t>
            </a:r>
          </a:p>
        </p:txBody>
      </p:sp>
      <p:pic>
        <p:nvPicPr>
          <p:cNvPr id="4" name="Picture 3" descr="A group of people sitting at tables&#10;&#10;Description automatically generated with medium confidence">
            <a:extLst>
              <a:ext uri="{FF2B5EF4-FFF2-40B4-BE49-F238E27FC236}">
                <a16:creationId xmlns:a16="http://schemas.microsoft.com/office/drawing/2014/main" id="{4F999612-D905-EFE1-792D-1F0F23B07D89}"/>
              </a:ext>
            </a:extLst>
          </p:cNvPr>
          <p:cNvPicPr>
            <a:picLocks noChangeAspect="1"/>
          </p:cNvPicPr>
          <p:nvPr/>
        </p:nvPicPr>
        <p:blipFill rotWithShape="1">
          <a:blip r:embed="rId3"/>
          <a:srcRect l="10077" t="16125" r="7481" b="6433"/>
          <a:stretch/>
        </p:blipFill>
        <p:spPr>
          <a:xfrm>
            <a:off x="7387131" y="3977330"/>
            <a:ext cx="3599464" cy="2535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D2414123-2534-2941-7557-43F612847DEE}"/>
              </a:ext>
            </a:extLst>
          </p:cNvPr>
          <p:cNvSpPr>
            <a:spLocks noGrp="1"/>
          </p:cNvSpPr>
          <p:nvPr>
            <p:ph idx="1"/>
          </p:nvPr>
        </p:nvSpPr>
        <p:spPr>
          <a:xfrm>
            <a:off x="269893" y="974771"/>
            <a:ext cx="11633200" cy="5805377"/>
          </a:xfrm>
        </p:spPr>
        <p:txBody>
          <a:bodyPr numCol="3"/>
          <a:lstStyle/>
          <a:p>
            <a:pPr marL="0" indent="0" eaLnBrk="1" hangingPunct="1">
              <a:buFont typeface="Arial" panose="020B0604020202020204" pitchFamily="34" charset="0"/>
              <a:buNone/>
              <a:defRPr/>
            </a:pPr>
            <a:r>
              <a:rPr lang="en-US" sz="2000" u="sng" dirty="0"/>
              <a:t>Municipal</a:t>
            </a:r>
          </a:p>
          <a:p>
            <a:pPr marL="0" indent="0" eaLnBrk="1" hangingPunct="1">
              <a:buFont typeface="Arial" panose="020B0604020202020204" pitchFamily="34" charset="0"/>
              <a:buNone/>
              <a:defRPr/>
            </a:pPr>
            <a:r>
              <a:rPr lang="en-US" sz="1600" dirty="0"/>
              <a:t>City of Aurora</a:t>
            </a:r>
          </a:p>
          <a:p>
            <a:pPr marL="0" indent="0" eaLnBrk="1" hangingPunct="1">
              <a:buFont typeface="Arial" panose="020B0604020202020204" pitchFamily="34" charset="0"/>
              <a:buNone/>
              <a:defRPr/>
            </a:pPr>
            <a:r>
              <a:rPr lang="en-US" sz="1600" dirty="0"/>
              <a:t>City of Loveland</a:t>
            </a:r>
          </a:p>
          <a:p>
            <a:pPr marL="0" indent="0" eaLnBrk="1" hangingPunct="1">
              <a:buFont typeface="Arial" panose="020B0604020202020204" pitchFamily="34" charset="0"/>
              <a:buNone/>
              <a:defRPr/>
            </a:pPr>
            <a:r>
              <a:rPr lang="en-US" sz="1600" dirty="0"/>
              <a:t>Denver Water</a:t>
            </a:r>
          </a:p>
          <a:p>
            <a:pPr marL="0" indent="0" eaLnBrk="1" hangingPunct="1">
              <a:buFont typeface="Arial" panose="020B0604020202020204" pitchFamily="34" charset="0"/>
              <a:buNone/>
              <a:defRPr/>
            </a:pPr>
            <a:r>
              <a:rPr lang="en-US" sz="1600" dirty="0"/>
              <a:t>Metro Wastewater Reclamation District</a:t>
            </a:r>
          </a:p>
          <a:p>
            <a:pPr marL="0" indent="0" eaLnBrk="1" hangingPunct="1">
              <a:buFont typeface="Arial" panose="020B0604020202020204" pitchFamily="34" charset="0"/>
              <a:buNone/>
              <a:defRPr/>
            </a:pPr>
            <a:r>
              <a:rPr lang="en-US" sz="1600" dirty="0"/>
              <a:t>Roxborough Water &amp; San. District</a:t>
            </a:r>
          </a:p>
          <a:p>
            <a:pPr marL="0" indent="0" eaLnBrk="1" hangingPunct="1">
              <a:buFont typeface="Arial" panose="020B0604020202020204" pitchFamily="34" charset="0"/>
              <a:buNone/>
              <a:defRPr/>
            </a:pPr>
            <a:r>
              <a:rPr lang="en-US" sz="1600" dirty="0"/>
              <a:t>South Metro Water Supply Authority</a:t>
            </a:r>
          </a:p>
          <a:p>
            <a:pPr marL="0" indent="0" eaLnBrk="1" hangingPunct="1">
              <a:buFont typeface="Arial" panose="020B0604020202020204" pitchFamily="34" charset="0"/>
              <a:buNone/>
              <a:defRPr/>
            </a:pPr>
            <a:r>
              <a:rPr lang="en-US" sz="1600" dirty="0"/>
              <a:t>City of Thornton</a:t>
            </a:r>
          </a:p>
          <a:p>
            <a:pPr marL="0" indent="0" eaLnBrk="1" hangingPunct="1">
              <a:buFont typeface="Arial" panose="020B0604020202020204" pitchFamily="34" charset="0"/>
              <a:buNone/>
              <a:defRPr/>
            </a:pPr>
            <a:endParaRPr lang="en-US" sz="1600" u="sng" dirty="0"/>
          </a:p>
          <a:p>
            <a:pPr marL="0" indent="0" eaLnBrk="1" hangingPunct="1">
              <a:spcBef>
                <a:spcPts val="0"/>
              </a:spcBef>
              <a:buFont typeface="Arial" panose="020B0604020202020204" pitchFamily="34" charset="0"/>
              <a:buNone/>
              <a:defRPr/>
            </a:pPr>
            <a:r>
              <a:rPr lang="en-US" sz="2000" u="sng" dirty="0"/>
              <a:t>Water Conservancy &amp; Conservation Districts</a:t>
            </a:r>
          </a:p>
          <a:p>
            <a:pPr marL="0" indent="0" eaLnBrk="1" hangingPunct="1">
              <a:buFont typeface="Arial" panose="020B0604020202020204" pitchFamily="34" charset="0"/>
              <a:buNone/>
              <a:defRPr/>
            </a:pPr>
            <a:r>
              <a:rPr lang="en-US" sz="1600" dirty="0"/>
              <a:t>Northern Water Conservancy District</a:t>
            </a:r>
          </a:p>
          <a:p>
            <a:pPr marL="0" indent="0" eaLnBrk="1" hangingPunct="1">
              <a:buFont typeface="Arial" panose="020B0604020202020204" pitchFamily="34" charset="0"/>
              <a:buNone/>
              <a:defRPr/>
            </a:pPr>
            <a:r>
              <a:rPr lang="en-US" sz="1600" dirty="0"/>
              <a:t>Central Colorado Water Conservancy District</a:t>
            </a:r>
          </a:p>
          <a:p>
            <a:pPr marL="0" indent="0" eaLnBrk="1" hangingPunct="1">
              <a:buFont typeface="Arial" panose="020B0604020202020204" pitchFamily="34" charset="0"/>
              <a:buNone/>
              <a:defRPr/>
            </a:pPr>
            <a:r>
              <a:rPr lang="en-US" sz="1600" dirty="0"/>
              <a:t>Lower South Platte Water Conservancy District</a:t>
            </a:r>
          </a:p>
          <a:p>
            <a:pPr marL="0" indent="0" eaLnBrk="1" hangingPunct="1">
              <a:buFont typeface="Arial" panose="020B0604020202020204" pitchFamily="34" charset="0"/>
              <a:buNone/>
              <a:defRPr/>
            </a:pPr>
            <a:r>
              <a:rPr lang="en-US" sz="1600" dirty="0"/>
              <a:t>St. </a:t>
            </a:r>
            <a:r>
              <a:rPr lang="en-US" sz="1600" dirty="0" err="1"/>
              <a:t>Vrain</a:t>
            </a:r>
            <a:r>
              <a:rPr lang="en-US" sz="1600" dirty="0"/>
              <a:t> and Left Hand Water Conservancy District</a:t>
            </a:r>
          </a:p>
          <a:p>
            <a:pPr marL="0" indent="0" eaLnBrk="1" hangingPunct="1">
              <a:buFont typeface="Arial" panose="020B0604020202020204" pitchFamily="34" charset="0"/>
              <a:buNone/>
              <a:defRPr/>
            </a:pPr>
            <a:endParaRPr lang="en-US" sz="1600" dirty="0"/>
          </a:p>
          <a:p>
            <a:pPr marL="0" indent="0" eaLnBrk="1" hangingPunct="1">
              <a:buFont typeface="Arial" panose="020B0604020202020204" pitchFamily="34" charset="0"/>
              <a:buNone/>
              <a:defRPr/>
            </a:pPr>
            <a:r>
              <a:rPr lang="en-US" sz="2000" u="sng" dirty="0"/>
              <a:t>Agriculture</a:t>
            </a:r>
            <a:endParaRPr lang="en-US" sz="1600" u="sng" dirty="0"/>
          </a:p>
          <a:p>
            <a:pPr marL="0" indent="0" eaLnBrk="1" hangingPunct="1">
              <a:buFont typeface="Arial" panose="020B0604020202020204" pitchFamily="34" charset="0"/>
              <a:buNone/>
              <a:defRPr/>
            </a:pPr>
            <a:r>
              <a:rPr lang="en-US" sz="1600" dirty="0"/>
              <a:t>Colorado Corn</a:t>
            </a:r>
          </a:p>
          <a:p>
            <a:pPr marL="0" indent="0" eaLnBrk="1" hangingPunct="1">
              <a:buFont typeface="Arial" panose="020B0604020202020204" pitchFamily="34" charset="0"/>
              <a:buNone/>
              <a:defRPr/>
            </a:pPr>
            <a:r>
              <a:rPr lang="en-US" sz="1600" dirty="0"/>
              <a:t>Larimer and Weld Irrigation</a:t>
            </a:r>
          </a:p>
          <a:p>
            <a:pPr marL="0" indent="0" eaLnBrk="1" hangingPunct="1">
              <a:buFont typeface="Arial" panose="020B0604020202020204" pitchFamily="34" charset="0"/>
              <a:buNone/>
              <a:defRPr/>
            </a:pPr>
            <a:r>
              <a:rPr lang="en-US" sz="1600" dirty="0"/>
              <a:t>New Cache Ditch Co.</a:t>
            </a:r>
          </a:p>
          <a:p>
            <a:pPr marL="0" indent="0" eaLnBrk="1" hangingPunct="1">
              <a:buFont typeface="Arial" panose="020B0604020202020204" pitchFamily="34" charset="0"/>
              <a:buNone/>
              <a:defRPr/>
            </a:pPr>
            <a:r>
              <a:rPr lang="en-US" sz="1600" dirty="0"/>
              <a:t>North Sterling Irrigation District</a:t>
            </a:r>
          </a:p>
          <a:p>
            <a:pPr marL="0" indent="0" eaLnBrk="1" hangingPunct="1">
              <a:buFont typeface="Arial" panose="020B0604020202020204" pitchFamily="34" charset="0"/>
              <a:buNone/>
              <a:defRPr/>
            </a:pPr>
            <a:r>
              <a:rPr lang="en-US" sz="1600" dirty="0"/>
              <a:t>Colorado Ag Water Alliance</a:t>
            </a:r>
          </a:p>
          <a:p>
            <a:pPr marL="0" indent="0" eaLnBrk="1" hangingPunct="1">
              <a:buFont typeface="Arial" panose="020B0604020202020204" pitchFamily="34" charset="0"/>
              <a:buNone/>
              <a:defRPr/>
            </a:pPr>
            <a:r>
              <a:rPr lang="en-US" sz="1600" dirty="0"/>
              <a:t>Brink Inc.</a:t>
            </a:r>
          </a:p>
          <a:p>
            <a:pPr marL="0" indent="0" eaLnBrk="1" hangingPunct="1">
              <a:buFont typeface="Arial" panose="020B0604020202020204" pitchFamily="34" charset="0"/>
              <a:buNone/>
              <a:defRPr/>
            </a:pPr>
            <a:endParaRPr lang="en-US" sz="1600" u="sng" dirty="0"/>
          </a:p>
          <a:p>
            <a:pPr marL="0" indent="0" eaLnBrk="1" hangingPunct="1">
              <a:buFont typeface="Arial" panose="020B0604020202020204" pitchFamily="34" charset="0"/>
              <a:buNone/>
              <a:defRPr/>
            </a:pPr>
            <a:r>
              <a:rPr lang="en-US" sz="2000" u="sng" dirty="0"/>
              <a:t>Government</a:t>
            </a:r>
          </a:p>
          <a:p>
            <a:pPr marL="0" indent="0" eaLnBrk="1" hangingPunct="1">
              <a:buFont typeface="Arial" panose="020B0604020202020204" pitchFamily="34" charset="0"/>
              <a:buNone/>
              <a:defRPr/>
            </a:pPr>
            <a:r>
              <a:rPr lang="en-US" sz="1600" dirty="0"/>
              <a:t>CDPHE</a:t>
            </a:r>
          </a:p>
          <a:p>
            <a:pPr marL="0" indent="0" eaLnBrk="1" hangingPunct="1">
              <a:buFont typeface="Arial" panose="020B0604020202020204" pitchFamily="34" charset="0"/>
              <a:buNone/>
              <a:defRPr/>
            </a:pPr>
            <a:r>
              <a:rPr lang="en-US" sz="1600" dirty="0"/>
              <a:t>NRCS</a:t>
            </a:r>
          </a:p>
          <a:p>
            <a:pPr marL="0" indent="0" eaLnBrk="1" hangingPunct="1">
              <a:buFont typeface="Arial" panose="020B0604020202020204" pitchFamily="34" charset="0"/>
              <a:buNone/>
              <a:defRPr/>
            </a:pPr>
            <a:r>
              <a:rPr lang="en-US" sz="1600" dirty="0"/>
              <a:t>CO Dept. of Ag.</a:t>
            </a:r>
          </a:p>
          <a:p>
            <a:pPr marL="0" indent="0" eaLnBrk="1" hangingPunct="1">
              <a:buFont typeface="Arial" panose="020B0604020202020204" pitchFamily="34" charset="0"/>
              <a:buNone/>
              <a:defRPr/>
            </a:pPr>
            <a:r>
              <a:rPr lang="en-US" sz="1600" dirty="0"/>
              <a:t>DWR</a:t>
            </a:r>
          </a:p>
          <a:p>
            <a:pPr marL="0" indent="0" eaLnBrk="1" hangingPunct="1">
              <a:buFont typeface="Arial" panose="020B0604020202020204" pitchFamily="34" charset="0"/>
              <a:buNone/>
              <a:defRPr/>
            </a:pPr>
            <a:r>
              <a:rPr lang="en-US" sz="1600" dirty="0"/>
              <a:t>USGS</a:t>
            </a:r>
          </a:p>
          <a:p>
            <a:pPr marL="0" indent="0" eaLnBrk="1" hangingPunct="1">
              <a:buFont typeface="Arial" panose="020B0604020202020204" pitchFamily="34" charset="0"/>
              <a:buNone/>
              <a:defRPr/>
            </a:pPr>
            <a:endParaRPr lang="en-US" sz="1600" u="sng" dirty="0"/>
          </a:p>
          <a:p>
            <a:pPr marL="0" indent="0" eaLnBrk="1" hangingPunct="1">
              <a:buFont typeface="Arial" panose="020B0604020202020204" pitchFamily="34" charset="0"/>
              <a:buNone/>
              <a:defRPr/>
            </a:pPr>
            <a:endParaRPr lang="en-US" sz="1600" u="sng" dirty="0"/>
          </a:p>
          <a:p>
            <a:pPr marL="0" indent="0" eaLnBrk="1" hangingPunct="1">
              <a:buFont typeface="Arial" panose="020B0604020202020204" pitchFamily="34" charset="0"/>
              <a:buNone/>
              <a:defRPr/>
            </a:pPr>
            <a:endParaRPr lang="en-US" sz="1600" u="sng" dirty="0"/>
          </a:p>
          <a:p>
            <a:pPr marL="0" indent="0" eaLnBrk="1" hangingPunct="1">
              <a:buFont typeface="Arial" panose="020B0604020202020204" pitchFamily="34" charset="0"/>
              <a:buNone/>
              <a:defRPr/>
            </a:pPr>
            <a:r>
              <a:rPr lang="en-US" sz="2000" u="sng" dirty="0"/>
              <a:t>Research</a:t>
            </a:r>
            <a:endParaRPr lang="en-US" sz="1600" u="sng" dirty="0"/>
          </a:p>
          <a:p>
            <a:pPr marL="0" indent="0" eaLnBrk="1" hangingPunct="1">
              <a:buFont typeface="Arial" panose="020B0604020202020204" pitchFamily="34" charset="0"/>
              <a:buNone/>
              <a:defRPr/>
            </a:pPr>
            <a:r>
              <a:rPr lang="en-US" sz="1600" dirty="0"/>
              <a:t>Colorado Geological Society</a:t>
            </a:r>
          </a:p>
          <a:p>
            <a:pPr marL="0" indent="0" eaLnBrk="1" hangingPunct="1">
              <a:buFont typeface="Arial" panose="020B0604020202020204" pitchFamily="34" charset="0"/>
              <a:buNone/>
              <a:defRPr/>
            </a:pPr>
            <a:r>
              <a:rPr lang="en-US" sz="1600" dirty="0"/>
              <a:t>Colorado State University</a:t>
            </a:r>
          </a:p>
          <a:p>
            <a:pPr marL="0" indent="0" eaLnBrk="1" hangingPunct="1">
              <a:buFont typeface="Arial" panose="020B0604020202020204" pitchFamily="34" charset="0"/>
              <a:buNone/>
              <a:defRPr/>
            </a:pPr>
            <a:r>
              <a:rPr lang="en-US" sz="1600" dirty="0"/>
              <a:t>NEIRBO Hydrogeology</a:t>
            </a:r>
          </a:p>
          <a:p>
            <a:pPr marL="0" indent="0" eaLnBrk="1" hangingPunct="1">
              <a:buFont typeface="Arial" panose="020B0604020202020204" pitchFamily="34" charset="0"/>
              <a:buNone/>
              <a:defRPr/>
            </a:pPr>
            <a:endParaRPr lang="en-US" sz="1600" u="sng" dirty="0"/>
          </a:p>
          <a:p>
            <a:pPr marL="0" indent="0" eaLnBrk="1" hangingPunct="1">
              <a:buFont typeface="Arial" panose="020B0604020202020204" pitchFamily="34" charset="0"/>
              <a:buNone/>
              <a:defRPr/>
            </a:pPr>
            <a:r>
              <a:rPr lang="en-US" sz="2000" u="sng" dirty="0"/>
              <a:t>Nonprofit</a:t>
            </a:r>
          </a:p>
          <a:p>
            <a:pPr marL="0" indent="0" eaLnBrk="1" hangingPunct="1">
              <a:buFont typeface="Arial" panose="020B0604020202020204" pitchFamily="34" charset="0"/>
              <a:buNone/>
              <a:defRPr/>
            </a:pPr>
            <a:r>
              <a:rPr lang="en-US" sz="1600" dirty="0"/>
              <a:t>Colorado Watershed Assembly</a:t>
            </a:r>
          </a:p>
          <a:p>
            <a:pPr marL="0" indent="0" eaLnBrk="1" hangingPunct="1">
              <a:buFont typeface="Arial" panose="020B0604020202020204" pitchFamily="34" charset="0"/>
              <a:buNone/>
              <a:defRPr/>
            </a:pPr>
            <a:r>
              <a:rPr lang="en-US" sz="1600" dirty="0"/>
              <a:t>Ducks Unlimited</a:t>
            </a:r>
          </a:p>
          <a:p>
            <a:pPr marL="0" indent="0" eaLnBrk="1" hangingPunct="1">
              <a:buFont typeface="Arial" panose="020B0604020202020204" pitchFamily="34" charset="0"/>
              <a:buNone/>
              <a:defRPr/>
            </a:pPr>
            <a:endParaRPr lang="en-US" sz="1600" dirty="0"/>
          </a:p>
          <a:p>
            <a:pPr marL="0" indent="0" eaLnBrk="1" hangingPunct="1">
              <a:buFont typeface="Arial" panose="020B0604020202020204" pitchFamily="34" charset="0"/>
              <a:buNone/>
              <a:defRPr/>
            </a:pPr>
            <a:endParaRPr lang="en-US" sz="1200" i="1" dirty="0"/>
          </a:p>
          <a:p>
            <a:pPr marL="0" indent="0" eaLnBrk="1" hangingPunct="1">
              <a:buFont typeface="Arial" panose="020B0604020202020204" pitchFamily="34" charset="0"/>
              <a:buNone/>
              <a:defRPr/>
            </a:pPr>
            <a:endParaRPr lang="en-US" sz="1200" i="1" dirty="0"/>
          </a:p>
          <a:p>
            <a:pPr marL="0" indent="0" eaLnBrk="1" hangingPunct="1">
              <a:buFont typeface="Arial" panose="020B0604020202020204" pitchFamily="34" charset="0"/>
              <a:buNone/>
              <a:defRPr/>
            </a:pPr>
            <a:endParaRPr lang="en-US" sz="1200" i="1" dirty="0"/>
          </a:p>
          <a:p>
            <a:pPr marL="0" indent="0" eaLnBrk="1" hangingPunct="1">
              <a:buFont typeface="Arial" panose="020B0604020202020204" pitchFamily="34" charset="0"/>
              <a:buNone/>
              <a:defRPr/>
            </a:pPr>
            <a:endParaRPr lang="en-US" sz="1200" i="1" dirty="0"/>
          </a:p>
          <a:p>
            <a:pPr marL="0" indent="0" eaLnBrk="1" hangingPunct="1">
              <a:buFont typeface="Arial" panose="020B0604020202020204" pitchFamily="34" charset="0"/>
              <a:buNone/>
              <a:defRPr/>
            </a:pPr>
            <a:endParaRPr lang="en-US" sz="1200" i="1" dirty="0"/>
          </a:p>
          <a:p>
            <a:pPr marL="0" indent="0" eaLnBrk="1" hangingPunct="1">
              <a:buFont typeface="Arial" panose="020B0604020202020204" pitchFamily="34" charset="0"/>
              <a:buNone/>
              <a:defRPr/>
            </a:pPr>
            <a:endParaRPr lang="en-US" sz="1200" i="1" dirty="0"/>
          </a:p>
          <a:p>
            <a:pPr marL="0" indent="0" eaLnBrk="1" hangingPunct="1">
              <a:buFont typeface="Arial" panose="020B0604020202020204" pitchFamily="34" charset="0"/>
              <a:buNone/>
              <a:defRPr/>
            </a:pPr>
            <a:endParaRPr lang="en-US" sz="1200" i="1" dirty="0"/>
          </a:p>
          <a:p>
            <a:pPr marL="0" indent="0" eaLnBrk="1" hangingPunct="1">
              <a:buNone/>
              <a:defRPr/>
            </a:pPr>
            <a:endParaRPr lang="en-US" sz="1200" i="1" dirty="0"/>
          </a:p>
          <a:p>
            <a:pPr marL="0" indent="0" eaLnBrk="1" hangingPunct="1">
              <a:buNone/>
              <a:defRPr/>
            </a:pPr>
            <a:r>
              <a:rPr lang="en-US" sz="1200" i="1" dirty="0"/>
              <a:t>		                       (as of Jan 2024)</a:t>
            </a:r>
          </a:p>
          <a:p>
            <a:pPr marL="0" indent="0" eaLnBrk="1" hangingPunct="1">
              <a:buFont typeface="Arial" panose="020B0604020202020204" pitchFamily="34" charset="0"/>
              <a:buNone/>
              <a:defRPr/>
            </a:pPr>
            <a:endParaRPr lang="en-US" sz="1200" i="1" dirty="0"/>
          </a:p>
        </p:txBody>
      </p:sp>
      <p:pic>
        <p:nvPicPr>
          <p:cNvPr id="11" name="Picture 10" descr="A black background with green text&#10;&#10;Description automatically generated">
            <a:extLst>
              <a:ext uri="{FF2B5EF4-FFF2-40B4-BE49-F238E27FC236}">
                <a16:creationId xmlns:a16="http://schemas.microsoft.com/office/drawing/2014/main" id="{AD31FEBB-E546-6B3D-0563-DF430377B8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00099" y="-16199"/>
            <a:ext cx="2923905" cy="1066520"/>
          </a:xfrm>
          <a:prstGeom prst="rect">
            <a:avLst/>
          </a:prstGeom>
        </p:spPr>
      </p:pic>
    </p:spTree>
  </p:cSld>
  <p:clrMapOvr>
    <a:masterClrMapping/>
  </p:clrMapOvr>
</p:sld>
</file>

<file path=ppt/theme/theme1.xml><?xml version="1.0" encoding="utf-8"?>
<a:theme xmlns:a="http://schemas.openxmlformats.org/drawingml/2006/main" name="Northern Water master">
  <a:themeElements>
    <a:clrScheme name="Northern Water">
      <a:dk1>
        <a:sysClr val="windowText" lastClr="000000"/>
      </a:dk1>
      <a:lt1>
        <a:sysClr val="window" lastClr="FFFFFF"/>
      </a:lt1>
      <a:dk2>
        <a:srgbClr val="004A64"/>
      </a:dk2>
      <a:lt2>
        <a:srgbClr val="FFFFFF"/>
      </a:lt2>
      <a:accent1>
        <a:srgbClr val="004A64"/>
      </a:accent1>
      <a:accent2>
        <a:srgbClr val="0081C6"/>
      </a:accent2>
      <a:accent3>
        <a:srgbClr val="00853F"/>
      </a:accent3>
      <a:accent4>
        <a:srgbClr val="54B948"/>
      </a:accent4>
      <a:accent5>
        <a:srgbClr val="F5C040"/>
      </a:accent5>
      <a:accent6>
        <a:srgbClr val="C1EFFF"/>
      </a:accent6>
      <a:hlink>
        <a:srgbClr val="0081C6"/>
      </a:hlink>
      <a:folHlink>
        <a:srgbClr val="0081C6"/>
      </a:folHlink>
    </a:clrScheme>
    <a:fontScheme name="NISP">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hojiVTI">
  <a:themeElements>
    <a:clrScheme name="AnalogousFromDarkSeedLeftStep">
      <a:dk1>
        <a:srgbClr val="000000"/>
      </a:dk1>
      <a:lt1>
        <a:srgbClr val="FFFFFF"/>
      </a:lt1>
      <a:dk2>
        <a:srgbClr val="383620"/>
      </a:dk2>
      <a:lt2>
        <a:srgbClr val="E8E2E5"/>
      </a:lt2>
      <a:accent1>
        <a:srgbClr val="42B579"/>
      </a:accent1>
      <a:accent2>
        <a:srgbClr val="37B53E"/>
      </a:accent2>
      <a:accent3>
        <a:srgbClr val="6AB341"/>
      </a:accent3>
      <a:accent4>
        <a:srgbClr val="91AC34"/>
      </a:accent4>
      <a:accent5>
        <a:srgbClr val="B6A043"/>
      </a:accent5>
      <a:accent6>
        <a:srgbClr val="B56837"/>
      </a:accent6>
      <a:hlink>
        <a:srgbClr val="87852D"/>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4.xml><?xml version="1.0" encoding="utf-8"?>
<a:theme xmlns:a="http://schemas.openxmlformats.org/drawingml/2006/main" name="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274320" tIns="182880" rIns="274320" bIns="182880" rtlCol="0" anchor="ctr"/>
      <a:lstStyle>
        <a:defPPr>
          <a:defRPr dirty="0" smtClean="0">
            <a:latin typeface="Proxima Nova Rg" charset="0"/>
            <a:ea typeface="Proxima Nova Rg" charset="0"/>
            <a:cs typeface="Proxima Nova Rg"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4" ma:contentTypeDescription="Create a new document." ma:contentTypeScope="" ma:versionID="c9c6dd723d8dab9abaf5cd0eb235a46b">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bda9bed15cdf2c50f155b10f19d5a92f"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d2adfb-4844-4394-af2c-788461211bf0">
      <Terms xmlns="http://schemas.microsoft.com/office/infopath/2007/PartnerControls"/>
    </lcf76f155ced4ddcb4097134ff3c332f>
    <Tags xmlns="dfdfdc2e-6562-4bca-b382-866d00cabfb3" xsi:nil="true"/>
    <TaxCatchAll xmlns="dfdfdc2e-6562-4bca-b382-866d00cabfb3" xsi:nil="true"/>
    <CategoryDescription xmlns="http://schemas.microsoft.com/sharepoint.v3"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B689375-BD3F-493A-BA58-85AB43DDD2A6}"/>
</file>

<file path=customXml/itemProps2.xml><?xml version="1.0" encoding="utf-8"?>
<ds:datastoreItem xmlns:ds="http://schemas.openxmlformats.org/officeDocument/2006/customXml" ds:itemID="{7B04ED30-9E6B-46D3-AED6-6FC11E69218A}">
  <ds:schemaRefs>
    <ds:schemaRef ds:uri="http://schemas.microsoft.com/sharepoint/v3/contenttype/forms"/>
  </ds:schemaRefs>
</ds:datastoreItem>
</file>

<file path=customXml/itemProps3.xml><?xml version="1.0" encoding="utf-8"?>
<ds:datastoreItem xmlns:ds="http://schemas.openxmlformats.org/officeDocument/2006/customXml" ds:itemID="{1C1D7866-F85C-4A6B-A895-DD86C318D5C3}">
  <ds:schemaRefs>
    <ds:schemaRef ds:uri="http://schemas.microsoft.com/office/2006/metadata/properties"/>
    <ds:schemaRef ds:uri="http://schemas.microsoft.com/office/infopath/2007/PartnerControls"/>
    <ds:schemaRef ds:uri="c210daaf-57cf-4ae4-ad5b-36d855bfecb3"/>
  </ds:schemaRefs>
</ds:datastoreItem>
</file>

<file path=customXml/itemProps4.xml><?xml version="1.0" encoding="utf-8"?>
<ds:datastoreItem xmlns:ds="http://schemas.openxmlformats.org/officeDocument/2006/customXml" ds:itemID="{EB609018-5379-4C92-8F6C-30473DA882CA}"/>
</file>

<file path=docProps/app.xml><?xml version="1.0" encoding="utf-8"?>
<Properties xmlns="http://schemas.openxmlformats.org/officeDocument/2006/extended-properties" xmlns:vt="http://schemas.openxmlformats.org/officeDocument/2006/docPropsVTypes">
  <TotalTime>677</TotalTime>
  <Words>1451</Words>
  <Application>Microsoft Office PowerPoint</Application>
  <PresentationFormat>Widescreen</PresentationFormat>
  <Paragraphs>225</Paragraphs>
  <Slides>16</Slides>
  <Notes>12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16</vt:i4>
      </vt:variant>
    </vt:vector>
  </HeadingPairs>
  <TitlesOfParts>
    <vt:vector size="31" baseType="lpstr">
      <vt:lpstr>Meiryo</vt:lpstr>
      <vt:lpstr>Arial</vt:lpstr>
      <vt:lpstr>Calibri</vt:lpstr>
      <vt:lpstr>Calibri Light</vt:lpstr>
      <vt:lpstr>Corbel</vt:lpstr>
      <vt:lpstr>Franklin Gothic Book</vt:lpstr>
      <vt:lpstr>Proxima Nova Rg</vt:lpstr>
      <vt:lpstr>Segoe UI</vt:lpstr>
      <vt:lpstr>Vitesse Light</vt:lpstr>
      <vt:lpstr>Northern Water master</vt:lpstr>
      <vt:lpstr>Office Theme</vt:lpstr>
      <vt:lpstr>ShojiVTI</vt:lpstr>
      <vt:lpstr>Office Theme</vt:lpstr>
      <vt:lpstr>Office Theme</vt:lpstr>
      <vt:lpstr>Office Theme</vt:lpstr>
      <vt:lpstr>PowerPoint Presentation</vt:lpstr>
      <vt:lpstr>PowerPoint Presentation</vt:lpstr>
      <vt:lpstr>Groundwater Salinity</vt:lpstr>
      <vt:lpstr>PowerPoint Presentation</vt:lpstr>
      <vt:lpstr>PowerPoint Presentation</vt:lpstr>
      <vt:lpstr>PowerPoint Presentation</vt:lpstr>
      <vt:lpstr>Background </vt:lpstr>
      <vt:lpstr>Goals</vt:lpstr>
      <vt:lpstr>Stakeholders to date</vt:lpstr>
      <vt:lpstr>PowerPoint Presentation</vt:lpstr>
      <vt:lpstr>PowerPoint Presentation</vt:lpstr>
      <vt:lpstr>South Platte Salinity Concerns &amp; Needs</vt:lpstr>
      <vt:lpstr>Question 1: Sinks, Sources, and Distribution</vt:lpstr>
      <vt:lpstr>Question 2: Effects of water and land management</vt:lpstr>
      <vt:lpstr>Question 3: Quantifying Impacts</vt:lpstr>
      <vt:lpstr>Question 4: Identifying Mitigation Strategies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 Ritter</dc:creator>
  <cp:lastModifiedBy>Schlatter,Karen</cp:lastModifiedBy>
  <cp:revision>54</cp:revision>
  <dcterms:created xsi:type="dcterms:W3CDTF">2020-12-23T16:12:46Z</dcterms:created>
  <dcterms:modified xsi:type="dcterms:W3CDTF">2024-01-08T20:01:33Z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0x010100D0602F2DFBAA21479BC3FCC207C92FC0</vt:lpwstr>
  </property>
  <property fmtid="{D5CDD505-2E9C-101B-9397-08002B2CF9AE}" pid="3" name="MSIP_Label_bed7535f-35a9-4905-95b5-0a30079ac363_Enabled">
    <vt:lpwstr>true</vt:lpwstr>
  </property>
  <property fmtid="{D5CDD505-2E9C-101B-9397-08002B2CF9AE}" pid="4" name="MSIP_Label_bed7535f-35a9-4905-95b5-0a30079ac363_SetDate">
    <vt:lpwstr>2022-07-18T20:35:39Z</vt:lpwstr>
  </property>
  <property fmtid="{D5CDD505-2E9C-101B-9397-08002B2CF9AE}" pid="5" name="MSIP_Label_bed7535f-35a9-4905-95b5-0a30079ac363_Method">
    <vt:lpwstr>Standard</vt:lpwstr>
  </property>
  <property fmtid="{D5CDD505-2E9C-101B-9397-08002B2CF9AE}" pid="6" name="MSIP_Label_bed7535f-35a9-4905-95b5-0a30079ac363_Name">
    <vt:lpwstr>defa4170-0d19-0005-0004-bc88714345d2</vt:lpwstr>
  </property>
  <property fmtid="{D5CDD505-2E9C-101B-9397-08002B2CF9AE}" pid="7" name="MSIP_Label_bed7535f-35a9-4905-95b5-0a30079ac363_SiteId">
    <vt:lpwstr>15892dcf-9fd0-461a-9aed-ec96010b0960</vt:lpwstr>
  </property>
  <property fmtid="{D5CDD505-2E9C-101B-9397-08002B2CF9AE}" pid="8" name="MSIP_Label_bed7535f-35a9-4905-95b5-0a30079ac363_ActionId">
    <vt:lpwstr>4508dd2e-0e3e-4ecc-9767-52ed17439e43</vt:lpwstr>
  </property>
  <property fmtid="{D5CDD505-2E9C-101B-9397-08002B2CF9AE}" pid="9" name="MSIP_Label_bed7535f-35a9-4905-95b5-0a30079ac363_ContentBits">
    <vt:lpwstr>0</vt:lpwstr>
  </property>
</Properties>
</file>