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03" r:id="rId5"/>
    <p:sldId id="306" r:id="rId6"/>
    <p:sldId id="352" r:id="rId7"/>
    <p:sldId id="353" r:id="rId8"/>
    <p:sldId id="345" r:id="rId9"/>
    <p:sldId id="351" r:id="rId10"/>
    <p:sldId id="304" r:id="rId11"/>
    <p:sldId id="346" r:id="rId12"/>
    <p:sldId id="347" r:id="rId13"/>
    <p:sldId id="350" r:id="rId14"/>
    <p:sldId id="349" r:id="rId15"/>
    <p:sldId id="348" r:id="rId16"/>
    <p:sldId id="343" r:id="rId17"/>
  </p:sldIdLst>
  <p:sldSz cx="13817600" cy="7772400"/>
  <p:notesSz cx="6858000" cy="9144000"/>
  <p:defaultTextStyle>
    <a:defPPr>
      <a:defRPr lang="en-US"/>
    </a:defPPr>
    <a:lvl1pPr marL="0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D2B"/>
    <a:srgbClr val="C10065"/>
    <a:srgbClr val="CC006A"/>
    <a:srgbClr val="404140"/>
    <a:srgbClr val="DAD490"/>
    <a:srgbClr val="E1963E"/>
    <a:srgbClr val="7F7F7F"/>
    <a:srgbClr val="E57D30"/>
    <a:srgbClr val="092529"/>
    <a:srgbClr val="55A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1B956B-16CA-4F11-B568-D891387F20BE}" v="365" dt="2023-09-18T01:41:53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8" autoAdjust="0"/>
    <p:restoredTop sz="95994" autoAdjust="0"/>
  </p:normalViewPr>
  <p:slideViewPr>
    <p:cSldViewPr snapToGrid="0" snapToObjects="1">
      <p:cViewPr varScale="1">
        <p:scale>
          <a:sx n="97" d="100"/>
          <a:sy n="97" d="100"/>
        </p:scale>
        <p:origin x="294" y="90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napToObjects="1">
      <p:cViewPr varScale="1">
        <p:scale>
          <a:sx n="166" d="100"/>
          <a:sy n="166" d="100"/>
        </p:scale>
        <p:origin x="15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ekloth,Joel" userId="2f339e43-0c90-4b92-86ed-052f400bea39" providerId="ADAL" clId="{161B956B-16CA-4F11-B568-D891387F20BE}"/>
    <pc:docChg chg="undo custSel addSld delSld modSld sldOrd">
      <pc:chgData name="Schneekloth,Joel" userId="2f339e43-0c90-4b92-86ed-052f400bea39" providerId="ADAL" clId="{161B956B-16CA-4F11-B568-D891387F20BE}" dt="2023-10-08T20:28:58.467" v="3323" actId="20577"/>
      <pc:docMkLst>
        <pc:docMk/>
      </pc:docMkLst>
      <pc:sldChg chg="del">
        <pc:chgData name="Schneekloth,Joel" userId="2f339e43-0c90-4b92-86ed-052f400bea39" providerId="ADAL" clId="{161B956B-16CA-4F11-B568-D891387F20BE}" dt="2023-09-18T00:58:43.473" v="1747" actId="47"/>
        <pc:sldMkLst>
          <pc:docMk/>
          <pc:sldMk cId="766112044" sldId="271"/>
        </pc:sldMkLst>
      </pc:sldChg>
      <pc:sldChg chg="modSp mod">
        <pc:chgData name="Schneekloth,Joel" userId="2f339e43-0c90-4b92-86ed-052f400bea39" providerId="ADAL" clId="{161B956B-16CA-4F11-B568-D891387F20BE}" dt="2023-09-15T19:05:25" v="57" actId="122"/>
        <pc:sldMkLst>
          <pc:docMk/>
          <pc:sldMk cId="1458084274" sldId="303"/>
        </pc:sldMkLst>
        <pc:spChg chg="mod">
          <ac:chgData name="Schneekloth,Joel" userId="2f339e43-0c90-4b92-86ed-052f400bea39" providerId="ADAL" clId="{161B956B-16CA-4F11-B568-D891387F20BE}" dt="2023-09-15T19:05:25" v="57" actId="122"/>
          <ac:spMkLst>
            <pc:docMk/>
            <pc:sldMk cId="1458084274" sldId="303"/>
            <ac:spMk id="6" creationId="{E8CC9F44-6712-5CB8-DCD4-57AD546A41D0}"/>
          </ac:spMkLst>
        </pc:spChg>
      </pc:sldChg>
      <pc:sldChg chg="modSp mod">
        <pc:chgData name="Schneekloth,Joel" userId="2f339e43-0c90-4b92-86ed-052f400bea39" providerId="ADAL" clId="{161B956B-16CA-4F11-B568-D891387F20BE}" dt="2023-09-15T20:42:22.899" v="449" actId="20577"/>
        <pc:sldMkLst>
          <pc:docMk/>
          <pc:sldMk cId="2339547143" sldId="304"/>
        </pc:sldMkLst>
        <pc:spChg chg="mod">
          <ac:chgData name="Schneekloth,Joel" userId="2f339e43-0c90-4b92-86ed-052f400bea39" providerId="ADAL" clId="{161B956B-16CA-4F11-B568-D891387F20BE}" dt="2023-09-15T20:42:22.899" v="449" actId="20577"/>
          <ac:spMkLst>
            <pc:docMk/>
            <pc:sldMk cId="2339547143" sldId="304"/>
            <ac:spMk id="4" creationId="{959ABB14-9557-0649-C6BC-85F5F18446A2}"/>
          </ac:spMkLst>
        </pc:spChg>
      </pc:sldChg>
      <pc:sldChg chg="del">
        <pc:chgData name="Schneekloth,Joel" userId="2f339e43-0c90-4b92-86ed-052f400bea39" providerId="ADAL" clId="{161B956B-16CA-4F11-B568-D891387F20BE}" dt="2023-09-18T00:58:43.473" v="1747" actId="47"/>
        <pc:sldMkLst>
          <pc:docMk/>
          <pc:sldMk cId="1770726002" sldId="305"/>
        </pc:sldMkLst>
      </pc:sldChg>
      <pc:sldChg chg="modSp mod modAnim">
        <pc:chgData name="Schneekloth,Joel" userId="2f339e43-0c90-4b92-86ed-052f400bea39" providerId="ADAL" clId="{161B956B-16CA-4F11-B568-D891387F20BE}" dt="2023-09-18T01:30:00.520" v="2006" actId="20577"/>
        <pc:sldMkLst>
          <pc:docMk/>
          <pc:sldMk cId="964868009" sldId="306"/>
        </pc:sldMkLst>
        <pc:spChg chg="mod">
          <ac:chgData name="Schneekloth,Joel" userId="2f339e43-0c90-4b92-86ed-052f400bea39" providerId="ADAL" clId="{161B956B-16CA-4F11-B568-D891387F20BE}" dt="2023-09-15T19:08:58.726" v="144" actId="20577"/>
          <ac:spMkLst>
            <pc:docMk/>
            <pc:sldMk cId="964868009" sldId="306"/>
            <ac:spMk id="2" creationId="{83AC4AB3-6CDB-118F-FA55-94F6194B73DF}"/>
          </ac:spMkLst>
        </pc:spChg>
        <pc:spChg chg="mod">
          <ac:chgData name="Schneekloth,Joel" userId="2f339e43-0c90-4b92-86ed-052f400bea39" providerId="ADAL" clId="{161B956B-16CA-4F11-B568-D891387F20BE}" dt="2023-09-18T01:30:00.520" v="2006" actId="20577"/>
          <ac:spMkLst>
            <pc:docMk/>
            <pc:sldMk cId="964868009" sldId="306"/>
            <ac:spMk id="3" creationId="{5AA06E95-24D3-1013-22F3-F4C414761DA6}"/>
          </ac:spMkLst>
        </pc:spChg>
      </pc:sldChg>
      <pc:sldChg chg="del">
        <pc:chgData name="Schneekloth,Joel" userId="2f339e43-0c90-4b92-86ed-052f400bea39" providerId="ADAL" clId="{161B956B-16CA-4F11-B568-D891387F20BE}" dt="2023-09-18T00:58:43.473" v="1747" actId="47"/>
        <pc:sldMkLst>
          <pc:docMk/>
          <pc:sldMk cId="1446628729" sldId="307"/>
        </pc:sldMkLst>
      </pc:sldChg>
      <pc:sldChg chg="del">
        <pc:chgData name="Schneekloth,Joel" userId="2f339e43-0c90-4b92-86ed-052f400bea39" providerId="ADAL" clId="{161B956B-16CA-4F11-B568-D891387F20BE}" dt="2023-09-18T00:58:43.473" v="1747" actId="47"/>
        <pc:sldMkLst>
          <pc:docMk/>
          <pc:sldMk cId="3012736796" sldId="315"/>
        </pc:sldMkLst>
      </pc:sldChg>
      <pc:sldChg chg="del">
        <pc:chgData name="Schneekloth,Joel" userId="2f339e43-0c90-4b92-86ed-052f400bea39" providerId="ADAL" clId="{161B956B-16CA-4F11-B568-D891387F20BE}" dt="2023-09-18T00:58:43.473" v="1747" actId="47"/>
        <pc:sldMkLst>
          <pc:docMk/>
          <pc:sldMk cId="2226434174" sldId="323"/>
        </pc:sldMkLst>
      </pc:sldChg>
      <pc:sldChg chg="del">
        <pc:chgData name="Schneekloth,Joel" userId="2f339e43-0c90-4b92-86ed-052f400bea39" providerId="ADAL" clId="{161B956B-16CA-4F11-B568-D891387F20BE}" dt="2023-09-18T00:58:43.473" v="1747" actId="47"/>
        <pc:sldMkLst>
          <pc:docMk/>
          <pc:sldMk cId="2819062512" sldId="329"/>
        </pc:sldMkLst>
      </pc:sldChg>
      <pc:sldChg chg="del">
        <pc:chgData name="Schneekloth,Joel" userId="2f339e43-0c90-4b92-86ed-052f400bea39" providerId="ADAL" clId="{161B956B-16CA-4F11-B568-D891387F20BE}" dt="2023-09-18T00:58:43.473" v="1747" actId="47"/>
        <pc:sldMkLst>
          <pc:docMk/>
          <pc:sldMk cId="4176607468" sldId="330"/>
        </pc:sldMkLst>
      </pc:sldChg>
      <pc:sldChg chg="del">
        <pc:chgData name="Schneekloth,Joel" userId="2f339e43-0c90-4b92-86ed-052f400bea39" providerId="ADAL" clId="{161B956B-16CA-4F11-B568-D891387F20BE}" dt="2023-09-18T00:58:43.473" v="1747" actId="47"/>
        <pc:sldMkLst>
          <pc:docMk/>
          <pc:sldMk cId="2857116625" sldId="338"/>
        </pc:sldMkLst>
      </pc:sldChg>
      <pc:sldChg chg="del">
        <pc:chgData name="Schneekloth,Joel" userId="2f339e43-0c90-4b92-86ed-052f400bea39" providerId="ADAL" clId="{161B956B-16CA-4F11-B568-D891387F20BE}" dt="2023-09-18T00:58:43.473" v="1747" actId="47"/>
        <pc:sldMkLst>
          <pc:docMk/>
          <pc:sldMk cId="217362363" sldId="339"/>
        </pc:sldMkLst>
      </pc:sldChg>
      <pc:sldChg chg="del">
        <pc:chgData name="Schneekloth,Joel" userId="2f339e43-0c90-4b92-86ed-052f400bea39" providerId="ADAL" clId="{161B956B-16CA-4F11-B568-D891387F20BE}" dt="2023-09-18T00:58:43.473" v="1747" actId="47"/>
        <pc:sldMkLst>
          <pc:docMk/>
          <pc:sldMk cId="1138287978" sldId="340"/>
        </pc:sldMkLst>
      </pc:sldChg>
      <pc:sldChg chg="del">
        <pc:chgData name="Schneekloth,Joel" userId="2f339e43-0c90-4b92-86ed-052f400bea39" providerId="ADAL" clId="{161B956B-16CA-4F11-B568-D891387F20BE}" dt="2023-09-18T00:58:43.473" v="1747" actId="47"/>
        <pc:sldMkLst>
          <pc:docMk/>
          <pc:sldMk cId="434953971" sldId="341"/>
        </pc:sldMkLst>
      </pc:sldChg>
      <pc:sldChg chg="del">
        <pc:chgData name="Schneekloth,Joel" userId="2f339e43-0c90-4b92-86ed-052f400bea39" providerId="ADAL" clId="{161B956B-16CA-4F11-B568-D891387F20BE}" dt="2023-09-18T00:58:43.473" v="1747" actId="47"/>
        <pc:sldMkLst>
          <pc:docMk/>
          <pc:sldMk cId="3895338462" sldId="342"/>
        </pc:sldMkLst>
      </pc:sldChg>
      <pc:sldChg chg="new del">
        <pc:chgData name="Schneekloth,Joel" userId="2f339e43-0c90-4b92-86ed-052f400bea39" providerId="ADAL" clId="{161B956B-16CA-4F11-B568-D891387F20BE}" dt="2023-09-15T20:40:16.744" v="400" actId="47"/>
        <pc:sldMkLst>
          <pc:docMk/>
          <pc:sldMk cId="3143232346" sldId="344"/>
        </pc:sldMkLst>
      </pc:sldChg>
      <pc:sldChg chg="addSp delSp modSp new mod">
        <pc:chgData name="Schneekloth,Joel" userId="2f339e43-0c90-4b92-86ed-052f400bea39" providerId="ADAL" clId="{161B956B-16CA-4F11-B568-D891387F20BE}" dt="2023-09-15T19:08:26.441" v="107" actId="1035"/>
        <pc:sldMkLst>
          <pc:docMk/>
          <pc:sldMk cId="2114826371" sldId="345"/>
        </pc:sldMkLst>
        <pc:spChg chg="del">
          <ac:chgData name="Schneekloth,Joel" userId="2f339e43-0c90-4b92-86ed-052f400bea39" providerId="ADAL" clId="{161B956B-16CA-4F11-B568-D891387F20BE}" dt="2023-09-15T19:07:19.559" v="60" actId="478"/>
          <ac:spMkLst>
            <pc:docMk/>
            <pc:sldMk cId="2114826371" sldId="345"/>
            <ac:spMk id="2" creationId="{93D00A28-114F-68A6-2D25-7E9F7A846DF1}"/>
          </ac:spMkLst>
        </pc:spChg>
        <pc:spChg chg="del">
          <ac:chgData name="Schneekloth,Joel" userId="2f339e43-0c90-4b92-86ed-052f400bea39" providerId="ADAL" clId="{161B956B-16CA-4F11-B568-D891387F20BE}" dt="2023-09-15T19:07:21.250" v="61" actId="478"/>
          <ac:spMkLst>
            <pc:docMk/>
            <pc:sldMk cId="2114826371" sldId="345"/>
            <ac:spMk id="3" creationId="{C73B8B63-C3D7-2A23-033A-B865DD5C9405}"/>
          </ac:spMkLst>
        </pc:spChg>
        <pc:spChg chg="add mod">
          <ac:chgData name="Schneekloth,Joel" userId="2f339e43-0c90-4b92-86ed-052f400bea39" providerId="ADAL" clId="{161B956B-16CA-4F11-B568-D891387F20BE}" dt="2023-09-15T19:08:26.441" v="107" actId="1035"/>
          <ac:spMkLst>
            <pc:docMk/>
            <pc:sldMk cId="2114826371" sldId="345"/>
            <ac:spMk id="4" creationId="{E10C4CB6-1D8A-0C23-414C-EF876A8D321E}"/>
          </ac:spMkLst>
        </pc:spChg>
        <pc:picChg chg="add mod">
          <ac:chgData name="Schneekloth,Joel" userId="2f339e43-0c90-4b92-86ed-052f400bea39" providerId="ADAL" clId="{161B956B-16CA-4F11-B568-D891387F20BE}" dt="2023-09-15T19:07:30.966" v="64" actId="14100"/>
          <ac:picMkLst>
            <pc:docMk/>
            <pc:sldMk cId="2114826371" sldId="345"/>
            <ac:picMk id="1026" creationId="{8C79F3B2-970D-CEF8-113B-4BEDC541DF64}"/>
          </ac:picMkLst>
        </pc:picChg>
      </pc:sldChg>
      <pc:sldChg chg="addSp delSp modSp new mod ord modAnim">
        <pc:chgData name="Schneekloth,Joel" userId="2f339e43-0c90-4b92-86ed-052f400bea39" providerId="ADAL" clId="{161B956B-16CA-4F11-B568-D891387F20BE}" dt="2023-09-15T21:14:15.817" v="1466"/>
        <pc:sldMkLst>
          <pc:docMk/>
          <pc:sldMk cId="2383292153" sldId="346"/>
        </pc:sldMkLst>
        <pc:spChg chg="mod">
          <ac:chgData name="Schneekloth,Joel" userId="2f339e43-0c90-4b92-86ed-052f400bea39" providerId="ADAL" clId="{161B956B-16CA-4F11-B568-D891387F20BE}" dt="2023-09-15T20:49:46.082" v="1322" actId="20577"/>
          <ac:spMkLst>
            <pc:docMk/>
            <pc:sldMk cId="2383292153" sldId="346"/>
            <ac:spMk id="2" creationId="{A4F01A78-970D-F568-3AFB-19F276A54762}"/>
          </ac:spMkLst>
        </pc:spChg>
        <pc:spChg chg="del">
          <ac:chgData name="Schneekloth,Joel" userId="2f339e43-0c90-4b92-86ed-052f400bea39" providerId="ADAL" clId="{161B956B-16CA-4F11-B568-D891387F20BE}" dt="2023-09-15T20:42:42.622" v="463" actId="478"/>
          <ac:spMkLst>
            <pc:docMk/>
            <pc:sldMk cId="2383292153" sldId="346"/>
            <ac:spMk id="3" creationId="{B1EB14F1-5D44-C059-F933-FFEEFF790697}"/>
          </ac:spMkLst>
        </pc:spChg>
        <pc:spChg chg="add mod">
          <ac:chgData name="Schneekloth,Joel" userId="2f339e43-0c90-4b92-86ed-052f400bea39" providerId="ADAL" clId="{161B956B-16CA-4F11-B568-D891387F20BE}" dt="2023-09-15T20:50:58.342" v="1335" actId="164"/>
          <ac:spMkLst>
            <pc:docMk/>
            <pc:sldMk cId="2383292153" sldId="346"/>
            <ac:spMk id="9" creationId="{B05BFDCD-E8A1-6377-8227-3ED3A696C513}"/>
          </ac:spMkLst>
        </pc:spChg>
        <pc:spChg chg="add mod">
          <ac:chgData name="Schneekloth,Joel" userId="2f339e43-0c90-4b92-86ed-052f400bea39" providerId="ADAL" clId="{161B956B-16CA-4F11-B568-D891387F20BE}" dt="2023-09-15T21:09:29.933" v="1444" actId="6549"/>
          <ac:spMkLst>
            <pc:docMk/>
            <pc:sldMk cId="2383292153" sldId="346"/>
            <ac:spMk id="16" creationId="{6A731757-C0F7-D314-4FBE-34A74B8092E9}"/>
          </ac:spMkLst>
        </pc:spChg>
        <pc:spChg chg="add mod">
          <ac:chgData name="Schneekloth,Joel" userId="2f339e43-0c90-4b92-86ed-052f400bea39" providerId="ADAL" clId="{161B956B-16CA-4F11-B568-D891387F20BE}" dt="2023-09-15T20:53:26.892" v="1339" actId="164"/>
          <ac:spMkLst>
            <pc:docMk/>
            <pc:sldMk cId="2383292153" sldId="346"/>
            <ac:spMk id="21" creationId="{F8040793-6FB7-9F50-9528-6D11731E9D8F}"/>
          </ac:spMkLst>
        </pc:spChg>
        <pc:spChg chg="add mod">
          <ac:chgData name="Schneekloth,Joel" userId="2f339e43-0c90-4b92-86ed-052f400bea39" providerId="ADAL" clId="{161B956B-16CA-4F11-B568-D891387F20BE}" dt="2023-09-15T20:53:26.892" v="1339" actId="164"/>
          <ac:spMkLst>
            <pc:docMk/>
            <pc:sldMk cId="2383292153" sldId="346"/>
            <ac:spMk id="25" creationId="{6B4413E4-A75B-A8F2-8FD5-C39D3178C994}"/>
          </ac:spMkLst>
        </pc:spChg>
        <pc:spChg chg="add mod">
          <ac:chgData name="Schneekloth,Joel" userId="2f339e43-0c90-4b92-86ed-052f400bea39" providerId="ADAL" clId="{161B956B-16CA-4F11-B568-D891387F20BE}" dt="2023-09-15T21:08:00.021" v="1432"/>
          <ac:spMkLst>
            <pc:docMk/>
            <pc:sldMk cId="2383292153" sldId="346"/>
            <ac:spMk id="29" creationId="{CA9E9D25-C52D-3B6A-0064-E8696A47BE18}"/>
          </ac:spMkLst>
        </pc:spChg>
        <pc:spChg chg="add mod">
          <ac:chgData name="Schneekloth,Joel" userId="2f339e43-0c90-4b92-86ed-052f400bea39" providerId="ADAL" clId="{161B956B-16CA-4F11-B568-D891387F20BE}" dt="2023-09-15T21:08:00.021" v="1432"/>
          <ac:spMkLst>
            <pc:docMk/>
            <pc:sldMk cId="2383292153" sldId="346"/>
            <ac:spMk id="30" creationId="{4FB3F6F0-C9F1-66B9-903F-AC3FDD3066C3}"/>
          </ac:spMkLst>
        </pc:spChg>
        <pc:grpChg chg="add mod">
          <ac:chgData name="Schneekloth,Joel" userId="2f339e43-0c90-4b92-86ed-052f400bea39" providerId="ADAL" clId="{161B956B-16CA-4F11-B568-D891387F20BE}" dt="2023-09-15T20:50:58.342" v="1335" actId="164"/>
          <ac:grpSpMkLst>
            <pc:docMk/>
            <pc:sldMk cId="2383292153" sldId="346"/>
            <ac:grpSpMk id="26" creationId="{26973BDF-20B9-DAD3-8A3A-574282E76CC5}"/>
          </ac:grpSpMkLst>
        </pc:grpChg>
        <pc:grpChg chg="add mod">
          <ac:chgData name="Schneekloth,Joel" userId="2f339e43-0c90-4b92-86ed-052f400bea39" providerId="ADAL" clId="{161B956B-16CA-4F11-B568-D891387F20BE}" dt="2023-09-15T20:53:26.892" v="1339" actId="164"/>
          <ac:grpSpMkLst>
            <pc:docMk/>
            <pc:sldMk cId="2383292153" sldId="346"/>
            <ac:grpSpMk id="27" creationId="{B6EB88A2-8B51-1765-ED36-8FE24AE484F1}"/>
          </ac:grpSpMkLst>
        </pc:grpChg>
        <pc:cxnChg chg="add mod">
          <ac:chgData name="Schneekloth,Joel" userId="2f339e43-0c90-4b92-86ed-052f400bea39" providerId="ADAL" clId="{161B956B-16CA-4F11-B568-D891387F20BE}" dt="2023-09-15T20:50:58.342" v="1335" actId="164"/>
          <ac:cxnSpMkLst>
            <pc:docMk/>
            <pc:sldMk cId="2383292153" sldId="346"/>
            <ac:cxnSpMk id="5" creationId="{CFC772EA-2EF8-946F-B5BB-B3BED6A04BC3}"/>
          </ac:cxnSpMkLst>
        </pc:cxnChg>
        <pc:cxnChg chg="add mod">
          <ac:chgData name="Schneekloth,Joel" userId="2f339e43-0c90-4b92-86ed-052f400bea39" providerId="ADAL" clId="{161B956B-16CA-4F11-B568-D891387F20BE}" dt="2023-09-15T20:50:58.342" v="1335" actId="164"/>
          <ac:cxnSpMkLst>
            <pc:docMk/>
            <pc:sldMk cId="2383292153" sldId="346"/>
            <ac:cxnSpMk id="6" creationId="{1B3A69F3-EEF5-981C-2582-8EA57B650028}"/>
          </ac:cxnSpMkLst>
        </pc:cxnChg>
        <pc:cxnChg chg="add mod">
          <ac:chgData name="Schneekloth,Joel" userId="2f339e43-0c90-4b92-86ed-052f400bea39" providerId="ADAL" clId="{161B956B-16CA-4F11-B568-D891387F20BE}" dt="2023-09-15T20:50:58.342" v="1335" actId="164"/>
          <ac:cxnSpMkLst>
            <pc:docMk/>
            <pc:sldMk cId="2383292153" sldId="346"/>
            <ac:cxnSpMk id="7" creationId="{1CFCB6D3-E680-C296-573F-395D2C557C27}"/>
          </ac:cxnSpMkLst>
        </pc:cxnChg>
        <pc:cxnChg chg="add mod">
          <ac:chgData name="Schneekloth,Joel" userId="2f339e43-0c90-4b92-86ed-052f400bea39" providerId="ADAL" clId="{161B956B-16CA-4F11-B568-D891387F20BE}" dt="2023-09-15T20:50:58.342" v="1335" actId="164"/>
          <ac:cxnSpMkLst>
            <pc:docMk/>
            <pc:sldMk cId="2383292153" sldId="346"/>
            <ac:cxnSpMk id="8" creationId="{F5545D22-2D6B-6D1E-60A1-9CB5FD67EFDB}"/>
          </ac:cxnSpMkLst>
        </pc:cxnChg>
        <pc:cxnChg chg="add del">
          <ac:chgData name="Schneekloth,Joel" userId="2f339e43-0c90-4b92-86ed-052f400bea39" providerId="ADAL" clId="{161B956B-16CA-4F11-B568-D891387F20BE}" dt="2023-09-15T20:47:22.803" v="1060" actId="478"/>
          <ac:cxnSpMkLst>
            <pc:docMk/>
            <pc:sldMk cId="2383292153" sldId="346"/>
            <ac:cxnSpMk id="11" creationId="{83069DEE-ADA6-2B40-7813-419B2D6BA900}"/>
          </ac:cxnSpMkLst>
        </pc:cxnChg>
        <pc:cxnChg chg="add mod">
          <ac:chgData name="Schneekloth,Joel" userId="2f339e43-0c90-4b92-86ed-052f400bea39" providerId="ADAL" clId="{161B956B-16CA-4F11-B568-D891387F20BE}" dt="2023-09-15T20:50:58.342" v="1335" actId="164"/>
          <ac:cxnSpMkLst>
            <pc:docMk/>
            <pc:sldMk cId="2383292153" sldId="346"/>
            <ac:cxnSpMk id="13" creationId="{89E943AE-1B9F-029B-6B45-12DDBCA54DDC}"/>
          </ac:cxnSpMkLst>
        </pc:cxnChg>
        <pc:cxnChg chg="add mod">
          <ac:chgData name="Schneekloth,Joel" userId="2f339e43-0c90-4b92-86ed-052f400bea39" providerId="ADAL" clId="{161B956B-16CA-4F11-B568-D891387F20BE}" dt="2023-09-15T20:50:58.342" v="1335" actId="164"/>
          <ac:cxnSpMkLst>
            <pc:docMk/>
            <pc:sldMk cId="2383292153" sldId="346"/>
            <ac:cxnSpMk id="14" creationId="{8D4974B0-2638-0944-AFB0-EEEFD04E7BDB}"/>
          </ac:cxnSpMkLst>
        </pc:cxnChg>
        <pc:cxnChg chg="add mod">
          <ac:chgData name="Schneekloth,Joel" userId="2f339e43-0c90-4b92-86ed-052f400bea39" providerId="ADAL" clId="{161B956B-16CA-4F11-B568-D891387F20BE}" dt="2023-09-15T20:50:58.342" v="1335" actId="164"/>
          <ac:cxnSpMkLst>
            <pc:docMk/>
            <pc:sldMk cId="2383292153" sldId="346"/>
            <ac:cxnSpMk id="15" creationId="{2F8A5B0D-F0CE-8E63-AE14-B02821FB73AA}"/>
          </ac:cxnSpMkLst>
        </pc:cxnChg>
        <pc:cxnChg chg="add mod">
          <ac:chgData name="Schneekloth,Joel" userId="2f339e43-0c90-4b92-86ed-052f400bea39" providerId="ADAL" clId="{161B956B-16CA-4F11-B568-D891387F20BE}" dt="2023-09-15T20:53:26.892" v="1339" actId="164"/>
          <ac:cxnSpMkLst>
            <pc:docMk/>
            <pc:sldMk cId="2383292153" sldId="346"/>
            <ac:cxnSpMk id="17" creationId="{3233EF20-6BD5-BD3D-8E2B-B2C21C50527E}"/>
          </ac:cxnSpMkLst>
        </pc:cxnChg>
        <pc:cxnChg chg="add mod">
          <ac:chgData name="Schneekloth,Joel" userId="2f339e43-0c90-4b92-86ed-052f400bea39" providerId="ADAL" clId="{161B956B-16CA-4F11-B568-D891387F20BE}" dt="2023-09-15T20:53:26.892" v="1339" actId="164"/>
          <ac:cxnSpMkLst>
            <pc:docMk/>
            <pc:sldMk cId="2383292153" sldId="346"/>
            <ac:cxnSpMk id="18" creationId="{291E2E90-68E9-6ED4-31AC-85C2581F93BF}"/>
          </ac:cxnSpMkLst>
        </pc:cxnChg>
        <pc:cxnChg chg="add mod">
          <ac:chgData name="Schneekloth,Joel" userId="2f339e43-0c90-4b92-86ed-052f400bea39" providerId="ADAL" clId="{161B956B-16CA-4F11-B568-D891387F20BE}" dt="2023-09-15T20:53:26.892" v="1339" actId="164"/>
          <ac:cxnSpMkLst>
            <pc:docMk/>
            <pc:sldMk cId="2383292153" sldId="346"/>
            <ac:cxnSpMk id="19" creationId="{D84B4189-4BA6-D38A-6FA4-70B3CE867591}"/>
          </ac:cxnSpMkLst>
        </pc:cxnChg>
        <pc:cxnChg chg="add mod">
          <ac:chgData name="Schneekloth,Joel" userId="2f339e43-0c90-4b92-86ed-052f400bea39" providerId="ADAL" clId="{161B956B-16CA-4F11-B568-D891387F20BE}" dt="2023-09-15T20:53:26.892" v="1339" actId="164"/>
          <ac:cxnSpMkLst>
            <pc:docMk/>
            <pc:sldMk cId="2383292153" sldId="346"/>
            <ac:cxnSpMk id="20" creationId="{EF184C41-0F83-3579-CAA8-52ABE1556DAE}"/>
          </ac:cxnSpMkLst>
        </pc:cxnChg>
        <pc:cxnChg chg="add mod">
          <ac:chgData name="Schneekloth,Joel" userId="2f339e43-0c90-4b92-86ed-052f400bea39" providerId="ADAL" clId="{161B956B-16CA-4F11-B568-D891387F20BE}" dt="2023-09-15T20:53:26.892" v="1339" actId="164"/>
          <ac:cxnSpMkLst>
            <pc:docMk/>
            <pc:sldMk cId="2383292153" sldId="346"/>
            <ac:cxnSpMk id="22" creationId="{06D07849-2041-861D-CD15-0AAA36728000}"/>
          </ac:cxnSpMkLst>
        </pc:cxnChg>
        <pc:cxnChg chg="add mod">
          <ac:chgData name="Schneekloth,Joel" userId="2f339e43-0c90-4b92-86ed-052f400bea39" providerId="ADAL" clId="{161B956B-16CA-4F11-B568-D891387F20BE}" dt="2023-09-15T20:53:26.892" v="1339" actId="164"/>
          <ac:cxnSpMkLst>
            <pc:docMk/>
            <pc:sldMk cId="2383292153" sldId="346"/>
            <ac:cxnSpMk id="23" creationId="{E1C42048-99C1-EFFA-D8F1-DD7D9A21CCF6}"/>
          </ac:cxnSpMkLst>
        </pc:cxnChg>
        <pc:cxnChg chg="add mod">
          <ac:chgData name="Schneekloth,Joel" userId="2f339e43-0c90-4b92-86ed-052f400bea39" providerId="ADAL" clId="{161B956B-16CA-4F11-B568-D891387F20BE}" dt="2023-09-15T20:53:26.892" v="1339" actId="164"/>
          <ac:cxnSpMkLst>
            <pc:docMk/>
            <pc:sldMk cId="2383292153" sldId="346"/>
            <ac:cxnSpMk id="24" creationId="{8E906266-49BD-80E9-8FB6-1B50F1F23155}"/>
          </ac:cxnSpMkLst>
        </pc:cxnChg>
        <pc:cxnChg chg="add del mod">
          <ac:chgData name="Schneekloth,Joel" userId="2f339e43-0c90-4b92-86ed-052f400bea39" providerId="ADAL" clId="{161B956B-16CA-4F11-B568-D891387F20BE}" dt="2023-09-15T21:08:11.380" v="1433" actId="21"/>
          <ac:cxnSpMkLst>
            <pc:docMk/>
            <pc:sldMk cId="2383292153" sldId="346"/>
            <ac:cxnSpMk id="28" creationId="{4A72097F-F819-E9FC-70C8-8D98B081B635}"/>
          </ac:cxnSpMkLst>
        </pc:cxnChg>
      </pc:sldChg>
      <pc:sldChg chg="addSp delSp modSp add mod ord modAnim">
        <pc:chgData name="Schneekloth,Joel" userId="2f339e43-0c90-4b92-86ed-052f400bea39" providerId="ADAL" clId="{161B956B-16CA-4F11-B568-D891387F20BE}" dt="2023-09-18T01:06:16.512" v="1825"/>
        <pc:sldMkLst>
          <pc:docMk/>
          <pc:sldMk cId="2345307306" sldId="347"/>
        </pc:sldMkLst>
        <pc:spChg chg="add del mod">
          <ac:chgData name="Schneekloth,Joel" userId="2f339e43-0c90-4b92-86ed-052f400bea39" providerId="ADAL" clId="{161B956B-16CA-4F11-B568-D891387F20BE}" dt="2023-09-15T21:07:32.418" v="1431" actId="21"/>
          <ac:spMkLst>
            <pc:docMk/>
            <pc:sldMk cId="2345307306" sldId="347"/>
            <ac:spMk id="3" creationId="{1A1234FB-8DE1-1594-C841-11FFB3BB3F9F}"/>
          </ac:spMkLst>
        </pc:spChg>
        <pc:spChg chg="add del mod">
          <ac:chgData name="Schneekloth,Joel" userId="2f339e43-0c90-4b92-86ed-052f400bea39" providerId="ADAL" clId="{161B956B-16CA-4F11-B568-D891387F20BE}" dt="2023-09-15T21:07:32.418" v="1431" actId="21"/>
          <ac:spMkLst>
            <pc:docMk/>
            <pc:sldMk cId="2345307306" sldId="347"/>
            <ac:spMk id="4" creationId="{2C30E072-8D25-C0B4-DE63-17FAD35BDEFF}"/>
          </ac:spMkLst>
        </pc:spChg>
        <pc:spChg chg="mod">
          <ac:chgData name="Schneekloth,Joel" userId="2f339e43-0c90-4b92-86ed-052f400bea39" providerId="ADAL" clId="{161B956B-16CA-4F11-B568-D891387F20BE}" dt="2023-09-18T01:06:00.342" v="1824" actId="164"/>
          <ac:spMkLst>
            <pc:docMk/>
            <pc:sldMk cId="2345307306" sldId="347"/>
            <ac:spMk id="21" creationId="{F8040793-6FB7-9F50-9528-6D11731E9D8F}"/>
          </ac:spMkLst>
        </pc:spChg>
        <pc:spChg chg="mod">
          <ac:chgData name="Schneekloth,Joel" userId="2f339e43-0c90-4b92-86ed-052f400bea39" providerId="ADAL" clId="{161B956B-16CA-4F11-B568-D891387F20BE}" dt="2023-09-18T01:06:00.342" v="1824" actId="164"/>
          <ac:spMkLst>
            <pc:docMk/>
            <pc:sldMk cId="2345307306" sldId="347"/>
            <ac:spMk id="25" creationId="{6B4413E4-A75B-A8F2-8FD5-C39D3178C994}"/>
          </ac:spMkLst>
        </pc:spChg>
        <pc:spChg chg="add mod">
          <ac:chgData name="Schneekloth,Joel" userId="2f339e43-0c90-4b92-86ed-052f400bea39" providerId="ADAL" clId="{161B956B-16CA-4F11-B568-D891387F20BE}" dt="2023-09-18T01:06:00.342" v="1824" actId="164"/>
          <ac:spMkLst>
            <pc:docMk/>
            <pc:sldMk cId="2345307306" sldId="347"/>
            <ac:spMk id="28" creationId="{37770704-35DC-6338-0370-81DEBA6693F2}"/>
          </ac:spMkLst>
        </pc:spChg>
        <pc:spChg chg="add mod">
          <ac:chgData name="Schneekloth,Joel" userId="2f339e43-0c90-4b92-86ed-052f400bea39" providerId="ADAL" clId="{161B956B-16CA-4F11-B568-D891387F20BE}" dt="2023-09-18T01:06:00.342" v="1824" actId="164"/>
          <ac:spMkLst>
            <pc:docMk/>
            <pc:sldMk cId="2345307306" sldId="347"/>
            <ac:spMk id="30" creationId="{186EA77C-0655-465B-9264-BB7FBA6AAA8F}"/>
          </ac:spMkLst>
        </pc:spChg>
        <pc:spChg chg="add mod">
          <ac:chgData name="Schneekloth,Joel" userId="2f339e43-0c90-4b92-86ed-052f400bea39" providerId="ADAL" clId="{161B956B-16CA-4F11-B568-D891387F20BE}" dt="2023-09-18T01:06:00.342" v="1824" actId="164"/>
          <ac:spMkLst>
            <pc:docMk/>
            <pc:sldMk cId="2345307306" sldId="347"/>
            <ac:spMk id="32" creationId="{78540F0F-921D-5086-AA74-5B8722E2E489}"/>
          </ac:spMkLst>
        </pc:spChg>
        <pc:spChg chg="add mod">
          <ac:chgData name="Schneekloth,Joel" userId="2f339e43-0c90-4b92-86ed-052f400bea39" providerId="ADAL" clId="{161B956B-16CA-4F11-B568-D891387F20BE}" dt="2023-09-18T01:05:42.540" v="1823" actId="164"/>
          <ac:spMkLst>
            <pc:docMk/>
            <pc:sldMk cId="2345307306" sldId="347"/>
            <ac:spMk id="37" creationId="{67A0DE3A-140A-0550-9CD8-E5E1122DEB79}"/>
          </ac:spMkLst>
        </pc:spChg>
        <pc:spChg chg="add mod">
          <ac:chgData name="Schneekloth,Joel" userId="2f339e43-0c90-4b92-86ed-052f400bea39" providerId="ADAL" clId="{161B956B-16CA-4F11-B568-D891387F20BE}" dt="2023-09-18T01:05:42.540" v="1823" actId="164"/>
          <ac:spMkLst>
            <pc:docMk/>
            <pc:sldMk cId="2345307306" sldId="347"/>
            <ac:spMk id="40" creationId="{8FD9F55C-1AAF-86B1-EB0C-9BCD2399E5D2}"/>
          </ac:spMkLst>
        </pc:spChg>
        <pc:spChg chg="add del mod">
          <ac:chgData name="Schneekloth,Joel" userId="2f339e43-0c90-4b92-86ed-052f400bea39" providerId="ADAL" clId="{161B956B-16CA-4F11-B568-D891387F20BE}" dt="2023-09-15T21:17:51.827" v="1712" actId="478"/>
          <ac:spMkLst>
            <pc:docMk/>
            <pc:sldMk cId="2345307306" sldId="347"/>
            <ac:spMk id="43" creationId="{09BD1BF7-6318-7DEB-FD6C-448B3B0AAB80}"/>
          </ac:spMkLst>
        </pc:spChg>
        <pc:spChg chg="add del mod">
          <ac:chgData name="Schneekloth,Joel" userId="2f339e43-0c90-4b92-86ed-052f400bea39" providerId="ADAL" clId="{161B956B-16CA-4F11-B568-D891387F20BE}" dt="2023-09-15T21:17:57.098" v="1715" actId="478"/>
          <ac:spMkLst>
            <pc:docMk/>
            <pc:sldMk cId="2345307306" sldId="347"/>
            <ac:spMk id="45" creationId="{D2398239-BFD2-97FA-AE67-6AC106964475}"/>
          </ac:spMkLst>
        </pc:spChg>
        <pc:spChg chg="add del mod">
          <ac:chgData name="Schneekloth,Joel" userId="2f339e43-0c90-4b92-86ed-052f400bea39" providerId="ADAL" clId="{161B956B-16CA-4F11-B568-D891387F20BE}" dt="2023-09-15T21:18:00.468" v="1717" actId="478"/>
          <ac:spMkLst>
            <pc:docMk/>
            <pc:sldMk cId="2345307306" sldId="347"/>
            <ac:spMk id="47" creationId="{6D2FBA1A-56F7-6B25-3DBC-AF1B81096661}"/>
          </ac:spMkLst>
        </pc:spChg>
        <pc:grpChg chg="add mod">
          <ac:chgData name="Schneekloth,Joel" userId="2f339e43-0c90-4b92-86ed-052f400bea39" providerId="ADAL" clId="{161B956B-16CA-4F11-B568-D891387F20BE}" dt="2023-09-18T01:05:42.540" v="1823" actId="164"/>
          <ac:grpSpMkLst>
            <pc:docMk/>
            <pc:sldMk cId="2345307306" sldId="347"/>
            <ac:grpSpMk id="3" creationId="{EC933645-411C-8256-5FB3-E6604FD74CFD}"/>
          </ac:grpSpMkLst>
        </pc:grpChg>
        <pc:grpChg chg="add mod">
          <ac:chgData name="Schneekloth,Joel" userId="2f339e43-0c90-4b92-86ed-052f400bea39" providerId="ADAL" clId="{161B956B-16CA-4F11-B568-D891387F20BE}" dt="2023-09-18T01:06:00.342" v="1824" actId="164"/>
          <ac:grpSpMkLst>
            <pc:docMk/>
            <pc:sldMk cId="2345307306" sldId="347"/>
            <ac:grpSpMk id="4" creationId="{83276236-7EAD-A82F-CDB7-3DC6E8FC3482}"/>
          </ac:grpSpMkLst>
        </pc:grpChg>
        <pc:grpChg chg="del">
          <ac:chgData name="Schneekloth,Joel" userId="2f339e43-0c90-4b92-86ed-052f400bea39" providerId="ADAL" clId="{161B956B-16CA-4F11-B568-D891387F20BE}" dt="2023-09-15T21:17:02.330" v="1598" actId="478"/>
          <ac:grpSpMkLst>
            <pc:docMk/>
            <pc:sldMk cId="2345307306" sldId="347"/>
            <ac:grpSpMk id="26" creationId="{26973BDF-20B9-DAD3-8A3A-574282E76CC5}"/>
          </ac:grpSpMkLst>
        </pc:grpChg>
        <pc:cxnChg chg="add mod">
          <ac:chgData name="Schneekloth,Joel" userId="2f339e43-0c90-4b92-86ed-052f400bea39" providerId="ADAL" clId="{161B956B-16CA-4F11-B568-D891387F20BE}" dt="2023-09-18T01:06:00.342" v="1824" actId="164"/>
          <ac:cxnSpMkLst>
            <pc:docMk/>
            <pc:sldMk cId="2345307306" sldId="347"/>
            <ac:cxnSpMk id="10" creationId="{55054510-F02E-BC9B-3EE8-E81B08EAEC6A}"/>
          </ac:cxnSpMkLst>
        </pc:cxnChg>
        <pc:cxnChg chg="add mod">
          <ac:chgData name="Schneekloth,Joel" userId="2f339e43-0c90-4b92-86ed-052f400bea39" providerId="ADAL" clId="{161B956B-16CA-4F11-B568-D891387F20BE}" dt="2023-09-18T01:06:00.342" v="1824" actId="164"/>
          <ac:cxnSpMkLst>
            <pc:docMk/>
            <pc:sldMk cId="2345307306" sldId="347"/>
            <ac:cxnSpMk id="12" creationId="{5FD09EF7-5A52-B65E-CD67-C389E1E893C8}"/>
          </ac:cxnSpMkLst>
        </pc:cxnChg>
        <pc:cxnChg chg="mod">
          <ac:chgData name="Schneekloth,Joel" userId="2f339e43-0c90-4b92-86ed-052f400bea39" providerId="ADAL" clId="{161B956B-16CA-4F11-B568-D891387F20BE}" dt="2023-09-18T01:06:00.342" v="1824" actId="164"/>
          <ac:cxnSpMkLst>
            <pc:docMk/>
            <pc:sldMk cId="2345307306" sldId="347"/>
            <ac:cxnSpMk id="17" creationId="{3233EF20-6BD5-BD3D-8E2B-B2C21C50527E}"/>
          </ac:cxnSpMkLst>
        </pc:cxnChg>
        <pc:cxnChg chg="mod">
          <ac:chgData name="Schneekloth,Joel" userId="2f339e43-0c90-4b92-86ed-052f400bea39" providerId="ADAL" clId="{161B956B-16CA-4F11-B568-D891387F20BE}" dt="2023-09-18T01:06:00.342" v="1824" actId="164"/>
          <ac:cxnSpMkLst>
            <pc:docMk/>
            <pc:sldMk cId="2345307306" sldId="347"/>
            <ac:cxnSpMk id="18" creationId="{291E2E90-68E9-6ED4-31AC-85C2581F93BF}"/>
          </ac:cxnSpMkLst>
        </pc:cxnChg>
        <pc:cxnChg chg="mod">
          <ac:chgData name="Schneekloth,Joel" userId="2f339e43-0c90-4b92-86ed-052f400bea39" providerId="ADAL" clId="{161B956B-16CA-4F11-B568-D891387F20BE}" dt="2023-09-18T01:06:00.342" v="1824" actId="164"/>
          <ac:cxnSpMkLst>
            <pc:docMk/>
            <pc:sldMk cId="2345307306" sldId="347"/>
            <ac:cxnSpMk id="19" creationId="{D84B4189-4BA6-D38A-6FA4-70B3CE867591}"/>
          </ac:cxnSpMkLst>
        </pc:cxnChg>
        <pc:cxnChg chg="add del mod">
          <ac:chgData name="Schneekloth,Joel" userId="2f339e43-0c90-4b92-86ed-052f400bea39" providerId="ADAL" clId="{161B956B-16CA-4F11-B568-D891387F20BE}" dt="2023-09-18T01:06:00.342" v="1824" actId="164"/>
          <ac:cxnSpMkLst>
            <pc:docMk/>
            <pc:sldMk cId="2345307306" sldId="347"/>
            <ac:cxnSpMk id="20" creationId="{EF184C41-0F83-3579-CAA8-52ABE1556DAE}"/>
          </ac:cxnSpMkLst>
        </pc:cxnChg>
        <pc:cxnChg chg="mod">
          <ac:chgData name="Schneekloth,Joel" userId="2f339e43-0c90-4b92-86ed-052f400bea39" providerId="ADAL" clId="{161B956B-16CA-4F11-B568-D891387F20BE}" dt="2023-09-18T01:06:00.342" v="1824" actId="164"/>
          <ac:cxnSpMkLst>
            <pc:docMk/>
            <pc:sldMk cId="2345307306" sldId="347"/>
            <ac:cxnSpMk id="22" creationId="{06D07849-2041-861D-CD15-0AAA36728000}"/>
          </ac:cxnSpMkLst>
        </pc:cxnChg>
        <pc:cxnChg chg="mod">
          <ac:chgData name="Schneekloth,Joel" userId="2f339e43-0c90-4b92-86ed-052f400bea39" providerId="ADAL" clId="{161B956B-16CA-4F11-B568-D891387F20BE}" dt="2023-09-18T01:06:00.342" v="1824" actId="164"/>
          <ac:cxnSpMkLst>
            <pc:docMk/>
            <pc:sldMk cId="2345307306" sldId="347"/>
            <ac:cxnSpMk id="23" creationId="{E1C42048-99C1-EFFA-D8F1-DD7D9A21CCF6}"/>
          </ac:cxnSpMkLst>
        </pc:cxnChg>
        <pc:cxnChg chg="add del">
          <ac:chgData name="Schneekloth,Joel" userId="2f339e43-0c90-4b92-86ed-052f400bea39" providerId="ADAL" clId="{161B956B-16CA-4F11-B568-D891387F20BE}" dt="2023-09-15T21:07:32.418" v="1431" actId="21"/>
          <ac:cxnSpMkLst>
            <pc:docMk/>
            <pc:sldMk cId="2345307306" sldId="347"/>
            <ac:cxnSpMk id="24" creationId="{8E906266-49BD-80E9-8FB6-1B50F1F23155}"/>
          </ac:cxnSpMkLst>
        </pc:cxnChg>
        <pc:cxnChg chg="add mod">
          <ac:chgData name="Schneekloth,Joel" userId="2f339e43-0c90-4b92-86ed-052f400bea39" providerId="ADAL" clId="{161B956B-16CA-4F11-B568-D891387F20BE}" dt="2023-09-18T01:06:00.342" v="1824" actId="164"/>
          <ac:cxnSpMkLst>
            <pc:docMk/>
            <pc:sldMk cId="2345307306" sldId="347"/>
            <ac:cxnSpMk id="29" creationId="{8E9505AA-46D9-1FE5-C90C-AD7A45810D43}"/>
          </ac:cxnSpMkLst>
        </pc:cxnChg>
        <pc:cxnChg chg="add mod">
          <ac:chgData name="Schneekloth,Joel" userId="2f339e43-0c90-4b92-86ed-052f400bea39" providerId="ADAL" clId="{161B956B-16CA-4F11-B568-D891387F20BE}" dt="2023-09-18T01:06:00.342" v="1824" actId="164"/>
          <ac:cxnSpMkLst>
            <pc:docMk/>
            <pc:sldMk cId="2345307306" sldId="347"/>
            <ac:cxnSpMk id="31" creationId="{609F663E-B19E-455F-E723-69BE69D7572E}"/>
          </ac:cxnSpMkLst>
        </pc:cxnChg>
        <pc:cxnChg chg="add mod">
          <ac:chgData name="Schneekloth,Joel" userId="2f339e43-0c90-4b92-86ed-052f400bea39" providerId="ADAL" clId="{161B956B-16CA-4F11-B568-D891387F20BE}" dt="2023-09-18T01:05:42.540" v="1823" actId="164"/>
          <ac:cxnSpMkLst>
            <pc:docMk/>
            <pc:sldMk cId="2345307306" sldId="347"/>
            <ac:cxnSpMk id="33" creationId="{EA37E90B-3959-4554-EEA6-E4D565DD7F00}"/>
          </ac:cxnSpMkLst>
        </pc:cxnChg>
        <pc:cxnChg chg="add mod">
          <ac:chgData name="Schneekloth,Joel" userId="2f339e43-0c90-4b92-86ed-052f400bea39" providerId="ADAL" clId="{161B956B-16CA-4F11-B568-D891387F20BE}" dt="2023-09-18T01:05:42.540" v="1823" actId="164"/>
          <ac:cxnSpMkLst>
            <pc:docMk/>
            <pc:sldMk cId="2345307306" sldId="347"/>
            <ac:cxnSpMk id="34" creationId="{130D13ED-D2E8-3DA4-7FDC-0832A485AEB0}"/>
          </ac:cxnSpMkLst>
        </pc:cxnChg>
        <pc:cxnChg chg="add mod">
          <ac:chgData name="Schneekloth,Joel" userId="2f339e43-0c90-4b92-86ed-052f400bea39" providerId="ADAL" clId="{161B956B-16CA-4F11-B568-D891387F20BE}" dt="2023-09-18T01:05:42.540" v="1823" actId="164"/>
          <ac:cxnSpMkLst>
            <pc:docMk/>
            <pc:sldMk cId="2345307306" sldId="347"/>
            <ac:cxnSpMk id="35" creationId="{EF99FA2B-7D6D-A569-963E-F949C61A2407}"/>
          </ac:cxnSpMkLst>
        </pc:cxnChg>
        <pc:cxnChg chg="add mod">
          <ac:chgData name="Schneekloth,Joel" userId="2f339e43-0c90-4b92-86ed-052f400bea39" providerId="ADAL" clId="{161B956B-16CA-4F11-B568-D891387F20BE}" dt="2023-09-18T01:05:42.540" v="1823" actId="164"/>
          <ac:cxnSpMkLst>
            <pc:docMk/>
            <pc:sldMk cId="2345307306" sldId="347"/>
            <ac:cxnSpMk id="36" creationId="{6C1F4B44-A61D-5582-C18E-1DB4FAE54E5F}"/>
          </ac:cxnSpMkLst>
        </pc:cxnChg>
        <pc:cxnChg chg="add mod">
          <ac:chgData name="Schneekloth,Joel" userId="2f339e43-0c90-4b92-86ed-052f400bea39" providerId="ADAL" clId="{161B956B-16CA-4F11-B568-D891387F20BE}" dt="2023-09-18T01:05:42.540" v="1823" actId="164"/>
          <ac:cxnSpMkLst>
            <pc:docMk/>
            <pc:sldMk cId="2345307306" sldId="347"/>
            <ac:cxnSpMk id="38" creationId="{AFBBC0D6-E0DB-8129-400F-34085E1F0B62}"/>
          </ac:cxnSpMkLst>
        </pc:cxnChg>
        <pc:cxnChg chg="add mod">
          <ac:chgData name="Schneekloth,Joel" userId="2f339e43-0c90-4b92-86ed-052f400bea39" providerId="ADAL" clId="{161B956B-16CA-4F11-B568-D891387F20BE}" dt="2023-09-18T01:05:42.540" v="1823" actId="164"/>
          <ac:cxnSpMkLst>
            <pc:docMk/>
            <pc:sldMk cId="2345307306" sldId="347"/>
            <ac:cxnSpMk id="39" creationId="{99F3C12F-5DC5-D4F1-1169-942F98B74024}"/>
          </ac:cxnSpMkLst>
        </pc:cxnChg>
        <pc:cxnChg chg="add mod">
          <ac:chgData name="Schneekloth,Joel" userId="2f339e43-0c90-4b92-86ed-052f400bea39" providerId="ADAL" clId="{161B956B-16CA-4F11-B568-D891387F20BE}" dt="2023-09-18T01:05:42.540" v="1823" actId="164"/>
          <ac:cxnSpMkLst>
            <pc:docMk/>
            <pc:sldMk cId="2345307306" sldId="347"/>
            <ac:cxnSpMk id="41" creationId="{9DEFD6E5-13A0-A935-BE3F-DD834E4029C0}"/>
          </ac:cxnSpMkLst>
        </pc:cxnChg>
        <pc:cxnChg chg="add del mod">
          <ac:chgData name="Schneekloth,Joel" userId="2f339e43-0c90-4b92-86ed-052f400bea39" providerId="ADAL" clId="{161B956B-16CA-4F11-B568-D891387F20BE}" dt="2023-09-15T21:17:53.023" v="1713" actId="478"/>
          <ac:cxnSpMkLst>
            <pc:docMk/>
            <pc:sldMk cId="2345307306" sldId="347"/>
            <ac:cxnSpMk id="42" creationId="{1A49772E-D381-9C8C-CEB8-03345136E0E9}"/>
          </ac:cxnSpMkLst>
        </pc:cxnChg>
        <pc:cxnChg chg="add del mod">
          <ac:chgData name="Schneekloth,Joel" userId="2f339e43-0c90-4b92-86ed-052f400bea39" providerId="ADAL" clId="{161B956B-16CA-4F11-B568-D891387F20BE}" dt="2023-09-15T21:17:58.334" v="1716" actId="478"/>
          <ac:cxnSpMkLst>
            <pc:docMk/>
            <pc:sldMk cId="2345307306" sldId="347"/>
            <ac:cxnSpMk id="44" creationId="{DBF1D08E-40DB-B2D7-D1B9-676182FA1D8F}"/>
          </ac:cxnSpMkLst>
        </pc:cxnChg>
        <pc:cxnChg chg="add del mod">
          <ac:chgData name="Schneekloth,Joel" userId="2f339e43-0c90-4b92-86ed-052f400bea39" providerId="ADAL" clId="{161B956B-16CA-4F11-B568-D891387F20BE}" dt="2023-09-15T21:18:01.608" v="1718" actId="478"/>
          <ac:cxnSpMkLst>
            <pc:docMk/>
            <pc:sldMk cId="2345307306" sldId="347"/>
            <ac:cxnSpMk id="46" creationId="{55A15009-08EB-CA99-E030-CF1C3EB9A17E}"/>
          </ac:cxnSpMkLst>
        </pc:cxnChg>
      </pc:sldChg>
      <pc:sldChg chg="modSp new mod">
        <pc:chgData name="Schneekloth,Joel" userId="2f339e43-0c90-4b92-86ed-052f400bea39" providerId="ADAL" clId="{161B956B-16CA-4F11-B568-D891387F20BE}" dt="2023-09-18T01:44:05.060" v="2763" actId="20577"/>
        <pc:sldMkLst>
          <pc:docMk/>
          <pc:sldMk cId="3396748935" sldId="348"/>
        </pc:sldMkLst>
        <pc:spChg chg="mod">
          <ac:chgData name="Schneekloth,Joel" userId="2f339e43-0c90-4b92-86ed-052f400bea39" providerId="ADAL" clId="{161B956B-16CA-4F11-B568-D891387F20BE}" dt="2023-09-18T01:30:13.721" v="2009" actId="113"/>
          <ac:spMkLst>
            <pc:docMk/>
            <pc:sldMk cId="3396748935" sldId="348"/>
            <ac:spMk id="2" creationId="{6144150A-0BA3-97AE-6FD7-5D03B1054710}"/>
          </ac:spMkLst>
        </pc:spChg>
        <pc:spChg chg="mod">
          <ac:chgData name="Schneekloth,Joel" userId="2f339e43-0c90-4b92-86ed-052f400bea39" providerId="ADAL" clId="{161B956B-16CA-4F11-B568-D891387F20BE}" dt="2023-09-18T01:44:05.060" v="2763" actId="20577"/>
          <ac:spMkLst>
            <pc:docMk/>
            <pc:sldMk cId="3396748935" sldId="348"/>
            <ac:spMk id="3" creationId="{B9D1E9B1-7FE9-79DB-84EB-BE0DA2ADB901}"/>
          </ac:spMkLst>
        </pc:spChg>
      </pc:sldChg>
      <pc:sldChg chg="modSp new mod ord modAnim">
        <pc:chgData name="Schneekloth,Joel" userId="2f339e43-0c90-4b92-86ed-052f400bea39" providerId="ADAL" clId="{161B956B-16CA-4F11-B568-D891387F20BE}" dt="2023-09-18T01:35:41.542" v="2563"/>
        <pc:sldMkLst>
          <pc:docMk/>
          <pc:sldMk cId="1184841966" sldId="349"/>
        </pc:sldMkLst>
        <pc:spChg chg="mod">
          <ac:chgData name="Schneekloth,Joel" userId="2f339e43-0c90-4b92-86ed-052f400bea39" providerId="ADAL" clId="{161B956B-16CA-4F11-B568-D891387F20BE}" dt="2023-09-18T01:32:59.501" v="2195" actId="113"/>
          <ac:spMkLst>
            <pc:docMk/>
            <pc:sldMk cId="1184841966" sldId="349"/>
            <ac:spMk id="2" creationId="{8C63F5C3-644A-E4F3-0215-6B02F44F4EB5}"/>
          </ac:spMkLst>
        </pc:spChg>
        <pc:spChg chg="mod">
          <ac:chgData name="Schneekloth,Joel" userId="2f339e43-0c90-4b92-86ed-052f400bea39" providerId="ADAL" clId="{161B956B-16CA-4F11-B568-D891387F20BE}" dt="2023-09-18T01:35:30.978" v="2562" actId="255"/>
          <ac:spMkLst>
            <pc:docMk/>
            <pc:sldMk cId="1184841966" sldId="349"/>
            <ac:spMk id="3" creationId="{8E9FE24E-535B-DD9C-7C87-341966B5709E}"/>
          </ac:spMkLst>
        </pc:spChg>
      </pc:sldChg>
      <pc:sldChg chg="addSp delSp modSp add mod ord delAnim modAnim">
        <pc:chgData name="Schneekloth,Joel" userId="2f339e43-0c90-4b92-86ed-052f400bea39" providerId="ADAL" clId="{161B956B-16CA-4F11-B568-D891387F20BE}" dt="2023-09-18T01:42:21.204" v="2628" actId="20577"/>
        <pc:sldMkLst>
          <pc:docMk/>
          <pc:sldMk cId="1408782946" sldId="350"/>
        </pc:sldMkLst>
        <pc:spChg chg="mod topLvl">
          <ac:chgData name="Schneekloth,Joel" userId="2f339e43-0c90-4b92-86ed-052f400bea39" providerId="ADAL" clId="{161B956B-16CA-4F11-B568-D891387F20BE}" dt="2023-09-18T01:08:24.326" v="1842" actId="164"/>
          <ac:spMkLst>
            <pc:docMk/>
            <pc:sldMk cId="1408782946" sldId="350"/>
            <ac:spMk id="28" creationId="{E5EAF208-2073-89B3-6173-0DD6BF52399C}"/>
          </ac:spMkLst>
        </pc:spChg>
        <pc:spChg chg="del">
          <ac:chgData name="Schneekloth,Joel" userId="2f339e43-0c90-4b92-86ed-052f400bea39" providerId="ADAL" clId="{161B956B-16CA-4F11-B568-D891387F20BE}" dt="2023-09-18T01:07:12.289" v="1830" actId="478"/>
          <ac:spMkLst>
            <pc:docMk/>
            <pc:sldMk cId="1408782946" sldId="350"/>
            <ac:spMk id="29" creationId="{CA9E9D25-C52D-3B6A-0064-E8696A47BE18}"/>
          </ac:spMkLst>
        </pc:spChg>
        <pc:spChg chg="del">
          <ac:chgData name="Schneekloth,Joel" userId="2f339e43-0c90-4b92-86ed-052f400bea39" providerId="ADAL" clId="{161B956B-16CA-4F11-B568-D891387F20BE}" dt="2023-09-18T01:07:12.289" v="1830" actId="478"/>
          <ac:spMkLst>
            <pc:docMk/>
            <pc:sldMk cId="1408782946" sldId="350"/>
            <ac:spMk id="30" creationId="{4FB3F6F0-C9F1-66B9-903F-AC3FDD3066C3}"/>
          </ac:spMkLst>
        </pc:spChg>
        <pc:spChg chg="mod topLvl">
          <ac:chgData name="Schneekloth,Joel" userId="2f339e43-0c90-4b92-86ed-052f400bea39" providerId="ADAL" clId="{161B956B-16CA-4F11-B568-D891387F20BE}" dt="2023-09-18T01:08:24.326" v="1842" actId="164"/>
          <ac:spMkLst>
            <pc:docMk/>
            <pc:sldMk cId="1408782946" sldId="350"/>
            <ac:spMk id="33" creationId="{5A2EBFAB-F51A-4003-1E86-CA3B41C668D5}"/>
          </ac:spMkLst>
        </pc:spChg>
        <pc:spChg chg="add mod">
          <ac:chgData name="Schneekloth,Joel" userId="2f339e43-0c90-4b92-86ed-052f400bea39" providerId="ADAL" clId="{161B956B-16CA-4F11-B568-D891387F20BE}" dt="2023-09-18T01:08:55.001" v="1872" actId="1036"/>
          <ac:spMkLst>
            <pc:docMk/>
            <pc:sldMk cId="1408782946" sldId="350"/>
            <ac:spMk id="36" creationId="{A5551C1A-65C7-7706-9A8C-D46F0E2D7869}"/>
          </ac:spMkLst>
        </pc:spChg>
        <pc:spChg chg="add mod">
          <ac:chgData name="Schneekloth,Joel" userId="2f339e43-0c90-4b92-86ed-052f400bea39" providerId="ADAL" clId="{161B956B-16CA-4F11-B568-D891387F20BE}" dt="2023-09-18T01:09:31.510" v="1942" actId="20577"/>
          <ac:spMkLst>
            <pc:docMk/>
            <pc:sldMk cId="1408782946" sldId="350"/>
            <ac:spMk id="37" creationId="{0D871F3F-72FD-88F6-5679-1C9BFE5F1E8D}"/>
          </ac:spMkLst>
        </pc:spChg>
        <pc:spChg chg="mod">
          <ac:chgData name="Schneekloth,Joel" userId="2f339e43-0c90-4b92-86ed-052f400bea39" providerId="ADAL" clId="{161B956B-16CA-4F11-B568-D891387F20BE}" dt="2023-09-18T01:42:21.204" v="2628" actId="20577"/>
          <ac:spMkLst>
            <pc:docMk/>
            <pc:sldMk cId="1408782946" sldId="350"/>
            <ac:spMk id="43" creationId="{772FCA3E-7E29-5557-217F-62B4255DB414}"/>
          </ac:spMkLst>
        </pc:spChg>
        <pc:spChg chg="mod">
          <ac:chgData name="Schneekloth,Joel" userId="2f339e43-0c90-4b92-86ed-052f400bea39" providerId="ADAL" clId="{161B956B-16CA-4F11-B568-D891387F20BE}" dt="2023-09-18T01:41:53.751" v="2620"/>
          <ac:spMkLst>
            <pc:docMk/>
            <pc:sldMk cId="1408782946" sldId="350"/>
            <ac:spMk id="46" creationId="{25D428E6-6C4F-03FE-9987-90D3F5E7DA6B}"/>
          </ac:spMkLst>
        </pc:spChg>
        <pc:spChg chg="mod">
          <ac:chgData name="Schneekloth,Joel" userId="2f339e43-0c90-4b92-86ed-052f400bea39" providerId="ADAL" clId="{161B956B-16CA-4F11-B568-D891387F20BE}" dt="2023-09-18T01:41:53.751" v="2620"/>
          <ac:spMkLst>
            <pc:docMk/>
            <pc:sldMk cId="1408782946" sldId="350"/>
            <ac:spMk id="49" creationId="{28385641-D63F-B6E2-C906-DD69FD90DB79}"/>
          </ac:spMkLst>
        </pc:spChg>
        <pc:spChg chg="mod">
          <ac:chgData name="Schneekloth,Joel" userId="2f339e43-0c90-4b92-86ed-052f400bea39" providerId="ADAL" clId="{161B956B-16CA-4F11-B568-D891387F20BE}" dt="2023-09-18T01:41:53.751" v="2620"/>
          <ac:spMkLst>
            <pc:docMk/>
            <pc:sldMk cId="1408782946" sldId="350"/>
            <ac:spMk id="51" creationId="{65E0F6EF-C331-2B66-AA0C-7B7FD7D5B3F9}"/>
          </ac:spMkLst>
        </pc:spChg>
        <pc:spChg chg="mod">
          <ac:chgData name="Schneekloth,Joel" userId="2f339e43-0c90-4b92-86ed-052f400bea39" providerId="ADAL" clId="{161B956B-16CA-4F11-B568-D891387F20BE}" dt="2023-09-18T01:41:53.751" v="2620"/>
          <ac:spMkLst>
            <pc:docMk/>
            <pc:sldMk cId="1408782946" sldId="350"/>
            <ac:spMk id="53" creationId="{8F1B26F9-A1FB-2259-71C2-A1DAB2E59099}"/>
          </ac:spMkLst>
        </pc:spChg>
        <pc:grpChg chg="add del mod">
          <ac:chgData name="Schneekloth,Joel" userId="2f339e43-0c90-4b92-86ed-052f400bea39" providerId="ADAL" clId="{161B956B-16CA-4F11-B568-D891387F20BE}" dt="2023-09-18T01:07:48.985" v="1834" actId="165"/>
          <ac:grpSpMkLst>
            <pc:docMk/>
            <pc:sldMk cId="1408782946" sldId="350"/>
            <ac:grpSpMk id="3" creationId="{91B39FAD-B488-76B2-FE39-B48CA07C1F1A}"/>
          </ac:grpSpMkLst>
        </pc:grpChg>
        <pc:grpChg chg="del">
          <ac:chgData name="Schneekloth,Joel" userId="2f339e43-0c90-4b92-86ed-052f400bea39" providerId="ADAL" clId="{161B956B-16CA-4F11-B568-D891387F20BE}" dt="2023-09-18T01:41:38.432" v="2619" actId="478"/>
          <ac:grpSpMkLst>
            <pc:docMk/>
            <pc:sldMk cId="1408782946" sldId="350"/>
            <ac:grpSpMk id="26" creationId="{26973BDF-20B9-DAD3-8A3A-574282E76CC5}"/>
          </ac:grpSpMkLst>
        </pc:grpChg>
        <pc:grpChg chg="del">
          <ac:chgData name="Schneekloth,Joel" userId="2f339e43-0c90-4b92-86ed-052f400bea39" providerId="ADAL" clId="{161B956B-16CA-4F11-B568-D891387F20BE}" dt="2023-09-18T01:07:12.289" v="1830" actId="478"/>
          <ac:grpSpMkLst>
            <pc:docMk/>
            <pc:sldMk cId="1408782946" sldId="350"/>
            <ac:grpSpMk id="27" creationId="{B6EB88A2-8B51-1765-ED36-8FE24AE484F1}"/>
          </ac:grpSpMkLst>
        </pc:grpChg>
        <pc:grpChg chg="add mod">
          <ac:chgData name="Schneekloth,Joel" userId="2f339e43-0c90-4b92-86ed-052f400bea39" providerId="ADAL" clId="{161B956B-16CA-4F11-B568-D891387F20BE}" dt="2023-09-18T01:08:24.326" v="1842" actId="164"/>
          <ac:grpSpMkLst>
            <pc:docMk/>
            <pc:sldMk cId="1408782946" sldId="350"/>
            <ac:grpSpMk id="35" creationId="{8BEDDCD3-04AE-EE58-8A7A-E70BA7DFF059}"/>
          </ac:grpSpMkLst>
        </pc:grpChg>
        <pc:grpChg chg="add mod">
          <ac:chgData name="Schneekloth,Joel" userId="2f339e43-0c90-4b92-86ed-052f400bea39" providerId="ADAL" clId="{161B956B-16CA-4F11-B568-D891387F20BE}" dt="2023-09-18T01:41:53.751" v="2620"/>
          <ac:grpSpMkLst>
            <pc:docMk/>
            <pc:sldMk cId="1408782946" sldId="350"/>
            <ac:grpSpMk id="38" creationId="{68DDAAE1-6AEF-3FB8-F066-2E0A35598AD1}"/>
          </ac:grpSpMkLst>
        </pc:grpChg>
        <pc:cxnChg chg="mod topLvl">
          <ac:chgData name="Schneekloth,Joel" userId="2f339e43-0c90-4b92-86ed-052f400bea39" providerId="ADAL" clId="{161B956B-16CA-4F11-B568-D891387F20BE}" dt="2023-09-18T01:08:24.326" v="1842" actId="164"/>
          <ac:cxnSpMkLst>
            <pc:docMk/>
            <pc:sldMk cId="1408782946" sldId="350"/>
            <ac:cxnSpMk id="4" creationId="{AF6C7056-4B20-EAA0-2078-15194899F042}"/>
          </ac:cxnSpMkLst>
        </pc:cxnChg>
        <pc:cxnChg chg="mod topLvl">
          <ac:chgData name="Schneekloth,Joel" userId="2f339e43-0c90-4b92-86ed-052f400bea39" providerId="ADAL" clId="{161B956B-16CA-4F11-B568-D891387F20BE}" dt="2023-09-18T01:08:24.326" v="1842" actId="164"/>
          <ac:cxnSpMkLst>
            <pc:docMk/>
            <pc:sldMk cId="1408782946" sldId="350"/>
            <ac:cxnSpMk id="10" creationId="{0AD93694-E9C6-075B-FB3B-16CC849E1388}"/>
          </ac:cxnSpMkLst>
        </pc:cxnChg>
        <pc:cxnChg chg="mod topLvl">
          <ac:chgData name="Schneekloth,Joel" userId="2f339e43-0c90-4b92-86ed-052f400bea39" providerId="ADAL" clId="{161B956B-16CA-4F11-B568-D891387F20BE}" dt="2023-09-18T01:08:24.326" v="1842" actId="164"/>
          <ac:cxnSpMkLst>
            <pc:docMk/>
            <pc:sldMk cId="1408782946" sldId="350"/>
            <ac:cxnSpMk id="11" creationId="{5BAD71D6-D19C-2EEE-8E4C-92FAE51B8DDA}"/>
          </ac:cxnSpMkLst>
        </pc:cxnChg>
        <pc:cxnChg chg="mod topLvl">
          <ac:chgData name="Schneekloth,Joel" userId="2f339e43-0c90-4b92-86ed-052f400bea39" providerId="ADAL" clId="{161B956B-16CA-4F11-B568-D891387F20BE}" dt="2023-09-18T01:08:24.326" v="1842" actId="164"/>
          <ac:cxnSpMkLst>
            <pc:docMk/>
            <pc:sldMk cId="1408782946" sldId="350"/>
            <ac:cxnSpMk id="12" creationId="{068CAAD2-FFC2-16E6-B44D-772202204A19}"/>
          </ac:cxnSpMkLst>
        </pc:cxnChg>
        <pc:cxnChg chg="mod topLvl">
          <ac:chgData name="Schneekloth,Joel" userId="2f339e43-0c90-4b92-86ed-052f400bea39" providerId="ADAL" clId="{161B956B-16CA-4F11-B568-D891387F20BE}" dt="2023-09-18T01:08:24.326" v="1842" actId="164"/>
          <ac:cxnSpMkLst>
            <pc:docMk/>
            <pc:sldMk cId="1408782946" sldId="350"/>
            <ac:cxnSpMk id="31" creationId="{C2A38F66-E2DF-BEED-9319-47CC4509D86C}"/>
          </ac:cxnSpMkLst>
        </pc:cxnChg>
        <pc:cxnChg chg="mod topLvl">
          <ac:chgData name="Schneekloth,Joel" userId="2f339e43-0c90-4b92-86ed-052f400bea39" providerId="ADAL" clId="{161B956B-16CA-4F11-B568-D891387F20BE}" dt="2023-09-18T01:08:24.326" v="1842" actId="164"/>
          <ac:cxnSpMkLst>
            <pc:docMk/>
            <pc:sldMk cId="1408782946" sldId="350"/>
            <ac:cxnSpMk id="32" creationId="{81542F15-5F6D-9FA5-F2F4-8F08AF99CCEB}"/>
          </ac:cxnSpMkLst>
        </pc:cxnChg>
        <pc:cxnChg chg="mod topLvl">
          <ac:chgData name="Schneekloth,Joel" userId="2f339e43-0c90-4b92-86ed-052f400bea39" providerId="ADAL" clId="{161B956B-16CA-4F11-B568-D891387F20BE}" dt="2023-09-18T01:08:24.326" v="1842" actId="164"/>
          <ac:cxnSpMkLst>
            <pc:docMk/>
            <pc:sldMk cId="1408782946" sldId="350"/>
            <ac:cxnSpMk id="34" creationId="{AF8911AD-500B-43E9-2775-28C1CD37BFEB}"/>
          </ac:cxnSpMkLst>
        </pc:cxnChg>
        <pc:cxnChg chg="mod">
          <ac:chgData name="Schneekloth,Joel" userId="2f339e43-0c90-4b92-86ed-052f400bea39" providerId="ADAL" clId="{161B956B-16CA-4F11-B568-D891387F20BE}" dt="2023-09-18T01:41:53.751" v="2620"/>
          <ac:cxnSpMkLst>
            <pc:docMk/>
            <pc:sldMk cId="1408782946" sldId="350"/>
            <ac:cxnSpMk id="39" creationId="{138D6708-9236-D70C-2F68-0CDFDABA53C2}"/>
          </ac:cxnSpMkLst>
        </pc:cxnChg>
        <pc:cxnChg chg="mod">
          <ac:chgData name="Schneekloth,Joel" userId="2f339e43-0c90-4b92-86ed-052f400bea39" providerId="ADAL" clId="{161B956B-16CA-4F11-B568-D891387F20BE}" dt="2023-09-18T01:41:53.751" v="2620"/>
          <ac:cxnSpMkLst>
            <pc:docMk/>
            <pc:sldMk cId="1408782946" sldId="350"/>
            <ac:cxnSpMk id="40" creationId="{0FAC1EFD-8686-E7A5-F8EA-E65CCD7298E4}"/>
          </ac:cxnSpMkLst>
        </pc:cxnChg>
        <pc:cxnChg chg="mod">
          <ac:chgData name="Schneekloth,Joel" userId="2f339e43-0c90-4b92-86ed-052f400bea39" providerId="ADAL" clId="{161B956B-16CA-4F11-B568-D891387F20BE}" dt="2023-09-18T01:41:53.751" v="2620"/>
          <ac:cxnSpMkLst>
            <pc:docMk/>
            <pc:sldMk cId="1408782946" sldId="350"/>
            <ac:cxnSpMk id="41" creationId="{8AE8AF7F-854E-931F-22F8-4D98B8BCA4E0}"/>
          </ac:cxnSpMkLst>
        </pc:cxnChg>
        <pc:cxnChg chg="mod">
          <ac:chgData name="Schneekloth,Joel" userId="2f339e43-0c90-4b92-86ed-052f400bea39" providerId="ADAL" clId="{161B956B-16CA-4F11-B568-D891387F20BE}" dt="2023-09-18T01:41:53.751" v="2620"/>
          <ac:cxnSpMkLst>
            <pc:docMk/>
            <pc:sldMk cId="1408782946" sldId="350"/>
            <ac:cxnSpMk id="42" creationId="{64D75C5F-30CD-760F-658B-7C5772E11BB9}"/>
          </ac:cxnSpMkLst>
        </pc:cxnChg>
        <pc:cxnChg chg="mod">
          <ac:chgData name="Schneekloth,Joel" userId="2f339e43-0c90-4b92-86ed-052f400bea39" providerId="ADAL" clId="{161B956B-16CA-4F11-B568-D891387F20BE}" dt="2023-09-18T01:41:53.751" v="2620"/>
          <ac:cxnSpMkLst>
            <pc:docMk/>
            <pc:sldMk cId="1408782946" sldId="350"/>
            <ac:cxnSpMk id="44" creationId="{800308E0-7FAC-3F40-D425-5B2EEAD055D1}"/>
          </ac:cxnSpMkLst>
        </pc:cxnChg>
        <pc:cxnChg chg="mod">
          <ac:chgData name="Schneekloth,Joel" userId="2f339e43-0c90-4b92-86ed-052f400bea39" providerId="ADAL" clId="{161B956B-16CA-4F11-B568-D891387F20BE}" dt="2023-09-18T01:41:53.751" v="2620"/>
          <ac:cxnSpMkLst>
            <pc:docMk/>
            <pc:sldMk cId="1408782946" sldId="350"/>
            <ac:cxnSpMk id="45" creationId="{21540457-AE42-785C-FE36-21CF063C024A}"/>
          </ac:cxnSpMkLst>
        </pc:cxnChg>
        <pc:cxnChg chg="mod">
          <ac:chgData name="Schneekloth,Joel" userId="2f339e43-0c90-4b92-86ed-052f400bea39" providerId="ADAL" clId="{161B956B-16CA-4F11-B568-D891387F20BE}" dt="2023-09-18T01:41:53.751" v="2620"/>
          <ac:cxnSpMkLst>
            <pc:docMk/>
            <pc:sldMk cId="1408782946" sldId="350"/>
            <ac:cxnSpMk id="47" creationId="{360A108B-8E33-4DD4-F49A-10DE65405F6C}"/>
          </ac:cxnSpMkLst>
        </pc:cxnChg>
        <pc:cxnChg chg="mod">
          <ac:chgData name="Schneekloth,Joel" userId="2f339e43-0c90-4b92-86ed-052f400bea39" providerId="ADAL" clId="{161B956B-16CA-4F11-B568-D891387F20BE}" dt="2023-09-18T01:41:53.751" v="2620"/>
          <ac:cxnSpMkLst>
            <pc:docMk/>
            <pc:sldMk cId="1408782946" sldId="350"/>
            <ac:cxnSpMk id="48" creationId="{1ECB4A33-13EA-D689-193D-893D610E213F}"/>
          </ac:cxnSpMkLst>
        </pc:cxnChg>
        <pc:cxnChg chg="mod">
          <ac:chgData name="Schneekloth,Joel" userId="2f339e43-0c90-4b92-86ed-052f400bea39" providerId="ADAL" clId="{161B956B-16CA-4F11-B568-D891387F20BE}" dt="2023-09-18T01:41:53.751" v="2620"/>
          <ac:cxnSpMkLst>
            <pc:docMk/>
            <pc:sldMk cId="1408782946" sldId="350"/>
            <ac:cxnSpMk id="50" creationId="{83786245-4B03-407C-A332-9550240CD795}"/>
          </ac:cxnSpMkLst>
        </pc:cxnChg>
        <pc:cxnChg chg="mod">
          <ac:chgData name="Schneekloth,Joel" userId="2f339e43-0c90-4b92-86ed-052f400bea39" providerId="ADAL" clId="{161B956B-16CA-4F11-B568-D891387F20BE}" dt="2023-09-18T01:41:53.751" v="2620"/>
          <ac:cxnSpMkLst>
            <pc:docMk/>
            <pc:sldMk cId="1408782946" sldId="350"/>
            <ac:cxnSpMk id="52" creationId="{DB14A2D0-3633-F2D8-5A8C-6B6454913108}"/>
          </ac:cxnSpMkLst>
        </pc:cxnChg>
      </pc:sldChg>
      <pc:sldChg chg="addSp delSp modSp new mod ord modClrScheme chgLayout">
        <pc:chgData name="Schneekloth,Joel" userId="2f339e43-0c90-4b92-86ed-052f400bea39" providerId="ADAL" clId="{161B956B-16CA-4F11-B568-D891387F20BE}" dt="2023-09-18T01:39:40.787" v="2618"/>
        <pc:sldMkLst>
          <pc:docMk/>
          <pc:sldMk cId="3917068295" sldId="351"/>
        </pc:sldMkLst>
        <pc:spChg chg="del">
          <ac:chgData name="Schneekloth,Joel" userId="2f339e43-0c90-4b92-86ed-052f400bea39" providerId="ADAL" clId="{161B956B-16CA-4F11-B568-D891387F20BE}" dt="2023-09-18T01:37:16.824" v="2566" actId="26606"/>
          <ac:spMkLst>
            <pc:docMk/>
            <pc:sldMk cId="3917068295" sldId="351"/>
            <ac:spMk id="2" creationId="{1BE555F9-B2E7-703D-4A8A-11A8A25BEEA1}"/>
          </ac:spMkLst>
        </pc:spChg>
        <pc:spChg chg="del">
          <ac:chgData name="Schneekloth,Joel" userId="2f339e43-0c90-4b92-86ed-052f400bea39" providerId="ADAL" clId="{161B956B-16CA-4F11-B568-D891387F20BE}" dt="2023-09-18T01:37:16.824" v="2566" actId="26606"/>
          <ac:spMkLst>
            <pc:docMk/>
            <pc:sldMk cId="3917068295" sldId="351"/>
            <ac:spMk id="3" creationId="{8781D70C-FAD0-3376-A56F-5D9A729BF458}"/>
          </ac:spMkLst>
        </pc:spChg>
        <pc:spChg chg="add mod">
          <ac:chgData name="Schneekloth,Joel" userId="2f339e43-0c90-4b92-86ed-052f400bea39" providerId="ADAL" clId="{161B956B-16CA-4F11-B568-D891387F20BE}" dt="2023-09-18T01:39:21.753" v="2616" actId="20577"/>
          <ac:spMkLst>
            <pc:docMk/>
            <pc:sldMk cId="3917068295" sldId="351"/>
            <ac:spMk id="4" creationId="{A3E3205F-D451-EADC-C780-09622C64508C}"/>
          </ac:spMkLst>
        </pc:spChg>
        <pc:spChg chg="add mod">
          <ac:chgData name="Schneekloth,Joel" userId="2f339e43-0c90-4b92-86ed-052f400bea39" providerId="ADAL" clId="{161B956B-16CA-4F11-B568-D891387F20BE}" dt="2023-09-18T01:37:16.824" v="2566" actId="26606"/>
          <ac:spMkLst>
            <pc:docMk/>
            <pc:sldMk cId="3917068295" sldId="351"/>
            <ac:spMk id="1031" creationId="{7313B28C-F111-5BE7-8C98-A3577B5EB943}"/>
          </ac:spMkLst>
        </pc:spChg>
        <pc:spChg chg="add mod">
          <ac:chgData name="Schneekloth,Joel" userId="2f339e43-0c90-4b92-86ed-052f400bea39" providerId="ADAL" clId="{161B956B-16CA-4F11-B568-D891387F20BE}" dt="2023-09-18T01:37:16.824" v="2566" actId="26606"/>
          <ac:spMkLst>
            <pc:docMk/>
            <pc:sldMk cId="3917068295" sldId="351"/>
            <ac:spMk id="1033" creationId="{1E3DB7DF-E039-6830-002D-46BC4E7B00B6}"/>
          </ac:spMkLst>
        </pc:spChg>
        <pc:picChg chg="add mod">
          <ac:chgData name="Schneekloth,Joel" userId="2f339e43-0c90-4b92-86ed-052f400bea39" providerId="ADAL" clId="{161B956B-16CA-4F11-B568-D891387F20BE}" dt="2023-09-18T01:37:23.644" v="2567" actId="14100"/>
          <ac:picMkLst>
            <pc:docMk/>
            <pc:sldMk cId="3917068295" sldId="351"/>
            <ac:picMk id="1026" creationId="{39983807-AAE9-6A0D-F603-C77763DEC992}"/>
          </ac:picMkLst>
        </pc:picChg>
        <pc:picChg chg="add mod">
          <ac:chgData name="Schneekloth,Joel" userId="2f339e43-0c90-4b92-86ed-052f400bea39" providerId="ADAL" clId="{161B956B-16CA-4F11-B568-D891387F20BE}" dt="2023-09-18T01:38:54.802" v="2572" actId="14100"/>
          <ac:picMkLst>
            <pc:docMk/>
            <pc:sldMk cId="3917068295" sldId="351"/>
            <ac:picMk id="1028" creationId="{B8DF2329-F1E9-87FE-1E92-BF933F555F34}"/>
          </ac:picMkLst>
        </pc:picChg>
      </pc:sldChg>
      <pc:sldChg chg="addSp delSp modSp new mod">
        <pc:chgData name="Schneekloth,Joel" userId="2f339e43-0c90-4b92-86ed-052f400bea39" providerId="ADAL" clId="{161B956B-16CA-4F11-B568-D891387F20BE}" dt="2023-10-08T20:12:08.065" v="2880" actId="113"/>
        <pc:sldMkLst>
          <pc:docMk/>
          <pc:sldMk cId="2429007213" sldId="352"/>
        </pc:sldMkLst>
        <pc:spChg chg="del">
          <ac:chgData name="Schneekloth,Joel" userId="2f339e43-0c90-4b92-86ed-052f400bea39" providerId="ADAL" clId="{161B956B-16CA-4F11-B568-D891387F20BE}" dt="2023-10-08T20:10:27.846" v="2768" actId="478"/>
          <ac:spMkLst>
            <pc:docMk/>
            <pc:sldMk cId="2429007213" sldId="352"/>
            <ac:spMk id="2" creationId="{14556F8C-E64C-B890-5330-AFA90D64984E}"/>
          </ac:spMkLst>
        </pc:spChg>
        <pc:spChg chg="mod">
          <ac:chgData name="Schneekloth,Joel" userId="2f339e43-0c90-4b92-86ed-052f400bea39" providerId="ADAL" clId="{161B956B-16CA-4F11-B568-D891387F20BE}" dt="2023-10-08T20:12:08.065" v="2880" actId="113"/>
          <ac:spMkLst>
            <pc:docMk/>
            <pc:sldMk cId="2429007213" sldId="352"/>
            <ac:spMk id="3" creationId="{37079827-5A35-C9C4-C005-A6564EBB8D39}"/>
          </ac:spMkLst>
        </pc:spChg>
        <pc:picChg chg="add mod">
          <ac:chgData name="Schneekloth,Joel" userId="2f339e43-0c90-4b92-86ed-052f400bea39" providerId="ADAL" clId="{161B956B-16CA-4F11-B568-D891387F20BE}" dt="2023-10-08T20:04:08.434" v="2767" actId="1076"/>
          <ac:picMkLst>
            <pc:docMk/>
            <pc:sldMk cId="2429007213" sldId="352"/>
            <ac:picMk id="5" creationId="{0ED9F313-A943-E592-218C-2A8159F1416F}"/>
          </ac:picMkLst>
        </pc:picChg>
      </pc:sldChg>
      <pc:sldChg chg="modSp new mod">
        <pc:chgData name="Schneekloth,Joel" userId="2f339e43-0c90-4b92-86ed-052f400bea39" providerId="ADAL" clId="{161B956B-16CA-4F11-B568-D891387F20BE}" dt="2023-10-08T20:28:58.467" v="3323" actId="20577"/>
        <pc:sldMkLst>
          <pc:docMk/>
          <pc:sldMk cId="481837448" sldId="353"/>
        </pc:sldMkLst>
        <pc:spChg chg="mod">
          <ac:chgData name="Schneekloth,Joel" userId="2f339e43-0c90-4b92-86ed-052f400bea39" providerId="ADAL" clId="{161B956B-16CA-4F11-B568-D891387F20BE}" dt="2023-10-08T20:25:55.257" v="2901" actId="20577"/>
          <ac:spMkLst>
            <pc:docMk/>
            <pc:sldMk cId="481837448" sldId="353"/>
            <ac:spMk id="2" creationId="{CC68E1C7-F78E-1321-45F3-45C0DC45AECE}"/>
          </ac:spMkLst>
        </pc:spChg>
        <pc:spChg chg="mod">
          <ac:chgData name="Schneekloth,Joel" userId="2f339e43-0c90-4b92-86ed-052f400bea39" providerId="ADAL" clId="{161B956B-16CA-4F11-B568-D891387F20BE}" dt="2023-10-08T20:28:58.467" v="3323" actId="20577"/>
          <ac:spMkLst>
            <pc:docMk/>
            <pc:sldMk cId="481837448" sldId="353"/>
            <ac:spMk id="3" creationId="{11C1D403-F124-31A6-9C4B-DB17139E324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E51A5-B478-1E40-8CBB-0DAA8831E99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AD578-DED7-9640-8F31-2B6A02B2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587F-861E-6740-9643-E3DDAE89B8D6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2F50-0B60-B34B-8422-4E195A5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9CA2BF5-56D4-D74A-AE58-83B718BE2A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9300" y="6110566"/>
            <a:ext cx="4178300" cy="13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/>
          <a:p>
            <a:r>
              <a:rPr lang="en-US" dirty="0"/>
              <a:t>Section Header Goes Here</a:t>
            </a:r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486543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1"/>
            <a:ext cx="257293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36701" y="2797385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 Goes Here.”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28562" r="1" b="57447"/>
          <a:stretch/>
        </p:blipFill>
        <p:spPr>
          <a:xfrm>
            <a:off x="246888" y="6034881"/>
            <a:ext cx="13267944" cy="18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0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796748"/>
            <a:ext cx="13817600" cy="617143"/>
            <a:chOff x="0" y="6739600"/>
            <a:chExt cx="13817600" cy="617143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29" y="6739600"/>
              <a:ext cx="617143" cy="617143"/>
            </a:xfrm>
            <a:prstGeom prst="rect">
              <a:avLst/>
            </a:prstGeom>
          </p:spPr>
        </p:pic>
      </p:grp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6473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9469996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9144000" y="0"/>
            <a:ext cx="4673600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60560" y="2842090"/>
            <a:ext cx="3840480" cy="533740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60560" y="3886200"/>
            <a:ext cx="3840480" cy="50045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Supporting text goes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416" y="6948176"/>
            <a:ext cx="488944" cy="48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1745" y="982462"/>
            <a:ext cx="4862405" cy="166199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745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05893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9127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3452" y="982462"/>
            <a:ext cx="4862405" cy="1661993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452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9440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6400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0424" y="6654703"/>
            <a:ext cx="13016751" cy="77932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4396"/>
            </a:lvl1pPr>
          </a:lstStyle>
          <a:p>
            <a:r>
              <a:rPr lang="en-US" dirty="0"/>
              <a:t>Headline Copy Here</a:t>
            </a:r>
          </a:p>
        </p:txBody>
      </p:sp>
    </p:spTree>
    <p:extLst>
      <p:ext uri="{BB962C8B-B14F-4D97-AF65-F5344CB8AC3E}">
        <p14:creationId xmlns:p14="http://schemas.microsoft.com/office/powerpoint/2010/main" val="2754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6436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150030" y="2317590"/>
            <a:ext cx="4039498" cy="128651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846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50030" y="3729514"/>
            <a:ext cx="4039498" cy="970526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1269232" y="1443039"/>
            <a:ext cx="6863004" cy="4996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1"/>
            <a:chOff x="0" y="7372350"/>
            <a:chExt cx="13817600" cy="400051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625542A-FF2C-A04A-85DC-F623C63F5B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7" y="7372352"/>
            <a:ext cx="1788557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886BF89-A189-0547-80C7-76064214F6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9300" y="6110566"/>
            <a:ext cx="4178300" cy="13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1"/>
            <a:chOff x="0" y="7372350"/>
            <a:chExt cx="13817600" cy="400051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BBAFD57-89C2-4D41-8C66-D7DAFEF370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7" y="7372352"/>
            <a:ext cx="1788557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9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Do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" r="31394"/>
          <a:stretch/>
        </p:blipFill>
        <p:spPr>
          <a:xfrm>
            <a:off x="8406691" y="0"/>
            <a:ext cx="5410909" cy="75662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34462CE-BE45-0048-A0AC-224F51CF7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343" y="5936778"/>
            <a:ext cx="4178300" cy="13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R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892780-F071-E04D-8B20-F699E3489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9343" y="5936778"/>
            <a:ext cx="4178300" cy="1392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729343" y="4198802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b="0" i="0" dirty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rPr>
              <a:t>Thank you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81743" y="5936351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97610F5-2E39-A045-959A-F6EF8E950F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343" y="5936351"/>
            <a:ext cx="4491567" cy="14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Office of Engagement and Extension Human Resources Strategic Planning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4839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/>
              <a:t>OEE Fall Forum 11/10/2021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3BD855A-C696-AF4D-B2BB-1A110C2FFB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9300" y="6110566"/>
            <a:ext cx="4178300" cy="1392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1EE19CC-ECBD-B54B-A296-17AC573574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9300" y="6110566"/>
            <a:ext cx="4178300" cy="1392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413D500-5915-7E4A-92AB-054BEF4B6D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6033" y="6275211"/>
            <a:ext cx="4491567" cy="14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4EAA53B-A724-144B-884C-873BDF62B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26033" y="6275211"/>
            <a:ext cx="4491567" cy="14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2015552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7372349"/>
            <a:ext cx="13817600" cy="400051"/>
            <a:chOff x="0" y="7372350"/>
            <a:chExt cx="13817600" cy="40005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5699095-189E-194F-A744-B78EB86DE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7" y="7372352"/>
            <a:ext cx="1788557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7372348"/>
            <a:ext cx="13817600" cy="400051"/>
            <a:chOff x="0" y="7372350"/>
            <a:chExt cx="13817600" cy="400051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35AD1A2-EEC9-6B49-81FD-614410E290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7" y="7372352"/>
            <a:ext cx="1788557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517065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0"/>
            <a:ext cx="257293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487883"/>
            <a:ext cx="12561453" cy="3093154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9" r:id="rId3"/>
    <p:sldLayoutId id="2147483690" r:id="rId4"/>
    <p:sldLayoutId id="2147483665" r:id="rId5"/>
    <p:sldLayoutId id="2147483679" r:id="rId6"/>
    <p:sldLayoutId id="2147483649" r:id="rId7"/>
    <p:sldLayoutId id="2147483666" r:id="rId8"/>
    <p:sldLayoutId id="2147483668" r:id="rId9"/>
    <p:sldLayoutId id="2147483683" r:id="rId10"/>
    <p:sldLayoutId id="2147483687" r:id="rId11"/>
    <p:sldLayoutId id="2147483688" r:id="rId12"/>
    <p:sldLayoutId id="2147483669" r:id="rId13"/>
    <p:sldLayoutId id="2147483650" r:id="rId14"/>
    <p:sldLayoutId id="2147483686" r:id="rId15"/>
    <p:sldLayoutId id="2147483661" r:id="rId16"/>
    <p:sldLayoutId id="2147483680" r:id="rId17"/>
    <p:sldLayoutId id="2147483670" r:id="rId18"/>
    <p:sldLayoutId id="2147483681" r:id="rId19"/>
    <p:sldLayoutId id="2147483691" r:id="rId20"/>
    <p:sldLayoutId id="2147483682" r:id="rId21"/>
    <p:sldLayoutId id="2147483677" r:id="rId22"/>
    <p:sldLayoutId id="2147483692" r:id="rId23"/>
    <p:sldLayoutId id="2147483672" r:id="rId24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699614" rtl="0" eaLnBrk="1" latinLnBrk="0" hangingPunct="1">
        <a:spcBef>
          <a:spcPct val="0"/>
        </a:spcBef>
        <a:buNone/>
        <a:defRPr sz="5400" b="0" i="0" kern="1200">
          <a:solidFill>
            <a:schemeClr val="tx2"/>
          </a:solidFill>
          <a:latin typeface="Vitesse Light" charset="0"/>
          <a:ea typeface="Vitesse Light" charset="0"/>
          <a:cs typeface="Vitesse Light" charset="0"/>
        </a:defRPr>
      </a:lvl1pPr>
    </p:titleStyle>
    <p:bodyStyle>
      <a:lvl1pPr marL="524712" indent="-524712" algn="l" defTabSz="699614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/>
        <a:buChar char="•"/>
        <a:defRPr sz="1800" b="0" i="0" kern="1200">
          <a:solidFill>
            <a:schemeClr val="tx1"/>
          </a:solidFill>
          <a:latin typeface="Proxima Nova Rg" charset="0"/>
          <a:ea typeface="Proxima Nova Rg" charset="0"/>
          <a:cs typeface="Proxima Nova Rg" charset="0"/>
        </a:defRPr>
      </a:lvl1pPr>
      <a:lvl2pPr marL="1136875" indent="-437261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i="0" kern="1200">
          <a:solidFill>
            <a:schemeClr val="tx1"/>
          </a:solidFill>
          <a:latin typeface="Proxima Nova Rg" charset="0"/>
          <a:ea typeface="Proxima Nova Rg" charset="0"/>
          <a:cs typeface="Proxima Nova Rg" charset="0"/>
        </a:defRPr>
      </a:lvl2pPr>
      <a:lvl3pPr marL="1749040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1600" b="0" i="0" kern="1200">
          <a:solidFill>
            <a:schemeClr val="tx1"/>
          </a:solidFill>
          <a:latin typeface="Proxima Nova Rg" charset="0"/>
          <a:ea typeface="Proxima Nova Rg" charset="0"/>
          <a:cs typeface="Proxima Nova Rg" charset="0"/>
        </a:defRPr>
      </a:lvl3pPr>
      <a:lvl4pPr marL="2448655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i="0" kern="1200">
          <a:solidFill>
            <a:schemeClr val="tx1"/>
          </a:solidFill>
          <a:latin typeface="Proxima Nova Rg" charset="0"/>
          <a:ea typeface="Proxima Nova Rg" charset="0"/>
          <a:cs typeface="Proxima Nova Rg" charset="0"/>
        </a:defRPr>
      </a:lvl4pPr>
      <a:lvl5pPr marL="3148272" indent="-349807" algn="l" defTabSz="699614" rtl="0" eaLnBrk="1" latinLnBrk="0" hangingPunct="1">
        <a:spcBef>
          <a:spcPct val="20000"/>
        </a:spcBef>
        <a:buFont typeface="Arial"/>
        <a:buChar char="»"/>
        <a:defRPr sz="1648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3847888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7505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119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6736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614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23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8847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46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08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769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731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6926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074" y="5242852"/>
            <a:ext cx="12561452" cy="580223"/>
          </a:xfrm>
        </p:spPr>
        <p:txBody>
          <a:bodyPr/>
          <a:lstStyle/>
          <a:p>
            <a:pPr algn="ctr"/>
            <a:r>
              <a:rPr lang="en-US" sz="2400" dirty="0"/>
              <a:t>April 27, 2023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0536BF3C-14D0-EF0C-2E06-C988394CD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77" y="379183"/>
            <a:ext cx="3730152" cy="974544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8CC9F44-6712-5CB8-DCD4-57AD546A41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075" y="2695562"/>
            <a:ext cx="12561453" cy="2031325"/>
          </a:xfrm>
        </p:spPr>
        <p:txBody>
          <a:bodyPr/>
          <a:lstStyle/>
          <a:p>
            <a:pPr algn="ctr"/>
            <a:r>
              <a:rPr lang="en-US" dirty="0"/>
              <a:t>Efficiency in Irrigated Agriculture</a:t>
            </a:r>
          </a:p>
          <a:p>
            <a:pPr algn="ctr"/>
            <a:r>
              <a:rPr lang="en-US" dirty="0"/>
              <a:t>Does It Save Water?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EC71DD6-02E5-FDB1-A360-8EDA02453E48}"/>
              </a:ext>
            </a:extLst>
          </p:cNvPr>
          <p:cNvSpPr txBox="1">
            <a:spLocks/>
          </p:cNvSpPr>
          <p:nvPr/>
        </p:nvSpPr>
        <p:spPr>
          <a:xfrm>
            <a:off x="628074" y="5369311"/>
            <a:ext cx="12561452" cy="1560748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>
            <a:lvl1pPr marL="0" indent="0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600" b="0" i="0" kern="1200">
                <a:solidFill>
                  <a:schemeClr val="bg1"/>
                </a:solidFill>
                <a:latin typeface="Proxima Nova Rg" charset="0"/>
                <a:ea typeface="Proxima Nova Rg" charset="0"/>
                <a:cs typeface="Proxima Nova Rg" charset="0"/>
              </a:defRPr>
            </a:lvl1pPr>
            <a:lvl2pPr marL="699614" indent="0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b="0" i="0" kern="1200">
                <a:solidFill>
                  <a:schemeClr val="tx1"/>
                </a:solidFill>
                <a:latin typeface="Proxima Nova Rg" charset="0"/>
                <a:ea typeface="Proxima Nova Rg" charset="0"/>
                <a:cs typeface="Proxima Nova Rg" charset="0"/>
              </a:defRPr>
            </a:lvl2pPr>
            <a:lvl3pPr marL="1399233" indent="0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b="0" i="0" kern="1200">
                <a:solidFill>
                  <a:schemeClr val="tx1"/>
                </a:solidFill>
                <a:latin typeface="Proxima Nova Rg" charset="0"/>
                <a:ea typeface="Proxima Nova Rg" charset="0"/>
                <a:cs typeface="Proxima Nova Rg" charset="0"/>
              </a:defRPr>
            </a:lvl3pPr>
            <a:lvl4pPr marL="2098847" indent="0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b="0" i="0" kern="1200">
                <a:solidFill>
                  <a:schemeClr val="tx1"/>
                </a:solidFill>
                <a:latin typeface="Proxima Nova Rg" charset="0"/>
                <a:ea typeface="Proxima Nova Rg" charset="0"/>
                <a:cs typeface="Proxima Nova Rg" charset="0"/>
              </a:defRPr>
            </a:lvl4pPr>
            <a:lvl5pPr marL="2798465" indent="0" algn="l" defTabSz="699614" rtl="0" eaLnBrk="1" latinLnBrk="0" hangingPunct="1">
              <a:spcBef>
                <a:spcPct val="20000"/>
              </a:spcBef>
              <a:buFont typeface="Arial"/>
              <a:buNone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Joel P. Schneekloth</a:t>
            </a:r>
          </a:p>
          <a:p>
            <a:r>
              <a:rPr lang="en-US" sz="2000" b="1" dirty="0"/>
              <a:t>Regional Water Resources Specialist</a:t>
            </a:r>
          </a:p>
          <a:p>
            <a:r>
              <a:rPr lang="en-US" sz="2000" b="1" dirty="0"/>
              <a:t>Colorado Water Center and Extension</a:t>
            </a:r>
          </a:p>
        </p:txBody>
      </p:sp>
    </p:spTree>
    <p:extLst>
      <p:ext uri="{BB962C8B-B14F-4D97-AF65-F5344CB8AC3E}">
        <p14:creationId xmlns:p14="http://schemas.microsoft.com/office/powerpoint/2010/main" val="14580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01A78-970D-F568-3AFB-19F276A5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river works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BEDDCD3-04AE-EE58-8A7A-E70BA7DFF059}"/>
              </a:ext>
            </a:extLst>
          </p:cNvPr>
          <p:cNvGrpSpPr/>
          <p:nvPr/>
        </p:nvGrpSpPr>
        <p:grpSpPr>
          <a:xfrm>
            <a:off x="805542" y="4822370"/>
            <a:ext cx="9742709" cy="1295396"/>
            <a:chOff x="805542" y="4822370"/>
            <a:chExt cx="9742709" cy="129539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F6C7056-4B20-EAA0-2078-15194899F042}"/>
                </a:ext>
              </a:extLst>
            </p:cNvPr>
            <p:cNvCxnSpPr/>
            <p:nvPr/>
          </p:nvCxnSpPr>
          <p:spPr>
            <a:xfrm>
              <a:off x="805542" y="5399312"/>
              <a:ext cx="1872343" cy="0"/>
            </a:xfrm>
            <a:prstGeom prst="line">
              <a:avLst/>
            </a:prstGeom>
            <a:ln w="2222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D93694-E9C6-075B-FB3B-16CC849E1388}"/>
                </a:ext>
              </a:extLst>
            </p:cNvPr>
            <p:cNvCxnSpPr/>
            <p:nvPr/>
          </p:nvCxnSpPr>
          <p:spPr>
            <a:xfrm>
              <a:off x="3298371" y="5410198"/>
              <a:ext cx="1872343" cy="0"/>
            </a:xfrm>
            <a:prstGeom prst="line">
              <a:avLst/>
            </a:prstGeom>
            <a:ln w="1270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BAD71D6-D19C-2EEE-8E4C-92FAE51B8DDA}"/>
                </a:ext>
              </a:extLst>
            </p:cNvPr>
            <p:cNvCxnSpPr/>
            <p:nvPr/>
          </p:nvCxnSpPr>
          <p:spPr>
            <a:xfrm>
              <a:off x="5954480" y="5442853"/>
              <a:ext cx="1872343" cy="0"/>
            </a:xfrm>
            <a:prstGeom prst="line">
              <a:avLst/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68CAAD2-FFC2-16E6-B44D-772202204A19}"/>
                </a:ext>
              </a:extLst>
            </p:cNvPr>
            <p:cNvCxnSpPr/>
            <p:nvPr/>
          </p:nvCxnSpPr>
          <p:spPr>
            <a:xfrm>
              <a:off x="8675908" y="5442853"/>
              <a:ext cx="1872343" cy="0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EAF208-2073-89B3-6173-0DD6BF52399C}"/>
                </a:ext>
              </a:extLst>
            </p:cNvPr>
            <p:cNvSpPr txBox="1"/>
            <p:nvPr/>
          </p:nvSpPr>
          <p:spPr>
            <a:xfrm>
              <a:off x="1328056" y="4822370"/>
              <a:ext cx="8929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20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 17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 14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   11 </a:t>
              </a:r>
              <a:r>
                <a:rPr lang="en-US" b="1" dirty="0" err="1"/>
                <a:t>cfs</a:t>
              </a:r>
              <a:endParaRPr lang="en-US" b="1" dirty="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2A38F66-E2DF-BEED-9319-47CC4509D86C}"/>
                </a:ext>
              </a:extLst>
            </p:cNvPr>
            <p:cNvCxnSpPr/>
            <p:nvPr/>
          </p:nvCxnSpPr>
          <p:spPr>
            <a:xfrm>
              <a:off x="2993570" y="5529941"/>
              <a:ext cx="0" cy="5442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1542F15-5F6D-9FA5-F2F4-8F08AF99CCEB}"/>
                </a:ext>
              </a:extLst>
            </p:cNvPr>
            <p:cNvCxnSpPr/>
            <p:nvPr/>
          </p:nvCxnSpPr>
          <p:spPr>
            <a:xfrm>
              <a:off x="5410198" y="5540826"/>
              <a:ext cx="0" cy="5442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A2EBFAB-F51A-4003-1E86-CA3B41C668D5}"/>
                </a:ext>
              </a:extLst>
            </p:cNvPr>
            <p:cNvSpPr txBox="1"/>
            <p:nvPr/>
          </p:nvSpPr>
          <p:spPr>
            <a:xfrm>
              <a:off x="3298371" y="5714998"/>
              <a:ext cx="61670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3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        3 </a:t>
              </a:r>
              <a:r>
                <a:rPr lang="en-US" b="1" dirty="0" err="1"/>
                <a:t>cfs</a:t>
              </a:r>
              <a:endParaRPr lang="en-US" b="1" dirty="0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F8911AD-500B-43E9-2775-28C1CD37BFEB}"/>
                </a:ext>
              </a:extLst>
            </p:cNvPr>
            <p:cNvCxnSpPr/>
            <p:nvPr/>
          </p:nvCxnSpPr>
          <p:spPr>
            <a:xfrm>
              <a:off x="8316681" y="5573480"/>
              <a:ext cx="0" cy="5442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5551C1A-65C7-7706-9A8C-D46F0E2D7869}"/>
              </a:ext>
            </a:extLst>
          </p:cNvPr>
          <p:cNvSpPr txBox="1"/>
          <p:nvPr/>
        </p:nvSpPr>
        <p:spPr>
          <a:xfrm>
            <a:off x="805543" y="1749472"/>
            <a:ext cx="1819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Efficiency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871F3F-72FD-88F6-5679-1C9BFE5F1E8D}"/>
              </a:ext>
            </a:extLst>
          </p:cNvPr>
          <p:cNvSpPr txBox="1"/>
          <p:nvPr/>
        </p:nvSpPr>
        <p:spPr>
          <a:xfrm>
            <a:off x="824593" y="4406947"/>
            <a:ext cx="1877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Efficiency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8DDAAE1-6AEF-3FB8-F066-2E0A35598AD1}"/>
              </a:ext>
            </a:extLst>
          </p:cNvPr>
          <p:cNvGrpSpPr/>
          <p:nvPr/>
        </p:nvGrpSpPr>
        <p:grpSpPr>
          <a:xfrm>
            <a:off x="805540" y="2188028"/>
            <a:ext cx="9742709" cy="2272445"/>
            <a:chOff x="805540" y="2188028"/>
            <a:chExt cx="9742709" cy="227244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38D6708-9236-D70C-2F68-0CDFDABA53C2}"/>
                </a:ext>
              </a:extLst>
            </p:cNvPr>
            <p:cNvCxnSpPr/>
            <p:nvPr/>
          </p:nvCxnSpPr>
          <p:spPr>
            <a:xfrm>
              <a:off x="805540" y="2764970"/>
              <a:ext cx="1872343" cy="0"/>
            </a:xfrm>
            <a:prstGeom prst="line">
              <a:avLst/>
            </a:prstGeom>
            <a:ln w="2222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FAC1EFD-8686-E7A5-F8EA-E65CCD7298E4}"/>
                </a:ext>
              </a:extLst>
            </p:cNvPr>
            <p:cNvCxnSpPr/>
            <p:nvPr/>
          </p:nvCxnSpPr>
          <p:spPr>
            <a:xfrm>
              <a:off x="3298369" y="2775856"/>
              <a:ext cx="1872343" cy="0"/>
            </a:xfrm>
            <a:prstGeom prst="line">
              <a:avLst/>
            </a:prstGeom>
            <a:ln w="1270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AE8AF7F-854E-931F-22F8-4D98B8BCA4E0}"/>
                </a:ext>
              </a:extLst>
            </p:cNvPr>
            <p:cNvCxnSpPr/>
            <p:nvPr/>
          </p:nvCxnSpPr>
          <p:spPr>
            <a:xfrm>
              <a:off x="5954478" y="2808511"/>
              <a:ext cx="1872343" cy="0"/>
            </a:xfrm>
            <a:prstGeom prst="line">
              <a:avLst/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4D75C5F-30CD-760F-658B-7C5772E11BB9}"/>
                </a:ext>
              </a:extLst>
            </p:cNvPr>
            <p:cNvCxnSpPr/>
            <p:nvPr/>
          </p:nvCxnSpPr>
          <p:spPr>
            <a:xfrm>
              <a:off x="8675906" y="2808511"/>
              <a:ext cx="1872343" cy="0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72FCA3E-7E29-5557-217F-62B4255DB414}"/>
                </a:ext>
              </a:extLst>
            </p:cNvPr>
            <p:cNvSpPr txBox="1"/>
            <p:nvPr/>
          </p:nvSpPr>
          <p:spPr>
            <a:xfrm>
              <a:off x="1328054" y="2188028"/>
              <a:ext cx="8800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20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 18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16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   14 </a:t>
              </a:r>
              <a:r>
                <a:rPr lang="en-US" b="1" dirty="0" err="1"/>
                <a:t>cfs</a:t>
              </a:r>
              <a:endParaRPr lang="en-US" b="1" dirty="0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00308E0-7FAC-3F40-D425-5B2EEAD055D1}"/>
                </a:ext>
              </a:extLst>
            </p:cNvPr>
            <p:cNvCxnSpPr/>
            <p:nvPr/>
          </p:nvCxnSpPr>
          <p:spPr>
            <a:xfrm>
              <a:off x="2993568" y="2895599"/>
              <a:ext cx="0" cy="5442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21540457-AE42-785C-FE36-21CF063C024A}"/>
                </a:ext>
              </a:extLst>
            </p:cNvPr>
            <p:cNvCxnSpPr/>
            <p:nvPr/>
          </p:nvCxnSpPr>
          <p:spPr>
            <a:xfrm>
              <a:off x="5410196" y="2906484"/>
              <a:ext cx="0" cy="5442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5D428E6-6C4F-03FE-9987-90D3F5E7DA6B}"/>
                </a:ext>
              </a:extLst>
            </p:cNvPr>
            <p:cNvSpPr txBox="1"/>
            <p:nvPr/>
          </p:nvSpPr>
          <p:spPr>
            <a:xfrm>
              <a:off x="3298369" y="3080656"/>
              <a:ext cx="61670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5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        5 </a:t>
              </a:r>
              <a:r>
                <a:rPr lang="en-US" b="1" dirty="0" err="1"/>
                <a:t>cfs</a:t>
              </a:r>
              <a:endParaRPr lang="en-US" b="1" dirty="0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60A108B-8E33-4DD4-F49A-10DE65405F6C}"/>
                </a:ext>
              </a:extLst>
            </p:cNvPr>
            <p:cNvCxnSpPr/>
            <p:nvPr/>
          </p:nvCxnSpPr>
          <p:spPr>
            <a:xfrm>
              <a:off x="8316679" y="2939138"/>
              <a:ext cx="0" cy="5442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ECB4A33-13EA-D689-193D-893D610E21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4540" y="2925595"/>
              <a:ext cx="489857" cy="7864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8385641-D63F-B6E2-C906-DD69FD90DB79}"/>
                </a:ext>
              </a:extLst>
            </p:cNvPr>
            <p:cNvSpPr txBox="1"/>
            <p:nvPr/>
          </p:nvSpPr>
          <p:spPr>
            <a:xfrm>
              <a:off x="3559629" y="4027713"/>
              <a:ext cx="1579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 </a:t>
              </a:r>
              <a:r>
                <a:rPr lang="en-US" b="1" dirty="0" err="1"/>
                <a:t>cfs</a:t>
              </a:r>
              <a:r>
                <a:rPr lang="en-US" b="1" dirty="0"/>
                <a:t> return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3786245-4B03-407C-A332-9550240CD7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36225" y="2925591"/>
              <a:ext cx="489857" cy="7864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5E0F6EF-C331-2B66-AA0C-7B7FD7D5B3F9}"/>
                </a:ext>
              </a:extLst>
            </p:cNvPr>
            <p:cNvSpPr txBox="1"/>
            <p:nvPr/>
          </p:nvSpPr>
          <p:spPr>
            <a:xfrm>
              <a:off x="6161314" y="4027709"/>
              <a:ext cx="1579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 </a:t>
              </a:r>
              <a:r>
                <a:rPr lang="en-US" b="1" dirty="0" err="1"/>
                <a:t>cfs</a:t>
              </a:r>
              <a:r>
                <a:rPr lang="en-US" b="1" dirty="0"/>
                <a:t> return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B14A2D0-3633-F2D8-5A8C-6B64549131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48795" y="2958245"/>
              <a:ext cx="489857" cy="7864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F1B26F9-A1FB-2259-71C2-A1DAB2E59099}"/>
                </a:ext>
              </a:extLst>
            </p:cNvPr>
            <p:cNvSpPr txBox="1"/>
            <p:nvPr/>
          </p:nvSpPr>
          <p:spPr>
            <a:xfrm>
              <a:off x="8773884" y="4060363"/>
              <a:ext cx="1579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 </a:t>
              </a:r>
              <a:r>
                <a:rPr lang="en-US" b="1" dirty="0" err="1"/>
                <a:t>cfs</a:t>
              </a:r>
              <a:r>
                <a:rPr lang="en-US" b="1" dirty="0"/>
                <a:t> return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87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3F5C3-644A-E4F3-0215-6B02F44F4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Return Flows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FE24E-535B-DD9C-7C87-341966B570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075" y="1960880"/>
            <a:ext cx="12561453" cy="5202065"/>
          </a:xfrm>
        </p:spPr>
        <p:txBody>
          <a:bodyPr/>
          <a:lstStyle/>
          <a:p>
            <a:r>
              <a:rPr lang="en-US" sz="2000" b="1" dirty="0"/>
              <a:t>Return flows are what built irrigation within the basin</a:t>
            </a:r>
          </a:p>
          <a:p>
            <a:pPr lvl="1"/>
            <a:r>
              <a:rPr lang="en-US" sz="1800" b="1" dirty="0"/>
              <a:t>Stabilized flows during the summer when flows were low</a:t>
            </a:r>
          </a:p>
          <a:p>
            <a:pPr lvl="1"/>
            <a:r>
              <a:rPr lang="en-US" sz="1800" b="1" dirty="0"/>
              <a:t>Retiming of water to low flow times</a:t>
            </a:r>
          </a:p>
          <a:p>
            <a:pPr lvl="1"/>
            <a:endParaRPr lang="en-US" sz="1800" b="1" dirty="0"/>
          </a:p>
          <a:p>
            <a:pPr lvl="1"/>
            <a:endParaRPr lang="en-US" sz="1800" b="1" dirty="0"/>
          </a:p>
          <a:p>
            <a:r>
              <a:rPr lang="en-US" sz="2000" b="1" dirty="0"/>
              <a:t>Water Supply </a:t>
            </a:r>
          </a:p>
          <a:p>
            <a:pPr lvl="1"/>
            <a:r>
              <a:rPr lang="en-US" sz="1800" b="1" dirty="0"/>
              <a:t>1.4 million acre-ft of native water supplies</a:t>
            </a:r>
          </a:p>
          <a:p>
            <a:pPr lvl="1"/>
            <a:r>
              <a:rPr lang="en-US" sz="1800" b="1" dirty="0"/>
              <a:t>0.4 million acre-ft of trans basin diversion </a:t>
            </a:r>
          </a:p>
          <a:p>
            <a:pPr lvl="1"/>
            <a:endParaRPr lang="en-US" sz="1800" b="1" dirty="0"/>
          </a:p>
          <a:p>
            <a:r>
              <a:rPr lang="en-US" sz="2000" b="1" dirty="0"/>
              <a:t>Annual diversions on South Platte</a:t>
            </a:r>
          </a:p>
          <a:p>
            <a:pPr lvl="1"/>
            <a:r>
              <a:rPr lang="en-US" sz="4000" b="1" dirty="0"/>
              <a:t>4 million acre-ft</a:t>
            </a:r>
          </a:p>
        </p:txBody>
      </p:sp>
    </p:spTree>
    <p:extLst>
      <p:ext uri="{BB962C8B-B14F-4D97-AF65-F5344CB8AC3E}">
        <p14:creationId xmlns:p14="http://schemas.microsoft.com/office/powerpoint/2010/main" val="118484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4150A-0BA3-97AE-6FD7-5D03B105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</p:spPr>
        <p:txBody>
          <a:bodyPr/>
          <a:lstStyle/>
          <a:p>
            <a:r>
              <a:rPr lang="en-US" b="1" dirty="0"/>
              <a:t>Efficiency – On Farm vs Basin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1E9B1-7FE9-79DB-84EB-BE0DA2ADB9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073" y="1932305"/>
            <a:ext cx="12561453" cy="4839530"/>
          </a:xfrm>
        </p:spPr>
        <p:txBody>
          <a:bodyPr/>
          <a:lstStyle/>
          <a:p>
            <a:r>
              <a:rPr lang="en-US" sz="2000" b="1" dirty="0"/>
              <a:t>On Farm Efficiency has many benefits</a:t>
            </a:r>
          </a:p>
          <a:p>
            <a:pPr lvl="1"/>
            <a:r>
              <a:rPr lang="en-US" sz="1800" b="1" dirty="0"/>
              <a:t>Greater yields</a:t>
            </a:r>
          </a:p>
          <a:p>
            <a:pPr lvl="1"/>
            <a:r>
              <a:rPr lang="en-US" sz="1800" b="1" dirty="0"/>
              <a:t>Reduced leaching of nutrients</a:t>
            </a:r>
          </a:p>
          <a:p>
            <a:pPr lvl="1"/>
            <a:r>
              <a:rPr lang="en-US" sz="1800" b="1" dirty="0"/>
              <a:t>Labor savings vs furrow irrigation</a:t>
            </a:r>
          </a:p>
          <a:p>
            <a:r>
              <a:rPr lang="en-US" sz="2000" b="1" dirty="0"/>
              <a:t>Downfall</a:t>
            </a:r>
          </a:p>
          <a:p>
            <a:pPr lvl="1"/>
            <a:r>
              <a:rPr lang="en-US" sz="1800" b="1" dirty="0"/>
              <a:t>Reduced return flows into system</a:t>
            </a:r>
          </a:p>
          <a:p>
            <a:pPr lvl="1"/>
            <a:r>
              <a:rPr lang="en-US" sz="1800" b="1" dirty="0"/>
              <a:t>Need for greater storage</a:t>
            </a:r>
          </a:p>
          <a:p>
            <a:pPr lvl="2"/>
            <a:r>
              <a:rPr lang="en-US" sz="1800" b="1" dirty="0"/>
              <a:t>Expensive</a:t>
            </a:r>
          </a:p>
          <a:p>
            <a:pPr lvl="1"/>
            <a:r>
              <a:rPr lang="en-US" sz="1800" b="1" dirty="0"/>
              <a:t>Greater issues </a:t>
            </a:r>
            <a:r>
              <a:rPr lang="en-US" sz="1800" b="1"/>
              <a:t>with salinity</a:t>
            </a:r>
            <a:endParaRPr lang="en-US" sz="1800" b="1" dirty="0"/>
          </a:p>
          <a:p>
            <a:r>
              <a:rPr lang="en-US" sz="2000" b="1" dirty="0"/>
              <a:t>As changes to greater efficiency happen, changes to the system will need to be made</a:t>
            </a:r>
          </a:p>
          <a:p>
            <a:pPr lvl="1"/>
            <a:r>
              <a:rPr lang="en-US" sz="1800" b="1" dirty="0"/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33967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0536BF3C-14D0-EF0C-2E06-C988394CD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77" y="379183"/>
            <a:ext cx="3730152" cy="974544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8CC9F44-6712-5CB8-DCD4-57AD546A41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075" y="2695562"/>
            <a:ext cx="12561453" cy="2031325"/>
          </a:xfrm>
        </p:spPr>
        <p:txBody>
          <a:bodyPr/>
          <a:lstStyle/>
          <a:p>
            <a:r>
              <a:rPr lang="en-US" dirty="0"/>
              <a:t>The Consumptive Use Conundrum: Economics vs Water Savings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EC71DD6-02E5-FDB1-A360-8EDA02453E48}"/>
              </a:ext>
            </a:extLst>
          </p:cNvPr>
          <p:cNvSpPr txBox="1">
            <a:spLocks/>
          </p:cNvSpPr>
          <p:nvPr/>
        </p:nvSpPr>
        <p:spPr>
          <a:xfrm>
            <a:off x="628074" y="5369311"/>
            <a:ext cx="12561452" cy="1272528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>
            <a:lvl1pPr marL="0" indent="0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600" b="0" i="0" kern="1200">
                <a:solidFill>
                  <a:schemeClr val="bg1"/>
                </a:solidFill>
                <a:latin typeface="Proxima Nova Rg" charset="0"/>
                <a:ea typeface="Proxima Nova Rg" charset="0"/>
                <a:cs typeface="Proxima Nova Rg" charset="0"/>
              </a:defRPr>
            </a:lvl1pPr>
            <a:lvl2pPr marL="699614" indent="0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b="0" i="0" kern="1200">
                <a:solidFill>
                  <a:schemeClr val="tx1"/>
                </a:solidFill>
                <a:latin typeface="Proxima Nova Rg" charset="0"/>
                <a:ea typeface="Proxima Nova Rg" charset="0"/>
                <a:cs typeface="Proxima Nova Rg" charset="0"/>
              </a:defRPr>
            </a:lvl2pPr>
            <a:lvl3pPr marL="1399233" indent="0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b="0" i="0" kern="1200">
                <a:solidFill>
                  <a:schemeClr val="tx1"/>
                </a:solidFill>
                <a:latin typeface="Proxima Nova Rg" charset="0"/>
                <a:ea typeface="Proxima Nova Rg" charset="0"/>
                <a:cs typeface="Proxima Nova Rg" charset="0"/>
              </a:defRPr>
            </a:lvl3pPr>
            <a:lvl4pPr marL="2098847" indent="0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b="0" i="0" kern="1200">
                <a:solidFill>
                  <a:schemeClr val="tx1"/>
                </a:solidFill>
                <a:latin typeface="Proxima Nova Rg" charset="0"/>
                <a:ea typeface="Proxima Nova Rg" charset="0"/>
                <a:cs typeface="Proxima Nova Rg" charset="0"/>
              </a:defRPr>
            </a:lvl4pPr>
            <a:lvl5pPr marL="2798465" indent="0" algn="l" defTabSz="699614" rtl="0" eaLnBrk="1" latinLnBrk="0" hangingPunct="1">
              <a:spcBef>
                <a:spcPct val="20000"/>
              </a:spcBef>
              <a:buFont typeface="Arial"/>
              <a:buNone/>
              <a:defRPr sz="1648" b="0" kern="1200">
                <a:solidFill>
                  <a:schemeClr val="accent6">
                    <a:lumMod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698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4AB3-6CDB-118F-FA55-94F6194B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Agriculture in the South Platte Basin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06E95-24D3-1013-22F3-F4C414761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075" y="2016244"/>
            <a:ext cx="12561453" cy="4328108"/>
          </a:xfrm>
        </p:spPr>
        <p:txBody>
          <a:bodyPr/>
          <a:lstStyle/>
          <a:p>
            <a:r>
              <a:rPr lang="en-US" sz="2800" b="1" dirty="0"/>
              <a:t>Agriculture uses approximately 86% of the water in the South Platte Basin.</a:t>
            </a:r>
          </a:p>
          <a:p>
            <a:pPr lvl="1"/>
            <a:r>
              <a:rPr lang="en-US" sz="2200" b="1" dirty="0"/>
              <a:t>5 of the top 10 counties are within the South Platte Basin ($3.5 billion)</a:t>
            </a:r>
          </a:p>
          <a:p>
            <a:pPr lvl="1"/>
            <a:r>
              <a:rPr lang="en-US" sz="2200" b="1" dirty="0"/>
              <a:t>854,000 irrigated acres</a:t>
            </a:r>
          </a:p>
          <a:p>
            <a:pPr lvl="1"/>
            <a:r>
              <a:rPr lang="en-US" sz="2200" b="1" dirty="0"/>
              <a:t>80% of Colorado’s population</a:t>
            </a:r>
          </a:p>
          <a:p>
            <a:pPr lvl="1"/>
            <a:endParaRPr lang="en-US" sz="2200" b="1" dirty="0"/>
          </a:p>
          <a:p>
            <a:r>
              <a:rPr lang="en-US" sz="2800" b="1" dirty="0"/>
              <a:t>South Platte is net water short</a:t>
            </a:r>
          </a:p>
          <a:p>
            <a:pPr lvl="1"/>
            <a:r>
              <a:rPr lang="en-US" sz="2600" b="1" dirty="0"/>
              <a:t>Can increase efficiency help solve the problem?</a:t>
            </a:r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6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79827-5A35-C9C4-C005-A6564EBB8D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10101" y="933727"/>
            <a:ext cx="3279427" cy="3731534"/>
          </a:xfrm>
        </p:spPr>
        <p:txBody>
          <a:bodyPr/>
          <a:lstStyle/>
          <a:p>
            <a:r>
              <a:rPr lang="en-US" b="1" dirty="0"/>
              <a:t>Of the top 20 counties in Colorado</a:t>
            </a:r>
          </a:p>
          <a:p>
            <a:endParaRPr lang="en-US" b="1" dirty="0"/>
          </a:p>
          <a:p>
            <a:r>
              <a:rPr lang="en-US" b="1" dirty="0"/>
              <a:t>15 – Eastern Plains</a:t>
            </a:r>
          </a:p>
          <a:p>
            <a:endParaRPr lang="en-US" b="1" dirty="0"/>
          </a:p>
          <a:p>
            <a:r>
              <a:rPr lang="en-US" b="1" dirty="0"/>
              <a:t>3 – San Luis Valley</a:t>
            </a:r>
          </a:p>
          <a:p>
            <a:endParaRPr lang="en-US" b="1" dirty="0"/>
          </a:p>
          <a:p>
            <a:r>
              <a:rPr lang="en-US" b="1" dirty="0"/>
              <a:t>2 – Western Slope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9F313-A943-E592-218C-2A8159F14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72" y="152645"/>
            <a:ext cx="9282029" cy="66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0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8E1C7-F78E-1321-45F3-45C0DC45A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Platte River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1D403-F124-31A6-9C4B-DB17139E32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4174733"/>
          </a:xfrm>
        </p:spPr>
        <p:txBody>
          <a:bodyPr/>
          <a:lstStyle/>
          <a:p>
            <a:r>
              <a:rPr lang="en-US" dirty="0"/>
              <a:t>Prior to development </a:t>
            </a:r>
          </a:p>
          <a:p>
            <a:pPr lvl="1"/>
            <a:r>
              <a:rPr lang="en-US" dirty="0"/>
              <a:t>Raging river from snow melt</a:t>
            </a:r>
          </a:p>
          <a:p>
            <a:pPr lvl="1"/>
            <a:r>
              <a:rPr lang="en-US" dirty="0"/>
              <a:t>Dry during summer due to lack of snow melt</a:t>
            </a:r>
          </a:p>
          <a:p>
            <a:r>
              <a:rPr lang="en-US" dirty="0"/>
              <a:t>Beginning of development</a:t>
            </a:r>
          </a:p>
          <a:p>
            <a:pPr lvl="1"/>
            <a:r>
              <a:rPr lang="en-US" dirty="0"/>
              <a:t>Development of irrigation</a:t>
            </a:r>
          </a:p>
          <a:p>
            <a:pPr lvl="2"/>
            <a:r>
              <a:rPr lang="en-US" dirty="0"/>
              <a:t>Near river as well as ditches farther from the river</a:t>
            </a:r>
          </a:p>
          <a:p>
            <a:pPr lvl="1"/>
            <a:r>
              <a:rPr lang="en-US" dirty="0"/>
              <a:t>River began to flow more consistently in summer in regions</a:t>
            </a:r>
          </a:p>
          <a:p>
            <a:pPr lvl="2"/>
            <a:r>
              <a:rPr lang="en-US" dirty="0"/>
              <a:t>Leads to more irrigation development</a:t>
            </a:r>
          </a:p>
          <a:p>
            <a:r>
              <a:rPr lang="en-US" dirty="0"/>
              <a:t>Increased Storage in the Alluvial Aquifer</a:t>
            </a:r>
          </a:p>
          <a:p>
            <a:pPr lvl="1"/>
            <a:r>
              <a:rPr lang="en-US" dirty="0"/>
              <a:t>Rivers are a drainage system for </a:t>
            </a:r>
            <a:r>
              <a:rPr lang="en-US"/>
              <a:t>the basin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3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C79F3B2-970D-CEF8-113B-4BEDC541D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74" y="979715"/>
            <a:ext cx="11320812" cy="575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0C4CB6-1D8A-0C23-414C-EF876A8D321E}"/>
              </a:ext>
            </a:extLst>
          </p:cNvPr>
          <p:cNvSpPr txBox="1"/>
          <p:nvPr/>
        </p:nvSpPr>
        <p:spPr>
          <a:xfrm>
            <a:off x="413657" y="7021283"/>
            <a:ext cx="3405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Murry-Darling Basin</a:t>
            </a:r>
          </a:p>
        </p:txBody>
      </p:sp>
    </p:spTree>
    <p:extLst>
      <p:ext uri="{BB962C8B-B14F-4D97-AF65-F5344CB8AC3E}">
        <p14:creationId xmlns:p14="http://schemas.microsoft.com/office/powerpoint/2010/main" val="211482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7313B28C-F111-5BE7-8C98-A3577B5E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452" y="982462"/>
            <a:ext cx="4862405" cy="1661993"/>
          </a:xfrm>
        </p:spPr>
        <p:txBody>
          <a:bodyPr/>
          <a:lstStyle/>
          <a:p>
            <a:endParaRPr lang="en-US"/>
          </a:p>
        </p:txBody>
      </p:sp>
      <p:sp>
        <p:nvSpPr>
          <p:cNvPr id="1033" name="Content Placeholder 2">
            <a:extLst>
              <a:ext uri="{FF2B5EF4-FFF2-40B4-BE49-F238E27FC236}">
                <a16:creationId xmlns:a16="http://schemas.microsoft.com/office/drawing/2014/main" id="{1E3DB7DF-E039-6830-002D-46BC4E7B0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452" y="3052261"/>
            <a:ext cx="4862512" cy="3163887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Furrow Irrigation Can Help Save Water, but What Is It Exactly?">
            <a:extLst>
              <a:ext uri="{FF2B5EF4-FFF2-40B4-BE49-F238E27FC236}">
                <a16:creationId xmlns:a16="http://schemas.microsoft.com/office/drawing/2014/main" id="{39983807-AAE9-6A0D-F603-C77763DEC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0" r="8607" b="1"/>
          <a:stretch/>
        </p:blipFill>
        <p:spPr bwMode="auto">
          <a:xfrm>
            <a:off x="3" y="10"/>
            <a:ext cx="6862356" cy="691635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8" name="Picture 4" descr="What are the pros and cons of center pivot irrigation? - Quora">
            <a:extLst>
              <a:ext uri="{FF2B5EF4-FFF2-40B4-BE49-F238E27FC236}">
                <a16:creationId xmlns:a16="http://schemas.microsoft.com/office/drawing/2014/main" id="{B8DF2329-F1E9-87FE-1E92-BF933F555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102" y="-16754"/>
            <a:ext cx="6719110" cy="693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E3205F-D451-EADC-C780-09622C64508C}"/>
              </a:ext>
            </a:extLst>
          </p:cNvPr>
          <p:cNvSpPr txBox="1"/>
          <p:nvPr/>
        </p:nvSpPr>
        <p:spPr>
          <a:xfrm>
            <a:off x="846306" y="7217923"/>
            <a:ext cx="9197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Furrow Irrigation										Center Pivot</a:t>
            </a:r>
          </a:p>
        </p:txBody>
      </p:sp>
    </p:spTree>
    <p:extLst>
      <p:ext uri="{BB962C8B-B14F-4D97-AF65-F5344CB8AC3E}">
        <p14:creationId xmlns:p14="http://schemas.microsoft.com/office/powerpoint/2010/main" val="391706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4AB3-6CDB-118F-FA55-94F6194B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Water Use in a Water Short Environment</a:t>
            </a:r>
            <a:endParaRPr lang="en-US" dirty="0"/>
          </a:p>
        </p:txBody>
      </p:sp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A87A276-BE5C-080A-4C82-5627F206E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18" y="168282"/>
            <a:ext cx="2660610" cy="67977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59ABB14-9557-0649-C6BC-85F5F18446A2}"/>
              </a:ext>
            </a:extLst>
          </p:cNvPr>
          <p:cNvSpPr txBox="1">
            <a:spLocks/>
          </p:cNvSpPr>
          <p:nvPr/>
        </p:nvSpPr>
        <p:spPr>
          <a:xfrm>
            <a:off x="545359" y="2338523"/>
            <a:ext cx="12473955" cy="2954655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</a:lstStyle>
          <a:p>
            <a:r>
              <a:rPr lang="en-US" sz="3600" b="1" dirty="0"/>
              <a:t>Water Conservation</a:t>
            </a:r>
            <a:br>
              <a:rPr lang="en-US" sz="3600" b="1" dirty="0"/>
            </a:br>
            <a:r>
              <a:rPr lang="en-US" sz="3600" b="1" dirty="0"/>
              <a:t>	Irrigation Efficiency</a:t>
            </a:r>
            <a:br>
              <a:rPr lang="en-US" sz="3600" b="1" dirty="0"/>
            </a:br>
            <a:r>
              <a:rPr lang="en-US" sz="3600" b="1" dirty="0"/>
              <a:t>	Actual Consumptive Water Use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How does efficiency impact stream flows?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95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01A78-970D-F568-3AFB-19F276A5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river works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6973BDF-20B9-DAD3-8A3A-574282E76CC5}"/>
              </a:ext>
            </a:extLst>
          </p:cNvPr>
          <p:cNvGrpSpPr/>
          <p:nvPr/>
        </p:nvGrpSpPr>
        <p:grpSpPr>
          <a:xfrm>
            <a:off x="805543" y="2111829"/>
            <a:ext cx="9742709" cy="1295396"/>
            <a:chOff x="805543" y="2111829"/>
            <a:chExt cx="9742709" cy="129539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FC772EA-2EF8-946F-B5BB-B3BED6A04BC3}"/>
                </a:ext>
              </a:extLst>
            </p:cNvPr>
            <p:cNvCxnSpPr/>
            <p:nvPr/>
          </p:nvCxnSpPr>
          <p:spPr>
            <a:xfrm>
              <a:off x="805543" y="2688771"/>
              <a:ext cx="1872343" cy="0"/>
            </a:xfrm>
            <a:prstGeom prst="line">
              <a:avLst/>
            </a:prstGeom>
            <a:ln w="2222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B3A69F3-EEF5-981C-2582-8EA57B650028}"/>
                </a:ext>
              </a:extLst>
            </p:cNvPr>
            <p:cNvCxnSpPr/>
            <p:nvPr/>
          </p:nvCxnSpPr>
          <p:spPr>
            <a:xfrm>
              <a:off x="3298372" y="2699657"/>
              <a:ext cx="1872343" cy="0"/>
            </a:xfrm>
            <a:prstGeom prst="line">
              <a:avLst/>
            </a:prstGeom>
            <a:ln w="1270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CFCB6D3-E680-C296-573F-395D2C557C27}"/>
                </a:ext>
              </a:extLst>
            </p:cNvPr>
            <p:cNvCxnSpPr/>
            <p:nvPr/>
          </p:nvCxnSpPr>
          <p:spPr>
            <a:xfrm>
              <a:off x="5954481" y="2732312"/>
              <a:ext cx="1872343" cy="0"/>
            </a:xfrm>
            <a:prstGeom prst="line">
              <a:avLst/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5545D22-2D6B-6D1E-60A1-9CB5FD67EFDB}"/>
                </a:ext>
              </a:extLst>
            </p:cNvPr>
            <p:cNvCxnSpPr/>
            <p:nvPr/>
          </p:nvCxnSpPr>
          <p:spPr>
            <a:xfrm>
              <a:off x="8675909" y="2732312"/>
              <a:ext cx="1872343" cy="0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5BFDCD-E8A1-6377-8227-3ED3A696C513}"/>
                </a:ext>
              </a:extLst>
            </p:cNvPr>
            <p:cNvSpPr txBox="1"/>
            <p:nvPr/>
          </p:nvSpPr>
          <p:spPr>
            <a:xfrm>
              <a:off x="1328057" y="2111829"/>
              <a:ext cx="8800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20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 15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 10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   5 </a:t>
              </a:r>
              <a:r>
                <a:rPr lang="en-US" b="1" dirty="0" err="1"/>
                <a:t>cfs</a:t>
              </a:r>
              <a:endParaRPr lang="en-US" b="1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9E943AE-1B9F-029B-6B45-12DDBCA54DDC}"/>
                </a:ext>
              </a:extLst>
            </p:cNvPr>
            <p:cNvCxnSpPr/>
            <p:nvPr/>
          </p:nvCxnSpPr>
          <p:spPr>
            <a:xfrm>
              <a:off x="2993571" y="2819400"/>
              <a:ext cx="0" cy="5442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D4974B0-2638-0944-AFB0-EEEFD04E7BDB}"/>
                </a:ext>
              </a:extLst>
            </p:cNvPr>
            <p:cNvCxnSpPr/>
            <p:nvPr/>
          </p:nvCxnSpPr>
          <p:spPr>
            <a:xfrm>
              <a:off x="5410199" y="2830285"/>
              <a:ext cx="0" cy="5442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F8A5B0D-F0CE-8E63-AE14-B02821FB73AA}"/>
                </a:ext>
              </a:extLst>
            </p:cNvPr>
            <p:cNvCxnSpPr/>
            <p:nvPr/>
          </p:nvCxnSpPr>
          <p:spPr>
            <a:xfrm>
              <a:off x="8316682" y="2862939"/>
              <a:ext cx="0" cy="5442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731757-C0F7-D314-4FBE-34A74B8092E9}"/>
                </a:ext>
              </a:extLst>
            </p:cNvPr>
            <p:cNvSpPr txBox="1"/>
            <p:nvPr/>
          </p:nvSpPr>
          <p:spPr>
            <a:xfrm>
              <a:off x="3298372" y="3004457"/>
              <a:ext cx="61670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5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        5 </a:t>
              </a:r>
              <a:r>
                <a:rPr lang="en-US" b="1" dirty="0" err="1"/>
                <a:t>cfs</a:t>
              </a:r>
              <a:endParaRPr lang="en-US" b="1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6EB88A2-8B51-1765-ED36-8FE24AE484F1}"/>
              </a:ext>
            </a:extLst>
          </p:cNvPr>
          <p:cNvGrpSpPr/>
          <p:nvPr/>
        </p:nvGrpSpPr>
        <p:grpSpPr>
          <a:xfrm>
            <a:off x="805540" y="4354286"/>
            <a:ext cx="9742709" cy="1295396"/>
            <a:chOff x="805540" y="4354286"/>
            <a:chExt cx="9742709" cy="129539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233EF20-6BD5-BD3D-8E2B-B2C21C50527E}"/>
                </a:ext>
              </a:extLst>
            </p:cNvPr>
            <p:cNvCxnSpPr/>
            <p:nvPr/>
          </p:nvCxnSpPr>
          <p:spPr>
            <a:xfrm>
              <a:off x="805540" y="4931228"/>
              <a:ext cx="1872343" cy="0"/>
            </a:xfrm>
            <a:prstGeom prst="line">
              <a:avLst/>
            </a:prstGeom>
            <a:ln w="2222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91E2E90-68E9-6ED4-31AC-85C2581F93BF}"/>
                </a:ext>
              </a:extLst>
            </p:cNvPr>
            <p:cNvCxnSpPr/>
            <p:nvPr/>
          </p:nvCxnSpPr>
          <p:spPr>
            <a:xfrm>
              <a:off x="3298369" y="4942114"/>
              <a:ext cx="1872343" cy="0"/>
            </a:xfrm>
            <a:prstGeom prst="line">
              <a:avLst/>
            </a:prstGeom>
            <a:ln w="1270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84B4189-4BA6-D38A-6FA4-70B3CE867591}"/>
                </a:ext>
              </a:extLst>
            </p:cNvPr>
            <p:cNvCxnSpPr/>
            <p:nvPr/>
          </p:nvCxnSpPr>
          <p:spPr>
            <a:xfrm>
              <a:off x="5954478" y="4974769"/>
              <a:ext cx="1872343" cy="0"/>
            </a:xfrm>
            <a:prstGeom prst="line">
              <a:avLst/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F184C41-0F83-3579-CAA8-52ABE1556DAE}"/>
                </a:ext>
              </a:extLst>
            </p:cNvPr>
            <p:cNvCxnSpPr/>
            <p:nvPr/>
          </p:nvCxnSpPr>
          <p:spPr>
            <a:xfrm>
              <a:off x="8675906" y="4974769"/>
              <a:ext cx="1872343" cy="0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040793-6FB7-9F50-9528-6D11731E9D8F}"/>
                </a:ext>
              </a:extLst>
            </p:cNvPr>
            <p:cNvSpPr txBox="1"/>
            <p:nvPr/>
          </p:nvSpPr>
          <p:spPr>
            <a:xfrm>
              <a:off x="1328054" y="4354286"/>
              <a:ext cx="8515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10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 5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 0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   0 </a:t>
              </a:r>
              <a:r>
                <a:rPr lang="en-US" b="1" dirty="0" err="1"/>
                <a:t>cfs</a:t>
              </a:r>
              <a:endParaRPr lang="en-US" b="1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6D07849-2041-861D-CD15-0AAA36728000}"/>
                </a:ext>
              </a:extLst>
            </p:cNvPr>
            <p:cNvCxnSpPr/>
            <p:nvPr/>
          </p:nvCxnSpPr>
          <p:spPr>
            <a:xfrm>
              <a:off x="2993568" y="5061857"/>
              <a:ext cx="0" cy="5442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1C42048-99C1-EFFA-D8F1-DD7D9A21CCF6}"/>
                </a:ext>
              </a:extLst>
            </p:cNvPr>
            <p:cNvCxnSpPr/>
            <p:nvPr/>
          </p:nvCxnSpPr>
          <p:spPr>
            <a:xfrm>
              <a:off x="5410196" y="5072742"/>
              <a:ext cx="0" cy="5442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E906266-49BD-80E9-8FB6-1B50F1F23155}"/>
                </a:ext>
              </a:extLst>
            </p:cNvPr>
            <p:cNvCxnSpPr/>
            <p:nvPr/>
          </p:nvCxnSpPr>
          <p:spPr>
            <a:xfrm>
              <a:off x="8316679" y="5105396"/>
              <a:ext cx="0" cy="5442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4413E4-A75B-A8F2-8FD5-C39D3178C994}"/>
                </a:ext>
              </a:extLst>
            </p:cNvPr>
            <p:cNvSpPr txBox="1"/>
            <p:nvPr/>
          </p:nvSpPr>
          <p:spPr>
            <a:xfrm>
              <a:off x="3298369" y="5246914"/>
              <a:ext cx="61670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5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        ? </a:t>
              </a:r>
              <a:r>
                <a:rPr lang="en-US" b="1" dirty="0" err="1"/>
                <a:t>cfs</a:t>
              </a:r>
              <a:endParaRPr lang="en-US" b="1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A9E9D25-C52D-3B6A-0064-E8696A47BE18}"/>
              </a:ext>
            </a:extLst>
          </p:cNvPr>
          <p:cNvSpPr/>
          <p:nvPr/>
        </p:nvSpPr>
        <p:spPr>
          <a:xfrm>
            <a:off x="7826824" y="4931228"/>
            <a:ext cx="2302039" cy="1121228"/>
          </a:xfrm>
          <a:prstGeom prst="ellipse">
            <a:avLst/>
          </a:prstGeom>
          <a:noFill/>
          <a:ln w="603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dirty="0">
              <a:latin typeface="Proxima Nova Rg" charset="0"/>
              <a:ea typeface="Proxima Nova Rg" charset="0"/>
              <a:cs typeface="Proxima Nova Rg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B3F6F0-C9F1-66B9-903F-AC3FDD3066C3}"/>
              </a:ext>
            </a:extLst>
          </p:cNvPr>
          <p:cNvSpPr txBox="1"/>
          <p:nvPr/>
        </p:nvSpPr>
        <p:spPr>
          <a:xfrm>
            <a:off x="7685314" y="6419909"/>
            <a:ext cx="4647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Senior water rights – shut off junior rights to get his water</a:t>
            </a:r>
          </a:p>
        </p:txBody>
      </p:sp>
    </p:spTree>
    <p:extLst>
      <p:ext uri="{BB962C8B-B14F-4D97-AF65-F5344CB8AC3E}">
        <p14:creationId xmlns:p14="http://schemas.microsoft.com/office/powerpoint/2010/main" val="23832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01A78-970D-F568-3AFB-19F276A5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river works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276236-7EAD-A82F-CDB7-3DC6E8FC3482}"/>
              </a:ext>
            </a:extLst>
          </p:cNvPr>
          <p:cNvGrpSpPr/>
          <p:nvPr/>
        </p:nvGrpSpPr>
        <p:grpSpPr>
          <a:xfrm>
            <a:off x="805540" y="2188028"/>
            <a:ext cx="9742709" cy="2272445"/>
            <a:chOff x="805540" y="2188028"/>
            <a:chExt cx="9742709" cy="22724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233EF20-6BD5-BD3D-8E2B-B2C21C50527E}"/>
                </a:ext>
              </a:extLst>
            </p:cNvPr>
            <p:cNvCxnSpPr/>
            <p:nvPr/>
          </p:nvCxnSpPr>
          <p:spPr>
            <a:xfrm>
              <a:off x="805540" y="2764970"/>
              <a:ext cx="1872343" cy="0"/>
            </a:xfrm>
            <a:prstGeom prst="line">
              <a:avLst/>
            </a:prstGeom>
            <a:ln w="2222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91E2E90-68E9-6ED4-31AC-85C2581F93BF}"/>
                </a:ext>
              </a:extLst>
            </p:cNvPr>
            <p:cNvCxnSpPr/>
            <p:nvPr/>
          </p:nvCxnSpPr>
          <p:spPr>
            <a:xfrm>
              <a:off x="3298369" y="2775856"/>
              <a:ext cx="1872343" cy="0"/>
            </a:xfrm>
            <a:prstGeom prst="line">
              <a:avLst/>
            </a:prstGeom>
            <a:ln w="1270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84B4189-4BA6-D38A-6FA4-70B3CE867591}"/>
                </a:ext>
              </a:extLst>
            </p:cNvPr>
            <p:cNvCxnSpPr/>
            <p:nvPr/>
          </p:nvCxnSpPr>
          <p:spPr>
            <a:xfrm>
              <a:off x="5954478" y="2808511"/>
              <a:ext cx="1872343" cy="0"/>
            </a:xfrm>
            <a:prstGeom prst="line">
              <a:avLst/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F184C41-0F83-3579-CAA8-52ABE1556DAE}"/>
                </a:ext>
              </a:extLst>
            </p:cNvPr>
            <p:cNvCxnSpPr/>
            <p:nvPr/>
          </p:nvCxnSpPr>
          <p:spPr>
            <a:xfrm>
              <a:off x="8675906" y="2808511"/>
              <a:ext cx="1872343" cy="0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040793-6FB7-9F50-9528-6D11731E9D8F}"/>
                </a:ext>
              </a:extLst>
            </p:cNvPr>
            <p:cNvSpPr txBox="1"/>
            <p:nvPr/>
          </p:nvSpPr>
          <p:spPr>
            <a:xfrm>
              <a:off x="1328054" y="2188028"/>
              <a:ext cx="8515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10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 8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 6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   4 </a:t>
              </a:r>
              <a:r>
                <a:rPr lang="en-US" b="1" dirty="0" err="1"/>
                <a:t>cfs</a:t>
              </a:r>
              <a:endParaRPr lang="en-US" b="1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6D07849-2041-861D-CD15-0AAA36728000}"/>
                </a:ext>
              </a:extLst>
            </p:cNvPr>
            <p:cNvCxnSpPr/>
            <p:nvPr/>
          </p:nvCxnSpPr>
          <p:spPr>
            <a:xfrm>
              <a:off x="2993568" y="2895599"/>
              <a:ext cx="0" cy="5442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1C42048-99C1-EFFA-D8F1-DD7D9A21CCF6}"/>
                </a:ext>
              </a:extLst>
            </p:cNvPr>
            <p:cNvCxnSpPr/>
            <p:nvPr/>
          </p:nvCxnSpPr>
          <p:spPr>
            <a:xfrm>
              <a:off x="5410196" y="2906484"/>
              <a:ext cx="0" cy="5442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4413E4-A75B-A8F2-8FD5-C39D3178C994}"/>
                </a:ext>
              </a:extLst>
            </p:cNvPr>
            <p:cNvSpPr txBox="1"/>
            <p:nvPr/>
          </p:nvSpPr>
          <p:spPr>
            <a:xfrm>
              <a:off x="3298369" y="3080656"/>
              <a:ext cx="61670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5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        5 </a:t>
              </a:r>
              <a:r>
                <a:rPr lang="en-US" b="1" dirty="0" err="1"/>
                <a:t>cfs</a:t>
              </a:r>
              <a:endParaRPr lang="en-US" b="1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5054510-F02E-BC9B-3EE8-E81B08EAEC6A}"/>
                </a:ext>
              </a:extLst>
            </p:cNvPr>
            <p:cNvCxnSpPr/>
            <p:nvPr/>
          </p:nvCxnSpPr>
          <p:spPr>
            <a:xfrm>
              <a:off x="8316679" y="2939138"/>
              <a:ext cx="0" cy="5442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FD09EF7-5A52-B65E-CD67-C389E1E893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4540" y="2925595"/>
              <a:ext cx="489857" cy="7864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770704-35DC-6338-0370-81DEBA6693F2}"/>
                </a:ext>
              </a:extLst>
            </p:cNvPr>
            <p:cNvSpPr txBox="1"/>
            <p:nvPr/>
          </p:nvSpPr>
          <p:spPr>
            <a:xfrm>
              <a:off x="3559629" y="4027713"/>
              <a:ext cx="1579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 </a:t>
              </a:r>
              <a:r>
                <a:rPr lang="en-US" b="1" dirty="0" err="1"/>
                <a:t>cfs</a:t>
              </a:r>
              <a:r>
                <a:rPr lang="en-US" b="1" dirty="0"/>
                <a:t> return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E9505AA-46D9-1FE5-C90C-AD7A45810D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36225" y="2925591"/>
              <a:ext cx="489857" cy="7864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86EA77C-0655-465B-9264-BB7FBA6AAA8F}"/>
                </a:ext>
              </a:extLst>
            </p:cNvPr>
            <p:cNvSpPr txBox="1"/>
            <p:nvPr/>
          </p:nvSpPr>
          <p:spPr>
            <a:xfrm>
              <a:off x="6161314" y="4027709"/>
              <a:ext cx="1579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 </a:t>
              </a:r>
              <a:r>
                <a:rPr lang="en-US" b="1" dirty="0" err="1"/>
                <a:t>cfs</a:t>
              </a:r>
              <a:r>
                <a:rPr lang="en-US" b="1" dirty="0"/>
                <a:t> return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09F663E-B19E-455F-E723-69BE69D757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48795" y="2958245"/>
              <a:ext cx="489857" cy="7864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540F0F-921D-5086-AA74-5B8722E2E489}"/>
                </a:ext>
              </a:extLst>
            </p:cNvPr>
            <p:cNvSpPr txBox="1"/>
            <p:nvPr/>
          </p:nvSpPr>
          <p:spPr>
            <a:xfrm>
              <a:off x="8773884" y="4060363"/>
              <a:ext cx="1579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 </a:t>
              </a:r>
              <a:r>
                <a:rPr lang="en-US" b="1" dirty="0" err="1"/>
                <a:t>cfs</a:t>
              </a:r>
              <a:r>
                <a:rPr lang="en-US" b="1" dirty="0"/>
                <a:t> return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C933645-411C-8256-5FB3-E6604FD74CFD}"/>
              </a:ext>
            </a:extLst>
          </p:cNvPr>
          <p:cNvGrpSpPr/>
          <p:nvPr/>
        </p:nvGrpSpPr>
        <p:grpSpPr>
          <a:xfrm>
            <a:off x="805542" y="4822370"/>
            <a:ext cx="9742709" cy="1295396"/>
            <a:chOff x="805542" y="4822370"/>
            <a:chExt cx="9742709" cy="1295396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A37E90B-3959-4554-EEA6-E4D565DD7F00}"/>
                </a:ext>
              </a:extLst>
            </p:cNvPr>
            <p:cNvCxnSpPr/>
            <p:nvPr/>
          </p:nvCxnSpPr>
          <p:spPr>
            <a:xfrm>
              <a:off x="805542" y="5399312"/>
              <a:ext cx="1872343" cy="0"/>
            </a:xfrm>
            <a:prstGeom prst="line">
              <a:avLst/>
            </a:prstGeom>
            <a:ln w="2222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30D13ED-D2E8-3DA4-7FDC-0832A485AEB0}"/>
                </a:ext>
              </a:extLst>
            </p:cNvPr>
            <p:cNvCxnSpPr/>
            <p:nvPr/>
          </p:nvCxnSpPr>
          <p:spPr>
            <a:xfrm>
              <a:off x="3298371" y="5410198"/>
              <a:ext cx="1872343" cy="0"/>
            </a:xfrm>
            <a:prstGeom prst="line">
              <a:avLst/>
            </a:prstGeom>
            <a:ln w="1270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F99FA2B-7D6D-A569-963E-F949C61A2407}"/>
                </a:ext>
              </a:extLst>
            </p:cNvPr>
            <p:cNvCxnSpPr/>
            <p:nvPr/>
          </p:nvCxnSpPr>
          <p:spPr>
            <a:xfrm>
              <a:off x="5954480" y="5442853"/>
              <a:ext cx="1872343" cy="0"/>
            </a:xfrm>
            <a:prstGeom prst="line">
              <a:avLst/>
            </a:prstGeom>
            <a:ln w="635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C1F4B44-A61D-5582-C18E-1DB4FAE54E5F}"/>
                </a:ext>
              </a:extLst>
            </p:cNvPr>
            <p:cNvCxnSpPr/>
            <p:nvPr/>
          </p:nvCxnSpPr>
          <p:spPr>
            <a:xfrm>
              <a:off x="8675908" y="5442853"/>
              <a:ext cx="1872343" cy="0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7A0DE3A-140A-0550-9CD8-E5E1122DEB79}"/>
                </a:ext>
              </a:extLst>
            </p:cNvPr>
            <p:cNvSpPr txBox="1"/>
            <p:nvPr/>
          </p:nvSpPr>
          <p:spPr>
            <a:xfrm>
              <a:off x="1328056" y="4822370"/>
              <a:ext cx="8515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10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 7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 4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   1 </a:t>
              </a:r>
              <a:r>
                <a:rPr lang="en-US" b="1" dirty="0" err="1"/>
                <a:t>cfs</a:t>
              </a:r>
              <a:endParaRPr lang="en-US" b="1" dirty="0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FBBC0D6-E0DB-8129-400F-34085E1F0B62}"/>
                </a:ext>
              </a:extLst>
            </p:cNvPr>
            <p:cNvCxnSpPr/>
            <p:nvPr/>
          </p:nvCxnSpPr>
          <p:spPr>
            <a:xfrm>
              <a:off x="2993570" y="5529941"/>
              <a:ext cx="0" cy="5442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9F3C12F-5DC5-D4F1-1169-942F98B74024}"/>
                </a:ext>
              </a:extLst>
            </p:cNvPr>
            <p:cNvCxnSpPr/>
            <p:nvPr/>
          </p:nvCxnSpPr>
          <p:spPr>
            <a:xfrm>
              <a:off x="5410198" y="5540826"/>
              <a:ext cx="0" cy="5442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FD9F55C-1AAF-86B1-EB0C-9BCD2399E5D2}"/>
                </a:ext>
              </a:extLst>
            </p:cNvPr>
            <p:cNvSpPr txBox="1"/>
            <p:nvPr/>
          </p:nvSpPr>
          <p:spPr>
            <a:xfrm>
              <a:off x="3298371" y="5714998"/>
              <a:ext cx="61670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3 </a:t>
              </a:r>
              <a:r>
                <a:rPr lang="en-US" b="1" dirty="0" err="1"/>
                <a:t>cfs</a:t>
              </a:r>
              <a:r>
                <a:rPr lang="en-US" b="1" dirty="0"/>
                <a:t>                                  3 </a:t>
              </a:r>
              <a:r>
                <a:rPr lang="en-US" b="1" dirty="0" err="1"/>
                <a:t>cfs</a:t>
              </a:r>
              <a:endParaRPr lang="en-US" b="1" dirty="0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DEFD6E5-13A0-A935-BE3F-DD834E4029C0}"/>
                </a:ext>
              </a:extLst>
            </p:cNvPr>
            <p:cNvCxnSpPr/>
            <p:nvPr/>
          </p:nvCxnSpPr>
          <p:spPr>
            <a:xfrm>
              <a:off x="8316681" y="5573480"/>
              <a:ext cx="0" cy="5442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530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274320" tIns="182880" rIns="274320" bIns="182880" rtlCol="0" anchor="ctr"/>
      <a:lstStyle>
        <a:defPPr>
          <a:defRPr dirty="0" smtClean="0">
            <a:latin typeface="Proxima Nova Rg" charset="0"/>
            <a:ea typeface="Proxima Nova Rg" charset="0"/>
            <a:cs typeface="Proxima Nova Rg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d2adfb-4844-4394-af2c-788461211bf0">
      <Terms xmlns="http://schemas.microsoft.com/office/infopath/2007/PartnerControls"/>
    </lcf76f155ced4ddcb4097134ff3c332f>
    <TaxCatchAll xmlns="dfdfdc2e-6562-4bca-b382-866d00cabfb3" xsi:nil="true"/>
    <Tags xmlns="dfdfdc2e-6562-4bca-b382-866d00cabfb3" xsi:nil="true"/>
    <CategoryDescription xmlns="http://schemas.microsoft.com/sharepoint.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8D8D3CCF8024B8480588293B8CA66" ma:contentTypeVersion="14" ma:contentTypeDescription="Create a new document." ma:contentTypeScope="" ma:versionID="c9c6dd723d8dab9abaf5cd0eb235a46b">
  <xsd:schema xmlns:xsd="http://www.w3.org/2001/XMLSchema" xmlns:xs="http://www.w3.org/2001/XMLSchema" xmlns:p="http://schemas.microsoft.com/office/2006/metadata/properties" xmlns:ns2="dfdfdc2e-6562-4bca-b382-866d00cabfb3" xmlns:ns3="http://schemas.microsoft.com/sharepoint.v3" xmlns:ns4="89d2adfb-4844-4394-af2c-788461211bf0" targetNamespace="http://schemas.microsoft.com/office/2006/metadata/properties" ma:root="true" ma:fieldsID="bda9bed15cdf2c50f155b10f19d5a92f" ns2:_="" ns3:_="" ns4:_="">
    <xsd:import namespace="dfdfdc2e-6562-4bca-b382-866d00cabfb3"/>
    <xsd:import namespace="http://schemas.microsoft.com/sharepoint.v3"/>
    <xsd:import namespace="89d2adfb-4844-4394-af2c-788461211b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Description" minOccurs="0"/>
                <xsd:element ref="ns2:Tags" minOccurs="0"/>
                <xsd:element ref="ns4:MediaServiceMetadata" minOccurs="0"/>
                <xsd:element ref="ns4:MediaServiceFastMetadata" minOccurs="0"/>
                <xsd:element ref="ns2:SharedWithUsers" minOccurs="0"/>
                <xsd:element ref="ns2:SharedWithDetails" minOccurs="0"/>
                <xsd:element ref="ns4:lcf76f155ced4ddcb4097134ff3c332f" minOccurs="0"/>
                <xsd:element ref="ns2:TaxCatchAll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fdc2e-6562-4bca-b382-866d00cabfb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gs" ma:index="12" nillable="true" ma:displayName="Tags" ma:internalName="Tag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Vendor Provided"/>
                        <xsd:enumeration value="Linked to Other Documents"/>
                        <xsd:enumeration value="Archived"/>
                        <xsd:enumeration value="Audio Asset"/>
                        <xsd:enumeration value="Video Asset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ebf9269-b98a-4f1c-81e3-ce52d651c105}" ma:internalName="TaxCatchAll" ma:showField="CatchAllData" ma:web="dfdfdc2e-6562-4bca-b382-866d00cab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1" nillable="true" ma:displayName="Description" ma:internalName="Category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2adfb-4844-4394-af2c-788461211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809afe7-41e7-411a-ade2-84efccde1b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C35B4C6-8AA3-44DF-A99E-E1DBD8C6A4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FFA720-BFA7-47E0-BF3E-46D534E3AE88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2cf15962-2478-4228-a6a3-9fe27b4c5e06"/>
    <ds:schemaRef ds:uri="cbef7c81-f7f0-4ae9-9155-1be962ffdbbb"/>
    <ds:schemaRef ds:uri="6ccb9201-3dc9-429f-b852-3d5221717f55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2160DF3-85DF-4492-A332-753E8EDE5681}"/>
</file>

<file path=customXml/itemProps4.xml><?xml version="1.0" encoding="utf-8"?>
<ds:datastoreItem xmlns:ds="http://schemas.openxmlformats.org/officeDocument/2006/customXml" ds:itemID="{3C44395F-7E8B-4EBD-B542-8266BED7552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3984</TotalTime>
  <Words>462</Words>
  <Application>Microsoft Office PowerPoint</Application>
  <PresentationFormat>Custom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Proxima Nova Rg</vt:lpstr>
      <vt:lpstr>Vitesse Light</vt:lpstr>
      <vt:lpstr>Office Theme</vt:lpstr>
      <vt:lpstr>PowerPoint Presentation</vt:lpstr>
      <vt:lpstr>Agriculture in the South Platte Basin</vt:lpstr>
      <vt:lpstr>PowerPoint Presentation</vt:lpstr>
      <vt:lpstr>South Platte River</vt:lpstr>
      <vt:lpstr>PowerPoint Presentation</vt:lpstr>
      <vt:lpstr>PowerPoint Presentation</vt:lpstr>
      <vt:lpstr>Water Use in a Water Short Environment</vt:lpstr>
      <vt:lpstr>How the river works</vt:lpstr>
      <vt:lpstr>How the river works</vt:lpstr>
      <vt:lpstr>How the river works</vt:lpstr>
      <vt:lpstr>Return Flows</vt:lpstr>
      <vt:lpstr>Efficiency – On Farm vs Basin</vt:lpstr>
      <vt:lpstr>PowerPoint Presentation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Curtis</dc:creator>
  <cp:lastModifiedBy>Schneekloth,Joel</cp:lastModifiedBy>
  <cp:revision>237</cp:revision>
  <dcterms:created xsi:type="dcterms:W3CDTF">2015-06-30T23:05:53Z</dcterms:created>
  <dcterms:modified xsi:type="dcterms:W3CDTF">2023-10-08T20:29:04Z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0x010100EA68A20CA06154419003E3DBA3523530</vt:lpwstr>
  </property>
  <property fmtid="{D5CDD505-2E9C-101B-9397-08002B2CF9AE}" pid="3" name="MediaServiceImageTags">
    <vt:lpwstr/>
  </property>
</Properties>
</file>