
<file path=[Content_Types].xml><?xml version="1.0" encoding="utf-8"?>
<Types xmlns="http://schemas.openxmlformats.org/package/2006/content-types">
  <Default Extension="jpg" ContentType="image/jp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19" d="100"/>
          <a:sy n="119"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22885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913063" y="0"/>
            <a:ext cx="2228850" cy="458788"/>
          </a:xfrm>
          <a:prstGeom prst="rect">
            <a:avLst/>
          </a:prstGeom>
        </p:spPr>
        <p:txBody>
          <a:bodyPr vert="horz" lIns="91440" tIns="45720" rIns="91440" bIns="45720" rtlCol="0"/>
          <a:lstStyle>
            <a:lvl1pPr algn="r">
              <a:defRPr sz="1200"/>
            </a:lvl1pPr>
          </a:lstStyle>
          <a:p>
            <a:fld id="{4B4619EB-6CD5-414D-8A7A-81679D691545}" type="datetimeFigureOut">
              <a:t>1/10/2024</a:t>
            </a:fld>
            <a:endParaRPr lang="en-US"/>
          </a:p>
        </p:txBody>
      </p:sp>
      <p:sp>
        <p:nvSpPr>
          <p:cNvPr id="4" name="Slide Image Placeholder 3"/>
          <p:cNvSpPr>
            <a:spLocks noGrp="1" noRot="1" noChangeAspect="1"/>
          </p:cNvSpPr>
          <p:nvPr>
            <p:ph type="sldImg" idx="2"/>
          </p:nvPr>
        </p:nvSpPr>
        <p:spPr>
          <a:xfrm>
            <a:off x="-17145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14350" y="4400550"/>
            <a:ext cx="41148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22885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913063" y="8685213"/>
            <a:ext cx="2228850" cy="458787"/>
          </a:xfrm>
          <a:prstGeom prst="rect">
            <a:avLst/>
          </a:prstGeom>
        </p:spPr>
        <p:txBody>
          <a:bodyPr vert="horz" lIns="91440" tIns="45720" rIns="91440" bIns="45720" rtlCol="0" anchor="b"/>
          <a:lstStyle>
            <a:lvl1pPr algn="r">
              <a:defRPr sz="1200"/>
            </a:lvl1pPr>
          </a:lstStyle>
          <a:p>
            <a:fld id="{24B41264-B1CD-466E-B0EE-C449E8E9EB84}" type="slidenum">
              <a:t>‹#›</a:t>
            </a:fld>
            <a:endParaRPr lang="en-US"/>
          </a:p>
        </p:txBody>
      </p:sp>
    </p:spTree>
    <p:extLst>
      <p:ext uri="{BB962C8B-B14F-4D97-AF65-F5344CB8AC3E}">
        <p14:creationId xmlns:p14="http://schemas.microsoft.com/office/powerpoint/2010/main" val="226027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it is great to be part of this conference and discussing water smart policy with all of you today. As we start the discussion today, it is important to know where we started. </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guaranteed for future building permits in the development, Immediate credit in water development fees, Tap fee reduction program, Priority inspections
Incentivizing conservation through reduced tap fees or systems development charges (pg 30) </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tmp/beautiful_ai_exports/4a6faa13-47aa-4861-afc7-0ef01d04965c.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tmp/beautiful_ai_exports/23cf1761-fc6f-494d-8281-441fe2d4ee94.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tmp/beautiful_ai_exports/b7c02bb8-ad2f-4547-a2f2-f7d8a549464e.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tmp/beautiful_ai_exports/16d274a3-0dc6-4118-bc38-62405c6588e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tmp/beautiful_ai_exports/de763029-435e-4e9a-8cf5-bd2af962c293.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tmp/beautiful_ai_exports/07a6b208-e1a7-456c-a4a7-9c441063b90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Object 1" descr="/tmp/beautiful_ai_exports/b16b8deb-bd31-4599-8a7b-7258c9a83b6d.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Object 1" descr="/tmp/beautiful_ai_exports/5511cf34-43cb-41de-9893-e33c7a667b71.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Object 1" descr="/tmp/beautiful_ai_exports/401acf44-a274-4733-b2aa-349c613fafd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Object 1" descr="/tmp/beautiful_ai_exports/97c7cdfa-355c-4b51-bcf8-439be4d52e4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Object 1" descr="/tmp/beautiful_ai_exports/c4281f62-97d3-485c-86f9-4d2c8b4d19c3.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tmp/beautiful_ai_exports/cb265d41-c261-4e28-af23-57b3048ce4c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Object 1" descr="/tmp/beautiful_ai_exports/b5791384-0dd5-40b4-8b5b-99f7ce53f11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Object 1" descr="/tmp/beautiful_ai_exports/bcf10c75-b2b5-4b28-8127-266d614483e3.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Object 1" descr="/tmp/beautiful_ai_exports/28fde264-5f8e-4bb6-9b20-d681e7f38c35.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Object 1" descr="/tmp/beautiful_ai_exports/49444542-cfab-49bc-8bb2-2cb96c513fde.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Object 1" descr="/tmp/beautiful_ai_exports/f1dc9367-6030-41d0-8305-095773950fd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Object 1" descr="/tmp/beautiful_ai_exports/f8858701-c0db-431f-9580-d2affc4daa42.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Object 1" descr="/tmp/beautiful_ai_exports/5fb010f0-b6cf-41ce-984b-3a29d6dcb0be.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Object 1" descr="/tmp/beautiful_ai_exports/2bb75189-b39c-464d-ac7c-c86a0cf8a944.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Object 1" descr="/tmp/beautiful_ai_exports/6d7be9f3-c107-434a-9d80-ecbf5a4e8733.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Object 1" descr="/tmp/beautiful_ai_exports/889dc6a1-2b35-44cb-af3b-ad85fbd2f9fe.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tmp/beautiful_ai_exports/00108903-8092-46e1-a854-5937c446ecf7.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Object 1" descr="/tmp/beautiful_ai_exports/6cbf2738-7f99-41bc-95dc-ad29212f0eda.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Object 1" descr="/tmp/beautiful_ai_exports/d5916d59-9bc8-42f1-8391-186ea836e95c.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Object 1" descr="/tmp/beautiful_ai_exports/d5141870-1161-4d71-81af-cb67249f34f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tmp/beautiful_ai_exports/eba19b9b-be0c-4986-ba9b-976a4326b860.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tmp/beautiful_ai_exports/dfad8c77-96ec-4d35-8522-085dfd725aa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tmp/beautiful_ai_exports/3c468593-ec61-412b-8fde-6310e9a2989f.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tmp/beautiful_ai_exports/53cffac5-42b8-4496-a742-0550182f906c.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tmp/beautiful_ai_exports/742329e6-3678-4e1c-a49a-6aa5d714a7c2.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tmp/beautiful_ai_exports/40fa653b-b962-4166-a9ea-0eff27e4d821.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4" ma:contentTypeDescription="Create a new document." ma:contentTypeScope="" ma:versionID="c9c6dd723d8dab9abaf5cd0eb235a46b">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bda9bed15cdf2c50f155b10f19d5a92f"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68E7EC-7A1A-4744-8149-BD5153994F7D}"/>
</file>

<file path=customXml/itemProps2.xml><?xml version="1.0" encoding="utf-8"?>
<ds:datastoreItem xmlns:ds="http://schemas.openxmlformats.org/officeDocument/2006/customXml" ds:itemID="{837CC325-B353-4E68-BC01-2A28A1AC86C4}"/>
</file>

<file path=customXml/itemProps3.xml><?xml version="1.0" encoding="utf-8"?>
<ds:datastoreItem xmlns:ds="http://schemas.openxmlformats.org/officeDocument/2006/customXml" ds:itemID="{B9B8AB53-F8CE-48E4-9BFB-FF382D6FB649}"/>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3</cp:revision>
  <dcterms:created xsi:type="dcterms:W3CDTF">2024-01-10T17:19:43Z</dcterms:created>
  <dcterms:modified xsi:type="dcterms:W3CDTF">2024-01-10T17:55:40Z</dcterms:modified>
</cp:coreProperties>
</file>