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s/slide2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slideLayouts/slideLayout48.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43.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44.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47.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42.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4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45.xml" ContentType="application/vnd.openxmlformats-officedocument.presentationml.slideLayout+xml"/>
  <Override PartName="/ppt/slideLayouts/slideLayout75.xml" ContentType="application/vnd.openxmlformats-officedocument.presentationml.slideLayout+xml"/>
  <Override PartName="/ppt/slideLayouts/slideLayout41.xml" ContentType="application/vnd.openxmlformats-officedocument.presentationml.slideLayout+xml"/>
  <Override PartName="/ppt/slideLayouts/slideLayout127.xml" ContentType="application/vnd.openxmlformats-officedocument.presentationml.slideLayout+xml"/>
  <Override PartName="/ppt/slideLayouts/slideLayout129.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8.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28.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2.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notesSlides/notesSlide3.xml" ContentType="application/vnd.openxmlformats-officedocument.presentationml.notesSlide+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30.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46.xml" ContentType="application/vnd.openxmlformats-officedocument.presentationml.slideLayout+xml"/>
  <Override PartName="/ppt/slideLayouts/slideLayout142.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Layouts/slideLayout147.xml" ContentType="application/vnd.openxmlformats-officedocument.presentationml.slideLayout+xml"/>
  <Override PartName="/ppt/slideLayouts/slideLayout37.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1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4" r:id="rId2"/>
    <p:sldMasterId id="2147483723" r:id="rId3"/>
    <p:sldMasterId id="2147483739" r:id="rId4"/>
    <p:sldMasterId id="2147483754" r:id="rId5"/>
    <p:sldMasterId id="2147483770" r:id="rId6"/>
    <p:sldMasterId id="2147483801" r:id="rId7"/>
    <p:sldMasterId id="2147483814" r:id="rId8"/>
    <p:sldMasterId id="2147483827" r:id="rId9"/>
    <p:sldMasterId id="2147483839" r:id="rId10"/>
    <p:sldMasterId id="2147483852" r:id="rId11"/>
  </p:sldMasterIdLst>
  <p:notesMasterIdLst>
    <p:notesMasterId r:id="rId42"/>
  </p:notesMasterIdLst>
  <p:sldIdLst>
    <p:sldId id="3257" r:id="rId12"/>
    <p:sldId id="3258" r:id="rId13"/>
    <p:sldId id="3259" r:id="rId14"/>
    <p:sldId id="3233" r:id="rId15"/>
    <p:sldId id="3234" r:id="rId16"/>
    <p:sldId id="3260" r:id="rId17"/>
    <p:sldId id="3235" r:id="rId18"/>
    <p:sldId id="3236" r:id="rId19"/>
    <p:sldId id="3237" r:id="rId20"/>
    <p:sldId id="3238" r:id="rId21"/>
    <p:sldId id="3239" r:id="rId22"/>
    <p:sldId id="3240" r:id="rId23"/>
    <p:sldId id="3261" r:id="rId24"/>
    <p:sldId id="3262" r:id="rId25"/>
    <p:sldId id="3243" r:id="rId26"/>
    <p:sldId id="3244" r:id="rId27"/>
    <p:sldId id="3263" r:id="rId28"/>
    <p:sldId id="3246" r:id="rId29"/>
    <p:sldId id="3247" r:id="rId30"/>
    <p:sldId id="3270" r:id="rId31"/>
    <p:sldId id="3250" r:id="rId32"/>
    <p:sldId id="3251" r:id="rId33"/>
    <p:sldId id="3248" r:id="rId34"/>
    <p:sldId id="3267" r:id="rId35"/>
    <p:sldId id="3268" r:id="rId36"/>
    <p:sldId id="3269" r:id="rId37"/>
    <p:sldId id="3231" r:id="rId38"/>
    <p:sldId id="3271" r:id="rId39"/>
    <p:sldId id="3272" r:id="rId40"/>
    <p:sldId id="327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2D"/>
    <a:srgbClr val="FFBE00"/>
    <a:srgbClr val="50622C"/>
    <a:srgbClr val="F59547"/>
    <a:srgbClr val="FF6600"/>
    <a:srgbClr val="FFFF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88A5F-DCC0-4627-A911-AF9DBC43E525}" v="26" dt="2022-10-12T19:13:02.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6" autoAdjust="0"/>
    <p:restoredTop sz="93989" autoAdjust="0"/>
  </p:normalViewPr>
  <p:slideViewPr>
    <p:cSldViewPr snapToGrid="0">
      <p:cViewPr varScale="1">
        <p:scale>
          <a:sx n="69" d="100"/>
          <a:sy n="69" d="100"/>
        </p:scale>
        <p:origin x="-678" y="-102"/>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66"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65"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64" Type="http://schemas.openxmlformats.org/officeDocument/2006/relationships/customXml" Target="../customXml/item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Frank" userId="2369a5a6f8725433" providerId="LiveId" clId="{44D88A5F-DCC0-4627-A911-AF9DBC43E525}"/>
    <pc:docChg chg="undo custSel addSld delSld modSld">
      <pc:chgData name="Joe Frank" userId="2369a5a6f8725433" providerId="LiveId" clId="{44D88A5F-DCC0-4627-A911-AF9DBC43E525}" dt="2022-10-12T19:14:56.851" v="134" actId="1076"/>
      <pc:docMkLst>
        <pc:docMk/>
      </pc:docMkLst>
      <pc:sldChg chg="modSp mod">
        <pc:chgData name="Joe Frank" userId="2369a5a6f8725433" providerId="LiveId" clId="{44D88A5F-DCC0-4627-A911-AF9DBC43E525}" dt="2022-10-12T18:57:40.851" v="15" actId="27636"/>
        <pc:sldMkLst>
          <pc:docMk/>
          <pc:sldMk cId="3803468985" sldId="433"/>
        </pc:sldMkLst>
        <pc:spChg chg="mod">
          <ac:chgData name="Joe Frank" userId="2369a5a6f8725433" providerId="LiveId" clId="{44D88A5F-DCC0-4627-A911-AF9DBC43E525}" dt="2022-10-12T18:57:40.851" v="15" actId="27636"/>
          <ac:spMkLst>
            <pc:docMk/>
            <pc:sldMk cId="3803468985" sldId="433"/>
            <ac:spMk id="8" creationId="{7BE3B50A-3EA6-492C-AF38-E477DA78DE0E}"/>
          </ac:spMkLst>
        </pc:spChg>
      </pc:sldChg>
      <pc:sldChg chg="modSp mod">
        <pc:chgData name="Joe Frank" userId="2369a5a6f8725433" providerId="LiveId" clId="{44D88A5F-DCC0-4627-A911-AF9DBC43E525}" dt="2022-10-12T18:56:56.428" v="10" actId="6549"/>
        <pc:sldMkLst>
          <pc:docMk/>
          <pc:sldMk cId="2629882784" sldId="3196"/>
        </pc:sldMkLst>
        <pc:spChg chg="mod">
          <ac:chgData name="Joe Frank" userId="2369a5a6f8725433" providerId="LiveId" clId="{44D88A5F-DCC0-4627-A911-AF9DBC43E525}" dt="2022-10-12T18:56:56.428" v="10" actId="6549"/>
          <ac:spMkLst>
            <pc:docMk/>
            <pc:sldMk cId="2629882784" sldId="3196"/>
            <ac:spMk id="4" creationId="{35EBE143-5219-4282-8D48-A39EFA53E843}"/>
          </ac:spMkLst>
        </pc:spChg>
      </pc:sldChg>
      <pc:sldChg chg="del">
        <pc:chgData name="Joe Frank" userId="2369a5a6f8725433" providerId="LiveId" clId="{44D88A5F-DCC0-4627-A911-AF9DBC43E525}" dt="2022-10-12T18:57:21.092" v="12" actId="47"/>
        <pc:sldMkLst>
          <pc:docMk/>
          <pc:sldMk cId="2929798354" sldId="3205"/>
        </pc:sldMkLst>
      </pc:sldChg>
      <pc:sldChg chg="del">
        <pc:chgData name="Joe Frank" userId="2369a5a6f8725433" providerId="LiveId" clId="{44D88A5F-DCC0-4627-A911-AF9DBC43E525}" dt="2022-10-12T18:57:23.997" v="13" actId="47"/>
        <pc:sldMkLst>
          <pc:docMk/>
          <pc:sldMk cId="3460774788" sldId="3206"/>
        </pc:sldMkLst>
      </pc:sldChg>
      <pc:sldChg chg="del">
        <pc:chgData name="Joe Frank" userId="2369a5a6f8725433" providerId="LiveId" clId="{44D88A5F-DCC0-4627-A911-AF9DBC43E525}" dt="2022-10-12T18:57:18.967" v="11" actId="47"/>
        <pc:sldMkLst>
          <pc:docMk/>
          <pc:sldMk cId="1811042778" sldId="3207"/>
        </pc:sldMkLst>
      </pc:sldChg>
      <pc:sldChg chg="addSp delSp modSp new mod setBg modClrScheme setClrOvrMap chgLayout">
        <pc:chgData name="Joe Frank" userId="2369a5a6f8725433" providerId="LiveId" clId="{44D88A5F-DCC0-4627-A911-AF9DBC43E525}" dt="2022-10-12T19:04:18.058" v="71" actId="22"/>
        <pc:sldMkLst>
          <pc:docMk/>
          <pc:sldMk cId="773253495" sldId="3218"/>
        </pc:sldMkLst>
        <pc:spChg chg="del">
          <ac:chgData name="Joe Frank" userId="2369a5a6f8725433" providerId="LiveId" clId="{44D88A5F-DCC0-4627-A911-AF9DBC43E525}" dt="2022-10-12T18:58:11.697" v="17" actId="478"/>
          <ac:spMkLst>
            <pc:docMk/>
            <pc:sldMk cId="773253495" sldId="3218"/>
            <ac:spMk id="2" creationId="{2CD529D0-F4F1-9E3C-7F9B-E3136C3914EE}"/>
          </ac:spMkLst>
        </pc:spChg>
        <pc:spChg chg="del">
          <ac:chgData name="Joe Frank" userId="2369a5a6f8725433" providerId="LiveId" clId="{44D88A5F-DCC0-4627-A911-AF9DBC43E525}" dt="2022-10-12T18:58:14.079" v="18" actId="478"/>
          <ac:spMkLst>
            <pc:docMk/>
            <pc:sldMk cId="773253495" sldId="3218"/>
            <ac:spMk id="3" creationId="{E5B81D99-66E4-924C-CDB3-2C626572416F}"/>
          </ac:spMkLst>
        </pc:spChg>
        <pc:spChg chg="add del mod">
          <ac:chgData name="Joe Frank" userId="2369a5a6f8725433" providerId="LiveId" clId="{44D88A5F-DCC0-4627-A911-AF9DBC43E525}" dt="2022-10-12T18:59:16.550" v="40" actId="478"/>
          <ac:spMkLst>
            <pc:docMk/>
            <pc:sldMk cId="773253495" sldId="3218"/>
            <ac:spMk id="4" creationId="{4C583F04-D30A-DEFD-7D2A-CE0E3328B322}"/>
          </ac:spMkLst>
        </pc:spChg>
        <pc:spChg chg="add del mod">
          <ac:chgData name="Joe Frank" userId="2369a5a6f8725433" providerId="LiveId" clId="{44D88A5F-DCC0-4627-A911-AF9DBC43E525}" dt="2022-10-12T18:59:19.012" v="41" actId="478"/>
          <ac:spMkLst>
            <pc:docMk/>
            <pc:sldMk cId="773253495" sldId="3218"/>
            <ac:spMk id="5" creationId="{35A9283F-8B8D-B314-EE6E-91BE8F5EF1AE}"/>
          </ac:spMkLst>
        </pc:spChg>
        <pc:spChg chg="add del mod">
          <ac:chgData name="Joe Frank" userId="2369a5a6f8725433" providerId="LiveId" clId="{44D88A5F-DCC0-4627-A911-AF9DBC43E525}" dt="2022-10-12T19:00:40.685" v="44" actId="700"/>
          <ac:spMkLst>
            <pc:docMk/>
            <pc:sldMk cId="773253495" sldId="3218"/>
            <ac:spMk id="6" creationId="{B362FB85-9662-B74B-200C-5513DE47FFB8}"/>
          </ac:spMkLst>
        </pc:spChg>
        <pc:spChg chg="add del mod">
          <ac:chgData name="Joe Frank" userId="2369a5a6f8725433" providerId="LiveId" clId="{44D88A5F-DCC0-4627-A911-AF9DBC43E525}" dt="2022-10-12T19:00:40.685" v="44" actId="700"/>
          <ac:spMkLst>
            <pc:docMk/>
            <pc:sldMk cId="773253495" sldId="3218"/>
            <ac:spMk id="7" creationId="{39D0379A-54C2-C020-C444-7B9CC8D66952}"/>
          </ac:spMkLst>
        </pc:spChg>
        <pc:spChg chg="add del mod">
          <ac:chgData name="Joe Frank" userId="2369a5a6f8725433" providerId="LiveId" clId="{44D88A5F-DCC0-4627-A911-AF9DBC43E525}" dt="2022-10-12T19:00:57.860" v="46" actId="478"/>
          <ac:spMkLst>
            <pc:docMk/>
            <pc:sldMk cId="773253495" sldId="3218"/>
            <ac:spMk id="8" creationId="{823CC681-8CF3-3162-442E-E1E4AC5566A0}"/>
          </ac:spMkLst>
        </pc:spChg>
        <pc:spChg chg="add del mod">
          <ac:chgData name="Joe Frank" userId="2369a5a6f8725433" providerId="LiveId" clId="{44D88A5F-DCC0-4627-A911-AF9DBC43E525}" dt="2022-10-12T19:01:03.326" v="47" actId="478"/>
          <ac:spMkLst>
            <pc:docMk/>
            <pc:sldMk cId="773253495" sldId="3218"/>
            <ac:spMk id="9" creationId="{3698003D-5642-027B-66E2-466DEF4BEEB6}"/>
          </ac:spMkLst>
        </pc:spChg>
        <pc:spChg chg="add del mod">
          <ac:chgData name="Joe Frank" userId="2369a5a6f8725433" providerId="LiveId" clId="{44D88A5F-DCC0-4627-A911-AF9DBC43E525}" dt="2022-10-12T19:01:06.340" v="48" actId="478"/>
          <ac:spMkLst>
            <pc:docMk/>
            <pc:sldMk cId="773253495" sldId="3218"/>
            <ac:spMk id="10" creationId="{36DC08E6-A10F-50CB-84B0-E1284367343B}"/>
          </ac:spMkLst>
        </pc:spChg>
        <pc:spChg chg="add del mod">
          <ac:chgData name="Joe Frank" userId="2369a5a6f8725433" providerId="LiveId" clId="{44D88A5F-DCC0-4627-A911-AF9DBC43E525}" dt="2022-10-12T19:02:16.171" v="52" actId="478"/>
          <ac:spMkLst>
            <pc:docMk/>
            <pc:sldMk cId="773253495" sldId="3218"/>
            <ac:spMk id="11" creationId="{82992B82-0DC4-6E59-4711-7E06116007C1}"/>
          </ac:spMkLst>
        </pc:spChg>
        <pc:spChg chg="add del mod">
          <ac:chgData name="Joe Frank" userId="2369a5a6f8725433" providerId="LiveId" clId="{44D88A5F-DCC0-4627-A911-AF9DBC43E525}" dt="2022-10-12T19:02:10.983" v="51" actId="478"/>
          <ac:spMkLst>
            <pc:docMk/>
            <pc:sldMk cId="773253495" sldId="3218"/>
            <ac:spMk id="12" creationId="{3FED7E05-0D73-A3EB-EBBE-8012BD7B8CE9}"/>
          </ac:spMkLst>
        </pc:spChg>
        <pc:spChg chg="add del mod">
          <ac:chgData name="Joe Frank" userId="2369a5a6f8725433" providerId="LiveId" clId="{44D88A5F-DCC0-4627-A911-AF9DBC43E525}" dt="2022-10-12T19:02:45.269" v="69" actId="478"/>
          <ac:spMkLst>
            <pc:docMk/>
            <pc:sldMk cId="773253495" sldId="3218"/>
            <ac:spMk id="13" creationId="{6CED1892-61B0-899F-CC36-28C053D2268A}"/>
          </ac:spMkLst>
        </pc:spChg>
        <pc:spChg chg="add del mod">
          <ac:chgData name="Joe Frank" userId="2369a5a6f8725433" providerId="LiveId" clId="{44D88A5F-DCC0-4627-A911-AF9DBC43E525}" dt="2022-10-12T19:02:39.905" v="68" actId="26606"/>
          <ac:spMkLst>
            <pc:docMk/>
            <pc:sldMk cId="773253495" sldId="3218"/>
            <ac:spMk id="14" creationId="{4E78159A-78F0-D4F1-DAF7-9B98C753BD12}"/>
          </ac:spMkLst>
        </pc:spChg>
        <pc:spChg chg="add del">
          <ac:chgData name="Joe Frank" userId="2369a5a6f8725433" providerId="LiveId" clId="{44D88A5F-DCC0-4627-A911-AF9DBC43E525}" dt="2022-10-12T19:02:31.304" v="55" actId="26606"/>
          <ac:spMkLst>
            <pc:docMk/>
            <pc:sldMk cId="773253495" sldId="3218"/>
            <ac:spMk id="19" creationId="{13FE9996-7EAC-4679-B37D-C1045F42F954}"/>
          </ac:spMkLst>
        </pc:spChg>
        <pc:spChg chg="add del">
          <ac:chgData name="Joe Frank" userId="2369a5a6f8725433" providerId="LiveId" clId="{44D88A5F-DCC0-4627-A911-AF9DBC43E525}" dt="2022-10-12T19:02:31.304" v="55" actId="26606"/>
          <ac:spMkLst>
            <pc:docMk/>
            <pc:sldMk cId="773253495" sldId="3218"/>
            <ac:spMk id="21" creationId="{761DF1FE-5CC8-43D2-A76C-93C76EEDE1E9}"/>
          </ac:spMkLst>
        </pc:spChg>
        <pc:spChg chg="add del">
          <ac:chgData name="Joe Frank" userId="2369a5a6f8725433" providerId="LiveId" clId="{44D88A5F-DCC0-4627-A911-AF9DBC43E525}" dt="2022-10-12T19:02:31.304" v="55" actId="26606"/>
          <ac:spMkLst>
            <pc:docMk/>
            <pc:sldMk cId="773253495" sldId="3218"/>
            <ac:spMk id="25" creationId="{C843AFC8-D8D0-4784-B08C-6324FA88E6DD}"/>
          </ac:spMkLst>
        </pc:spChg>
        <pc:spChg chg="add del">
          <ac:chgData name="Joe Frank" userId="2369a5a6f8725433" providerId="LiveId" clId="{44D88A5F-DCC0-4627-A911-AF9DBC43E525}" dt="2022-10-12T19:02:31.304" v="55" actId="26606"/>
          <ac:spMkLst>
            <pc:docMk/>
            <pc:sldMk cId="773253495" sldId="3218"/>
            <ac:spMk id="27" creationId="{854B1A56-8AFB-4D4F-8D98-1E832D6FFE67}"/>
          </ac:spMkLst>
        </pc:spChg>
        <pc:spChg chg="add del">
          <ac:chgData name="Joe Frank" userId="2369a5a6f8725433" providerId="LiveId" clId="{44D88A5F-DCC0-4627-A911-AF9DBC43E525}" dt="2022-10-12T19:02:31.304" v="55" actId="26606"/>
          <ac:spMkLst>
            <pc:docMk/>
            <pc:sldMk cId="773253495" sldId="3218"/>
            <ac:spMk id="29" creationId="{F8E828FC-05B4-4BA4-92D3-3DF79D42D88E}"/>
          </ac:spMkLst>
        </pc:spChg>
        <pc:spChg chg="add del">
          <ac:chgData name="Joe Frank" userId="2369a5a6f8725433" providerId="LiveId" clId="{44D88A5F-DCC0-4627-A911-AF9DBC43E525}" dt="2022-10-12T19:02:31.904" v="57" actId="26606"/>
          <ac:spMkLst>
            <pc:docMk/>
            <pc:sldMk cId="773253495" sldId="3218"/>
            <ac:spMk id="31" creationId="{13FE9996-7EAC-4679-B37D-C1045F42F954}"/>
          </ac:spMkLst>
        </pc:spChg>
        <pc:spChg chg="add del">
          <ac:chgData name="Joe Frank" userId="2369a5a6f8725433" providerId="LiveId" clId="{44D88A5F-DCC0-4627-A911-AF9DBC43E525}" dt="2022-10-12T19:02:31.904" v="57" actId="26606"/>
          <ac:spMkLst>
            <pc:docMk/>
            <pc:sldMk cId="773253495" sldId="3218"/>
            <ac:spMk id="32" creationId="{761DF1FE-5CC8-43D2-A76C-93C76EEDE1E9}"/>
          </ac:spMkLst>
        </pc:spChg>
        <pc:spChg chg="add del">
          <ac:chgData name="Joe Frank" userId="2369a5a6f8725433" providerId="LiveId" clId="{44D88A5F-DCC0-4627-A911-AF9DBC43E525}" dt="2022-10-12T19:02:31.904" v="57" actId="26606"/>
          <ac:spMkLst>
            <pc:docMk/>
            <pc:sldMk cId="773253495" sldId="3218"/>
            <ac:spMk id="34" creationId="{C8DD82D3-D002-45B0-B16A-82B3DA4EFDDB}"/>
          </ac:spMkLst>
        </pc:spChg>
        <pc:spChg chg="add del">
          <ac:chgData name="Joe Frank" userId="2369a5a6f8725433" providerId="LiveId" clId="{44D88A5F-DCC0-4627-A911-AF9DBC43E525}" dt="2022-10-12T19:02:31.904" v="57" actId="26606"/>
          <ac:spMkLst>
            <pc:docMk/>
            <pc:sldMk cId="773253495" sldId="3218"/>
            <ac:spMk id="36" creationId="{4C15B19B-E7BB-4060-B12F-3CDA8EF16A52}"/>
          </ac:spMkLst>
        </pc:spChg>
        <pc:spChg chg="add del">
          <ac:chgData name="Joe Frank" userId="2369a5a6f8725433" providerId="LiveId" clId="{44D88A5F-DCC0-4627-A911-AF9DBC43E525}" dt="2022-10-12T19:02:32.460" v="59" actId="26606"/>
          <ac:spMkLst>
            <pc:docMk/>
            <pc:sldMk cId="773253495" sldId="3218"/>
            <ac:spMk id="38" creationId="{13FE9996-7EAC-4679-B37D-C1045F42F954}"/>
          </ac:spMkLst>
        </pc:spChg>
        <pc:spChg chg="add del">
          <ac:chgData name="Joe Frank" userId="2369a5a6f8725433" providerId="LiveId" clId="{44D88A5F-DCC0-4627-A911-AF9DBC43E525}" dt="2022-10-12T19:02:32.460" v="59" actId="26606"/>
          <ac:spMkLst>
            <pc:docMk/>
            <pc:sldMk cId="773253495" sldId="3218"/>
            <ac:spMk id="39" creationId="{761DF1FE-5CC8-43D2-A76C-93C76EEDE1E9}"/>
          </ac:spMkLst>
        </pc:spChg>
        <pc:spChg chg="add del">
          <ac:chgData name="Joe Frank" userId="2369a5a6f8725433" providerId="LiveId" clId="{44D88A5F-DCC0-4627-A911-AF9DBC43E525}" dt="2022-10-12T19:02:32.460" v="59" actId="26606"/>
          <ac:spMkLst>
            <pc:docMk/>
            <pc:sldMk cId="773253495" sldId="3218"/>
            <ac:spMk id="41" creationId="{3558DB37-9FEE-48A2-8578-ED0401573943}"/>
          </ac:spMkLst>
        </pc:spChg>
        <pc:spChg chg="add del">
          <ac:chgData name="Joe Frank" userId="2369a5a6f8725433" providerId="LiveId" clId="{44D88A5F-DCC0-4627-A911-AF9DBC43E525}" dt="2022-10-12T19:02:32.460" v="59" actId="26606"/>
          <ac:spMkLst>
            <pc:docMk/>
            <pc:sldMk cId="773253495" sldId="3218"/>
            <ac:spMk id="42" creationId="{5F7FCCA6-00E2-4F74-A105-0D769872F243}"/>
          </ac:spMkLst>
        </pc:spChg>
        <pc:spChg chg="add del">
          <ac:chgData name="Joe Frank" userId="2369a5a6f8725433" providerId="LiveId" clId="{44D88A5F-DCC0-4627-A911-AF9DBC43E525}" dt="2022-10-12T19:02:32.460" v="59" actId="26606"/>
          <ac:spMkLst>
            <pc:docMk/>
            <pc:sldMk cId="773253495" sldId="3218"/>
            <ac:spMk id="43" creationId="{5E1ED12F-9F06-4B37-87B7-F98F52937F86}"/>
          </ac:spMkLst>
        </pc:spChg>
        <pc:spChg chg="add del">
          <ac:chgData name="Joe Frank" userId="2369a5a6f8725433" providerId="LiveId" clId="{44D88A5F-DCC0-4627-A911-AF9DBC43E525}" dt="2022-10-12T19:02:33.863" v="61" actId="26606"/>
          <ac:spMkLst>
            <pc:docMk/>
            <pc:sldMk cId="773253495" sldId="3218"/>
            <ac:spMk id="45" creationId="{52C0B2E1-0268-42EC-ABD3-94F81A05BCBD}"/>
          </ac:spMkLst>
        </pc:spChg>
        <pc:spChg chg="add del">
          <ac:chgData name="Joe Frank" userId="2369a5a6f8725433" providerId="LiveId" clId="{44D88A5F-DCC0-4627-A911-AF9DBC43E525}" dt="2022-10-12T19:02:33.863" v="61" actId="26606"/>
          <ac:spMkLst>
            <pc:docMk/>
            <pc:sldMk cId="773253495" sldId="3218"/>
            <ac:spMk id="46" creationId="{7D2256B4-48EA-40FC-BBC0-AA1EE6E0080C}"/>
          </ac:spMkLst>
        </pc:spChg>
        <pc:spChg chg="add del">
          <ac:chgData name="Joe Frank" userId="2369a5a6f8725433" providerId="LiveId" clId="{44D88A5F-DCC0-4627-A911-AF9DBC43E525}" dt="2022-10-12T19:02:33.863" v="61" actId="26606"/>
          <ac:spMkLst>
            <pc:docMk/>
            <pc:sldMk cId="773253495" sldId="3218"/>
            <ac:spMk id="48" creationId="{8C6E698C-8155-4B8B-BDC9-B7299772B509}"/>
          </ac:spMkLst>
        </pc:spChg>
        <pc:spChg chg="add del">
          <ac:chgData name="Joe Frank" userId="2369a5a6f8725433" providerId="LiveId" clId="{44D88A5F-DCC0-4627-A911-AF9DBC43E525}" dt="2022-10-12T19:02:33.863" v="61" actId="26606"/>
          <ac:spMkLst>
            <pc:docMk/>
            <pc:sldMk cId="773253495" sldId="3218"/>
            <ac:spMk id="50" creationId="{8A549DE7-671D-4575-AF43-858FD99981CF}"/>
          </ac:spMkLst>
        </pc:spChg>
        <pc:spChg chg="add del">
          <ac:chgData name="Joe Frank" userId="2369a5a6f8725433" providerId="LiveId" clId="{44D88A5F-DCC0-4627-A911-AF9DBC43E525}" dt="2022-10-12T19:02:33.863" v="61" actId="26606"/>
          <ac:spMkLst>
            <pc:docMk/>
            <pc:sldMk cId="773253495" sldId="3218"/>
            <ac:spMk id="51" creationId="{C22D9B36-9BE7-472B-8808-7E0D6810738F}"/>
          </ac:spMkLst>
        </pc:spChg>
        <pc:spChg chg="add del">
          <ac:chgData name="Joe Frank" userId="2369a5a6f8725433" providerId="LiveId" clId="{44D88A5F-DCC0-4627-A911-AF9DBC43E525}" dt="2022-10-12T19:02:35.973" v="63" actId="26606"/>
          <ac:spMkLst>
            <pc:docMk/>
            <pc:sldMk cId="773253495" sldId="3218"/>
            <ac:spMk id="53" creationId="{13FE9996-7EAC-4679-B37D-C1045F42F954}"/>
          </ac:spMkLst>
        </pc:spChg>
        <pc:spChg chg="add del">
          <ac:chgData name="Joe Frank" userId="2369a5a6f8725433" providerId="LiveId" clId="{44D88A5F-DCC0-4627-A911-AF9DBC43E525}" dt="2022-10-12T19:02:35.973" v="63" actId="26606"/>
          <ac:spMkLst>
            <pc:docMk/>
            <pc:sldMk cId="773253495" sldId="3218"/>
            <ac:spMk id="54" creationId="{761DF1FE-5CC8-43D2-A76C-93C76EEDE1E9}"/>
          </ac:spMkLst>
        </pc:spChg>
        <pc:spChg chg="add del">
          <ac:chgData name="Joe Frank" userId="2369a5a6f8725433" providerId="LiveId" clId="{44D88A5F-DCC0-4627-A911-AF9DBC43E525}" dt="2022-10-12T19:02:35.973" v="63" actId="26606"/>
          <ac:spMkLst>
            <pc:docMk/>
            <pc:sldMk cId="773253495" sldId="3218"/>
            <ac:spMk id="56" creationId="{35230A27-1553-42F8-99D7-829868E13715}"/>
          </ac:spMkLst>
        </pc:spChg>
        <pc:spChg chg="add del">
          <ac:chgData name="Joe Frank" userId="2369a5a6f8725433" providerId="LiveId" clId="{44D88A5F-DCC0-4627-A911-AF9DBC43E525}" dt="2022-10-12T19:02:35.973" v="63" actId="26606"/>
          <ac:spMkLst>
            <pc:docMk/>
            <pc:sldMk cId="773253495" sldId="3218"/>
            <ac:spMk id="57" creationId="{A772232D-B4D6-429F-B3D1-2D9891B85E08}"/>
          </ac:spMkLst>
        </pc:spChg>
        <pc:spChg chg="add del">
          <ac:chgData name="Joe Frank" userId="2369a5a6f8725433" providerId="LiveId" clId="{44D88A5F-DCC0-4627-A911-AF9DBC43E525}" dt="2022-10-12T19:02:35.973" v="63" actId="26606"/>
          <ac:spMkLst>
            <pc:docMk/>
            <pc:sldMk cId="773253495" sldId="3218"/>
            <ac:spMk id="59" creationId="{4E78159A-78F0-D4F1-DAF7-9B98C753BD12}"/>
          </ac:spMkLst>
        </pc:spChg>
        <pc:spChg chg="add del">
          <ac:chgData name="Joe Frank" userId="2369a5a6f8725433" providerId="LiveId" clId="{44D88A5F-DCC0-4627-A911-AF9DBC43E525}" dt="2022-10-12T19:02:38.268" v="65" actId="26606"/>
          <ac:spMkLst>
            <pc:docMk/>
            <pc:sldMk cId="773253495" sldId="3218"/>
            <ac:spMk id="61" creationId="{52C0B2E1-0268-42EC-ABD3-94F81A05BCBD}"/>
          </ac:spMkLst>
        </pc:spChg>
        <pc:spChg chg="add del">
          <ac:chgData name="Joe Frank" userId="2369a5a6f8725433" providerId="LiveId" clId="{44D88A5F-DCC0-4627-A911-AF9DBC43E525}" dt="2022-10-12T19:02:38.268" v="65" actId="26606"/>
          <ac:spMkLst>
            <pc:docMk/>
            <pc:sldMk cId="773253495" sldId="3218"/>
            <ac:spMk id="62" creationId="{7D2256B4-48EA-40FC-BBC0-AA1EE6E0080C}"/>
          </ac:spMkLst>
        </pc:spChg>
        <pc:spChg chg="add del">
          <ac:chgData name="Joe Frank" userId="2369a5a6f8725433" providerId="LiveId" clId="{44D88A5F-DCC0-4627-A911-AF9DBC43E525}" dt="2022-10-12T19:02:38.268" v="65" actId="26606"/>
          <ac:spMkLst>
            <pc:docMk/>
            <pc:sldMk cId="773253495" sldId="3218"/>
            <ac:spMk id="64" creationId="{FBDCECDC-EEE3-4128-AA5E-82A8C08796E8}"/>
          </ac:spMkLst>
        </pc:spChg>
        <pc:spChg chg="add del">
          <ac:chgData name="Joe Frank" userId="2369a5a6f8725433" providerId="LiveId" clId="{44D88A5F-DCC0-4627-A911-AF9DBC43E525}" dt="2022-10-12T19:02:38.268" v="65" actId="26606"/>
          <ac:spMkLst>
            <pc:docMk/>
            <pc:sldMk cId="773253495" sldId="3218"/>
            <ac:spMk id="65" creationId="{4260EDE0-989C-4E16-AF94-F652294D828E}"/>
          </ac:spMkLst>
        </pc:spChg>
        <pc:spChg chg="add del">
          <ac:chgData name="Joe Frank" userId="2369a5a6f8725433" providerId="LiveId" clId="{44D88A5F-DCC0-4627-A911-AF9DBC43E525}" dt="2022-10-12T19:02:38.268" v="65" actId="26606"/>
          <ac:spMkLst>
            <pc:docMk/>
            <pc:sldMk cId="773253495" sldId="3218"/>
            <ac:spMk id="66" creationId="{1F3985C0-E548-44D2-B30E-F3E42DADE133}"/>
          </ac:spMkLst>
        </pc:spChg>
        <pc:spChg chg="add del">
          <ac:chgData name="Joe Frank" userId="2369a5a6f8725433" providerId="LiveId" clId="{44D88A5F-DCC0-4627-A911-AF9DBC43E525}" dt="2022-10-12T19:02:39.898" v="67" actId="26606"/>
          <ac:spMkLst>
            <pc:docMk/>
            <pc:sldMk cId="773253495" sldId="3218"/>
            <ac:spMk id="68" creationId="{13FE9996-7EAC-4679-B37D-C1045F42F954}"/>
          </ac:spMkLst>
        </pc:spChg>
        <pc:spChg chg="add del">
          <ac:chgData name="Joe Frank" userId="2369a5a6f8725433" providerId="LiveId" clId="{44D88A5F-DCC0-4627-A911-AF9DBC43E525}" dt="2022-10-12T19:02:39.898" v="67" actId="26606"/>
          <ac:spMkLst>
            <pc:docMk/>
            <pc:sldMk cId="773253495" sldId="3218"/>
            <ac:spMk id="69" creationId="{761DF1FE-5CC8-43D2-A76C-93C76EEDE1E9}"/>
          </ac:spMkLst>
        </pc:spChg>
        <pc:spChg chg="add del">
          <ac:chgData name="Joe Frank" userId="2369a5a6f8725433" providerId="LiveId" clId="{44D88A5F-DCC0-4627-A911-AF9DBC43E525}" dt="2022-10-12T19:02:39.898" v="67" actId="26606"/>
          <ac:spMkLst>
            <pc:docMk/>
            <pc:sldMk cId="773253495" sldId="3218"/>
            <ac:spMk id="71" creationId="{CECF0FC6-D57B-48B6-9036-F4FFD91A4B34}"/>
          </ac:spMkLst>
        </pc:spChg>
        <pc:spChg chg="add del">
          <ac:chgData name="Joe Frank" userId="2369a5a6f8725433" providerId="LiveId" clId="{44D88A5F-DCC0-4627-A911-AF9DBC43E525}" dt="2022-10-12T19:02:39.898" v="67" actId="26606"/>
          <ac:spMkLst>
            <pc:docMk/>
            <pc:sldMk cId="773253495" sldId="3218"/>
            <ac:spMk id="72" creationId="{4E78159A-78F0-D4F1-DAF7-9B98C753BD12}"/>
          </ac:spMkLst>
        </pc:spChg>
        <pc:spChg chg="add del">
          <ac:chgData name="Joe Frank" userId="2369a5a6f8725433" providerId="LiveId" clId="{44D88A5F-DCC0-4627-A911-AF9DBC43E525}" dt="2022-10-12T19:02:39.898" v="67" actId="26606"/>
          <ac:spMkLst>
            <pc:docMk/>
            <pc:sldMk cId="773253495" sldId="3218"/>
            <ac:spMk id="73" creationId="{717A211C-5863-4303-AC3D-AEBFDF6D6A4C}"/>
          </ac:spMkLst>
        </pc:spChg>
        <pc:spChg chg="add del">
          <ac:chgData name="Joe Frank" userId="2369a5a6f8725433" providerId="LiveId" clId="{44D88A5F-DCC0-4627-A911-AF9DBC43E525}" dt="2022-10-12T19:02:39.898" v="67" actId="26606"/>
          <ac:spMkLst>
            <pc:docMk/>
            <pc:sldMk cId="773253495" sldId="3218"/>
            <ac:spMk id="74" creationId="{087519CD-2FFF-42E3-BB0C-FEAA828BA5DB}"/>
          </ac:spMkLst>
        </pc:spChg>
        <pc:spChg chg="add">
          <ac:chgData name="Joe Frank" userId="2369a5a6f8725433" providerId="LiveId" clId="{44D88A5F-DCC0-4627-A911-AF9DBC43E525}" dt="2022-10-12T19:02:39.905" v="68" actId="26606"/>
          <ac:spMkLst>
            <pc:docMk/>
            <pc:sldMk cId="773253495" sldId="3218"/>
            <ac:spMk id="76" creationId="{13FE9996-7EAC-4679-B37D-C1045F42F954}"/>
          </ac:spMkLst>
        </pc:spChg>
        <pc:spChg chg="add">
          <ac:chgData name="Joe Frank" userId="2369a5a6f8725433" providerId="LiveId" clId="{44D88A5F-DCC0-4627-A911-AF9DBC43E525}" dt="2022-10-12T19:02:39.905" v="68" actId="26606"/>
          <ac:spMkLst>
            <pc:docMk/>
            <pc:sldMk cId="773253495" sldId="3218"/>
            <ac:spMk id="77" creationId="{761DF1FE-5CC8-43D2-A76C-93C76EEDE1E9}"/>
          </ac:spMkLst>
        </pc:spChg>
        <pc:spChg chg="add">
          <ac:chgData name="Joe Frank" userId="2369a5a6f8725433" providerId="LiveId" clId="{44D88A5F-DCC0-4627-A911-AF9DBC43E525}" dt="2022-10-12T19:02:39.905" v="68" actId="26606"/>
          <ac:spMkLst>
            <pc:docMk/>
            <pc:sldMk cId="773253495" sldId="3218"/>
            <ac:spMk id="79" creationId="{3741B58E-3B65-4A01-A276-975AB2CF8A08}"/>
          </ac:spMkLst>
        </pc:spChg>
        <pc:spChg chg="add">
          <ac:chgData name="Joe Frank" userId="2369a5a6f8725433" providerId="LiveId" clId="{44D88A5F-DCC0-4627-A911-AF9DBC43E525}" dt="2022-10-12T19:02:39.905" v="68" actId="26606"/>
          <ac:spMkLst>
            <pc:docMk/>
            <pc:sldMk cId="773253495" sldId="3218"/>
            <ac:spMk id="80" creationId="{7AAC67C3-831B-4AB1-A259-DFB839CAFAFC}"/>
          </ac:spMkLst>
        </pc:spChg>
        <pc:spChg chg="add">
          <ac:chgData name="Joe Frank" userId="2369a5a6f8725433" providerId="LiveId" clId="{44D88A5F-DCC0-4627-A911-AF9DBC43E525}" dt="2022-10-12T19:02:39.905" v="68" actId="26606"/>
          <ac:spMkLst>
            <pc:docMk/>
            <pc:sldMk cId="773253495" sldId="3218"/>
            <ac:spMk id="81" creationId="{054B3F04-9EAC-45C0-B3CE-0387EEA10A0C}"/>
          </ac:spMkLst>
        </pc:spChg>
        <pc:spChg chg="add del">
          <ac:chgData name="Joe Frank" userId="2369a5a6f8725433" providerId="LiveId" clId="{44D88A5F-DCC0-4627-A911-AF9DBC43E525}" dt="2022-10-12T19:02:48.056" v="70" actId="478"/>
          <ac:spMkLst>
            <pc:docMk/>
            <pc:sldMk cId="773253495" sldId="3218"/>
            <ac:spMk id="82" creationId="{4E78159A-78F0-D4F1-DAF7-9B98C753BD12}"/>
          </ac:spMkLst>
        </pc:spChg>
        <pc:picChg chg="add">
          <ac:chgData name="Joe Frank" userId="2369a5a6f8725433" providerId="LiveId" clId="{44D88A5F-DCC0-4627-A911-AF9DBC43E525}" dt="2022-10-12T19:04:18.058" v="71" actId="22"/>
          <ac:picMkLst>
            <pc:docMk/>
            <pc:sldMk cId="773253495" sldId="3218"/>
            <ac:picMk id="16" creationId="{A8831361-0681-8FEC-00EA-236B1567C94F}"/>
          </ac:picMkLst>
        </pc:picChg>
        <pc:cxnChg chg="add del">
          <ac:chgData name="Joe Frank" userId="2369a5a6f8725433" providerId="LiveId" clId="{44D88A5F-DCC0-4627-A911-AF9DBC43E525}" dt="2022-10-12T19:02:31.304" v="55" actId="26606"/>
          <ac:cxnSpMkLst>
            <pc:docMk/>
            <pc:sldMk cId="773253495" sldId="3218"/>
            <ac:cxnSpMk id="23" creationId="{E161BEBD-A23C-409E-ABC7-73F9EDC02F20}"/>
          </ac:cxnSpMkLst>
        </pc:cxnChg>
        <pc:cxnChg chg="add del">
          <ac:chgData name="Joe Frank" userId="2369a5a6f8725433" providerId="LiveId" clId="{44D88A5F-DCC0-4627-A911-AF9DBC43E525}" dt="2022-10-12T19:02:31.904" v="57" actId="26606"/>
          <ac:cxnSpMkLst>
            <pc:docMk/>
            <pc:sldMk cId="773253495" sldId="3218"/>
            <ac:cxnSpMk id="33" creationId="{E161BEBD-A23C-409E-ABC7-73F9EDC02F20}"/>
          </ac:cxnSpMkLst>
        </pc:cxnChg>
        <pc:cxnChg chg="add del">
          <ac:chgData name="Joe Frank" userId="2369a5a6f8725433" providerId="LiveId" clId="{44D88A5F-DCC0-4627-A911-AF9DBC43E525}" dt="2022-10-12T19:02:31.904" v="57" actId="26606"/>
          <ac:cxnSpMkLst>
            <pc:docMk/>
            <pc:sldMk cId="773253495" sldId="3218"/>
            <ac:cxnSpMk id="35" creationId="{9F09C252-16FE-4557-AD6D-BB5CA773496C}"/>
          </ac:cxnSpMkLst>
        </pc:cxnChg>
        <pc:cxnChg chg="add del">
          <ac:chgData name="Joe Frank" userId="2369a5a6f8725433" providerId="LiveId" clId="{44D88A5F-DCC0-4627-A911-AF9DBC43E525}" dt="2022-10-12T19:02:32.460" v="59" actId="26606"/>
          <ac:cxnSpMkLst>
            <pc:docMk/>
            <pc:sldMk cId="773253495" sldId="3218"/>
            <ac:cxnSpMk id="40" creationId="{E161BEBD-A23C-409E-ABC7-73F9EDC02F20}"/>
          </ac:cxnSpMkLst>
        </pc:cxnChg>
        <pc:cxnChg chg="add del">
          <ac:chgData name="Joe Frank" userId="2369a5a6f8725433" providerId="LiveId" clId="{44D88A5F-DCC0-4627-A911-AF9DBC43E525}" dt="2022-10-12T19:02:33.863" v="61" actId="26606"/>
          <ac:cxnSpMkLst>
            <pc:docMk/>
            <pc:sldMk cId="773253495" sldId="3218"/>
            <ac:cxnSpMk id="47" creationId="{3D44BCCA-102D-4A9D-B1E4-2450CAF0B05E}"/>
          </ac:cxnSpMkLst>
        </pc:cxnChg>
        <pc:cxnChg chg="add del">
          <ac:chgData name="Joe Frank" userId="2369a5a6f8725433" providerId="LiveId" clId="{44D88A5F-DCC0-4627-A911-AF9DBC43E525}" dt="2022-10-12T19:02:33.863" v="61" actId="26606"/>
          <ac:cxnSpMkLst>
            <pc:docMk/>
            <pc:sldMk cId="773253495" sldId="3218"/>
            <ac:cxnSpMk id="49" creationId="{09525C9A-1972-4836-BA7A-706C946EF4DA}"/>
          </ac:cxnSpMkLst>
        </pc:cxnChg>
        <pc:cxnChg chg="add del">
          <ac:chgData name="Joe Frank" userId="2369a5a6f8725433" providerId="LiveId" clId="{44D88A5F-DCC0-4627-A911-AF9DBC43E525}" dt="2022-10-12T19:02:35.973" v="63" actId="26606"/>
          <ac:cxnSpMkLst>
            <pc:docMk/>
            <pc:sldMk cId="773253495" sldId="3218"/>
            <ac:cxnSpMk id="55" creationId="{E161BEBD-A23C-409E-ABC7-73F9EDC02F20}"/>
          </ac:cxnSpMkLst>
        </pc:cxnChg>
        <pc:cxnChg chg="add del">
          <ac:chgData name="Joe Frank" userId="2369a5a6f8725433" providerId="LiveId" clId="{44D88A5F-DCC0-4627-A911-AF9DBC43E525}" dt="2022-10-12T19:02:35.973" v="63" actId="26606"/>
          <ac:cxnSpMkLst>
            <pc:docMk/>
            <pc:sldMk cId="773253495" sldId="3218"/>
            <ac:cxnSpMk id="58" creationId="{02CC3441-26B3-4381-B3DF-8AE3C288BC0D}"/>
          </ac:cxnSpMkLst>
        </pc:cxnChg>
        <pc:cxnChg chg="add del">
          <ac:chgData name="Joe Frank" userId="2369a5a6f8725433" providerId="LiveId" clId="{44D88A5F-DCC0-4627-A911-AF9DBC43E525}" dt="2022-10-12T19:02:38.268" v="65" actId="26606"/>
          <ac:cxnSpMkLst>
            <pc:docMk/>
            <pc:sldMk cId="773253495" sldId="3218"/>
            <ac:cxnSpMk id="63" creationId="{3D44BCCA-102D-4A9D-B1E4-2450CAF0B05E}"/>
          </ac:cxnSpMkLst>
        </pc:cxnChg>
        <pc:cxnChg chg="add del">
          <ac:chgData name="Joe Frank" userId="2369a5a6f8725433" providerId="LiveId" clId="{44D88A5F-DCC0-4627-A911-AF9DBC43E525}" dt="2022-10-12T19:02:39.898" v="67" actId="26606"/>
          <ac:cxnSpMkLst>
            <pc:docMk/>
            <pc:sldMk cId="773253495" sldId="3218"/>
            <ac:cxnSpMk id="70" creationId="{E161BEBD-A23C-409E-ABC7-73F9EDC02F20}"/>
          </ac:cxnSpMkLst>
        </pc:cxnChg>
        <pc:cxnChg chg="add">
          <ac:chgData name="Joe Frank" userId="2369a5a6f8725433" providerId="LiveId" clId="{44D88A5F-DCC0-4627-A911-AF9DBC43E525}" dt="2022-10-12T19:02:39.905" v="68" actId="26606"/>
          <ac:cxnSpMkLst>
            <pc:docMk/>
            <pc:sldMk cId="773253495" sldId="3218"/>
            <ac:cxnSpMk id="78" creationId="{E161BEBD-A23C-409E-ABC7-73F9EDC02F20}"/>
          </ac:cxnSpMkLst>
        </pc:cxnChg>
      </pc:sldChg>
      <pc:sldChg chg="addSp delSp add del mod">
        <pc:chgData name="Joe Frank" userId="2369a5a6f8725433" providerId="LiveId" clId="{44D88A5F-DCC0-4627-A911-AF9DBC43E525}" dt="2022-10-12T19:04:45.694" v="76" actId="22"/>
        <pc:sldMkLst>
          <pc:docMk/>
          <pc:sldMk cId="2656826379" sldId="3219"/>
        </pc:sldMkLst>
        <pc:picChg chg="add">
          <ac:chgData name="Joe Frank" userId="2369a5a6f8725433" providerId="LiveId" clId="{44D88A5F-DCC0-4627-A911-AF9DBC43E525}" dt="2022-10-12T19:04:45.694" v="76" actId="22"/>
          <ac:picMkLst>
            <pc:docMk/>
            <pc:sldMk cId="2656826379" sldId="3219"/>
            <ac:picMk id="3" creationId="{4381C8F3-9672-290E-7ED8-D78977BF4335}"/>
          </ac:picMkLst>
        </pc:picChg>
        <pc:picChg chg="del">
          <ac:chgData name="Joe Frank" userId="2369a5a6f8725433" providerId="LiveId" clId="{44D88A5F-DCC0-4627-A911-AF9DBC43E525}" dt="2022-10-12T19:04:38.088" v="75" actId="478"/>
          <ac:picMkLst>
            <pc:docMk/>
            <pc:sldMk cId="2656826379" sldId="3219"/>
            <ac:picMk id="16" creationId="{A8831361-0681-8FEC-00EA-236B1567C94F}"/>
          </ac:picMkLst>
        </pc:picChg>
      </pc:sldChg>
      <pc:sldChg chg="addSp delSp modSp add del mod">
        <pc:chgData name="Joe Frank" userId="2369a5a6f8725433" providerId="LiveId" clId="{44D88A5F-DCC0-4627-A911-AF9DBC43E525}" dt="2022-10-12T19:09:45.530" v="97" actId="47"/>
        <pc:sldMkLst>
          <pc:docMk/>
          <pc:sldMk cId="3743248823" sldId="3220"/>
        </pc:sldMkLst>
        <pc:picChg chg="del">
          <ac:chgData name="Joe Frank" userId="2369a5a6f8725433" providerId="LiveId" clId="{44D88A5F-DCC0-4627-A911-AF9DBC43E525}" dt="2022-10-12T19:04:57.974" v="78" actId="478"/>
          <ac:picMkLst>
            <pc:docMk/>
            <pc:sldMk cId="3743248823" sldId="3220"/>
            <ac:picMk id="3" creationId="{4381C8F3-9672-290E-7ED8-D78977BF4335}"/>
          </ac:picMkLst>
        </pc:picChg>
        <pc:picChg chg="add mod modCrop">
          <ac:chgData name="Joe Frank" userId="2369a5a6f8725433" providerId="LiveId" clId="{44D88A5F-DCC0-4627-A911-AF9DBC43E525}" dt="2022-10-12T19:06:59.283" v="86" actId="14100"/>
          <ac:picMkLst>
            <pc:docMk/>
            <pc:sldMk cId="3743248823" sldId="3220"/>
            <ac:picMk id="4" creationId="{5E44639D-7A41-77B0-B4F0-8B9001410EFF}"/>
          </ac:picMkLst>
        </pc:picChg>
      </pc:sldChg>
      <pc:sldChg chg="addSp delSp modSp add mod">
        <pc:chgData name="Joe Frank" userId="2369a5a6f8725433" providerId="LiveId" clId="{44D88A5F-DCC0-4627-A911-AF9DBC43E525}" dt="2022-10-12T19:14:56.851" v="134" actId="1076"/>
        <pc:sldMkLst>
          <pc:docMk/>
          <pc:sldMk cId="1118839412" sldId="3221"/>
        </pc:sldMkLst>
        <pc:picChg chg="add mod modCrop">
          <ac:chgData name="Joe Frank" userId="2369a5a6f8725433" providerId="LiveId" clId="{44D88A5F-DCC0-4627-A911-AF9DBC43E525}" dt="2022-10-12T19:14:49.620" v="132" actId="1076"/>
          <ac:picMkLst>
            <pc:docMk/>
            <pc:sldMk cId="1118839412" sldId="3221"/>
            <ac:picMk id="3" creationId="{5B0E446F-5FBD-6BED-4719-30B6DD7E0DC3}"/>
          </ac:picMkLst>
        </pc:picChg>
        <pc:picChg chg="del">
          <ac:chgData name="Joe Frank" userId="2369a5a6f8725433" providerId="LiveId" clId="{44D88A5F-DCC0-4627-A911-AF9DBC43E525}" dt="2022-10-12T19:07:47.103" v="88" actId="478"/>
          <ac:picMkLst>
            <pc:docMk/>
            <pc:sldMk cId="1118839412" sldId="3221"/>
            <ac:picMk id="4" creationId="{5E44639D-7A41-77B0-B4F0-8B9001410EFF}"/>
          </ac:picMkLst>
        </pc:picChg>
        <pc:picChg chg="add del mod modCrop">
          <ac:chgData name="Joe Frank" userId="2369a5a6f8725433" providerId="LiveId" clId="{44D88A5F-DCC0-4627-A911-AF9DBC43E525}" dt="2022-10-12T19:13:21.024" v="123" actId="478"/>
          <ac:picMkLst>
            <pc:docMk/>
            <pc:sldMk cId="1118839412" sldId="3221"/>
            <ac:picMk id="6" creationId="{EFD9A6F4-C3A8-C08F-07E8-8386525094AC}"/>
          </ac:picMkLst>
        </pc:picChg>
        <pc:picChg chg="add del mod">
          <ac:chgData name="Joe Frank" userId="2369a5a6f8725433" providerId="LiveId" clId="{44D88A5F-DCC0-4627-A911-AF9DBC43E525}" dt="2022-10-12T19:13:20.225" v="122" actId="478"/>
          <ac:picMkLst>
            <pc:docMk/>
            <pc:sldMk cId="1118839412" sldId="3221"/>
            <ac:picMk id="7" creationId="{DC5EC047-540A-CF48-4E2A-66997D9C7C38}"/>
          </ac:picMkLst>
        </pc:picChg>
        <pc:picChg chg="add mod modCrop">
          <ac:chgData name="Joe Frank" userId="2369a5a6f8725433" providerId="LiveId" clId="{44D88A5F-DCC0-4627-A911-AF9DBC43E525}" dt="2022-10-12T19:14:56.851" v="134" actId="1076"/>
          <ac:picMkLst>
            <pc:docMk/>
            <pc:sldMk cId="1118839412" sldId="3221"/>
            <ac:picMk id="9" creationId="{4634C0D9-D4DE-62F7-A473-CF200E5A780F}"/>
          </ac:picMkLst>
        </pc:picChg>
      </pc:sldChg>
      <pc:sldChg chg="addSp delSp modSp add mod">
        <pc:chgData name="Joe Frank" userId="2369a5a6f8725433" providerId="LiveId" clId="{44D88A5F-DCC0-4627-A911-AF9DBC43E525}" dt="2022-10-12T19:13:16.172" v="121" actId="1076"/>
        <pc:sldMkLst>
          <pc:docMk/>
          <pc:sldMk cId="3507984039" sldId="3222"/>
        </pc:sldMkLst>
        <pc:picChg chg="del">
          <ac:chgData name="Joe Frank" userId="2369a5a6f8725433" providerId="LiveId" clId="{44D88A5F-DCC0-4627-A911-AF9DBC43E525}" dt="2022-10-12T19:09:49.753" v="98" actId="478"/>
          <ac:picMkLst>
            <pc:docMk/>
            <pc:sldMk cId="3507984039" sldId="3222"/>
            <ac:picMk id="3" creationId="{5B0E446F-5FBD-6BED-4719-30B6DD7E0DC3}"/>
          </ac:picMkLst>
        </pc:picChg>
        <pc:picChg chg="add mod modCrop">
          <ac:chgData name="Joe Frank" userId="2369a5a6f8725433" providerId="LiveId" clId="{44D88A5F-DCC0-4627-A911-AF9DBC43E525}" dt="2022-10-12T19:13:10.536" v="119" actId="14100"/>
          <ac:picMkLst>
            <pc:docMk/>
            <pc:sldMk cId="3507984039" sldId="3222"/>
            <ac:picMk id="4" creationId="{F56FEAE4-519A-C4B9-4B84-F740BAE678D0}"/>
          </ac:picMkLst>
        </pc:picChg>
        <pc:picChg chg="add mod">
          <ac:chgData name="Joe Frank" userId="2369a5a6f8725433" providerId="LiveId" clId="{44D88A5F-DCC0-4627-A911-AF9DBC43E525}" dt="2022-10-12T19:13:16.172" v="121" actId="1076"/>
          <ac:picMkLst>
            <pc:docMk/>
            <pc:sldMk cId="3507984039" sldId="3222"/>
            <ac:picMk id="5" creationId="{4EF55C79-AD35-3C6C-A74D-A4F9B8455E7B}"/>
          </ac:picMkLst>
        </pc:pic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55AD8-0C5B-472A-AC13-359FABFA502B}"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5CC46-FF2B-4969-BBD4-C250A02533D8}" type="slidenum">
              <a:rPr lang="en-US" smtClean="0"/>
              <a:t>‹#›</a:t>
            </a:fld>
            <a:endParaRPr lang="en-US"/>
          </a:p>
        </p:txBody>
      </p:sp>
    </p:spTree>
    <p:extLst>
      <p:ext uri="{BB962C8B-B14F-4D97-AF65-F5344CB8AC3E}">
        <p14:creationId xmlns:p14="http://schemas.microsoft.com/office/powerpoint/2010/main" val="311146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ChangeArrowheads="1" noTextEdit="1"/>
          </p:cNvSpPr>
          <p:nvPr>
            <p:ph type="sldImg"/>
          </p:nvPr>
        </p:nvSpPr>
        <p:spPr>
          <a:xfrm>
            <a:off x="381000" y="685800"/>
            <a:ext cx="6096000" cy="342900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628">
              <a:spcBef>
                <a:spcPct val="30000"/>
              </a:spcBef>
              <a:defRPr sz="1200">
                <a:solidFill>
                  <a:schemeClr val="tx1"/>
                </a:solidFill>
                <a:latin typeface="Arial" pitchFamily="34" charset="0"/>
                <a:cs typeface="Arial" pitchFamily="34" charset="0"/>
              </a:defRPr>
            </a:lvl1pPr>
            <a:lvl2pPr marL="715037" indent="-274175" defTabSz="892628">
              <a:spcBef>
                <a:spcPct val="30000"/>
              </a:spcBef>
              <a:defRPr sz="1200">
                <a:solidFill>
                  <a:schemeClr val="tx1"/>
                </a:solidFill>
                <a:latin typeface="Arial" pitchFamily="34" charset="0"/>
                <a:cs typeface="Arial" pitchFamily="34" charset="0"/>
              </a:defRPr>
            </a:lvl2pPr>
            <a:lvl3pPr marL="1099817" indent="-219652" defTabSz="892628">
              <a:spcBef>
                <a:spcPct val="30000"/>
              </a:spcBef>
              <a:defRPr sz="1200">
                <a:solidFill>
                  <a:schemeClr val="tx1"/>
                </a:solidFill>
                <a:latin typeface="Arial" pitchFamily="34" charset="0"/>
                <a:cs typeface="Arial" pitchFamily="34" charset="0"/>
              </a:defRPr>
            </a:lvl3pPr>
            <a:lvl4pPr marL="1540678" indent="-219652" defTabSz="892628">
              <a:spcBef>
                <a:spcPct val="30000"/>
              </a:spcBef>
              <a:defRPr sz="1200">
                <a:solidFill>
                  <a:schemeClr val="tx1"/>
                </a:solidFill>
                <a:latin typeface="Arial" pitchFamily="34" charset="0"/>
                <a:cs typeface="Arial" pitchFamily="34" charset="0"/>
              </a:defRPr>
            </a:lvl4pPr>
            <a:lvl5pPr marL="1979982" indent="-219652" defTabSz="892628">
              <a:spcBef>
                <a:spcPct val="30000"/>
              </a:spcBef>
              <a:defRPr sz="1200">
                <a:solidFill>
                  <a:schemeClr val="tx1"/>
                </a:solidFill>
                <a:latin typeface="Arial" pitchFamily="34" charset="0"/>
                <a:cs typeface="Arial" pitchFamily="34" charset="0"/>
              </a:defRPr>
            </a:lvl5pPr>
            <a:lvl6pPr marL="2428632" indent="-219652" defTabSz="892628" eaLnBrk="0" fontAlgn="base" hangingPunct="0">
              <a:spcBef>
                <a:spcPct val="30000"/>
              </a:spcBef>
              <a:spcAft>
                <a:spcPct val="0"/>
              </a:spcAft>
              <a:defRPr sz="1200">
                <a:solidFill>
                  <a:schemeClr val="tx1"/>
                </a:solidFill>
                <a:latin typeface="Arial" pitchFamily="34" charset="0"/>
                <a:cs typeface="Arial" pitchFamily="34" charset="0"/>
              </a:defRPr>
            </a:lvl6pPr>
            <a:lvl7pPr marL="2877282" indent="-219652" defTabSz="892628" eaLnBrk="0" fontAlgn="base" hangingPunct="0">
              <a:spcBef>
                <a:spcPct val="30000"/>
              </a:spcBef>
              <a:spcAft>
                <a:spcPct val="0"/>
              </a:spcAft>
              <a:defRPr sz="1200">
                <a:solidFill>
                  <a:schemeClr val="tx1"/>
                </a:solidFill>
                <a:latin typeface="Arial" pitchFamily="34" charset="0"/>
                <a:cs typeface="Arial" pitchFamily="34" charset="0"/>
              </a:defRPr>
            </a:lvl7pPr>
            <a:lvl8pPr marL="3325933" indent="-219652" defTabSz="892628" eaLnBrk="0" fontAlgn="base" hangingPunct="0">
              <a:spcBef>
                <a:spcPct val="30000"/>
              </a:spcBef>
              <a:spcAft>
                <a:spcPct val="0"/>
              </a:spcAft>
              <a:defRPr sz="1200">
                <a:solidFill>
                  <a:schemeClr val="tx1"/>
                </a:solidFill>
                <a:latin typeface="Arial" pitchFamily="34" charset="0"/>
                <a:cs typeface="Arial" pitchFamily="34" charset="0"/>
              </a:defRPr>
            </a:lvl8pPr>
            <a:lvl9pPr marL="3774583" indent="-219652" defTabSz="892628"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41C47419-E2C4-4147-AA8B-14A4277286F8}" type="slidenum">
              <a:rPr lang="en-US" altLang="en-US" smtClean="0">
                <a:solidFill>
                  <a:srgbClr val="000000"/>
                </a:solidFill>
                <a:latin typeface="Times New Roman" pitchFamily="18" charset="0"/>
              </a:rPr>
              <a:pPr>
                <a:spcBef>
                  <a:spcPct val="0"/>
                </a:spcBef>
              </a:pPr>
              <a:t>1</a:t>
            </a:fld>
            <a:endParaRPr lang="en-US" altLang="en-US" smtClean="0">
              <a:solidFill>
                <a:srgbClr val="000000"/>
              </a:solidFill>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ChangeArrowheads="1" noTextEdit="1"/>
          </p:cNvSpPr>
          <p:nvPr>
            <p:ph type="sldImg"/>
          </p:nvPr>
        </p:nvSpPr>
        <p:spPr>
          <a:xfrm>
            <a:off x="381000" y="684213"/>
            <a:ext cx="6096000" cy="3430587"/>
          </a:xfrm>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980">
              <a:spcBef>
                <a:spcPct val="30000"/>
              </a:spcBef>
              <a:defRPr sz="1200">
                <a:solidFill>
                  <a:schemeClr val="tx1"/>
                </a:solidFill>
                <a:latin typeface="Arial" pitchFamily="34" charset="0"/>
                <a:cs typeface="Arial" pitchFamily="34" charset="0"/>
              </a:defRPr>
            </a:lvl1pPr>
            <a:lvl2pPr marL="714163" indent="-273840" defTabSz="889980">
              <a:spcBef>
                <a:spcPct val="30000"/>
              </a:spcBef>
              <a:defRPr sz="1200">
                <a:solidFill>
                  <a:schemeClr val="tx1"/>
                </a:solidFill>
                <a:latin typeface="Arial" pitchFamily="34" charset="0"/>
                <a:cs typeface="Arial" pitchFamily="34" charset="0"/>
              </a:defRPr>
            </a:lvl2pPr>
            <a:lvl3pPr marL="1098472" indent="-219384" defTabSz="889980">
              <a:spcBef>
                <a:spcPct val="30000"/>
              </a:spcBef>
              <a:defRPr sz="1200">
                <a:solidFill>
                  <a:schemeClr val="tx1"/>
                </a:solidFill>
                <a:latin typeface="Arial" pitchFamily="34" charset="0"/>
                <a:cs typeface="Arial" pitchFamily="34" charset="0"/>
              </a:defRPr>
            </a:lvl3pPr>
            <a:lvl4pPr marL="1538794" indent="-219384" defTabSz="889980">
              <a:spcBef>
                <a:spcPct val="30000"/>
              </a:spcBef>
              <a:defRPr sz="1200">
                <a:solidFill>
                  <a:schemeClr val="tx1"/>
                </a:solidFill>
                <a:latin typeface="Arial" pitchFamily="34" charset="0"/>
                <a:cs typeface="Arial" pitchFamily="34" charset="0"/>
              </a:defRPr>
            </a:lvl4pPr>
            <a:lvl5pPr marL="1977561" indent="-219384" defTabSz="889980">
              <a:spcBef>
                <a:spcPct val="30000"/>
              </a:spcBef>
              <a:defRPr sz="1200">
                <a:solidFill>
                  <a:schemeClr val="tx1"/>
                </a:solidFill>
                <a:latin typeface="Arial" pitchFamily="34" charset="0"/>
                <a:cs typeface="Arial" pitchFamily="34" charset="0"/>
              </a:defRPr>
            </a:lvl5pPr>
            <a:lvl6pPr marL="2425662" indent="-219384" defTabSz="889980"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9384" defTabSz="889980"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9384" defTabSz="889980"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9384" defTabSz="88998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92FDA553-9B18-4C4C-B3FD-543BF5EA5ED2}" type="slidenum">
              <a:rPr lang="en-US" altLang="en-US">
                <a:solidFill>
                  <a:srgbClr val="000000"/>
                </a:solidFill>
                <a:latin typeface="Times New Roman" pitchFamily="18" charset="0"/>
              </a:rPr>
              <a:pPr>
                <a:spcBef>
                  <a:spcPct val="0"/>
                </a:spcBef>
              </a:pPr>
              <a:t>15</a:t>
            </a:fld>
            <a:endParaRPr lang="en-US" altLang="en-US">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ChangeArrowheads="1" noTextEdit="1"/>
          </p:cNvSpPr>
          <p:nvPr>
            <p:ph type="sldImg"/>
          </p:nvPr>
        </p:nvSpPr>
        <p:spPr>
          <a:xfrm>
            <a:off x="381000" y="684213"/>
            <a:ext cx="6096000" cy="3430587"/>
          </a:xfrm>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9980">
              <a:spcBef>
                <a:spcPct val="30000"/>
              </a:spcBef>
              <a:defRPr sz="1200">
                <a:solidFill>
                  <a:schemeClr val="tx1"/>
                </a:solidFill>
                <a:latin typeface="Arial" pitchFamily="34" charset="0"/>
                <a:cs typeface="Arial" pitchFamily="34" charset="0"/>
              </a:defRPr>
            </a:lvl1pPr>
            <a:lvl2pPr marL="714163" indent="-273840" defTabSz="889980">
              <a:spcBef>
                <a:spcPct val="30000"/>
              </a:spcBef>
              <a:defRPr sz="1200">
                <a:solidFill>
                  <a:schemeClr val="tx1"/>
                </a:solidFill>
                <a:latin typeface="Arial" pitchFamily="34" charset="0"/>
                <a:cs typeface="Arial" pitchFamily="34" charset="0"/>
              </a:defRPr>
            </a:lvl2pPr>
            <a:lvl3pPr marL="1098472" indent="-219384" defTabSz="889980">
              <a:spcBef>
                <a:spcPct val="30000"/>
              </a:spcBef>
              <a:defRPr sz="1200">
                <a:solidFill>
                  <a:schemeClr val="tx1"/>
                </a:solidFill>
                <a:latin typeface="Arial" pitchFamily="34" charset="0"/>
                <a:cs typeface="Arial" pitchFamily="34" charset="0"/>
              </a:defRPr>
            </a:lvl3pPr>
            <a:lvl4pPr marL="1538794" indent="-219384" defTabSz="889980">
              <a:spcBef>
                <a:spcPct val="30000"/>
              </a:spcBef>
              <a:defRPr sz="1200">
                <a:solidFill>
                  <a:schemeClr val="tx1"/>
                </a:solidFill>
                <a:latin typeface="Arial" pitchFamily="34" charset="0"/>
                <a:cs typeface="Arial" pitchFamily="34" charset="0"/>
              </a:defRPr>
            </a:lvl4pPr>
            <a:lvl5pPr marL="1977561" indent="-219384" defTabSz="889980">
              <a:spcBef>
                <a:spcPct val="30000"/>
              </a:spcBef>
              <a:defRPr sz="1200">
                <a:solidFill>
                  <a:schemeClr val="tx1"/>
                </a:solidFill>
                <a:latin typeface="Arial" pitchFamily="34" charset="0"/>
                <a:cs typeface="Arial" pitchFamily="34" charset="0"/>
              </a:defRPr>
            </a:lvl5pPr>
            <a:lvl6pPr marL="2425662" indent="-219384" defTabSz="889980"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9384" defTabSz="889980"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9384" defTabSz="889980"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9384" defTabSz="88998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86C85D7-5535-4F96-9146-74D293AA694B}" type="slidenum">
              <a:rPr lang="en-US" altLang="en-US">
                <a:solidFill>
                  <a:srgbClr val="000000"/>
                </a:solidFill>
                <a:latin typeface="Times New Roman" pitchFamily="18" charset="0"/>
              </a:rPr>
              <a:pPr>
                <a:spcBef>
                  <a:spcPct val="0"/>
                </a:spcBef>
              </a:pPr>
              <a:t>16</a:t>
            </a:fld>
            <a:endParaRPr lang="en-US" altLang="en-US">
              <a:solidFill>
                <a:srgbClr val="000000"/>
              </a:solidFill>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ChangeArrowheads="1" noTextEdit="1"/>
          </p:cNvSpPr>
          <p:nvPr>
            <p:ph type="sldImg"/>
          </p:nvPr>
        </p:nvSpPr>
        <p:spPr>
          <a:xfrm>
            <a:off x="381000" y="684213"/>
            <a:ext cx="6096000" cy="3430587"/>
          </a:xfrm>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cs typeface="Arial" pitchFamily="34" charset="0"/>
              </a:rPr>
              <a:t>Today the South Platte River Basin consists of a complex and diverse system of ditch and reservoir systems along with groundwater well pumping and augmentation efforts.  </a:t>
            </a:r>
          </a:p>
          <a:p>
            <a:pPr eaLnBrk="1" hangingPunct="1"/>
            <a:endParaRPr lang="en-US" altLang="en-US" smtClean="0">
              <a:latin typeface="Arial" pitchFamily="34" charset="0"/>
              <a:cs typeface="Arial" pitchFamily="34" charset="0"/>
            </a:endParaRPr>
          </a:p>
          <a:p>
            <a:pPr eaLnBrk="1" hangingPunct="1"/>
            <a:r>
              <a:rPr lang="en-US" altLang="en-US" smtClean="0">
                <a:latin typeface="Arial" pitchFamily="34" charset="0"/>
                <a:cs typeface="Arial" pitchFamily="34" charset="0"/>
              </a:rPr>
              <a:t>Top map - Each of the different color represents the service area of one particular ditch or reservoir system and the white (lighter) background colors represent lands irrigated in 2005.  </a:t>
            </a:r>
          </a:p>
          <a:p>
            <a:pPr eaLnBrk="1" hangingPunct="1"/>
            <a:endParaRPr lang="en-US" altLang="en-US" smtClean="0">
              <a:latin typeface="Arial" pitchFamily="34" charset="0"/>
              <a:cs typeface="Arial" pitchFamily="34" charset="0"/>
            </a:endParaRPr>
          </a:p>
          <a:p>
            <a:pPr eaLnBrk="1" hangingPunct="1"/>
            <a:r>
              <a:rPr lang="en-US" altLang="en-US" smtClean="0">
                <a:latin typeface="Arial" pitchFamily="34" charset="0"/>
                <a:cs typeface="Arial" pitchFamily="34" charset="0"/>
              </a:rPr>
              <a:t>Bottom Map – Decreed Augmentation Plans in the Lower South Platte as of June, 2007.</a:t>
            </a: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69">
              <a:spcBef>
                <a:spcPct val="30000"/>
              </a:spcBef>
              <a:defRPr sz="1200">
                <a:solidFill>
                  <a:schemeClr val="tx1"/>
                </a:solidFill>
                <a:latin typeface="Arial" pitchFamily="34" charset="0"/>
                <a:cs typeface="Arial" pitchFamily="34" charset="0"/>
              </a:defRPr>
            </a:lvl1pPr>
            <a:lvl2pPr marL="754616" indent="-289399" defTabSz="939769">
              <a:spcBef>
                <a:spcPct val="30000"/>
              </a:spcBef>
              <a:defRPr sz="1200">
                <a:solidFill>
                  <a:schemeClr val="tx1"/>
                </a:solidFill>
                <a:latin typeface="Arial" pitchFamily="34" charset="0"/>
                <a:cs typeface="Arial" pitchFamily="34" charset="0"/>
              </a:defRPr>
            </a:lvl2pPr>
            <a:lvl3pPr marL="1160708" indent="-231831" defTabSz="939769">
              <a:spcBef>
                <a:spcPct val="30000"/>
              </a:spcBef>
              <a:defRPr sz="1200">
                <a:solidFill>
                  <a:schemeClr val="tx1"/>
                </a:solidFill>
                <a:latin typeface="Arial" pitchFamily="34" charset="0"/>
                <a:cs typeface="Arial" pitchFamily="34" charset="0"/>
              </a:defRPr>
            </a:lvl3pPr>
            <a:lvl4pPr marL="1625925" indent="-231831" defTabSz="939769">
              <a:spcBef>
                <a:spcPct val="30000"/>
              </a:spcBef>
              <a:defRPr sz="1200">
                <a:solidFill>
                  <a:schemeClr val="tx1"/>
                </a:solidFill>
                <a:latin typeface="Arial" pitchFamily="34" charset="0"/>
                <a:cs typeface="Arial" pitchFamily="34" charset="0"/>
              </a:defRPr>
            </a:lvl4pPr>
            <a:lvl5pPr marL="2091141" indent="-231831" defTabSz="939769">
              <a:spcBef>
                <a:spcPct val="30000"/>
              </a:spcBef>
              <a:defRPr sz="1200">
                <a:solidFill>
                  <a:schemeClr val="tx1"/>
                </a:solidFill>
                <a:latin typeface="Arial" pitchFamily="34" charset="0"/>
                <a:cs typeface="Arial" pitchFamily="34" charset="0"/>
              </a:defRPr>
            </a:lvl5pPr>
            <a:lvl6pPr marL="2539243" indent="-231831" defTabSz="939769" eaLnBrk="0" fontAlgn="base" hangingPunct="0">
              <a:spcBef>
                <a:spcPct val="30000"/>
              </a:spcBef>
              <a:spcAft>
                <a:spcPct val="0"/>
              </a:spcAft>
              <a:defRPr sz="1200">
                <a:solidFill>
                  <a:schemeClr val="tx1"/>
                </a:solidFill>
                <a:latin typeface="Arial" pitchFamily="34" charset="0"/>
                <a:cs typeface="Arial" pitchFamily="34" charset="0"/>
              </a:defRPr>
            </a:lvl6pPr>
            <a:lvl7pPr marL="2987345" indent="-231831" defTabSz="939769" eaLnBrk="0" fontAlgn="base" hangingPunct="0">
              <a:spcBef>
                <a:spcPct val="30000"/>
              </a:spcBef>
              <a:spcAft>
                <a:spcPct val="0"/>
              </a:spcAft>
              <a:defRPr sz="1200">
                <a:solidFill>
                  <a:schemeClr val="tx1"/>
                </a:solidFill>
                <a:latin typeface="Arial" pitchFamily="34" charset="0"/>
                <a:cs typeface="Arial" pitchFamily="34" charset="0"/>
              </a:defRPr>
            </a:lvl7pPr>
            <a:lvl8pPr marL="3435447" indent="-231831" defTabSz="939769" eaLnBrk="0" fontAlgn="base" hangingPunct="0">
              <a:spcBef>
                <a:spcPct val="30000"/>
              </a:spcBef>
              <a:spcAft>
                <a:spcPct val="0"/>
              </a:spcAft>
              <a:defRPr sz="1200">
                <a:solidFill>
                  <a:schemeClr val="tx1"/>
                </a:solidFill>
                <a:latin typeface="Arial" pitchFamily="34" charset="0"/>
                <a:cs typeface="Arial" pitchFamily="34" charset="0"/>
              </a:defRPr>
            </a:lvl8pPr>
            <a:lvl9pPr marL="3883548" indent="-231831" defTabSz="939769"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FDD667F2-892A-4EC3-9A1F-231ADF2F262C}" type="slidenum">
              <a:rPr lang="en-US" altLang="en-US">
                <a:solidFill>
                  <a:srgbClr val="000000"/>
                </a:solidFill>
              </a:rPr>
              <a:pPr>
                <a:spcBef>
                  <a:spcPct val="0"/>
                </a:spcBef>
              </a:pPr>
              <a:t>19</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spcBef>
                <a:spcPct val="30000"/>
              </a:spcBef>
              <a:defRPr sz="1200">
                <a:solidFill>
                  <a:schemeClr val="tx1"/>
                </a:solidFill>
                <a:latin typeface="Arial" pitchFamily="34" charset="0"/>
                <a:cs typeface="Arial" pitchFamily="34" charset="0"/>
              </a:defRPr>
            </a:lvl1pPr>
            <a:lvl2pPr marL="754616" indent="-289399" defTabSz="944437">
              <a:spcBef>
                <a:spcPct val="30000"/>
              </a:spcBef>
              <a:defRPr sz="1200">
                <a:solidFill>
                  <a:schemeClr val="tx1"/>
                </a:solidFill>
                <a:latin typeface="Arial" pitchFamily="34" charset="0"/>
                <a:cs typeface="Arial" pitchFamily="34" charset="0"/>
              </a:defRPr>
            </a:lvl2pPr>
            <a:lvl3pPr marL="1160708" indent="-231831" defTabSz="944437">
              <a:spcBef>
                <a:spcPct val="30000"/>
              </a:spcBef>
              <a:defRPr sz="1200">
                <a:solidFill>
                  <a:schemeClr val="tx1"/>
                </a:solidFill>
                <a:latin typeface="Arial" pitchFamily="34" charset="0"/>
                <a:cs typeface="Arial" pitchFamily="34" charset="0"/>
              </a:defRPr>
            </a:lvl3pPr>
            <a:lvl4pPr marL="1625925" indent="-231831" defTabSz="944437">
              <a:spcBef>
                <a:spcPct val="30000"/>
              </a:spcBef>
              <a:defRPr sz="1200">
                <a:solidFill>
                  <a:schemeClr val="tx1"/>
                </a:solidFill>
                <a:latin typeface="Arial" pitchFamily="34" charset="0"/>
                <a:cs typeface="Arial" pitchFamily="34" charset="0"/>
              </a:defRPr>
            </a:lvl4pPr>
            <a:lvl5pPr marL="2091141" indent="-231831" defTabSz="944437">
              <a:spcBef>
                <a:spcPct val="30000"/>
              </a:spcBef>
              <a:defRPr sz="1200">
                <a:solidFill>
                  <a:schemeClr val="tx1"/>
                </a:solidFill>
                <a:latin typeface="Arial" pitchFamily="34" charset="0"/>
                <a:cs typeface="Arial" pitchFamily="34" charset="0"/>
              </a:defRPr>
            </a:lvl5pPr>
            <a:lvl6pPr marL="2539243" indent="-231831" defTabSz="944437" eaLnBrk="0" fontAlgn="base" hangingPunct="0">
              <a:spcBef>
                <a:spcPct val="30000"/>
              </a:spcBef>
              <a:spcAft>
                <a:spcPct val="0"/>
              </a:spcAft>
              <a:defRPr sz="1200">
                <a:solidFill>
                  <a:schemeClr val="tx1"/>
                </a:solidFill>
                <a:latin typeface="Arial" pitchFamily="34" charset="0"/>
                <a:cs typeface="Arial" pitchFamily="34" charset="0"/>
              </a:defRPr>
            </a:lvl6pPr>
            <a:lvl7pPr marL="2987345" indent="-231831" defTabSz="944437" eaLnBrk="0" fontAlgn="base" hangingPunct="0">
              <a:spcBef>
                <a:spcPct val="30000"/>
              </a:spcBef>
              <a:spcAft>
                <a:spcPct val="0"/>
              </a:spcAft>
              <a:defRPr sz="1200">
                <a:solidFill>
                  <a:schemeClr val="tx1"/>
                </a:solidFill>
                <a:latin typeface="Arial" pitchFamily="34" charset="0"/>
                <a:cs typeface="Arial" pitchFamily="34" charset="0"/>
              </a:defRPr>
            </a:lvl7pPr>
            <a:lvl8pPr marL="3435447" indent="-231831" defTabSz="944437" eaLnBrk="0" fontAlgn="base" hangingPunct="0">
              <a:spcBef>
                <a:spcPct val="30000"/>
              </a:spcBef>
              <a:spcAft>
                <a:spcPct val="0"/>
              </a:spcAft>
              <a:defRPr sz="1200">
                <a:solidFill>
                  <a:schemeClr val="tx1"/>
                </a:solidFill>
                <a:latin typeface="Arial" pitchFamily="34" charset="0"/>
                <a:cs typeface="Arial" pitchFamily="34" charset="0"/>
              </a:defRPr>
            </a:lvl8pPr>
            <a:lvl9pPr marL="3883548" indent="-231831" defTabSz="944437"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76ABC601-F524-4726-8037-C8D85C37995C}" type="slidenum">
              <a:rPr lang="en-US" altLang="en-US">
                <a:solidFill>
                  <a:srgbClr val="000000"/>
                </a:solidFill>
              </a:rPr>
              <a:pPr>
                <a:spcBef>
                  <a:spcPct val="0"/>
                </a:spcBef>
              </a:pPr>
              <a:t>21</a:t>
            </a:fld>
            <a:endParaRPr lang="en-US" altLang="en-US">
              <a:solidFill>
                <a:srgbClr val="000000"/>
              </a:solidFill>
            </a:endParaRPr>
          </a:p>
        </p:txBody>
      </p:sp>
      <p:sp>
        <p:nvSpPr>
          <p:cNvPr id="141315" name="Rectangle 2"/>
          <p:cNvSpPr>
            <a:spLocks noGrp="1" noRot="1" noChangeAspect="1" noChangeArrowheads="1" noTextEdit="1"/>
          </p:cNvSpPr>
          <p:nvPr>
            <p:ph type="sldImg"/>
          </p:nvPr>
        </p:nvSpPr>
        <p:spPr>
          <a:xfrm>
            <a:off x="381000" y="684213"/>
            <a:ext cx="6096000" cy="3430587"/>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381000" y="684213"/>
            <a:ext cx="6096000" cy="3430587"/>
          </a:xfrm>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itchFamily="34" charset="0"/>
                <a:cs typeface="Arial" pitchFamily="34" charset="0"/>
              </a:rPr>
              <a:t>Todd</a:t>
            </a: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cs typeface="Arial" pitchFamily="34" charset="0"/>
              </a:defRPr>
            </a:lvl1pPr>
            <a:lvl2pPr marL="728165" indent="-280064">
              <a:spcBef>
                <a:spcPct val="30000"/>
              </a:spcBef>
              <a:defRPr sz="1200">
                <a:solidFill>
                  <a:schemeClr val="tx1"/>
                </a:solidFill>
                <a:latin typeface="Arial" pitchFamily="34" charset="0"/>
                <a:cs typeface="Arial" pitchFamily="34" charset="0"/>
              </a:defRPr>
            </a:lvl2pPr>
            <a:lvl3pPr marL="1120254" indent="-224051">
              <a:spcBef>
                <a:spcPct val="30000"/>
              </a:spcBef>
              <a:defRPr sz="1200">
                <a:solidFill>
                  <a:schemeClr val="tx1"/>
                </a:solidFill>
                <a:latin typeface="Arial" pitchFamily="34" charset="0"/>
                <a:cs typeface="Arial" pitchFamily="34" charset="0"/>
              </a:defRPr>
            </a:lvl3pPr>
            <a:lvl4pPr marL="1568356" indent="-224051">
              <a:spcBef>
                <a:spcPct val="30000"/>
              </a:spcBef>
              <a:defRPr sz="1200">
                <a:solidFill>
                  <a:schemeClr val="tx1"/>
                </a:solidFill>
                <a:latin typeface="Arial" pitchFamily="34" charset="0"/>
                <a:cs typeface="Arial" pitchFamily="34" charset="0"/>
              </a:defRPr>
            </a:lvl4pPr>
            <a:lvl5pPr marL="2016458" indent="-224051">
              <a:spcBef>
                <a:spcPct val="30000"/>
              </a:spcBef>
              <a:defRPr sz="1200">
                <a:solidFill>
                  <a:schemeClr val="tx1"/>
                </a:solidFill>
                <a:latin typeface="Arial" pitchFamily="34" charset="0"/>
                <a:cs typeface="Arial" pitchFamily="34" charset="0"/>
              </a:defRPr>
            </a:lvl5pPr>
            <a:lvl6pPr marL="2464559" indent="-224051" eaLnBrk="0" fontAlgn="base" hangingPunct="0">
              <a:spcBef>
                <a:spcPct val="30000"/>
              </a:spcBef>
              <a:spcAft>
                <a:spcPct val="0"/>
              </a:spcAft>
              <a:defRPr sz="1200">
                <a:solidFill>
                  <a:schemeClr val="tx1"/>
                </a:solidFill>
                <a:latin typeface="Arial" pitchFamily="34" charset="0"/>
                <a:cs typeface="Arial" pitchFamily="34" charset="0"/>
              </a:defRPr>
            </a:lvl6pPr>
            <a:lvl7pPr marL="2912661" indent="-224051" eaLnBrk="0" fontAlgn="base" hangingPunct="0">
              <a:spcBef>
                <a:spcPct val="30000"/>
              </a:spcBef>
              <a:spcAft>
                <a:spcPct val="0"/>
              </a:spcAft>
              <a:defRPr sz="1200">
                <a:solidFill>
                  <a:schemeClr val="tx1"/>
                </a:solidFill>
                <a:latin typeface="Arial" pitchFamily="34" charset="0"/>
                <a:cs typeface="Arial" pitchFamily="34" charset="0"/>
              </a:defRPr>
            </a:lvl7pPr>
            <a:lvl8pPr marL="3360763" indent="-224051" eaLnBrk="0" fontAlgn="base" hangingPunct="0">
              <a:spcBef>
                <a:spcPct val="30000"/>
              </a:spcBef>
              <a:spcAft>
                <a:spcPct val="0"/>
              </a:spcAft>
              <a:defRPr sz="1200">
                <a:solidFill>
                  <a:schemeClr val="tx1"/>
                </a:solidFill>
                <a:latin typeface="Arial" pitchFamily="34" charset="0"/>
                <a:cs typeface="Arial" pitchFamily="34" charset="0"/>
              </a:defRPr>
            </a:lvl8pPr>
            <a:lvl9pPr marL="3808865" indent="-224051"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952E7D8B-E962-4D4D-95E8-8716147FFA61}" type="slidenum">
              <a:rPr lang="en-US" altLang="en-US">
                <a:solidFill>
                  <a:srgbClr val="000000"/>
                </a:solidFill>
                <a:latin typeface="Calibri" pitchFamily="34" charset="0"/>
              </a:rPr>
              <a:pPr>
                <a:spcBef>
                  <a:spcPct val="0"/>
                </a:spcBef>
              </a:pPr>
              <a:t>22</a:t>
            </a:fld>
            <a:endParaRPr lang="en-US" altLang="en-US">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spcBef>
                <a:spcPct val="30000"/>
              </a:spcBef>
              <a:defRPr sz="1200">
                <a:solidFill>
                  <a:schemeClr val="tx1"/>
                </a:solidFill>
                <a:latin typeface="Arial" pitchFamily="34" charset="0"/>
                <a:cs typeface="Arial" pitchFamily="34" charset="0"/>
              </a:defRPr>
            </a:lvl1pPr>
            <a:lvl2pPr marL="754616" indent="-289399" defTabSz="944437">
              <a:spcBef>
                <a:spcPct val="30000"/>
              </a:spcBef>
              <a:defRPr sz="1200">
                <a:solidFill>
                  <a:schemeClr val="tx1"/>
                </a:solidFill>
                <a:latin typeface="Arial" pitchFamily="34" charset="0"/>
                <a:cs typeface="Arial" pitchFamily="34" charset="0"/>
              </a:defRPr>
            </a:lvl2pPr>
            <a:lvl3pPr marL="1160708" indent="-231831" defTabSz="944437">
              <a:spcBef>
                <a:spcPct val="30000"/>
              </a:spcBef>
              <a:defRPr sz="1200">
                <a:solidFill>
                  <a:schemeClr val="tx1"/>
                </a:solidFill>
                <a:latin typeface="Arial" pitchFamily="34" charset="0"/>
                <a:cs typeface="Arial" pitchFamily="34" charset="0"/>
              </a:defRPr>
            </a:lvl3pPr>
            <a:lvl4pPr marL="1625925" indent="-231831" defTabSz="944437">
              <a:spcBef>
                <a:spcPct val="30000"/>
              </a:spcBef>
              <a:defRPr sz="1200">
                <a:solidFill>
                  <a:schemeClr val="tx1"/>
                </a:solidFill>
                <a:latin typeface="Arial" pitchFamily="34" charset="0"/>
                <a:cs typeface="Arial" pitchFamily="34" charset="0"/>
              </a:defRPr>
            </a:lvl4pPr>
            <a:lvl5pPr marL="2091141" indent="-231831" defTabSz="944437">
              <a:spcBef>
                <a:spcPct val="30000"/>
              </a:spcBef>
              <a:defRPr sz="1200">
                <a:solidFill>
                  <a:schemeClr val="tx1"/>
                </a:solidFill>
                <a:latin typeface="Arial" pitchFamily="34" charset="0"/>
                <a:cs typeface="Arial" pitchFamily="34" charset="0"/>
              </a:defRPr>
            </a:lvl5pPr>
            <a:lvl6pPr marL="2539243" indent="-231831" defTabSz="944437" eaLnBrk="0" fontAlgn="base" hangingPunct="0">
              <a:spcBef>
                <a:spcPct val="30000"/>
              </a:spcBef>
              <a:spcAft>
                <a:spcPct val="0"/>
              </a:spcAft>
              <a:defRPr sz="1200">
                <a:solidFill>
                  <a:schemeClr val="tx1"/>
                </a:solidFill>
                <a:latin typeface="Arial" pitchFamily="34" charset="0"/>
                <a:cs typeface="Arial" pitchFamily="34" charset="0"/>
              </a:defRPr>
            </a:lvl6pPr>
            <a:lvl7pPr marL="2987345" indent="-231831" defTabSz="944437" eaLnBrk="0" fontAlgn="base" hangingPunct="0">
              <a:spcBef>
                <a:spcPct val="30000"/>
              </a:spcBef>
              <a:spcAft>
                <a:spcPct val="0"/>
              </a:spcAft>
              <a:defRPr sz="1200">
                <a:solidFill>
                  <a:schemeClr val="tx1"/>
                </a:solidFill>
                <a:latin typeface="Arial" pitchFamily="34" charset="0"/>
                <a:cs typeface="Arial" pitchFamily="34" charset="0"/>
              </a:defRPr>
            </a:lvl7pPr>
            <a:lvl8pPr marL="3435447" indent="-231831" defTabSz="944437" eaLnBrk="0" fontAlgn="base" hangingPunct="0">
              <a:spcBef>
                <a:spcPct val="30000"/>
              </a:spcBef>
              <a:spcAft>
                <a:spcPct val="0"/>
              </a:spcAft>
              <a:defRPr sz="1200">
                <a:solidFill>
                  <a:schemeClr val="tx1"/>
                </a:solidFill>
                <a:latin typeface="Arial" pitchFamily="34" charset="0"/>
                <a:cs typeface="Arial" pitchFamily="34" charset="0"/>
              </a:defRPr>
            </a:lvl8pPr>
            <a:lvl9pPr marL="3883548" indent="-231831" defTabSz="944437"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DCFF70AF-9F3F-4E55-AEBD-D12E74438797}" type="slidenum">
              <a:rPr lang="en-US" altLang="en-US">
                <a:solidFill>
                  <a:srgbClr val="000000"/>
                </a:solidFill>
              </a:rPr>
              <a:pPr>
                <a:spcBef>
                  <a:spcPct val="0"/>
                </a:spcBef>
              </a:pPr>
              <a:t>23</a:t>
            </a:fld>
            <a:endParaRPr lang="en-US" altLang="en-US">
              <a:solidFill>
                <a:srgbClr val="000000"/>
              </a:solidFill>
            </a:endParaRPr>
          </a:p>
        </p:txBody>
      </p:sp>
      <p:sp>
        <p:nvSpPr>
          <p:cNvPr id="139267" name="Rectangle 2"/>
          <p:cNvSpPr>
            <a:spLocks noGrp="1" noRot="1" noChangeAspect="1" noChangeArrowheads="1" noTextEdit="1"/>
          </p:cNvSpPr>
          <p:nvPr>
            <p:ph type="sldImg"/>
          </p:nvPr>
        </p:nvSpPr>
        <p:spPr>
          <a:xfrm>
            <a:off x="381000" y="684213"/>
            <a:ext cx="6096000" cy="3430587"/>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79">
              <a:spcBef>
                <a:spcPct val="30000"/>
              </a:spcBef>
              <a:defRPr sz="1200">
                <a:solidFill>
                  <a:schemeClr val="tx1"/>
                </a:solidFill>
                <a:latin typeface="Arial" pitchFamily="34" charset="0"/>
                <a:cs typeface="Arial" pitchFamily="34" charset="0"/>
              </a:defRPr>
            </a:lvl1pPr>
            <a:lvl2pPr marL="729057" indent="-280406" defTabSz="912879">
              <a:spcBef>
                <a:spcPct val="30000"/>
              </a:spcBef>
              <a:defRPr sz="1200">
                <a:solidFill>
                  <a:schemeClr val="tx1"/>
                </a:solidFill>
                <a:latin typeface="Arial" pitchFamily="34" charset="0"/>
                <a:cs typeface="Arial" pitchFamily="34" charset="0"/>
              </a:defRPr>
            </a:lvl2pPr>
            <a:lvl3pPr marL="1121626" indent="-224325" defTabSz="912879">
              <a:spcBef>
                <a:spcPct val="30000"/>
              </a:spcBef>
              <a:defRPr sz="1200">
                <a:solidFill>
                  <a:schemeClr val="tx1"/>
                </a:solidFill>
                <a:latin typeface="Arial" pitchFamily="34" charset="0"/>
                <a:cs typeface="Arial" pitchFamily="34" charset="0"/>
              </a:defRPr>
            </a:lvl3pPr>
            <a:lvl4pPr marL="1570276" indent="-224325" defTabSz="912879">
              <a:spcBef>
                <a:spcPct val="30000"/>
              </a:spcBef>
              <a:defRPr sz="1200">
                <a:solidFill>
                  <a:schemeClr val="tx1"/>
                </a:solidFill>
                <a:latin typeface="Arial" pitchFamily="34" charset="0"/>
                <a:cs typeface="Arial" pitchFamily="34" charset="0"/>
              </a:defRPr>
            </a:lvl4pPr>
            <a:lvl5pPr marL="2018927" indent="-224325" defTabSz="912879">
              <a:spcBef>
                <a:spcPct val="30000"/>
              </a:spcBef>
              <a:defRPr sz="1200">
                <a:solidFill>
                  <a:schemeClr val="tx1"/>
                </a:solidFill>
                <a:latin typeface="Arial" pitchFamily="34" charset="0"/>
                <a:cs typeface="Arial" pitchFamily="34" charset="0"/>
              </a:defRPr>
            </a:lvl5pPr>
            <a:lvl6pPr marL="2467577" indent="-224325" defTabSz="912879" eaLnBrk="0" fontAlgn="base" hangingPunct="0">
              <a:spcBef>
                <a:spcPct val="30000"/>
              </a:spcBef>
              <a:spcAft>
                <a:spcPct val="0"/>
              </a:spcAft>
              <a:defRPr sz="1200">
                <a:solidFill>
                  <a:schemeClr val="tx1"/>
                </a:solidFill>
                <a:latin typeface="Arial" pitchFamily="34" charset="0"/>
                <a:cs typeface="Arial" pitchFamily="34" charset="0"/>
              </a:defRPr>
            </a:lvl6pPr>
            <a:lvl7pPr marL="2916227" indent="-224325" defTabSz="912879" eaLnBrk="0" fontAlgn="base" hangingPunct="0">
              <a:spcBef>
                <a:spcPct val="30000"/>
              </a:spcBef>
              <a:spcAft>
                <a:spcPct val="0"/>
              </a:spcAft>
              <a:defRPr sz="1200">
                <a:solidFill>
                  <a:schemeClr val="tx1"/>
                </a:solidFill>
                <a:latin typeface="Arial" pitchFamily="34" charset="0"/>
                <a:cs typeface="Arial" pitchFamily="34" charset="0"/>
              </a:defRPr>
            </a:lvl7pPr>
            <a:lvl8pPr marL="3364878" indent="-224325" defTabSz="912879" eaLnBrk="0" fontAlgn="base" hangingPunct="0">
              <a:spcBef>
                <a:spcPct val="30000"/>
              </a:spcBef>
              <a:spcAft>
                <a:spcPct val="0"/>
              </a:spcAft>
              <a:defRPr sz="1200">
                <a:solidFill>
                  <a:schemeClr val="tx1"/>
                </a:solidFill>
                <a:latin typeface="Arial" pitchFamily="34" charset="0"/>
                <a:cs typeface="Arial" pitchFamily="34" charset="0"/>
              </a:defRPr>
            </a:lvl8pPr>
            <a:lvl9pPr marL="3813528" indent="-224325" defTabSz="912879"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19C79EB4-A4E7-4875-99F6-930140C56612}" type="slidenum">
              <a:rPr lang="en-US" altLang="en-US">
                <a:solidFill>
                  <a:prstClr val="black"/>
                </a:solidFill>
              </a:rPr>
              <a:pPr>
                <a:spcBef>
                  <a:spcPct val="0"/>
                </a:spcBef>
              </a:pPr>
              <a:t>27</a:t>
            </a:fld>
            <a:endParaRPr lang="en-US" altLang="en-US">
              <a:solidFill>
                <a:prstClr val="black"/>
              </a:solidFill>
            </a:endParaRPr>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14350">
              <a:defRPr/>
            </a:pPr>
            <a:r>
              <a:rPr lang="en-US" dirty="0"/>
              <a:t>Link to video: https://youtu.be/M5-mfpjwSyE.   </a:t>
            </a:r>
          </a:p>
          <a:p>
            <a:endParaRPr lang="en-US" dirty="0"/>
          </a:p>
        </p:txBody>
      </p:sp>
      <p:sp>
        <p:nvSpPr>
          <p:cNvPr id="4" name="Slide Number Placeholder 3"/>
          <p:cNvSpPr>
            <a:spLocks noGrp="1"/>
          </p:cNvSpPr>
          <p:nvPr>
            <p:ph type="sldNum" sz="quarter" idx="5"/>
          </p:nvPr>
        </p:nvSpPr>
        <p:spPr/>
        <p:txBody>
          <a:bodyPr/>
          <a:lstStyle/>
          <a:p>
            <a:fld id="{EFBC473B-863E-4241-B5E7-4DAD6C3BB6F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16642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tabLst>
                <a:tab pos="1371524" algn="l"/>
              </a:tabLst>
            </a:pPr>
            <a:r>
              <a:rPr lang="en-US" sz="1800" dirty="0">
                <a:latin typeface="Calibri" panose="020F0502020204030204" pitchFamily="34" charset="0"/>
                <a:ea typeface="Calibri" panose="020F0502020204030204" pitchFamily="34" charset="0"/>
              </a:rPr>
              <a:t>Partnering with the Ag community – not just ‘no harm’ but provides a benefit.  Give example (exchanging water from the Iliff reservoir up to our future forebay)</a:t>
            </a:r>
          </a:p>
          <a:p>
            <a:pPr>
              <a:tabLst>
                <a:tab pos="1371524" algn="l"/>
              </a:tabLst>
            </a:pPr>
            <a:endParaRPr lang="en-US" sz="1800" dirty="0">
              <a:latin typeface="Calibri" panose="020F0502020204030204" pitchFamily="34" charset="0"/>
              <a:ea typeface="Calibri" panose="020F0502020204030204" pitchFamily="34" charset="0"/>
            </a:endParaRPr>
          </a:p>
          <a:p>
            <a:pPr>
              <a:tabLst>
                <a:tab pos="1371524" algn="l"/>
              </a:tabLst>
            </a:pPr>
            <a:r>
              <a:rPr lang="en-US" sz="1800" dirty="0">
                <a:latin typeface="Calibri" panose="020F0502020204030204" pitchFamily="34" charset="0"/>
                <a:ea typeface="Calibri" panose="020F0502020204030204" pitchFamily="34" charset="0"/>
              </a:rPr>
              <a:t>Supported by a very diverse stakeholder group (not sure its stakeholder is the right word). This includes ag, environmental, municipal, political, western slope, others? I think the quote from the Highlands Ranch author that comment on RWR and said DC has an opportunity to support a better solution would be impactful.  Plus it introduces RWR in a passive way.</a:t>
            </a:r>
          </a:p>
          <a:p>
            <a:endParaRPr lang="en-US" dirty="0"/>
          </a:p>
        </p:txBody>
      </p:sp>
      <p:sp>
        <p:nvSpPr>
          <p:cNvPr id="4" name="Slide Number Placeholder 3"/>
          <p:cNvSpPr>
            <a:spLocks noGrp="1"/>
          </p:cNvSpPr>
          <p:nvPr>
            <p:ph type="sldNum" sz="quarter" idx="5"/>
          </p:nvPr>
        </p:nvSpPr>
        <p:spPr/>
        <p:txBody>
          <a:bodyPr/>
          <a:lstStyle/>
          <a:p>
            <a:fld id="{EFBC473B-863E-4241-B5E7-4DAD6C3BB6F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828711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tabLst>
                <a:tab pos="1371524" algn="l"/>
              </a:tabLst>
            </a:pPr>
            <a:r>
              <a:rPr lang="en-US" sz="1800" dirty="0">
                <a:latin typeface="Calibri" panose="020F0502020204030204" pitchFamily="34" charset="0"/>
                <a:ea typeface="Calibri" panose="020F0502020204030204" pitchFamily="34" charset="0"/>
              </a:rPr>
              <a:t>Partnering with the Ag community – not just ‘no harm’ but provides a benefit.  Give example (exchanging water from the Iliff reservoir up to our future forebay)</a:t>
            </a:r>
          </a:p>
          <a:p>
            <a:pPr>
              <a:tabLst>
                <a:tab pos="1371524" algn="l"/>
              </a:tabLst>
            </a:pPr>
            <a:endParaRPr lang="en-US" sz="1800" dirty="0">
              <a:latin typeface="Calibri" panose="020F0502020204030204" pitchFamily="34" charset="0"/>
              <a:ea typeface="Calibri" panose="020F0502020204030204" pitchFamily="34" charset="0"/>
            </a:endParaRPr>
          </a:p>
          <a:p>
            <a:pPr>
              <a:tabLst>
                <a:tab pos="1371524" algn="l"/>
              </a:tabLst>
            </a:pPr>
            <a:r>
              <a:rPr lang="en-US" sz="1800" dirty="0">
                <a:latin typeface="Calibri" panose="020F0502020204030204" pitchFamily="34" charset="0"/>
                <a:ea typeface="Calibri" panose="020F0502020204030204" pitchFamily="34" charset="0"/>
              </a:rPr>
              <a:t>Supported by a very diverse stakeholder group (not sure its stakeholder is the right word). This includes ag, environmental, municipal, political, western slope, others? I think the quote from the Highlands Ranch author that comment on RWR and said DC has an opportunity to support a better solution would be impactful.  Plus it introduces RWR in a passive way.</a:t>
            </a:r>
          </a:p>
          <a:p>
            <a:endParaRPr lang="en-US" dirty="0"/>
          </a:p>
        </p:txBody>
      </p:sp>
      <p:sp>
        <p:nvSpPr>
          <p:cNvPr id="4" name="Slide Number Placeholder 3"/>
          <p:cNvSpPr>
            <a:spLocks noGrp="1"/>
          </p:cNvSpPr>
          <p:nvPr>
            <p:ph type="sldNum" sz="quarter" idx="5"/>
          </p:nvPr>
        </p:nvSpPr>
        <p:spPr/>
        <p:txBody>
          <a:bodyPr/>
          <a:lstStyle/>
          <a:p>
            <a:fld id="{EFBC473B-863E-4241-B5E7-4DAD6C3BB6F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59223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ChangeArrowheads="1" noTextEdit="1"/>
          </p:cNvSpPr>
          <p:nvPr>
            <p:ph type="sldImg"/>
          </p:nvPr>
        </p:nvSpPr>
        <p:spPr>
          <a:xfrm>
            <a:off x="358775" y="711200"/>
            <a:ext cx="6094413" cy="3429000"/>
          </a:xfrm>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Arial" pitchFamily="34" charset="0"/>
                <a:cs typeface="Arial" pitchFamily="34" charset="0"/>
              </a:rPr>
              <a:t>Another explorer, Major Stephen Long explored this area around 1820. Major Stephen H. Long of the U.S. Army Engineers was the leader of the first scientific exploration up the Platte River. His party included several scientists who studied the geography and natural resources of the area. Eventually, Long became one of the most prolific explorers covering 26,000 miles in five expeditions.</a:t>
            </a:r>
          </a:p>
          <a:p>
            <a:pPr eaLnBrk="1" hangingPunct="1">
              <a:spcBef>
                <a:spcPct val="0"/>
              </a:spcBef>
            </a:pPr>
            <a:endParaRPr lang="en-US" altLang="en-US" smtClean="0">
              <a:latin typeface="Arial" pitchFamily="34" charset="0"/>
              <a:cs typeface="Arial" pitchFamily="34" charset="0"/>
            </a:endParaRPr>
          </a:p>
          <a:p>
            <a:r>
              <a:rPr lang="en-US" altLang="en-US" smtClean="0">
                <a:latin typeface="Arial" pitchFamily="34" charset="0"/>
                <a:cs typeface="Arial" pitchFamily="34" charset="0"/>
              </a:rPr>
              <a:t>Long called this area “a barren region unfit for the habitation of civilized man.” In his report of the 1820 expedition, Long wrote that the Plains from Nebraska to Oklahoma were "unfit for cultivation and of course uninhabitable by a people depending upon agriculture."</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spcBef>
                <a:spcPct val="30000"/>
              </a:spcBef>
              <a:defRPr sz="1200">
                <a:solidFill>
                  <a:schemeClr val="tx1"/>
                </a:solidFill>
                <a:latin typeface="Arial" pitchFamily="34" charset="0"/>
                <a:cs typeface="Arial" pitchFamily="34" charset="0"/>
              </a:defRPr>
            </a:lvl1pPr>
            <a:lvl2pPr marL="727500" indent="-278849" defTabSz="908206">
              <a:spcBef>
                <a:spcPct val="30000"/>
              </a:spcBef>
              <a:defRPr sz="1200">
                <a:solidFill>
                  <a:schemeClr val="tx1"/>
                </a:solidFill>
                <a:latin typeface="Arial" pitchFamily="34" charset="0"/>
                <a:cs typeface="Arial" pitchFamily="34" charset="0"/>
              </a:defRPr>
            </a:lvl2pPr>
            <a:lvl3pPr marL="1120069" indent="-222768" defTabSz="908206">
              <a:spcBef>
                <a:spcPct val="30000"/>
              </a:spcBef>
              <a:defRPr sz="1200">
                <a:solidFill>
                  <a:schemeClr val="tx1"/>
                </a:solidFill>
                <a:latin typeface="Arial" pitchFamily="34" charset="0"/>
                <a:cs typeface="Arial" pitchFamily="34" charset="0"/>
              </a:defRPr>
            </a:lvl3pPr>
            <a:lvl4pPr marL="1568719" indent="-222768" defTabSz="908206">
              <a:spcBef>
                <a:spcPct val="30000"/>
              </a:spcBef>
              <a:defRPr sz="1200">
                <a:solidFill>
                  <a:schemeClr val="tx1"/>
                </a:solidFill>
                <a:latin typeface="Arial" pitchFamily="34" charset="0"/>
                <a:cs typeface="Arial" pitchFamily="34" charset="0"/>
              </a:defRPr>
            </a:lvl4pPr>
            <a:lvl5pPr marL="2017369" indent="-222768" defTabSz="908206">
              <a:spcBef>
                <a:spcPct val="30000"/>
              </a:spcBef>
              <a:defRPr sz="1200">
                <a:solidFill>
                  <a:schemeClr val="tx1"/>
                </a:solidFill>
                <a:latin typeface="Arial" pitchFamily="34" charset="0"/>
                <a:cs typeface="Arial" pitchFamily="34" charset="0"/>
              </a:defRPr>
            </a:lvl5pPr>
            <a:lvl6pPr marL="2466020" indent="-222768" defTabSz="908206" eaLnBrk="0" fontAlgn="base" hangingPunct="0">
              <a:spcBef>
                <a:spcPct val="30000"/>
              </a:spcBef>
              <a:spcAft>
                <a:spcPct val="0"/>
              </a:spcAft>
              <a:defRPr sz="1200">
                <a:solidFill>
                  <a:schemeClr val="tx1"/>
                </a:solidFill>
                <a:latin typeface="Arial" pitchFamily="34" charset="0"/>
                <a:cs typeface="Arial" pitchFamily="34" charset="0"/>
              </a:defRPr>
            </a:lvl6pPr>
            <a:lvl7pPr marL="2914670" indent="-222768" defTabSz="908206" eaLnBrk="0" fontAlgn="base" hangingPunct="0">
              <a:spcBef>
                <a:spcPct val="30000"/>
              </a:spcBef>
              <a:spcAft>
                <a:spcPct val="0"/>
              </a:spcAft>
              <a:defRPr sz="1200">
                <a:solidFill>
                  <a:schemeClr val="tx1"/>
                </a:solidFill>
                <a:latin typeface="Arial" pitchFamily="34" charset="0"/>
                <a:cs typeface="Arial" pitchFamily="34" charset="0"/>
              </a:defRPr>
            </a:lvl7pPr>
            <a:lvl8pPr marL="3363320" indent="-222768" defTabSz="908206" eaLnBrk="0" fontAlgn="base" hangingPunct="0">
              <a:spcBef>
                <a:spcPct val="30000"/>
              </a:spcBef>
              <a:spcAft>
                <a:spcPct val="0"/>
              </a:spcAft>
              <a:defRPr sz="1200">
                <a:solidFill>
                  <a:schemeClr val="tx1"/>
                </a:solidFill>
                <a:latin typeface="Arial" pitchFamily="34" charset="0"/>
                <a:cs typeface="Arial" pitchFamily="34" charset="0"/>
              </a:defRPr>
            </a:lvl8pPr>
            <a:lvl9pPr marL="3811971" indent="-222768" defTabSz="908206"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C0351202-A428-4D31-A8E6-28B76BF1D4A3}" type="slidenum">
              <a:rPr lang="en-US" altLang="en-US" smtClean="0">
                <a:solidFill>
                  <a:prstClr val="black"/>
                </a:solidFill>
                <a:latin typeface="Times New Roman" pitchFamily="18" charset="0"/>
              </a:rPr>
              <a:pPr>
                <a:spcBef>
                  <a:spcPct val="0"/>
                </a:spcBef>
              </a:pPr>
              <a:t>3</a:t>
            </a:fld>
            <a:endParaRPr lang="en-US" altLang="en-US" smtClean="0">
              <a:solidFill>
                <a:prstClr val="black"/>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ChangeArrowheads="1" noTextEdit="1"/>
          </p:cNvSpPr>
          <p:nvPr>
            <p:ph type="sldImg"/>
          </p:nvPr>
        </p:nvSpPr>
        <p:spPr>
          <a:xfrm>
            <a:off x="381000" y="684213"/>
            <a:ext cx="6096000" cy="3430587"/>
          </a:xfrm>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437">
              <a:defRPr sz="3900">
                <a:solidFill>
                  <a:schemeClr val="tx1"/>
                </a:solidFill>
                <a:latin typeface="Arial" pitchFamily="34" charset="0"/>
                <a:cs typeface="Arial" pitchFamily="34" charset="0"/>
              </a:defRPr>
            </a:lvl1pPr>
            <a:lvl2pPr marL="754616" indent="-289399" defTabSz="944437">
              <a:defRPr sz="3900">
                <a:solidFill>
                  <a:schemeClr val="tx1"/>
                </a:solidFill>
                <a:latin typeface="Arial" pitchFamily="34" charset="0"/>
                <a:cs typeface="Arial" pitchFamily="34" charset="0"/>
              </a:defRPr>
            </a:lvl2pPr>
            <a:lvl3pPr marL="1160708" indent="-231831" defTabSz="944437">
              <a:defRPr sz="3900">
                <a:solidFill>
                  <a:schemeClr val="tx1"/>
                </a:solidFill>
                <a:latin typeface="Arial" pitchFamily="34" charset="0"/>
                <a:cs typeface="Arial" pitchFamily="34" charset="0"/>
              </a:defRPr>
            </a:lvl3pPr>
            <a:lvl4pPr marL="1625925" indent="-231831" defTabSz="944437">
              <a:defRPr sz="3900">
                <a:solidFill>
                  <a:schemeClr val="tx1"/>
                </a:solidFill>
                <a:latin typeface="Arial" pitchFamily="34" charset="0"/>
                <a:cs typeface="Arial" pitchFamily="34" charset="0"/>
              </a:defRPr>
            </a:lvl4pPr>
            <a:lvl5pPr marL="2091141" indent="-231831" defTabSz="944437">
              <a:defRPr sz="3900">
                <a:solidFill>
                  <a:schemeClr val="tx1"/>
                </a:solidFill>
                <a:latin typeface="Arial" pitchFamily="34" charset="0"/>
                <a:cs typeface="Arial" pitchFamily="34" charset="0"/>
              </a:defRPr>
            </a:lvl5pPr>
            <a:lvl6pPr marL="2539243" indent="-231831" defTabSz="944437" eaLnBrk="0" fontAlgn="base" hangingPunct="0">
              <a:spcBef>
                <a:spcPct val="0"/>
              </a:spcBef>
              <a:spcAft>
                <a:spcPct val="0"/>
              </a:spcAft>
              <a:defRPr sz="3900">
                <a:solidFill>
                  <a:schemeClr val="tx1"/>
                </a:solidFill>
                <a:latin typeface="Arial" pitchFamily="34" charset="0"/>
                <a:cs typeface="Arial" pitchFamily="34" charset="0"/>
              </a:defRPr>
            </a:lvl6pPr>
            <a:lvl7pPr marL="2987345" indent="-231831" defTabSz="944437" eaLnBrk="0" fontAlgn="base" hangingPunct="0">
              <a:spcBef>
                <a:spcPct val="0"/>
              </a:spcBef>
              <a:spcAft>
                <a:spcPct val="0"/>
              </a:spcAft>
              <a:defRPr sz="3900">
                <a:solidFill>
                  <a:schemeClr val="tx1"/>
                </a:solidFill>
                <a:latin typeface="Arial" pitchFamily="34" charset="0"/>
                <a:cs typeface="Arial" pitchFamily="34" charset="0"/>
              </a:defRPr>
            </a:lvl7pPr>
            <a:lvl8pPr marL="3435447" indent="-231831" defTabSz="944437" eaLnBrk="0" fontAlgn="base" hangingPunct="0">
              <a:spcBef>
                <a:spcPct val="0"/>
              </a:spcBef>
              <a:spcAft>
                <a:spcPct val="0"/>
              </a:spcAft>
              <a:defRPr sz="3900">
                <a:solidFill>
                  <a:schemeClr val="tx1"/>
                </a:solidFill>
                <a:latin typeface="Arial" pitchFamily="34" charset="0"/>
                <a:cs typeface="Arial" pitchFamily="34" charset="0"/>
              </a:defRPr>
            </a:lvl8pPr>
            <a:lvl9pPr marL="3883548" indent="-231831" defTabSz="944437" eaLnBrk="0" fontAlgn="base" hangingPunct="0">
              <a:spcBef>
                <a:spcPct val="0"/>
              </a:spcBef>
              <a:spcAft>
                <a:spcPct val="0"/>
              </a:spcAft>
              <a:defRPr sz="3900">
                <a:solidFill>
                  <a:schemeClr val="tx1"/>
                </a:solidFill>
                <a:latin typeface="Arial" pitchFamily="34" charset="0"/>
                <a:cs typeface="Arial" pitchFamily="34" charset="0"/>
              </a:defRPr>
            </a:lvl9pPr>
          </a:lstStyle>
          <a:p>
            <a:fld id="{C75EBF75-8A47-487C-84EC-DA79D94FD596}" type="slidenum">
              <a:rPr lang="en-US" altLang="en-US" sz="1200">
                <a:solidFill>
                  <a:srgbClr val="000000"/>
                </a:solidFill>
              </a:rPr>
              <a:pPr/>
              <a:t>4</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ChangeArrowheads="1" noTextEdit="1"/>
          </p:cNvSpPr>
          <p:nvPr>
            <p:ph type="sldImg"/>
          </p:nvPr>
        </p:nvSpPr>
        <p:spPr>
          <a:xfrm>
            <a:off x="381000" y="684213"/>
            <a:ext cx="6096000" cy="3430587"/>
          </a:xfrm>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8424">
              <a:spcBef>
                <a:spcPct val="30000"/>
              </a:spcBef>
              <a:defRPr sz="1200">
                <a:solidFill>
                  <a:schemeClr val="tx1"/>
                </a:solidFill>
                <a:latin typeface="Arial" pitchFamily="34" charset="0"/>
                <a:cs typeface="Arial" pitchFamily="34" charset="0"/>
              </a:defRPr>
            </a:lvl1pPr>
            <a:lvl2pPr marL="712606" indent="-272285" defTabSz="888424">
              <a:spcBef>
                <a:spcPct val="30000"/>
              </a:spcBef>
              <a:defRPr sz="1200">
                <a:solidFill>
                  <a:schemeClr val="tx1"/>
                </a:solidFill>
                <a:latin typeface="Arial" pitchFamily="34" charset="0"/>
                <a:cs typeface="Arial" pitchFamily="34" charset="0"/>
              </a:defRPr>
            </a:lvl2pPr>
            <a:lvl3pPr marL="1096916" indent="-217827" defTabSz="888424">
              <a:spcBef>
                <a:spcPct val="30000"/>
              </a:spcBef>
              <a:defRPr sz="1200">
                <a:solidFill>
                  <a:schemeClr val="tx1"/>
                </a:solidFill>
                <a:latin typeface="Arial" pitchFamily="34" charset="0"/>
                <a:cs typeface="Arial" pitchFamily="34" charset="0"/>
              </a:defRPr>
            </a:lvl3pPr>
            <a:lvl4pPr marL="1538794" indent="-217827" defTabSz="888424">
              <a:spcBef>
                <a:spcPct val="30000"/>
              </a:spcBef>
              <a:defRPr sz="1200">
                <a:solidFill>
                  <a:schemeClr val="tx1"/>
                </a:solidFill>
                <a:latin typeface="Arial" pitchFamily="34" charset="0"/>
                <a:cs typeface="Arial" pitchFamily="34" charset="0"/>
              </a:defRPr>
            </a:lvl4pPr>
            <a:lvl5pPr marL="1977561" indent="-217827" defTabSz="888424">
              <a:spcBef>
                <a:spcPct val="30000"/>
              </a:spcBef>
              <a:defRPr sz="1200">
                <a:solidFill>
                  <a:schemeClr val="tx1"/>
                </a:solidFill>
                <a:latin typeface="Arial" pitchFamily="34" charset="0"/>
                <a:cs typeface="Arial" pitchFamily="34" charset="0"/>
              </a:defRPr>
            </a:lvl5pPr>
            <a:lvl6pPr marL="2425662" indent="-217827" defTabSz="888424"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7827" defTabSz="888424"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7827" defTabSz="888424"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7827" defTabSz="88842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21C16DA-EB81-4AEF-BA42-85614DA46F4C}" type="slidenum">
              <a:rPr lang="en-US" altLang="en-US">
                <a:solidFill>
                  <a:srgbClr val="000000"/>
                </a:solidFill>
                <a:latin typeface="Times New Roman" pitchFamily="18" charset="0"/>
              </a:rPr>
              <a:pPr>
                <a:spcBef>
                  <a:spcPct val="0"/>
                </a:spcBef>
              </a:pPr>
              <a:t>5</a:t>
            </a:fld>
            <a:endParaRPr lang="en-US" altLang="en-US">
              <a:solidFill>
                <a:srgbClr val="00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ChangeArrowheads="1" noTextEdit="1"/>
          </p:cNvSpPr>
          <p:nvPr>
            <p:ph type="sldImg"/>
          </p:nvPr>
        </p:nvSpPr>
        <p:spPr>
          <a:xfrm>
            <a:off x="381000" y="684213"/>
            <a:ext cx="6096000" cy="3430587"/>
          </a:xfrm>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54">
              <a:spcBef>
                <a:spcPct val="30000"/>
              </a:spcBef>
              <a:defRPr sz="1200">
                <a:solidFill>
                  <a:schemeClr val="tx1"/>
                </a:solidFill>
                <a:latin typeface="Arial" pitchFamily="34" charset="0"/>
                <a:cs typeface="Arial" pitchFamily="34" charset="0"/>
              </a:defRPr>
            </a:lvl1pPr>
            <a:lvl2pPr marL="739057" indent="-281620" defTabSz="922654">
              <a:spcBef>
                <a:spcPct val="30000"/>
              </a:spcBef>
              <a:defRPr sz="1200">
                <a:solidFill>
                  <a:schemeClr val="tx1"/>
                </a:solidFill>
                <a:latin typeface="Arial" pitchFamily="34" charset="0"/>
                <a:cs typeface="Arial" pitchFamily="34" charset="0"/>
              </a:defRPr>
            </a:lvl2pPr>
            <a:lvl3pPr marL="1137370" indent="-225607" defTabSz="922654">
              <a:spcBef>
                <a:spcPct val="30000"/>
              </a:spcBef>
              <a:defRPr sz="1200">
                <a:solidFill>
                  <a:schemeClr val="tx1"/>
                </a:solidFill>
                <a:latin typeface="Arial" pitchFamily="34" charset="0"/>
                <a:cs typeface="Arial" pitchFamily="34" charset="0"/>
              </a:defRPr>
            </a:lvl3pPr>
            <a:lvl4pPr marL="1593251" indent="-225607" defTabSz="922654">
              <a:spcBef>
                <a:spcPct val="30000"/>
              </a:spcBef>
              <a:defRPr sz="1200">
                <a:solidFill>
                  <a:schemeClr val="tx1"/>
                </a:solidFill>
                <a:latin typeface="Arial" pitchFamily="34" charset="0"/>
                <a:cs typeface="Arial" pitchFamily="34" charset="0"/>
              </a:defRPr>
            </a:lvl4pPr>
            <a:lvl5pPr marL="2049132" indent="-225607" defTabSz="922654">
              <a:spcBef>
                <a:spcPct val="30000"/>
              </a:spcBef>
              <a:defRPr sz="1200">
                <a:solidFill>
                  <a:schemeClr val="tx1"/>
                </a:solidFill>
                <a:latin typeface="Arial" pitchFamily="34" charset="0"/>
                <a:cs typeface="Arial" pitchFamily="34" charset="0"/>
              </a:defRPr>
            </a:lvl5pPr>
            <a:lvl6pPr marL="2497234" indent="-225607" defTabSz="922654" eaLnBrk="0" fontAlgn="base" hangingPunct="0">
              <a:spcBef>
                <a:spcPct val="30000"/>
              </a:spcBef>
              <a:spcAft>
                <a:spcPct val="0"/>
              </a:spcAft>
              <a:defRPr sz="1200">
                <a:solidFill>
                  <a:schemeClr val="tx1"/>
                </a:solidFill>
                <a:latin typeface="Arial" pitchFamily="34" charset="0"/>
                <a:cs typeface="Arial" pitchFamily="34" charset="0"/>
              </a:defRPr>
            </a:lvl6pPr>
            <a:lvl7pPr marL="2945336" indent="-225607" defTabSz="922654" eaLnBrk="0" fontAlgn="base" hangingPunct="0">
              <a:spcBef>
                <a:spcPct val="30000"/>
              </a:spcBef>
              <a:spcAft>
                <a:spcPct val="0"/>
              </a:spcAft>
              <a:defRPr sz="1200">
                <a:solidFill>
                  <a:schemeClr val="tx1"/>
                </a:solidFill>
                <a:latin typeface="Arial" pitchFamily="34" charset="0"/>
                <a:cs typeface="Arial" pitchFamily="34" charset="0"/>
              </a:defRPr>
            </a:lvl7pPr>
            <a:lvl8pPr marL="3393437" indent="-225607" defTabSz="922654" eaLnBrk="0" fontAlgn="base" hangingPunct="0">
              <a:spcBef>
                <a:spcPct val="30000"/>
              </a:spcBef>
              <a:spcAft>
                <a:spcPct val="0"/>
              </a:spcAft>
              <a:defRPr sz="1200">
                <a:solidFill>
                  <a:schemeClr val="tx1"/>
                </a:solidFill>
                <a:latin typeface="Arial" pitchFamily="34" charset="0"/>
                <a:cs typeface="Arial" pitchFamily="34" charset="0"/>
              </a:defRPr>
            </a:lvl8pPr>
            <a:lvl9pPr marL="3841539" indent="-225607" defTabSz="92265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C2A7E668-4406-4CE1-A3E9-6AE917DFDBF1}" type="slidenum">
              <a:rPr lang="en-US" altLang="en-US">
                <a:solidFill>
                  <a:srgbClr val="000000"/>
                </a:solidFill>
                <a:latin typeface="Times New Roman" pitchFamily="18" charset="0"/>
              </a:rPr>
              <a:pPr>
                <a:spcBef>
                  <a:spcPct val="0"/>
                </a:spcBef>
              </a:pPr>
              <a:t>10</a:t>
            </a:fld>
            <a:endParaRPr lang="en-US" altLang="en-US">
              <a:solidFill>
                <a:srgbClr val="000000"/>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ChangeArrowheads="1" noTextEdit="1"/>
          </p:cNvSpPr>
          <p:nvPr>
            <p:ph type="sldImg"/>
          </p:nvPr>
        </p:nvSpPr>
        <p:spPr>
          <a:xfrm>
            <a:off x="381000" y="684213"/>
            <a:ext cx="6096000" cy="3430587"/>
          </a:xfrm>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7095">
              <a:spcBef>
                <a:spcPct val="30000"/>
              </a:spcBef>
              <a:defRPr sz="1200">
                <a:solidFill>
                  <a:schemeClr val="tx1"/>
                </a:solidFill>
                <a:latin typeface="Arial" pitchFamily="34" charset="0"/>
                <a:cs typeface="Arial" pitchFamily="34" charset="0"/>
              </a:defRPr>
            </a:lvl1pPr>
            <a:lvl2pPr marL="726610" indent="-278508" defTabSz="907095">
              <a:spcBef>
                <a:spcPct val="30000"/>
              </a:spcBef>
              <a:defRPr sz="1200">
                <a:solidFill>
                  <a:schemeClr val="tx1"/>
                </a:solidFill>
                <a:latin typeface="Arial" pitchFamily="34" charset="0"/>
                <a:cs typeface="Arial" pitchFamily="34" charset="0"/>
              </a:defRPr>
            </a:lvl2pPr>
            <a:lvl3pPr marL="1118699" indent="-222495" defTabSz="907095">
              <a:spcBef>
                <a:spcPct val="30000"/>
              </a:spcBef>
              <a:defRPr sz="1200">
                <a:solidFill>
                  <a:schemeClr val="tx1"/>
                </a:solidFill>
                <a:latin typeface="Arial" pitchFamily="34" charset="0"/>
                <a:cs typeface="Arial" pitchFamily="34" charset="0"/>
              </a:defRPr>
            </a:lvl3pPr>
            <a:lvl4pPr marL="1566801" indent="-222495" defTabSz="907095">
              <a:spcBef>
                <a:spcPct val="30000"/>
              </a:spcBef>
              <a:defRPr sz="1200">
                <a:solidFill>
                  <a:schemeClr val="tx1"/>
                </a:solidFill>
                <a:latin typeface="Arial" pitchFamily="34" charset="0"/>
                <a:cs typeface="Arial" pitchFamily="34" charset="0"/>
              </a:defRPr>
            </a:lvl4pPr>
            <a:lvl5pPr marL="2014902" indent="-222495" defTabSz="907095">
              <a:spcBef>
                <a:spcPct val="30000"/>
              </a:spcBef>
              <a:defRPr sz="1200">
                <a:solidFill>
                  <a:schemeClr val="tx1"/>
                </a:solidFill>
                <a:latin typeface="Arial" pitchFamily="34" charset="0"/>
                <a:cs typeface="Arial" pitchFamily="34" charset="0"/>
              </a:defRPr>
            </a:lvl5pPr>
            <a:lvl6pPr marL="2463004" indent="-222495" defTabSz="907095" eaLnBrk="0" fontAlgn="base" hangingPunct="0">
              <a:spcBef>
                <a:spcPct val="30000"/>
              </a:spcBef>
              <a:spcAft>
                <a:spcPct val="0"/>
              </a:spcAft>
              <a:defRPr sz="1200">
                <a:solidFill>
                  <a:schemeClr val="tx1"/>
                </a:solidFill>
                <a:latin typeface="Arial" pitchFamily="34" charset="0"/>
                <a:cs typeface="Arial" pitchFamily="34" charset="0"/>
              </a:defRPr>
            </a:lvl6pPr>
            <a:lvl7pPr marL="2911106" indent="-222495" defTabSz="907095" eaLnBrk="0" fontAlgn="base" hangingPunct="0">
              <a:spcBef>
                <a:spcPct val="30000"/>
              </a:spcBef>
              <a:spcAft>
                <a:spcPct val="0"/>
              </a:spcAft>
              <a:defRPr sz="1200">
                <a:solidFill>
                  <a:schemeClr val="tx1"/>
                </a:solidFill>
                <a:latin typeface="Arial" pitchFamily="34" charset="0"/>
                <a:cs typeface="Arial" pitchFamily="34" charset="0"/>
              </a:defRPr>
            </a:lvl7pPr>
            <a:lvl8pPr marL="3359207" indent="-222495" defTabSz="907095" eaLnBrk="0" fontAlgn="base" hangingPunct="0">
              <a:spcBef>
                <a:spcPct val="30000"/>
              </a:spcBef>
              <a:spcAft>
                <a:spcPct val="0"/>
              </a:spcAft>
              <a:defRPr sz="1200">
                <a:solidFill>
                  <a:schemeClr val="tx1"/>
                </a:solidFill>
                <a:latin typeface="Arial" pitchFamily="34" charset="0"/>
                <a:cs typeface="Arial" pitchFamily="34" charset="0"/>
              </a:defRPr>
            </a:lvl8pPr>
            <a:lvl9pPr marL="3807309" indent="-222495" defTabSz="907095"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6144494F-CE03-4567-A615-74FE76C9A71F}" type="slidenum">
              <a:rPr lang="en-US" altLang="en-US">
                <a:solidFill>
                  <a:srgbClr val="000000"/>
                </a:solidFill>
                <a:latin typeface="Times New Roman" pitchFamily="18" charset="0"/>
              </a:rPr>
              <a:pPr>
                <a:spcBef>
                  <a:spcPct val="0"/>
                </a:spcBef>
              </a:pPr>
              <a:t>11</a:t>
            </a:fld>
            <a:endParaRPr lang="en-US" altLang="en-US">
              <a:solidFill>
                <a:srgbClr val="000000"/>
              </a:solidFill>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ChangeArrowheads="1" noTextEdit="1"/>
          </p:cNvSpPr>
          <p:nvPr>
            <p:ph type="sldImg"/>
          </p:nvPr>
        </p:nvSpPr>
        <p:spPr>
          <a:xfrm>
            <a:off x="381000" y="684213"/>
            <a:ext cx="6096000" cy="3430587"/>
          </a:xfrm>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8424">
              <a:spcBef>
                <a:spcPct val="30000"/>
              </a:spcBef>
              <a:defRPr sz="1200">
                <a:solidFill>
                  <a:schemeClr val="tx1"/>
                </a:solidFill>
                <a:latin typeface="Arial" pitchFamily="34" charset="0"/>
                <a:cs typeface="Arial" pitchFamily="34" charset="0"/>
              </a:defRPr>
            </a:lvl1pPr>
            <a:lvl2pPr marL="712606" indent="-272285" defTabSz="888424">
              <a:spcBef>
                <a:spcPct val="30000"/>
              </a:spcBef>
              <a:defRPr sz="1200">
                <a:solidFill>
                  <a:schemeClr val="tx1"/>
                </a:solidFill>
                <a:latin typeface="Arial" pitchFamily="34" charset="0"/>
                <a:cs typeface="Arial" pitchFamily="34" charset="0"/>
              </a:defRPr>
            </a:lvl2pPr>
            <a:lvl3pPr marL="1096916" indent="-217827" defTabSz="888424">
              <a:spcBef>
                <a:spcPct val="30000"/>
              </a:spcBef>
              <a:defRPr sz="1200">
                <a:solidFill>
                  <a:schemeClr val="tx1"/>
                </a:solidFill>
                <a:latin typeface="Arial" pitchFamily="34" charset="0"/>
                <a:cs typeface="Arial" pitchFamily="34" charset="0"/>
              </a:defRPr>
            </a:lvl3pPr>
            <a:lvl4pPr marL="1538794" indent="-217827" defTabSz="888424">
              <a:spcBef>
                <a:spcPct val="30000"/>
              </a:spcBef>
              <a:defRPr sz="1200">
                <a:solidFill>
                  <a:schemeClr val="tx1"/>
                </a:solidFill>
                <a:latin typeface="Arial" pitchFamily="34" charset="0"/>
                <a:cs typeface="Arial" pitchFamily="34" charset="0"/>
              </a:defRPr>
            </a:lvl4pPr>
            <a:lvl5pPr marL="1977561" indent="-217827" defTabSz="888424">
              <a:spcBef>
                <a:spcPct val="30000"/>
              </a:spcBef>
              <a:defRPr sz="1200">
                <a:solidFill>
                  <a:schemeClr val="tx1"/>
                </a:solidFill>
                <a:latin typeface="Arial" pitchFamily="34" charset="0"/>
                <a:cs typeface="Arial" pitchFamily="34" charset="0"/>
              </a:defRPr>
            </a:lvl5pPr>
            <a:lvl6pPr marL="2425662" indent="-217827" defTabSz="888424" eaLnBrk="0" fontAlgn="base" hangingPunct="0">
              <a:spcBef>
                <a:spcPct val="30000"/>
              </a:spcBef>
              <a:spcAft>
                <a:spcPct val="0"/>
              </a:spcAft>
              <a:defRPr sz="1200">
                <a:solidFill>
                  <a:schemeClr val="tx1"/>
                </a:solidFill>
                <a:latin typeface="Arial" pitchFamily="34" charset="0"/>
                <a:cs typeface="Arial" pitchFamily="34" charset="0"/>
              </a:defRPr>
            </a:lvl6pPr>
            <a:lvl7pPr marL="2873764" indent="-217827" defTabSz="888424" eaLnBrk="0" fontAlgn="base" hangingPunct="0">
              <a:spcBef>
                <a:spcPct val="30000"/>
              </a:spcBef>
              <a:spcAft>
                <a:spcPct val="0"/>
              </a:spcAft>
              <a:defRPr sz="1200">
                <a:solidFill>
                  <a:schemeClr val="tx1"/>
                </a:solidFill>
                <a:latin typeface="Arial" pitchFamily="34" charset="0"/>
                <a:cs typeface="Arial" pitchFamily="34" charset="0"/>
              </a:defRPr>
            </a:lvl7pPr>
            <a:lvl8pPr marL="3321866" indent="-217827" defTabSz="888424" eaLnBrk="0" fontAlgn="base" hangingPunct="0">
              <a:spcBef>
                <a:spcPct val="30000"/>
              </a:spcBef>
              <a:spcAft>
                <a:spcPct val="0"/>
              </a:spcAft>
              <a:defRPr sz="1200">
                <a:solidFill>
                  <a:schemeClr val="tx1"/>
                </a:solidFill>
                <a:latin typeface="Arial" pitchFamily="34" charset="0"/>
                <a:cs typeface="Arial" pitchFamily="34" charset="0"/>
              </a:defRPr>
            </a:lvl8pPr>
            <a:lvl9pPr marL="3769967" indent="-217827" defTabSz="888424"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19D63BD3-0392-41EB-A107-0BCF90A5AEE6}" type="slidenum">
              <a:rPr lang="en-US" altLang="en-US">
                <a:solidFill>
                  <a:srgbClr val="000000"/>
                </a:solidFill>
                <a:latin typeface="Times New Roman" pitchFamily="18" charset="0"/>
              </a:rPr>
              <a:pPr>
                <a:spcBef>
                  <a:spcPct val="0"/>
                </a:spcBef>
              </a:pPr>
              <a:t>12</a:t>
            </a:fld>
            <a:endParaRPr lang="en-US" altLang="en-US">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33F9BEDD-2314-EF65-C931-517C3E753435}"/>
              </a:ext>
            </a:extLst>
          </p:cNvPr>
          <p:cNvSpPr>
            <a:spLocks noGrp="1" noRot="1" noChangeAspect="1" noChangeArrowheads="1" noTextEdit="1"/>
          </p:cNvSpPr>
          <p:nvPr>
            <p:ph type="sldImg"/>
          </p:nvPr>
        </p:nvSpPr>
        <p:spPr>
          <a:xfrm>
            <a:off x="685800" y="1143000"/>
            <a:ext cx="5486400" cy="3086100"/>
          </a:xfrm>
          <a:ln/>
        </p:spPr>
      </p:sp>
      <p:sp>
        <p:nvSpPr>
          <p:cNvPr id="30723" name="Notes Placeholder 2">
            <a:extLst>
              <a:ext uri="{FF2B5EF4-FFF2-40B4-BE49-F238E27FC236}">
                <a16:creationId xmlns:a16="http://schemas.microsoft.com/office/drawing/2014/main" xmlns="" id="{841FA4DE-147D-4EAD-7F78-4B1C166AFA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xmlns="" id="{1C192220-E2C6-3E69-CD33-C2A9FE6F27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cs typeface="Arial" panose="020B0604020202020204" pitchFamily="34" charset="0"/>
              </a:defRPr>
            </a:lvl1pPr>
            <a:lvl2pPr marL="727075" indent="-277813" defTabSz="906463">
              <a:spcBef>
                <a:spcPct val="30000"/>
              </a:spcBef>
              <a:defRPr sz="1200">
                <a:solidFill>
                  <a:schemeClr val="tx1"/>
                </a:solidFill>
                <a:latin typeface="Arial" panose="020B0604020202020204" pitchFamily="34" charset="0"/>
                <a:cs typeface="Arial" panose="020B0604020202020204" pitchFamily="34" charset="0"/>
              </a:defRPr>
            </a:lvl2pPr>
            <a:lvl3pPr marL="1119188" indent="-222250" defTabSz="906463">
              <a:spcBef>
                <a:spcPct val="30000"/>
              </a:spcBef>
              <a:defRPr sz="1200">
                <a:solidFill>
                  <a:schemeClr val="tx1"/>
                </a:solidFill>
                <a:latin typeface="Arial" panose="020B0604020202020204" pitchFamily="34" charset="0"/>
                <a:cs typeface="Arial" panose="020B0604020202020204" pitchFamily="34" charset="0"/>
              </a:defRPr>
            </a:lvl3pPr>
            <a:lvl4pPr marL="1570038" indent="-222250" defTabSz="906463">
              <a:spcBef>
                <a:spcPct val="30000"/>
              </a:spcBef>
              <a:defRPr sz="1200">
                <a:solidFill>
                  <a:schemeClr val="tx1"/>
                </a:solidFill>
                <a:latin typeface="Arial" panose="020B0604020202020204" pitchFamily="34" charset="0"/>
                <a:cs typeface="Arial" panose="020B0604020202020204" pitchFamily="34" charset="0"/>
              </a:defRPr>
            </a:lvl4pPr>
            <a:lvl5pPr marL="2017713" indent="-222250" defTabSz="906463">
              <a:spcBef>
                <a:spcPct val="30000"/>
              </a:spcBef>
              <a:defRPr sz="1200">
                <a:solidFill>
                  <a:schemeClr val="tx1"/>
                </a:solidFill>
                <a:latin typeface="Arial" panose="020B0604020202020204" pitchFamily="34" charset="0"/>
                <a:cs typeface="Arial" panose="020B0604020202020204" pitchFamily="34" charset="0"/>
              </a:defRPr>
            </a:lvl5pPr>
            <a:lvl6pPr marL="2474913" indent="-22225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32113" indent="-22225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9313" indent="-22225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6513" indent="-22225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705DC8C-05D1-4C47-94F2-24B656C24574}" type="slidenum">
              <a:rPr lang="en-US" altLang="en-US" smtClean="0">
                <a:solidFill>
                  <a:srgbClr val="000000"/>
                </a:solidFill>
                <a:latin typeface="Times New Roman" panose="02020603050405020304" pitchFamily="18" charset="0"/>
              </a:rPr>
              <a:pPr>
                <a:spcBef>
                  <a:spcPct val="0"/>
                </a:spcBef>
              </a:pPr>
              <a:t>13</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9513E84F-0129-D62B-7449-01A370174792}"/>
              </a:ext>
            </a:extLst>
          </p:cNvPr>
          <p:cNvSpPr>
            <a:spLocks noGrp="1" noRot="1" noChangeAspect="1" noChangeArrowheads="1" noTextEdit="1"/>
          </p:cNvSpPr>
          <p:nvPr>
            <p:ph type="sldImg"/>
          </p:nvPr>
        </p:nvSpPr>
        <p:spPr>
          <a:xfrm>
            <a:off x="685800" y="1143000"/>
            <a:ext cx="5486400" cy="3086100"/>
          </a:xfrm>
          <a:ln/>
        </p:spPr>
      </p:sp>
      <p:sp>
        <p:nvSpPr>
          <p:cNvPr id="34819" name="Notes Placeholder 2">
            <a:extLst>
              <a:ext uri="{FF2B5EF4-FFF2-40B4-BE49-F238E27FC236}">
                <a16:creationId xmlns:a16="http://schemas.microsoft.com/office/drawing/2014/main" xmlns="" id="{7E1AB192-871B-2162-83DD-464B7CBB47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4820" name="Slide Number Placeholder 3">
            <a:extLst>
              <a:ext uri="{FF2B5EF4-FFF2-40B4-BE49-F238E27FC236}">
                <a16:creationId xmlns:a16="http://schemas.microsoft.com/office/drawing/2014/main" xmlns="" id="{7D2E0CA6-FE38-D1EB-873E-D63A57FF12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spcBef>
                <a:spcPct val="30000"/>
              </a:spcBef>
              <a:defRPr sz="1200">
                <a:solidFill>
                  <a:schemeClr val="tx1"/>
                </a:solidFill>
                <a:latin typeface="Arial" panose="020B0604020202020204" pitchFamily="34" charset="0"/>
                <a:cs typeface="Arial" panose="020B0604020202020204" pitchFamily="34" charset="0"/>
              </a:defRPr>
            </a:lvl1pPr>
            <a:lvl2pPr marL="727075" indent="-277813" defTabSz="908050">
              <a:spcBef>
                <a:spcPct val="30000"/>
              </a:spcBef>
              <a:defRPr sz="1200">
                <a:solidFill>
                  <a:schemeClr val="tx1"/>
                </a:solidFill>
                <a:latin typeface="Arial" panose="020B0604020202020204" pitchFamily="34" charset="0"/>
                <a:cs typeface="Arial" panose="020B0604020202020204" pitchFamily="34" charset="0"/>
              </a:defRPr>
            </a:lvl2pPr>
            <a:lvl3pPr marL="1119188" indent="-222250" defTabSz="908050">
              <a:spcBef>
                <a:spcPct val="30000"/>
              </a:spcBef>
              <a:defRPr sz="1200">
                <a:solidFill>
                  <a:schemeClr val="tx1"/>
                </a:solidFill>
                <a:latin typeface="Arial" panose="020B0604020202020204" pitchFamily="34" charset="0"/>
                <a:cs typeface="Arial" panose="020B0604020202020204" pitchFamily="34" charset="0"/>
              </a:defRPr>
            </a:lvl3pPr>
            <a:lvl4pPr marL="1570038" indent="-222250" defTabSz="908050">
              <a:spcBef>
                <a:spcPct val="30000"/>
              </a:spcBef>
              <a:defRPr sz="1200">
                <a:solidFill>
                  <a:schemeClr val="tx1"/>
                </a:solidFill>
                <a:latin typeface="Arial" panose="020B0604020202020204" pitchFamily="34" charset="0"/>
                <a:cs typeface="Arial" panose="020B0604020202020204" pitchFamily="34" charset="0"/>
              </a:defRPr>
            </a:lvl4pPr>
            <a:lvl5pPr marL="2017713" indent="-222250" defTabSz="908050">
              <a:spcBef>
                <a:spcPct val="30000"/>
              </a:spcBef>
              <a:defRPr sz="1200">
                <a:solidFill>
                  <a:schemeClr val="tx1"/>
                </a:solidFill>
                <a:latin typeface="Arial" panose="020B0604020202020204" pitchFamily="34" charset="0"/>
                <a:cs typeface="Arial" panose="020B0604020202020204" pitchFamily="34" charset="0"/>
              </a:defRPr>
            </a:lvl5pPr>
            <a:lvl6pPr marL="2474913" indent="-222250" defTabSz="90805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32113" indent="-222250" defTabSz="90805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9313" indent="-222250" defTabSz="90805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6513" indent="-222250" defTabSz="90805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C12A92A-C768-4296-AFB9-A92299E4C157}" type="slidenum">
              <a:rPr lang="en-US" altLang="en-US" smtClean="0">
                <a:solidFill>
                  <a:srgbClr val="000000"/>
                </a:solidFill>
                <a:latin typeface="Times New Roman" panose="02020603050405020304" pitchFamily="18" charset="0"/>
              </a:rPr>
              <a:pPr>
                <a:spcBef>
                  <a:spcPct val="0"/>
                </a:spcBef>
              </a:pPr>
              <a:t>14</a:t>
            </a:fld>
            <a:endParaRPr lang="en-US" altLang="en-US">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82 w 1722"/>
                <a:gd name="T1" fmla="*/ 46 h 66"/>
                <a:gd name="T2" fmla="*/ 1682 w 1722"/>
                <a:gd name="T3" fmla="*/ 40 h 66"/>
                <a:gd name="T4" fmla="*/ 0 w 1722"/>
                <a:gd name="T5" fmla="*/ 0 h 66"/>
                <a:gd name="T6" fmla="*/ 0 w 1722"/>
                <a:gd name="T7" fmla="*/ 33 h 66"/>
                <a:gd name="T8" fmla="*/ 1682 w 1722"/>
                <a:gd name="T9" fmla="*/ 46 h 66"/>
                <a:gd name="T10" fmla="*/ 1682 w 1722"/>
                <a:gd name="T11" fmla="*/ 4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55 w 975"/>
                <a:gd name="T1" fmla="*/ 48 h 101"/>
                <a:gd name="T2" fmla="*/ 955 w 975"/>
                <a:gd name="T3" fmla="*/ 0 h 101"/>
                <a:gd name="T4" fmla="*/ 0 w 975"/>
                <a:gd name="T5" fmla="*/ 24 h 101"/>
                <a:gd name="T6" fmla="*/ 0 w 975"/>
                <a:gd name="T7" fmla="*/ 101 h 101"/>
                <a:gd name="T8" fmla="*/ 955 w 975"/>
                <a:gd name="T9" fmla="*/ 48 h 101"/>
                <a:gd name="T10" fmla="*/ 95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1" name="Freeform 9"/>
            <p:cNvSpPr>
              <a:spLocks/>
            </p:cNvSpPr>
            <p:nvPr/>
          </p:nvSpPr>
          <p:spPr bwMode="hidden">
            <a:xfrm>
              <a:off x="3619" y="3815"/>
              <a:ext cx="2139" cy="198"/>
            </a:xfrm>
            <a:custGeom>
              <a:avLst/>
              <a:gdLst>
                <a:gd name="T0" fmla="*/ 2101 w 2141"/>
                <a:gd name="T1" fmla="*/ 0 h 198"/>
                <a:gd name="T2" fmla="*/ 0 w 2141"/>
                <a:gd name="T3" fmla="*/ 156 h 198"/>
                <a:gd name="T4" fmla="*/ 0 w 2141"/>
                <a:gd name="T5" fmla="*/ 198 h 198"/>
                <a:gd name="T6" fmla="*/ 2101 w 2141"/>
                <a:gd name="T7" fmla="*/ 0 h 198"/>
                <a:gd name="T8" fmla="*/ 210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22 w 2517"/>
                <a:gd name="T1" fmla="*/ 276 h 276"/>
                <a:gd name="T2" fmla="*/ 2457 w 2517"/>
                <a:gd name="T3" fmla="*/ 204 h 276"/>
                <a:gd name="T4" fmla="*/ 2200 w 2517"/>
                <a:gd name="T5" fmla="*/ 0 h 276"/>
                <a:gd name="T6" fmla="*/ 0 w 2517"/>
                <a:gd name="T7" fmla="*/ 276 h 276"/>
                <a:gd name="T8" fmla="*/ 2122 w 2517"/>
                <a:gd name="T9" fmla="*/ 276 h 276"/>
                <a:gd name="T10" fmla="*/ 212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09 w 729"/>
                <a:gd name="T1" fmla="*/ 240 h 240"/>
                <a:gd name="T2" fmla="*/ 0 w 729"/>
                <a:gd name="T3" fmla="*/ 0 h 240"/>
                <a:gd name="T4" fmla="*/ 0 w 729"/>
                <a:gd name="T5" fmla="*/ 6 h 240"/>
                <a:gd name="T6" fmla="*/ 709 w 729"/>
                <a:gd name="T7" fmla="*/ 240 h 240"/>
                <a:gd name="T8" fmla="*/ 70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09 w 729"/>
                <a:gd name="T1" fmla="*/ 318 h 318"/>
                <a:gd name="T2" fmla="*/ 709 w 729"/>
                <a:gd name="T3" fmla="*/ 312 h 318"/>
                <a:gd name="T4" fmla="*/ 0 w 729"/>
                <a:gd name="T5" fmla="*/ 0 h 318"/>
                <a:gd name="T6" fmla="*/ 0 w 729"/>
                <a:gd name="T7" fmla="*/ 54 h 318"/>
                <a:gd name="T8" fmla="*/ 709 w 729"/>
                <a:gd name="T9" fmla="*/ 318 h 318"/>
                <a:gd name="T10" fmla="*/ 70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46C5CFDF-6345-4A84-B712-DE2AD2233DA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1803286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B00AD95-DB25-4908-BDF2-57FC068A132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2958574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18AA7C4-65EF-40DD-ABEC-310CFE4A890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4169614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8B0D007-E4E0-45A8-B759-41091281A67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5488775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D9BA1BA-0C0D-445C-B08C-27A4DFA6648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6281339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C520701-632C-413C-877A-99312293F95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2375568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3EDDA59-5414-4108-8407-6184D777557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0164619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9"/>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F3A91B75-54F3-4CA3-8E0B-2C746AE6E9B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089665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B95BDB9-6CC0-47AB-A0AE-24B0F1A2CE8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87924955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76C509-6F32-472A-AD16-2D184FCAA51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6985508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6670169-CD92-48A7-9490-A282FBDEF3D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1484020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DDB18F2-4DC8-47C5-8990-B7055BC3AFE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320669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F91522E-A0DF-48ED-B03E-96644EE1831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43697934"/>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D0DB406B-826A-4A53-8CEF-B6E36B0ED42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406194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5B9468D0-6D60-4017-8674-F4AF2E75961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0055215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18AA7C4-65EF-40DD-ABEC-310CFE4A890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9052001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8B0D007-E4E0-45A8-B759-41091281A67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385155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D9BA1BA-0C0D-445C-B08C-27A4DFA6648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8605568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C520701-632C-413C-877A-99312293F95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6649903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3EDDA59-5414-4108-8407-6184D777557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5069741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A12BED07-6713-92AA-40AF-AE58F4F83C7A}"/>
              </a:ext>
            </a:extLst>
          </p:cNvPr>
          <p:cNvSpPr>
            <a:spLocks noGrp="1"/>
          </p:cNvSpPr>
          <p:nvPr>
            <p:ph type="subTitle" idx="1"/>
          </p:nvPr>
        </p:nvSpPr>
        <p:spPr>
          <a:xfrm>
            <a:off x="1295410" y="4701464"/>
            <a:ext cx="8952783" cy="1204036"/>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4FC9EF77-BF49-E4C1-0FC7-563354777900}"/>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5" name="Footer Placeholder 4">
            <a:extLst>
              <a:ext uri="{FF2B5EF4-FFF2-40B4-BE49-F238E27FC236}">
                <a16:creationId xmlns="" xmlns:a16="http://schemas.microsoft.com/office/drawing/2014/main" id="{72BD5853-25AA-1C3D-EAD2-496674792D68}"/>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A57F0DAD-5850-CAAE-CD25-4D6DDDFF3A18}"/>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
        <p:nvSpPr>
          <p:cNvPr id="2" name="Title 1">
            <a:extLst>
              <a:ext uri="{FF2B5EF4-FFF2-40B4-BE49-F238E27FC236}">
                <a16:creationId xmlns="" xmlns:a16="http://schemas.microsoft.com/office/drawing/2014/main" id="{534851B1-0B20-9549-0D70-886AA9D04532}"/>
              </a:ext>
            </a:extLst>
          </p:cNvPr>
          <p:cNvSpPr>
            <a:spLocks noGrp="1"/>
          </p:cNvSpPr>
          <p:nvPr>
            <p:ph type="ctrTitle"/>
          </p:nvPr>
        </p:nvSpPr>
        <p:spPr>
          <a:xfrm>
            <a:off x="1295400" y="952500"/>
            <a:ext cx="8952781" cy="3748824"/>
          </a:xfrm>
          <a:noFill/>
        </p:spPr>
        <p:txBody>
          <a:bodyPr anchor="b">
            <a:normAutofit/>
          </a:bodyPr>
          <a:lstStyle>
            <a:lvl1pPr algn="l">
              <a:defRPr sz="3200" spc="530" baseline="0"/>
            </a:lvl1pPr>
          </a:lstStyle>
          <a:p>
            <a:r>
              <a:rPr lang="en-US" dirty="0"/>
              <a:t>Click to edit Master title style</a:t>
            </a:r>
          </a:p>
        </p:txBody>
      </p:sp>
    </p:spTree>
    <p:extLst>
      <p:ext uri="{BB962C8B-B14F-4D97-AF65-F5344CB8AC3E}">
        <p14:creationId xmlns:p14="http://schemas.microsoft.com/office/powerpoint/2010/main" val="32774101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281BE7-A53D-441E-0393-0E59412C9117}"/>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5" name="Footer Placeholder 4">
            <a:extLst>
              <a:ext uri="{FF2B5EF4-FFF2-40B4-BE49-F238E27FC236}">
                <a16:creationId xmlns="" xmlns:a16="http://schemas.microsoft.com/office/drawing/2014/main" id="{0DEF10F0-B23F-BF4B-DB66-9BCF734DB986}"/>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D265DDEC-13A7-D988-D082-03076F80F1F0}"/>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5598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D80CFA-45ED-71B0-EE3E-CCE6D5C19377}"/>
              </a:ext>
            </a:extLst>
          </p:cNvPr>
          <p:cNvSpPr>
            <a:spLocks noGrp="1"/>
          </p:cNvSpPr>
          <p:nvPr>
            <p:ph type="title"/>
          </p:nvPr>
        </p:nvSpPr>
        <p:spPr>
          <a:xfrm>
            <a:off x="1295410" y="1618214"/>
            <a:ext cx="8412191" cy="3944389"/>
          </a:xfrm>
        </p:spPr>
        <p:txBody>
          <a:bodyPr anchor="t">
            <a:normAutofit/>
          </a:bodyPr>
          <a:lstStyle>
            <a:lvl1pPr>
              <a:defRPr sz="3200"/>
            </a:lvl1pPr>
          </a:lstStyle>
          <a:p>
            <a:r>
              <a:rPr lang="en-US" dirty="0"/>
              <a:t>Click to edit Master title style</a:t>
            </a:r>
          </a:p>
        </p:txBody>
      </p:sp>
      <p:sp>
        <p:nvSpPr>
          <p:cNvPr id="3" name="Text Placeholder 2">
            <a:extLst>
              <a:ext uri="{FF2B5EF4-FFF2-40B4-BE49-F238E27FC236}">
                <a16:creationId xmlns="" xmlns:a16="http://schemas.microsoft.com/office/drawing/2014/main" id="{8F37BECA-A01D-7D7A-F2A6-891EC9D22945}"/>
              </a:ext>
            </a:extLst>
          </p:cNvPr>
          <p:cNvSpPr>
            <a:spLocks noGrp="1"/>
          </p:cNvSpPr>
          <p:nvPr>
            <p:ph type="body" idx="1"/>
          </p:nvPr>
        </p:nvSpPr>
        <p:spPr>
          <a:xfrm>
            <a:off x="1295400" y="908858"/>
            <a:ext cx="8412192" cy="676102"/>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 xmlns:a16="http://schemas.microsoft.com/office/drawing/2014/main" id="{86716478-6FAF-D420-0B87-6EABB81E887C}"/>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5" name="Footer Placeholder 4">
            <a:extLst>
              <a:ext uri="{FF2B5EF4-FFF2-40B4-BE49-F238E27FC236}">
                <a16:creationId xmlns="" xmlns:a16="http://schemas.microsoft.com/office/drawing/2014/main" id="{87C4289B-CB0D-8AFC-7C02-F755C0DCC8F7}"/>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267971E4-8A9E-2A30-D7FE-B3505124BB9D}"/>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744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AB7A1C9-DF2C-4FBF-AA6C-32B69D5CC4D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6479255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87F941-C3A7-545F-8046-C7A9AC803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1BD4277-CFAE-EEF6-3346-61F06D5A3945}"/>
              </a:ext>
            </a:extLst>
          </p:cNvPr>
          <p:cNvSpPr>
            <a:spLocks noGrp="1"/>
          </p:cNvSpPr>
          <p:nvPr>
            <p:ph sz="half" idx="1"/>
          </p:nvPr>
        </p:nvSpPr>
        <p:spPr>
          <a:xfrm>
            <a:off x="1295401" y="2260121"/>
            <a:ext cx="4350027" cy="3656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09543384-699D-84FC-C8B5-7BDE49BB4478}"/>
              </a:ext>
            </a:extLst>
          </p:cNvPr>
          <p:cNvSpPr>
            <a:spLocks noGrp="1"/>
          </p:cNvSpPr>
          <p:nvPr>
            <p:ph sz="half" idx="2"/>
          </p:nvPr>
        </p:nvSpPr>
        <p:spPr>
          <a:xfrm>
            <a:off x="6546585" y="2260120"/>
            <a:ext cx="4350025" cy="36568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 xmlns:a16="http://schemas.microsoft.com/office/drawing/2014/main" id="{B0A49386-AFC8-03DA-4563-07B0A0119B1C}"/>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6" name="Footer Placeholder 5">
            <a:extLst>
              <a:ext uri="{FF2B5EF4-FFF2-40B4-BE49-F238E27FC236}">
                <a16:creationId xmlns="" xmlns:a16="http://schemas.microsoft.com/office/drawing/2014/main" id="{23AED60A-7704-31D9-7D4D-65C635EDF810}"/>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 xmlns:a16="http://schemas.microsoft.com/office/drawing/2014/main" id="{866927DA-3B5E-13B8-0BA8-5DCFF001E05E}"/>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53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37B55A-280B-BDCB-F966-8578DDE741DC}"/>
              </a:ext>
            </a:extLst>
          </p:cNvPr>
          <p:cNvSpPr>
            <a:spLocks noGrp="1"/>
          </p:cNvSpPr>
          <p:nvPr>
            <p:ph type="title"/>
          </p:nvPr>
        </p:nvSpPr>
        <p:spPr>
          <a:xfrm>
            <a:off x="1295403" y="966788"/>
            <a:ext cx="10059988" cy="1051784"/>
          </a:xfrm>
        </p:spPr>
        <p:txBody>
          <a:bodyPr/>
          <a:lstStyle/>
          <a:p>
            <a:r>
              <a:rPr lang="en-US" dirty="0"/>
              <a:t>Click to edit Master title style</a:t>
            </a:r>
          </a:p>
        </p:txBody>
      </p:sp>
      <p:sp>
        <p:nvSpPr>
          <p:cNvPr id="3" name="Text Placeholder 2">
            <a:extLst>
              <a:ext uri="{FF2B5EF4-FFF2-40B4-BE49-F238E27FC236}">
                <a16:creationId xmlns="" xmlns:a16="http://schemas.microsoft.com/office/drawing/2014/main" id="{0C76EA03-7008-14AB-547B-E66EA4EC968F}"/>
              </a:ext>
            </a:extLst>
          </p:cNvPr>
          <p:cNvSpPr>
            <a:spLocks noGrp="1"/>
          </p:cNvSpPr>
          <p:nvPr>
            <p:ph type="body" idx="1"/>
          </p:nvPr>
        </p:nvSpPr>
        <p:spPr>
          <a:xfrm>
            <a:off x="1295401" y="2018597"/>
            <a:ext cx="4350027" cy="544003"/>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 xmlns:a16="http://schemas.microsoft.com/office/drawing/2014/main" id="{9D629F56-D2C8-71FE-FA59-002819D51856}"/>
              </a:ext>
            </a:extLst>
          </p:cNvPr>
          <p:cNvSpPr>
            <a:spLocks noGrp="1"/>
          </p:cNvSpPr>
          <p:nvPr>
            <p:ph sz="half" idx="2"/>
          </p:nvPr>
        </p:nvSpPr>
        <p:spPr>
          <a:xfrm>
            <a:off x="1295401" y="2774756"/>
            <a:ext cx="4350027" cy="3150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12524D2-CA8D-75F3-D089-C2F0E20D4759}"/>
              </a:ext>
            </a:extLst>
          </p:cNvPr>
          <p:cNvSpPr>
            <a:spLocks noGrp="1"/>
          </p:cNvSpPr>
          <p:nvPr>
            <p:ph type="body" sz="quarter" idx="3"/>
          </p:nvPr>
        </p:nvSpPr>
        <p:spPr>
          <a:xfrm>
            <a:off x="6546575" y="2018597"/>
            <a:ext cx="4350028" cy="544003"/>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 xmlns:a16="http://schemas.microsoft.com/office/drawing/2014/main" id="{EE99B0E3-5AE5-0516-27BF-9F246137FE03}"/>
              </a:ext>
            </a:extLst>
          </p:cNvPr>
          <p:cNvSpPr>
            <a:spLocks noGrp="1"/>
          </p:cNvSpPr>
          <p:nvPr>
            <p:ph sz="quarter" idx="4"/>
          </p:nvPr>
        </p:nvSpPr>
        <p:spPr>
          <a:xfrm>
            <a:off x="6546575" y="2774756"/>
            <a:ext cx="4350028" cy="3150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 xmlns:a16="http://schemas.microsoft.com/office/drawing/2014/main" id="{F7B319A7-6048-4735-B2AC-6D6043F1461A}"/>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8" name="Footer Placeholder 7">
            <a:extLst>
              <a:ext uri="{FF2B5EF4-FFF2-40B4-BE49-F238E27FC236}">
                <a16:creationId xmlns="" xmlns:a16="http://schemas.microsoft.com/office/drawing/2014/main" id="{6515F875-F23E-D0D2-9115-CD494FDA00BB}"/>
              </a:ext>
            </a:extLst>
          </p:cNvPr>
          <p:cNvSpPr>
            <a:spLocks noGrp="1"/>
          </p:cNvSpPr>
          <p:nvPr>
            <p:ph type="ftr" sz="quarter" idx="11"/>
          </p:nvPr>
        </p:nvSpPr>
        <p:spPr/>
        <p:txBody>
          <a:bodyPr/>
          <a:lstStyle/>
          <a:p>
            <a:endParaRPr lang="en-US">
              <a:solidFill>
                <a:srgbClr val="000000"/>
              </a:solidFill>
            </a:endParaRPr>
          </a:p>
        </p:txBody>
      </p:sp>
      <p:sp>
        <p:nvSpPr>
          <p:cNvPr id="9" name="Slide Number Placeholder 8">
            <a:extLst>
              <a:ext uri="{FF2B5EF4-FFF2-40B4-BE49-F238E27FC236}">
                <a16:creationId xmlns="" xmlns:a16="http://schemas.microsoft.com/office/drawing/2014/main" id="{6DB4F88F-F488-D9D5-CF99-AA1750AAFC39}"/>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cxnSp>
        <p:nvCxnSpPr>
          <p:cNvPr id="13" name="Straight Connector 12">
            <a:extLst>
              <a:ext uri="{FF2B5EF4-FFF2-40B4-BE49-F238E27FC236}">
                <a16:creationId xmlns="" xmlns:a16="http://schemas.microsoft.com/office/drawing/2014/main" id="{B5094593-EFC2-EEEF-74CD-BD00F4132A94}"/>
              </a:ext>
            </a:extLst>
          </p:cNvPr>
          <p:cNvCxnSpPr>
            <a:cxnSpLocks/>
          </p:cNvCxnSpPr>
          <p:nvPr/>
        </p:nvCxnSpPr>
        <p:spPr>
          <a:xfrm>
            <a:off x="6657986" y="2625552"/>
            <a:ext cx="42386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AF851F6D-436C-FA47-8CD1-2C10E735764A}"/>
              </a:ext>
            </a:extLst>
          </p:cNvPr>
          <p:cNvCxnSpPr>
            <a:cxnSpLocks/>
          </p:cNvCxnSpPr>
          <p:nvPr/>
        </p:nvCxnSpPr>
        <p:spPr>
          <a:xfrm>
            <a:off x="1403684" y="2625552"/>
            <a:ext cx="42417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0063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D91B86-9261-4E82-EF65-30F78154E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A3A5E84-E43B-20AE-E80D-47CB0B07BD7B}"/>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4" name="Footer Placeholder 3">
            <a:extLst>
              <a:ext uri="{FF2B5EF4-FFF2-40B4-BE49-F238E27FC236}">
                <a16:creationId xmlns="" xmlns:a16="http://schemas.microsoft.com/office/drawing/2014/main" id="{2AFF5797-14F1-9FEB-247C-0E325AF74D2E}"/>
              </a:ext>
            </a:extLst>
          </p:cNvPr>
          <p:cNvSpPr>
            <a:spLocks noGrp="1"/>
          </p:cNvSpPr>
          <p:nvPr>
            <p:ph type="ftr" sz="quarter" idx="11"/>
          </p:nvPr>
        </p:nvSpPr>
        <p:spPr/>
        <p:txBody>
          <a:bodyPr/>
          <a:lstStyle/>
          <a:p>
            <a:endParaRPr lang="en-US">
              <a:solidFill>
                <a:srgbClr val="000000"/>
              </a:solidFill>
            </a:endParaRPr>
          </a:p>
        </p:txBody>
      </p:sp>
      <p:sp>
        <p:nvSpPr>
          <p:cNvPr id="5" name="Slide Number Placeholder 4">
            <a:extLst>
              <a:ext uri="{FF2B5EF4-FFF2-40B4-BE49-F238E27FC236}">
                <a16:creationId xmlns="" xmlns:a16="http://schemas.microsoft.com/office/drawing/2014/main" id="{D5B5D7AF-1489-8F93-4828-0AE784B8BA8F}"/>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3092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B6CAF1C-8901-AE05-E52C-D5B95941055B}"/>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3" name="Footer Placeholder 2">
            <a:extLst>
              <a:ext uri="{FF2B5EF4-FFF2-40B4-BE49-F238E27FC236}">
                <a16:creationId xmlns="" xmlns:a16="http://schemas.microsoft.com/office/drawing/2014/main" id="{E1CD4F90-2973-4FE2-6C2C-5C2AC5C5A8F4}"/>
              </a:ext>
            </a:extLst>
          </p:cNvPr>
          <p:cNvSpPr>
            <a:spLocks noGrp="1"/>
          </p:cNvSpPr>
          <p:nvPr>
            <p:ph type="ftr" sz="quarter" idx="11"/>
          </p:nvPr>
        </p:nvSpPr>
        <p:spPr/>
        <p:txBody>
          <a:bodyPr/>
          <a:lstStyle/>
          <a:p>
            <a:endParaRPr lang="en-US">
              <a:solidFill>
                <a:srgbClr val="000000"/>
              </a:solidFill>
            </a:endParaRPr>
          </a:p>
        </p:txBody>
      </p:sp>
      <p:sp>
        <p:nvSpPr>
          <p:cNvPr id="4" name="Slide Number Placeholder 3">
            <a:extLst>
              <a:ext uri="{FF2B5EF4-FFF2-40B4-BE49-F238E27FC236}">
                <a16:creationId xmlns="" xmlns:a16="http://schemas.microsoft.com/office/drawing/2014/main" id="{FD50414B-A7EC-0C14-EFD2-29C5582CC184}"/>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96163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E378C7-A764-C5E4-A6A4-DC5B1B3537FB}"/>
              </a:ext>
            </a:extLst>
          </p:cNvPr>
          <p:cNvSpPr>
            <a:spLocks noGrp="1"/>
          </p:cNvSpPr>
          <p:nvPr>
            <p:ph type="title"/>
          </p:nvPr>
        </p:nvSpPr>
        <p:spPr>
          <a:xfrm>
            <a:off x="1306484" y="1306484"/>
            <a:ext cx="3932237" cy="2122516"/>
          </a:xfrm>
        </p:spPr>
        <p:txBody>
          <a:bodyPr anchor="t">
            <a:normAutofit/>
          </a:bodyPr>
          <a:lstStyle>
            <a:lvl1pPr>
              <a:defRPr sz="2400"/>
            </a:lvl1pPr>
          </a:lstStyle>
          <a:p>
            <a:r>
              <a:rPr lang="en-US" dirty="0"/>
              <a:t>Click to edit Master title style</a:t>
            </a:r>
          </a:p>
        </p:txBody>
      </p:sp>
      <p:sp>
        <p:nvSpPr>
          <p:cNvPr id="3" name="Content Placeholder 2">
            <a:extLst>
              <a:ext uri="{FF2B5EF4-FFF2-40B4-BE49-F238E27FC236}">
                <a16:creationId xmlns="" xmlns:a16="http://schemas.microsoft.com/office/drawing/2014/main" id="{27DFE178-4B5D-413B-6583-AB81E8D04180}"/>
              </a:ext>
            </a:extLst>
          </p:cNvPr>
          <p:cNvSpPr>
            <a:spLocks noGrp="1"/>
          </p:cNvSpPr>
          <p:nvPr>
            <p:ph idx="1"/>
          </p:nvPr>
        </p:nvSpPr>
        <p:spPr>
          <a:xfrm>
            <a:off x="6096003" y="1312031"/>
            <a:ext cx="5143500" cy="456565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8DB92F6D-71AB-9630-9DBE-46041C50C79A}"/>
              </a:ext>
            </a:extLst>
          </p:cNvPr>
          <p:cNvSpPr>
            <a:spLocks noGrp="1"/>
          </p:cNvSpPr>
          <p:nvPr>
            <p:ph type="body" sz="half" idx="2"/>
          </p:nvPr>
        </p:nvSpPr>
        <p:spPr>
          <a:xfrm>
            <a:off x="1306484" y="3429015"/>
            <a:ext cx="3932237" cy="213360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80FEAAD1-C919-6E2E-32D2-E199025FB8F9}"/>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6" name="Footer Placeholder 5">
            <a:extLst>
              <a:ext uri="{FF2B5EF4-FFF2-40B4-BE49-F238E27FC236}">
                <a16:creationId xmlns="" xmlns:a16="http://schemas.microsoft.com/office/drawing/2014/main" id="{5288B5D8-E15B-BE38-2A89-BD0F02E1A048}"/>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 xmlns:a16="http://schemas.microsoft.com/office/drawing/2014/main" id="{067ECC26-B78C-4CBD-6883-97E80D3E5165}"/>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77117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A04EAA-30F7-390A-C77C-2E5BD8218BC0}"/>
              </a:ext>
            </a:extLst>
          </p:cNvPr>
          <p:cNvSpPr>
            <a:spLocks noGrp="1"/>
          </p:cNvSpPr>
          <p:nvPr>
            <p:ph type="title"/>
          </p:nvPr>
        </p:nvSpPr>
        <p:spPr>
          <a:xfrm>
            <a:off x="1306484" y="1307201"/>
            <a:ext cx="3932237" cy="2121813"/>
          </a:xfrm>
        </p:spPr>
        <p:txBody>
          <a:bodyPr anchor="t">
            <a:normAutofit/>
          </a:bodyPr>
          <a:lstStyle>
            <a:lvl1pPr>
              <a:defRPr sz="2400"/>
            </a:lvl1pPr>
          </a:lstStyle>
          <a:p>
            <a:r>
              <a:rPr lang="en-US" dirty="0"/>
              <a:t>Click to edit Master title style</a:t>
            </a:r>
          </a:p>
        </p:txBody>
      </p:sp>
      <p:sp>
        <p:nvSpPr>
          <p:cNvPr id="3" name="Picture Placeholder 2">
            <a:extLst>
              <a:ext uri="{FF2B5EF4-FFF2-40B4-BE49-F238E27FC236}">
                <a16:creationId xmlns="" xmlns:a16="http://schemas.microsoft.com/office/drawing/2014/main" id="{513A1C34-81AC-D534-67B1-42721228935F}"/>
              </a:ext>
            </a:extLst>
          </p:cNvPr>
          <p:cNvSpPr>
            <a:spLocks noGrp="1"/>
          </p:cNvSpPr>
          <p:nvPr>
            <p:ph type="pic" idx="1"/>
          </p:nvPr>
        </p:nvSpPr>
        <p:spPr>
          <a:xfrm>
            <a:off x="5857701" y="1307186"/>
            <a:ext cx="5038899" cy="45983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0E1012D-3524-26C6-64C1-8CE6E7A9A29B}"/>
              </a:ext>
            </a:extLst>
          </p:cNvPr>
          <p:cNvSpPr>
            <a:spLocks noGrp="1"/>
          </p:cNvSpPr>
          <p:nvPr>
            <p:ph type="body" sz="half" idx="2"/>
          </p:nvPr>
        </p:nvSpPr>
        <p:spPr>
          <a:xfrm>
            <a:off x="1306484" y="3429015"/>
            <a:ext cx="3932237" cy="213360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7E8FA6D7-1BE0-F14D-A2F7-4836180BC3B9}"/>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6" name="Footer Placeholder 5">
            <a:extLst>
              <a:ext uri="{FF2B5EF4-FFF2-40B4-BE49-F238E27FC236}">
                <a16:creationId xmlns="" xmlns:a16="http://schemas.microsoft.com/office/drawing/2014/main" id="{0556B5AC-3F20-FDC1-D579-7C4C6B4ED037}"/>
              </a:ext>
            </a:extLst>
          </p:cNvPr>
          <p:cNvSpPr>
            <a:spLocks noGrp="1"/>
          </p:cNvSpPr>
          <p:nvPr>
            <p:ph type="ftr" sz="quarter" idx="11"/>
          </p:nvPr>
        </p:nvSpPr>
        <p:spPr/>
        <p:txBody>
          <a:bodyPr/>
          <a:lstStyle/>
          <a:p>
            <a:endParaRPr lang="en-US">
              <a:solidFill>
                <a:srgbClr val="000000"/>
              </a:solidFill>
            </a:endParaRPr>
          </a:p>
        </p:txBody>
      </p:sp>
      <p:sp>
        <p:nvSpPr>
          <p:cNvPr id="7" name="Slide Number Placeholder 6">
            <a:extLst>
              <a:ext uri="{FF2B5EF4-FFF2-40B4-BE49-F238E27FC236}">
                <a16:creationId xmlns="" xmlns:a16="http://schemas.microsoft.com/office/drawing/2014/main" id="{7E074ACA-1D54-81FA-70B1-31AB3011B3C6}"/>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16630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D2C3AB-851A-0D2F-B3AE-5B161CFFC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E89FD6B-3621-3904-7878-A2825C6925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9808AE9-D8ED-ED5D-D7B0-A43811777E81}"/>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5" name="Footer Placeholder 4">
            <a:extLst>
              <a:ext uri="{FF2B5EF4-FFF2-40B4-BE49-F238E27FC236}">
                <a16:creationId xmlns="" xmlns:a16="http://schemas.microsoft.com/office/drawing/2014/main" id="{9A9EF98B-AC81-D122-3D05-9C4E2FE4238C}"/>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6B9FB543-B138-6627-3714-12105D172AD5}"/>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6360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03DE16D-F1A0-DDB5-A98C-A9055C93D914}"/>
              </a:ext>
            </a:extLst>
          </p:cNvPr>
          <p:cNvSpPr>
            <a:spLocks noGrp="1"/>
          </p:cNvSpPr>
          <p:nvPr>
            <p:ph type="title" orient="vert"/>
          </p:nvPr>
        </p:nvSpPr>
        <p:spPr>
          <a:xfrm>
            <a:off x="9188336" y="952503"/>
            <a:ext cx="2051165" cy="4953001"/>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D8A548F-8DA7-C53C-1BFE-7C720CB20FA1}"/>
              </a:ext>
            </a:extLst>
          </p:cNvPr>
          <p:cNvSpPr>
            <a:spLocks noGrp="1"/>
          </p:cNvSpPr>
          <p:nvPr>
            <p:ph type="body" orient="vert" idx="1"/>
          </p:nvPr>
        </p:nvSpPr>
        <p:spPr>
          <a:xfrm>
            <a:off x="952501" y="952503"/>
            <a:ext cx="8235835" cy="49530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C12EA2C8-1C90-25D0-8B0A-30B73CFD3EDE}"/>
              </a:ext>
            </a:extLst>
          </p:cNvPr>
          <p:cNvSpPr>
            <a:spLocks noGrp="1"/>
          </p:cNvSpPr>
          <p:nvPr>
            <p:ph type="dt" sz="half" idx="10"/>
          </p:nvPr>
        </p:nvSpPr>
        <p:spPr/>
        <p:txBody>
          <a:bodyPr/>
          <a:lstStyle/>
          <a:p>
            <a:fld id="{5DBDDF98-C922-483F-97E9-3E76B0201B42}" type="datetimeFigureOut">
              <a:rPr lang="en-US" smtClean="0">
                <a:solidFill>
                  <a:srgbClr val="000000"/>
                </a:solidFill>
              </a:rPr>
              <a:pPr/>
              <a:t>1/8/2024</a:t>
            </a:fld>
            <a:endParaRPr lang="en-US">
              <a:solidFill>
                <a:srgbClr val="000000"/>
              </a:solidFill>
            </a:endParaRPr>
          </a:p>
        </p:txBody>
      </p:sp>
      <p:sp>
        <p:nvSpPr>
          <p:cNvPr id="5" name="Footer Placeholder 4">
            <a:extLst>
              <a:ext uri="{FF2B5EF4-FFF2-40B4-BE49-F238E27FC236}">
                <a16:creationId xmlns="" xmlns:a16="http://schemas.microsoft.com/office/drawing/2014/main" id="{EA6FF1A4-0404-DA2D-1EA4-828091C0497C}"/>
              </a:ext>
            </a:extLst>
          </p:cNvPr>
          <p:cNvSpPr>
            <a:spLocks noGrp="1"/>
          </p:cNvSpPr>
          <p:nvPr>
            <p:ph type="ftr" sz="quarter" idx="11"/>
          </p:nvPr>
        </p:nvSpPr>
        <p:spPr/>
        <p:txBody>
          <a:bodyPr/>
          <a:lstStyle/>
          <a:p>
            <a:endParaRPr lang="en-US">
              <a:solidFill>
                <a:srgbClr val="000000"/>
              </a:solidFill>
            </a:endParaRPr>
          </a:p>
        </p:txBody>
      </p:sp>
      <p:sp>
        <p:nvSpPr>
          <p:cNvPr id="6" name="Slide Number Placeholder 5">
            <a:extLst>
              <a:ext uri="{FF2B5EF4-FFF2-40B4-BE49-F238E27FC236}">
                <a16:creationId xmlns="" xmlns:a16="http://schemas.microsoft.com/office/drawing/2014/main" id="{F9457155-0F4A-F7B7-C4A8-755572E98C2E}"/>
              </a:ext>
            </a:extLst>
          </p:cNvPr>
          <p:cNvSpPr>
            <a:spLocks noGrp="1"/>
          </p:cNvSpPr>
          <p:nvPr>
            <p:ph type="sldNum" sz="quarter" idx="12"/>
          </p:nvPr>
        </p:nvSpPr>
        <p:spPr/>
        <p:txBody>
          <a:bodyPr/>
          <a:lstStyle/>
          <a:p>
            <a:fld id="{1B8B3671-A306-4A69-8480-FA9BE839245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2505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F3A91B75-54F3-4CA3-8E0B-2C746AE6E9B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009807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B95BDB9-6CC0-47AB-A0AE-24B0F1A2CE8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452796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90"/>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9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5548E11-A320-4439-8C35-DCE17A6BFE7A}" type="datetimeFigureOut">
              <a:rPr lang="en-US"/>
              <a:pPr>
                <a:defRPr/>
              </a:pPr>
              <a:t>1/8/2024</a:t>
            </a:fld>
            <a:endParaRPr lang="en-US" dirty="0"/>
          </a:p>
        </p:txBody>
      </p:sp>
      <p:sp>
        <p:nvSpPr>
          <p:cNvPr id="10"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1"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83DFB401-AE67-46E6-BD97-0160AB038B45}" type="slidenum">
              <a:rPr lang="en-US" altLang="en-US"/>
              <a:pPr>
                <a:defRPr/>
              </a:pPr>
              <a:t>‹#›</a:t>
            </a:fld>
            <a:endParaRPr lang="en-US" altLang="en-US"/>
          </a:p>
        </p:txBody>
      </p:sp>
    </p:spTree>
    <p:extLst>
      <p:ext uri="{BB962C8B-B14F-4D97-AF65-F5344CB8AC3E}">
        <p14:creationId xmlns:p14="http://schemas.microsoft.com/office/powerpoint/2010/main" val="5554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76C509-6F32-472A-AD16-2D184FCAA51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0007822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6670169-CD92-48A7-9490-A282FBDEF3D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9131124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DDB18F2-4DC8-47C5-8990-B7055BC3AFE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7520275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D0DB406B-826A-4A53-8CEF-B6E36B0ED42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9364714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5B9468D0-6D60-4017-8674-F4AF2E75961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830959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18AA7C4-65EF-40DD-ABEC-310CFE4A890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077630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8B0D007-E4E0-45A8-B759-41091281A67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2946747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D9BA1BA-0C0D-445C-B08C-27A4DFA6648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7501290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C520701-632C-413C-877A-99312293F95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0724745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3EDDA59-5414-4108-8407-6184D777557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2838779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FDA40F5-C55F-424C-BAD2-17A52BDF1D2B}" type="datetimeFigureOut">
              <a:rPr lang="en-US"/>
              <a:pPr>
                <a:defRPr/>
              </a:pPr>
              <a:t>1/8/2024</a:t>
            </a:fld>
            <a:endParaRPr lang="en-US" dirty="0"/>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930C7950-9599-4A91-88D1-7F2B9DD73E88}" type="slidenum">
              <a:rPr lang="en-US" altLang="en-US"/>
              <a:pPr>
                <a:defRPr/>
              </a:pPr>
              <a:t>‹#›</a:t>
            </a:fld>
            <a:endParaRPr lang="en-US" altLang="en-US"/>
          </a:p>
        </p:txBody>
      </p:sp>
    </p:spTree>
    <p:extLst>
      <p:ext uri="{BB962C8B-B14F-4D97-AF65-F5344CB8AC3E}">
        <p14:creationId xmlns:p14="http://schemas.microsoft.com/office/powerpoint/2010/main" val="330722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19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6162" y="491571"/>
            <a:ext cx="10328457" cy="2023031"/>
          </a:xfrm>
        </p:spPr>
        <p:txBody>
          <a:bodyPr anchor="b">
            <a:normAutofit/>
          </a:bodyPr>
          <a:lstStyle>
            <a:lvl1pPr algn="l">
              <a:lnSpc>
                <a:spcPct val="85000"/>
              </a:lnSpc>
              <a:defRPr sz="72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46161" y="2625490"/>
            <a:ext cx="10328457" cy="336073"/>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846161" y="25146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2070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Content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 xmlns:a16="http://schemas.microsoft.com/office/drawing/2014/main" id="{DD94A2E0-8132-4C3D-8D5C-06B50D0D7A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2047" y="352808"/>
            <a:ext cx="1272199" cy="1272199"/>
          </a:xfrm>
          <a:prstGeom prst="rect">
            <a:avLst/>
          </a:prstGeom>
        </p:spPr>
      </p:pic>
      <p:pic>
        <p:nvPicPr>
          <p:cNvPr id="18" name="Picture 17">
            <a:extLst>
              <a:ext uri="{FF2B5EF4-FFF2-40B4-BE49-F238E27FC236}">
                <a16:creationId xmlns="" xmlns:a16="http://schemas.microsoft.com/office/drawing/2014/main" id="{B8BF6D6F-041A-435A-B094-7A5E56E2A0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9353" b="41592"/>
          <a:stretch/>
        </p:blipFill>
        <p:spPr>
          <a:xfrm>
            <a:off x="0" y="6625422"/>
            <a:ext cx="12192000" cy="232581"/>
          </a:xfrm>
          <a:prstGeom prst="rect">
            <a:avLst/>
          </a:prstGeom>
        </p:spPr>
      </p:pic>
    </p:spTree>
    <p:extLst>
      <p:ext uri="{BB962C8B-B14F-4D97-AF65-F5344CB8AC3E}">
        <p14:creationId xmlns:p14="http://schemas.microsoft.com/office/powerpoint/2010/main" val="19029860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1_Content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 xmlns:a16="http://schemas.microsoft.com/office/drawing/2014/main" id="{B8BF6D6F-041A-435A-B094-7A5E56E2A0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9353" b="41592"/>
          <a:stretch/>
        </p:blipFill>
        <p:spPr>
          <a:xfrm>
            <a:off x="0" y="6625422"/>
            <a:ext cx="12192000" cy="232581"/>
          </a:xfrm>
          <a:prstGeom prst="rect">
            <a:avLst/>
          </a:prstGeom>
        </p:spPr>
      </p:pic>
    </p:spTree>
    <p:extLst>
      <p:ext uri="{BB962C8B-B14F-4D97-AF65-F5344CB8AC3E}">
        <p14:creationId xmlns:p14="http://schemas.microsoft.com/office/powerpoint/2010/main" val="10274244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t Slide 2">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prstClr val="white"/>
              </a:solidFill>
            </a:endParaRPr>
          </a:p>
        </p:txBody>
      </p:sp>
      <p:sp>
        <p:nvSpPr>
          <p:cNvPr id="9" name="Rectangle 8"/>
          <p:cNvSpPr/>
          <p:nvPr userDrawn="1"/>
        </p:nvSpPr>
        <p:spPr>
          <a:xfrm>
            <a:off x="4040071" y="0"/>
            <a:ext cx="64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10" name="Picture 9">
            <a:extLst>
              <a:ext uri="{FF2B5EF4-FFF2-40B4-BE49-F238E27FC236}">
                <a16:creationId xmlns="" xmlns:a16="http://schemas.microsoft.com/office/drawing/2014/main" id="{F2B43A36-3120-42E7-A3B9-B63F0847F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2602" y="232582"/>
            <a:ext cx="1272199" cy="1272199"/>
          </a:xfrm>
          <a:prstGeom prst="rect">
            <a:avLst/>
          </a:prstGeom>
        </p:spPr>
      </p:pic>
    </p:spTree>
    <p:extLst>
      <p:ext uri="{BB962C8B-B14F-4D97-AF65-F5344CB8AC3E}">
        <p14:creationId xmlns:p14="http://schemas.microsoft.com/office/powerpoint/2010/main" val="2153965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woObj" preserve="1">
  <p:cSld name="Content Slide 3">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 xmlns:a16="http://schemas.microsoft.com/office/drawing/2014/main" id="{0558EC85-A554-4096-B1C9-FA0A78446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2602" y="232582"/>
            <a:ext cx="1272199" cy="1272199"/>
          </a:xfrm>
          <a:prstGeom prst="rect">
            <a:avLst/>
          </a:prstGeom>
        </p:spPr>
      </p:pic>
      <p:pic>
        <p:nvPicPr>
          <p:cNvPr id="10" name="Picture 9">
            <a:extLst>
              <a:ext uri="{FF2B5EF4-FFF2-40B4-BE49-F238E27FC236}">
                <a16:creationId xmlns="" xmlns:a16="http://schemas.microsoft.com/office/drawing/2014/main" id="{8D73B6B8-FE56-4091-B138-C51A9B68F2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9353" b="41592"/>
          <a:stretch/>
        </p:blipFill>
        <p:spPr>
          <a:xfrm>
            <a:off x="0" y="6625422"/>
            <a:ext cx="12192000" cy="232581"/>
          </a:xfrm>
          <a:prstGeom prst="rect">
            <a:avLst/>
          </a:prstGeom>
        </p:spPr>
      </p:pic>
    </p:spTree>
    <p:extLst>
      <p:ext uri="{BB962C8B-B14F-4D97-AF65-F5344CB8AC3E}">
        <p14:creationId xmlns:p14="http://schemas.microsoft.com/office/powerpoint/2010/main" val="31952901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8" name="Content Placeholder 3">
            <a:extLst>
              <a:ext uri="{FF2B5EF4-FFF2-40B4-BE49-F238E27FC236}">
                <a16:creationId xmlns="" xmlns:a16="http://schemas.microsoft.com/office/drawing/2014/main" id="{DC41FE4E-8963-42B9-BE74-540F79A8E54A}"/>
              </a:ext>
            </a:extLst>
          </p:cNvPr>
          <p:cNvSpPr>
            <a:spLocks noGrp="1"/>
          </p:cNvSpPr>
          <p:nvPr>
            <p:ph sz="half" idx="2"/>
          </p:nvPr>
        </p:nvSpPr>
        <p:spPr>
          <a:xfrm>
            <a:off x="723331" y="2579429"/>
            <a:ext cx="11013744" cy="32896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 xmlns:a16="http://schemas.microsoft.com/office/drawing/2014/main" id="{592B35A4-3FF1-4136-BF7C-F4B6419A643E}"/>
              </a:ext>
            </a:extLst>
          </p:cNvPr>
          <p:cNvSpPr>
            <a:spLocks noGrp="1"/>
          </p:cNvSpPr>
          <p:nvPr>
            <p:ph type="title"/>
          </p:nvPr>
        </p:nvSpPr>
        <p:spPr>
          <a:xfrm>
            <a:off x="3193576" y="760739"/>
            <a:ext cx="8543499" cy="1450757"/>
          </a:xfrm>
        </p:spPr>
        <p:txBody>
          <a:bodyPr/>
          <a:lstStyle>
            <a:lvl1pPr marL="0" algn="r">
              <a:defRPr/>
            </a:lvl1pPr>
          </a:lstStyle>
          <a:p>
            <a:r>
              <a:rPr lang="en-US"/>
              <a:t>Click to edit Master title style</a:t>
            </a:r>
            <a:endParaRPr lang="en-US" dirty="0"/>
          </a:p>
        </p:txBody>
      </p:sp>
      <p:pic>
        <p:nvPicPr>
          <p:cNvPr id="11" name="Picture 10">
            <a:extLst>
              <a:ext uri="{FF2B5EF4-FFF2-40B4-BE49-F238E27FC236}">
                <a16:creationId xmlns="" xmlns:a16="http://schemas.microsoft.com/office/drawing/2014/main" id="{95E669B2-6421-4974-BA68-60717D69E9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9353" b="41592"/>
          <a:stretch/>
        </p:blipFill>
        <p:spPr>
          <a:xfrm>
            <a:off x="0" y="6625422"/>
            <a:ext cx="12192000" cy="232581"/>
          </a:xfrm>
          <a:prstGeom prst="rect">
            <a:avLst/>
          </a:prstGeom>
        </p:spPr>
      </p:pic>
      <p:pic>
        <p:nvPicPr>
          <p:cNvPr id="5" name="Picture 4">
            <a:extLst>
              <a:ext uri="{FF2B5EF4-FFF2-40B4-BE49-F238E27FC236}">
                <a16:creationId xmlns="" xmlns:a16="http://schemas.microsoft.com/office/drawing/2014/main" id="{61A70A10-854F-45B5-BCA9-20956B11597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201" t="17940" r="37668" b="52121"/>
          <a:stretch/>
        </p:blipFill>
        <p:spPr>
          <a:xfrm>
            <a:off x="0" y="83128"/>
            <a:ext cx="2887456" cy="2374712"/>
          </a:xfrm>
          <a:prstGeom prst="rect">
            <a:avLst/>
          </a:prstGeom>
        </p:spPr>
      </p:pic>
    </p:spTree>
    <p:extLst>
      <p:ext uri="{BB962C8B-B14F-4D97-AF65-F5344CB8AC3E}">
        <p14:creationId xmlns:p14="http://schemas.microsoft.com/office/powerpoint/2010/main" val="24980818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ntent Slide 5">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DAF4AF88-488B-4912-8D53-165F7DE576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2602" y="232582"/>
            <a:ext cx="1272199" cy="1272199"/>
          </a:xfrm>
          <a:prstGeom prst="rect">
            <a:avLst/>
          </a:prstGeom>
        </p:spPr>
      </p:pic>
      <p:pic>
        <p:nvPicPr>
          <p:cNvPr id="13" name="Picture 12">
            <a:extLst>
              <a:ext uri="{FF2B5EF4-FFF2-40B4-BE49-F238E27FC236}">
                <a16:creationId xmlns="" xmlns:a16="http://schemas.microsoft.com/office/drawing/2014/main" id="{15C66BD0-1D36-4181-A02B-A9601759B1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9353" b="41592"/>
          <a:stretch/>
        </p:blipFill>
        <p:spPr>
          <a:xfrm>
            <a:off x="0" y="6625422"/>
            <a:ext cx="12192000" cy="232581"/>
          </a:xfrm>
          <a:prstGeom prst="rect">
            <a:avLst/>
          </a:prstGeom>
        </p:spPr>
      </p:pic>
    </p:spTree>
    <p:extLst>
      <p:ext uri="{BB962C8B-B14F-4D97-AF65-F5344CB8AC3E}">
        <p14:creationId xmlns:p14="http://schemas.microsoft.com/office/powerpoint/2010/main" val="5463784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9BEC204-4E36-4529-AD91-D46BC515BB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836"/>
          <a:stretch/>
        </p:blipFill>
        <p:spPr>
          <a:xfrm>
            <a:off x="0" y="0"/>
            <a:ext cx="12192000" cy="6851176"/>
          </a:xfrm>
          <a:prstGeom prst="rect">
            <a:avLst/>
          </a:prstGeom>
        </p:spPr>
      </p:pic>
      <p:pic>
        <p:nvPicPr>
          <p:cNvPr id="7" name="Picture 6">
            <a:extLst>
              <a:ext uri="{FF2B5EF4-FFF2-40B4-BE49-F238E27FC236}">
                <a16:creationId xmlns="" xmlns:a16="http://schemas.microsoft.com/office/drawing/2014/main" id="{BE3A6D39-2FC5-4674-9EA3-63C9C8447C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2602" y="232582"/>
            <a:ext cx="1272199" cy="1272199"/>
          </a:xfrm>
          <a:prstGeom prst="rect">
            <a:avLst/>
          </a:prstGeom>
        </p:spPr>
      </p:pic>
      <p:sp>
        <p:nvSpPr>
          <p:cNvPr id="10" name="Text Placeholder 9">
            <a:extLst>
              <a:ext uri="{FF2B5EF4-FFF2-40B4-BE49-F238E27FC236}">
                <a16:creationId xmlns="" xmlns:a16="http://schemas.microsoft.com/office/drawing/2014/main" id="{D9AC4844-6A4A-4B9C-97F1-91A9F4507805}"/>
              </a:ext>
            </a:extLst>
          </p:cNvPr>
          <p:cNvSpPr>
            <a:spLocks noGrp="1"/>
          </p:cNvSpPr>
          <p:nvPr>
            <p:ph type="body" sz="quarter" idx="10" hasCustomPrompt="1"/>
          </p:nvPr>
        </p:nvSpPr>
        <p:spPr>
          <a:xfrm>
            <a:off x="598199" y="4502461"/>
            <a:ext cx="4538663" cy="335546"/>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Information</a:t>
            </a:r>
          </a:p>
        </p:txBody>
      </p:sp>
      <p:sp>
        <p:nvSpPr>
          <p:cNvPr id="11" name="Text Placeholder 9">
            <a:extLst>
              <a:ext uri="{FF2B5EF4-FFF2-40B4-BE49-F238E27FC236}">
                <a16:creationId xmlns="" xmlns:a16="http://schemas.microsoft.com/office/drawing/2014/main" id="{6299DCCC-8E7D-47F3-9797-5B47923A98E1}"/>
              </a:ext>
            </a:extLst>
          </p:cNvPr>
          <p:cNvSpPr>
            <a:spLocks noGrp="1"/>
          </p:cNvSpPr>
          <p:nvPr>
            <p:ph type="body" sz="quarter" idx="11"/>
          </p:nvPr>
        </p:nvSpPr>
        <p:spPr>
          <a:xfrm>
            <a:off x="598199" y="4979058"/>
            <a:ext cx="4538663" cy="3355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1353822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12BD248-D1CD-42D3-B367-2C0B14AEE916}" type="datetimeFigureOut">
              <a:rPr lang="en-US"/>
              <a:pPr>
                <a:defRPr/>
              </a:pPr>
              <a:t>1/8/2024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81EB69A0-0B04-4E51-AC69-A0898E206446}" type="slidenum">
              <a:rPr lang="en-US" altLang="en-US"/>
              <a:pPr>
                <a:defRPr/>
              </a:pPr>
              <a:t>‹#›</a:t>
            </a:fld>
            <a:endParaRPr lang="en-US" altLang="en-US"/>
          </a:p>
        </p:txBody>
      </p:sp>
    </p:spTree>
    <p:extLst>
      <p:ext uri="{BB962C8B-B14F-4D97-AF65-F5344CB8AC3E}">
        <p14:creationId xmlns:p14="http://schemas.microsoft.com/office/powerpoint/2010/main" val="219594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D717256-5822-4433-9301-3D4F5F057206}" type="datetimeFigureOut">
              <a:rPr lang="en-US"/>
              <a:pPr>
                <a:defRPr/>
              </a:pPr>
              <a:t>1/8/2024</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Times New Roman" pitchFamily="18" charset="0"/>
              </a:defRPr>
            </a:lvl1pPr>
          </a:lstStyle>
          <a:p>
            <a:pPr>
              <a:defRPr/>
            </a:pPr>
            <a:fld id="{933C773C-136A-422D-80F4-EC02BFE3011B}" type="slidenum">
              <a:rPr lang="en-US" altLang="en-US"/>
              <a:pPr>
                <a:defRPr/>
              </a:pPr>
              <a:t>‹#›</a:t>
            </a:fld>
            <a:endParaRPr lang="en-US" altLang="en-US"/>
          </a:p>
        </p:txBody>
      </p:sp>
    </p:spTree>
    <p:extLst>
      <p:ext uri="{BB962C8B-B14F-4D97-AF65-F5344CB8AC3E}">
        <p14:creationId xmlns:p14="http://schemas.microsoft.com/office/powerpoint/2010/main" val="2999835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F391F3A-CDAE-47F3-BBEF-AA7DCABDDF3D}" type="datetimeFigureOut">
              <a:rPr lang="en-US"/>
              <a:pPr>
                <a:defRPr/>
              </a:pPr>
              <a:t>1/8/2024</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smtClean="0">
                <a:latin typeface="Times New Roman" pitchFamily="18" charset="0"/>
              </a:defRPr>
            </a:lvl1pPr>
          </a:lstStyle>
          <a:p>
            <a:pPr>
              <a:defRPr/>
            </a:pPr>
            <a:fld id="{F7215180-D9C8-4B12-A82E-E050922679AA}" type="slidenum">
              <a:rPr lang="en-US" altLang="en-US"/>
              <a:pPr>
                <a:defRPr/>
              </a:pPr>
              <a:t>‹#›</a:t>
            </a:fld>
            <a:endParaRPr lang="en-US" altLang="en-US"/>
          </a:p>
        </p:txBody>
      </p:sp>
    </p:spTree>
    <p:extLst>
      <p:ext uri="{BB962C8B-B14F-4D97-AF65-F5344CB8AC3E}">
        <p14:creationId xmlns:p14="http://schemas.microsoft.com/office/powerpoint/2010/main" val="1600024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4425471-E8BC-463E-8C66-3F2683C6872A}" type="datetimeFigureOut">
              <a:rPr lang="en-US"/>
              <a:pPr>
                <a:defRPr/>
              </a:pPr>
              <a:t>1/8/2024</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Times New Roman" pitchFamily="18" charset="0"/>
              </a:defRPr>
            </a:lvl1pPr>
          </a:lstStyle>
          <a:p>
            <a:pPr>
              <a:defRPr/>
            </a:pPr>
            <a:fld id="{8DCEDB2A-D1A0-4A8B-AA7C-B57C4473836A}" type="slidenum">
              <a:rPr lang="en-US" altLang="en-US"/>
              <a:pPr>
                <a:defRPr/>
              </a:pPr>
              <a:t>‹#›</a:t>
            </a:fld>
            <a:endParaRPr lang="en-US" altLang="en-US"/>
          </a:p>
        </p:txBody>
      </p:sp>
    </p:spTree>
    <p:extLst>
      <p:ext uri="{BB962C8B-B14F-4D97-AF65-F5344CB8AC3E}">
        <p14:creationId xmlns:p14="http://schemas.microsoft.com/office/powerpoint/2010/main" val="1848551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32D4E28-EE32-42E5-93B2-FA8F3A58BEAB}" type="datetimeFigureOut">
              <a:rPr lang="en-US"/>
              <a:pPr>
                <a:defRPr/>
              </a:pPr>
              <a:t>1/8/2024</a:t>
            </a:fld>
            <a:endParaRPr lang="en-US" dirty="0"/>
          </a:p>
        </p:txBody>
      </p:sp>
      <p:sp>
        <p:nvSpPr>
          <p:cNvPr id="4"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5" name="Slide Number Placeholder 3"/>
          <p:cNvSpPr>
            <a:spLocks noGrp="1"/>
          </p:cNvSpPr>
          <p:nvPr>
            <p:ph type="sldNum" sz="quarter" idx="12"/>
          </p:nvPr>
        </p:nvSpPr>
        <p:spPr/>
        <p:txBody>
          <a:bodyPr/>
          <a:lstStyle>
            <a:lvl1pPr eaLnBrk="0" hangingPunct="0">
              <a:defRPr smtClean="0">
                <a:latin typeface="Times New Roman" pitchFamily="18" charset="0"/>
              </a:defRPr>
            </a:lvl1pPr>
          </a:lstStyle>
          <a:p>
            <a:pPr>
              <a:defRPr/>
            </a:pPr>
            <a:fld id="{220A99EA-743E-43DC-92F1-1B2C67532959}" type="slidenum">
              <a:rPr lang="en-US" altLang="en-US"/>
              <a:pPr>
                <a:defRPr/>
              </a:pPr>
              <a:t>‹#›</a:t>
            </a:fld>
            <a:endParaRPr lang="en-US" altLang="en-US"/>
          </a:p>
        </p:txBody>
      </p:sp>
    </p:spTree>
    <p:extLst>
      <p:ext uri="{BB962C8B-B14F-4D97-AF65-F5344CB8AC3E}">
        <p14:creationId xmlns:p14="http://schemas.microsoft.com/office/powerpoint/2010/main" val="500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650BE16-6654-48CF-BCD2-D82E74CB4DF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0618012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0715C8F-A052-4275-9A2B-DD3D5B488000}" type="datetimeFigureOut">
              <a:rPr lang="en-US"/>
              <a:pPr>
                <a:defRPr/>
              </a:pPr>
              <a:t>1/8/2024</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Times New Roman" pitchFamily="18" charset="0"/>
              </a:defRPr>
            </a:lvl1pPr>
          </a:lstStyle>
          <a:p>
            <a:pPr>
              <a:defRPr/>
            </a:pPr>
            <a:fld id="{D7BB440B-D6BF-46DD-BF50-B35668CFED40}" type="slidenum">
              <a:rPr lang="en-US" altLang="en-US"/>
              <a:pPr>
                <a:defRPr/>
              </a:pPr>
              <a:t>‹#›</a:t>
            </a:fld>
            <a:endParaRPr lang="en-US" altLang="en-US"/>
          </a:p>
        </p:txBody>
      </p:sp>
    </p:spTree>
    <p:extLst>
      <p:ext uri="{BB962C8B-B14F-4D97-AF65-F5344CB8AC3E}">
        <p14:creationId xmlns:p14="http://schemas.microsoft.com/office/powerpoint/2010/main" val="109250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2389761" y="4800600"/>
            <a:ext cx="7334249"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b="1" dirty="0">
              <a:solidFill>
                <a:prstClr val="white"/>
              </a:solidFill>
              <a:latin typeface="Georgia" pitchFamily="18" charset="0"/>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E929D5A-6CE9-435F-A1BC-612F368F0434}" type="datetimeFigureOut">
              <a:rPr lang="en-US"/>
              <a:pPr>
                <a:defRPr/>
              </a:pPr>
              <a:t>1/8/2024</a:t>
            </a:fld>
            <a:endParaRPr lang="en-US" dirty="0"/>
          </a:p>
        </p:txBody>
      </p:sp>
      <p:sp>
        <p:nvSpPr>
          <p:cNvPr id="7"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eaLnBrk="0" hangingPunct="0">
              <a:defRPr smtClean="0">
                <a:latin typeface="Times New Roman" pitchFamily="18" charset="0"/>
              </a:defRPr>
            </a:lvl1pPr>
          </a:lstStyle>
          <a:p>
            <a:pPr>
              <a:defRPr/>
            </a:pPr>
            <a:fld id="{A4962778-7070-44FC-8A98-2B263D6CDB26}" type="slidenum">
              <a:rPr lang="en-US" altLang="en-US"/>
              <a:pPr>
                <a:defRPr/>
              </a:pPr>
              <a:t>‹#›</a:t>
            </a:fld>
            <a:endParaRPr lang="en-US" altLang="en-US"/>
          </a:p>
        </p:txBody>
      </p:sp>
    </p:spTree>
    <p:extLst>
      <p:ext uri="{BB962C8B-B14F-4D97-AF65-F5344CB8AC3E}">
        <p14:creationId xmlns:p14="http://schemas.microsoft.com/office/powerpoint/2010/main" val="3128704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94C47023-F1C1-4CB0-B61E-205F022A41B7}" type="datetimeFigureOut">
              <a:rPr lang="en-US"/>
              <a:pPr>
                <a:defRPr/>
              </a:pPr>
              <a:t>1/8/2024</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71B50C44-F738-4602-8D79-D45C707FF4CA}" type="slidenum">
              <a:rPr lang="en-US" altLang="en-US"/>
              <a:pPr>
                <a:defRPr/>
              </a:pPr>
              <a:t>‹#›</a:t>
            </a:fld>
            <a:endParaRPr lang="en-US" altLang="en-US"/>
          </a:p>
        </p:txBody>
      </p:sp>
    </p:spTree>
    <p:extLst>
      <p:ext uri="{BB962C8B-B14F-4D97-AF65-F5344CB8AC3E}">
        <p14:creationId xmlns:p14="http://schemas.microsoft.com/office/powerpoint/2010/main" val="3382677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27659C1-DF8A-4129-A026-F164A6DD3739}" type="datetimeFigureOut">
              <a:rPr lang="en-US"/>
              <a:pPr>
                <a:defRPr/>
              </a:pPr>
              <a:t>1/8/2024</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274D454E-AE74-4FC5-AC66-C7C364E3962D}" type="slidenum">
              <a:rPr lang="en-US" altLang="en-US"/>
              <a:pPr>
                <a:defRPr/>
              </a:pPr>
              <a:t>‹#›</a:t>
            </a:fld>
            <a:endParaRPr lang="en-US" altLang="en-US"/>
          </a:p>
        </p:txBody>
      </p:sp>
    </p:spTree>
    <p:extLst>
      <p:ext uri="{BB962C8B-B14F-4D97-AF65-F5344CB8AC3E}">
        <p14:creationId xmlns:p14="http://schemas.microsoft.com/office/powerpoint/2010/main" val="769597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90"/>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1673417" y="2470150"/>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47F28"/>
              </a:solidFill>
            </a:endParaRPr>
          </a:p>
        </p:txBody>
      </p:sp>
      <p:sp>
        <p:nvSpPr>
          <p:cNvPr id="15" name="Text Placeholder 15"/>
          <p:cNvSpPr>
            <a:spLocks noGrp="1"/>
          </p:cNvSpPr>
          <p:nvPr>
            <p:ph type="body" sz="quarter" idx="14"/>
          </p:nvPr>
        </p:nvSpPr>
        <p:spPr>
          <a:xfrm>
            <a:off x="4775200" y="1295400"/>
            <a:ext cx="68072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a:t>Click to edit Master text styles</a:t>
            </a:r>
          </a:p>
        </p:txBody>
      </p:sp>
      <p:sp>
        <p:nvSpPr>
          <p:cNvPr id="2" name="Title 1"/>
          <p:cNvSpPr>
            <a:spLocks noGrp="1"/>
          </p:cNvSpPr>
          <p:nvPr>
            <p:ph type="title"/>
          </p:nvPr>
        </p:nvSpPr>
        <p:spPr>
          <a:xfrm>
            <a:off x="141792" y="4114800"/>
            <a:ext cx="9753600" cy="914400"/>
          </a:xfrm>
        </p:spPr>
        <p:txBody>
          <a:bodyPr anchor="b">
            <a:normAutofit/>
          </a:bodyPr>
          <a:lstStyle>
            <a:lvl1pPr marL="0" indent="0">
              <a:defRPr lang="en-US" sz="3600" b="1" kern="1200" baseline="0">
                <a:solidFill>
                  <a:schemeClr val="bg1"/>
                </a:solidFill>
                <a:latin typeface="Arial" pitchFamily="34" charset="0"/>
                <a:ea typeface="+mn-ea"/>
                <a:cs typeface="Arial" pitchFamily="34" charset="0"/>
              </a:defRPr>
            </a:lvl1pPr>
          </a:lstStyle>
          <a:p>
            <a:pPr lvl="0"/>
            <a:r>
              <a:rPr lang="en-US"/>
              <a:t>Click to edit Master title style</a:t>
            </a:r>
            <a:endParaRPr lang="en-US" dirty="0"/>
          </a:p>
        </p:txBody>
      </p:sp>
      <p:sp>
        <p:nvSpPr>
          <p:cNvPr id="10" name="Date Placeholder 3"/>
          <p:cNvSpPr>
            <a:spLocks noGrp="1"/>
          </p:cNvSpPr>
          <p:nvPr>
            <p:ph type="dt" sz="half" idx="15"/>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fld id="{AA4E6BD9-FE5B-44CC-B744-8E34214020ED}" type="datetimeFigureOut">
              <a:rPr lang="en-US"/>
              <a:pPr>
                <a:defRPr/>
              </a:pPr>
              <a:t>1/8/2024</a:t>
            </a:fld>
            <a:endParaRPr lang="en-US" dirty="0"/>
          </a:p>
        </p:txBody>
      </p:sp>
      <p:sp>
        <p:nvSpPr>
          <p:cNvPr id="11" name="Footer Placeholder 4"/>
          <p:cNvSpPr>
            <a:spLocks noGrp="1"/>
          </p:cNvSpPr>
          <p:nvPr>
            <p:ph type="ftr" sz="quarter" idx="16"/>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endParaRPr lang="en-US"/>
          </a:p>
        </p:txBody>
      </p:sp>
      <p:sp>
        <p:nvSpPr>
          <p:cNvPr id="12" name="Slide Number Placeholder 5"/>
          <p:cNvSpPr>
            <a:spLocks noGrp="1"/>
          </p:cNvSpPr>
          <p:nvPr>
            <p:ph type="sldNum" sz="quarter" idx="17"/>
          </p:nvPr>
        </p:nvSpPr>
        <p:spPr/>
        <p:txBody>
          <a:bodyPr/>
          <a:lstStyle>
            <a:lvl1pPr eaLnBrk="0" hangingPunct="0">
              <a:defRPr smtClean="0">
                <a:solidFill>
                  <a:srgbClr val="FFFFFF"/>
                </a:solidFill>
                <a:latin typeface="Times New Roman" pitchFamily="18" charset="0"/>
              </a:defRPr>
            </a:lvl1pPr>
          </a:lstStyle>
          <a:p>
            <a:pPr>
              <a:defRPr/>
            </a:pPr>
            <a:fld id="{B59DB04B-B7A8-47C0-9C95-39ABF1FA459E}" type="slidenum">
              <a:rPr lang="en-US" altLang="en-US"/>
              <a:pPr>
                <a:defRPr/>
              </a:pPr>
              <a:t>‹#›</a:t>
            </a:fld>
            <a:endParaRPr lang="en-US" altLang="en-US"/>
          </a:p>
        </p:txBody>
      </p:sp>
    </p:spTree>
    <p:extLst>
      <p:ext uri="{BB962C8B-B14F-4D97-AF65-F5344CB8AC3E}">
        <p14:creationId xmlns:p14="http://schemas.microsoft.com/office/powerpoint/2010/main" val="5684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Emphas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09600" y="1600206"/>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eaLnBrk="0" fontAlgn="base" hangingPunct="0">
              <a:spcBef>
                <a:spcPct val="0"/>
              </a:spcBef>
              <a:spcAft>
                <a:spcPct val="0"/>
              </a:spcAft>
              <a:defRPr>
                <a:solidFill>
                  <a:prstClr val="black">
                    <a:lumMod val="85000"/>
                    <a:lumOff val="15000"/>
                  </a:prstClr>
                </a:solidFill>
                <a:latin typeface="Times New Roman" pitchFamily="18" charset="0"/>
                <a:cs typeface="Arial" charset="0"/>
              </a:defRPr>
            </a:lvl1pPr>
          </a:lstStyle>
          <a:p>
            <a:pPr>
              <a:defRPr/>
            </a:pPr>
            <a:fld id="{455AFFA0-9AD8-45A3-B119-A52D60CCB648}" type="datetimeFigureOut">
              <a:rPr lang="en-US"/>
              <a:pPr>
                <a:defRPr/>
              </a:pPr>
              <a:t>1/8/2024</a:t>
            </a:fld>
            <a:endParaRPr lang="en-US" dirty="0"/>
          </a:p>
        </p:txBody>
      </p:sp>
      <p:sp>
        <p:nvSpPr>
          <p:cNvPr id="5" name="Footer Placeholder 3"/>
          <p:cNvSpPr>
            <a:spLocks noGrp="1"/>
          </p:cNvSpPr>
          <p:nvPr>
            <p:ph type="ftr" sz="quarter" idx="11"/>
          </p:nvPr>
        </p:nvSpPr>
        <p:spPr/>
        <p:txBody>
          <a:bodyPr/>
          <a:lstStyle>
            <a:lvl1pPr eaLnBrk="0" fontAlgn="base" hangingPunct="0">
              <a:spcBef>
                <a:spcPct val="0"/>
              </a:spcBef>
              <a:spcAft>
                <a:spcPct val="0"/>
              </a:spcAft>
              <a:defRPr>
                <a:solidFill>
                  <a:prstClr val="black">
                    <a:lumMod val="85000"/>
                    <a:lumOff val="15000"/>
                  </a:prstClr>
                </a:solidFill>
                <a:latin typeface="Times New Roman" pitchFamily="18" charset="0"/>
                <a:cs typeface="Arial" charset="0"/>
              </a:defRPr>
            </a:lvl1pPr>
          </a:lstStyle>
          <a:p>
            <a:pPr>
              <a:defRPr/>
            </a:pPr>
            <a:endParaRPr lang="en-US"/>
          </a:p>
        </p:txBody>
      </p:sp>
      <p:sp>
        <p:nvSpPr>
          <p:cNvPr id="7" name="Slide Number Placeholder 4"/>
          <p:cNvSpPr>
            <a:spLocks noGrp="1"/>
          </p:cNvSpPr>
          <p:nvPr>
            <p:ph type="sldNum" sz="quarter" idx="12"/>
          </p:nvPr>
        </p:nvSpPr>
        <p:spPr/>
        <p:txBody>
          <a:bodyPr/>
          <a:lstStyle>
            <a:lvl1pPr eaLnBrk="0" hangingPunct="0">
              <a:defRPr smtClean="0">
                <a:solidFill>
                  <a:srgbClr val="262626"/>
                </a:solidFill>
                <a:latin typeface="Times New Roman" pitchFamily="18" charset="0"/>
              </a:defRPr>
            </a:lvl1pPr>
          </a:lstStyle>
          <a:p>
            <a:pPr>
              <a:defRPr/>
            </a:pPr>
            <a:fld id="{694D4985-10AA-4F8F-B4D2-BD84EEFB7239}" type="slidenum">
              <a:rPr lang="en-US" altLang="en-US"/>
              <a:pPr>
                <a:defRPr/>
              </a:pPr>
              <a:t>‹#›</a:t>
            </a:fld>
            <a:endParaRPr lang="en-US" altLang="en-US"/>
          </a:p>
        </p:txBody>
      </p:sp>
    </p:spTree>
    <p:extLst>
      <p:ext uri="{BB962C8B-B14F-4D97-AF65-F5344CB8AC3E}">
        <p14:creationId xmlns:p14="http://schemas.microsoft.com/office/powerpoint/2010/main" val="2153032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Emphasis">
    <p:spTree>
      <p:nvGrpSpPr>
        <p:cNvPr id="1" name=""/>
        <p:cNvGrpSpPr/>
        <p:nvPr/>
      </p:nvGrpSpPr>
      <p:grpSpPr>
        <a:xfrm>
          <a:off x="0" y="0"/>
          <a:ext cx="0" cy="0"/>
          <a:chOff x="0" y="0"/>
          <a:chExt cx="0" cy="0"/>
        </a:xfrm>
      </p:grpSpPr>
      <p:sp>
        <p:nvSpPr>
          <p:cNvPr id="6" name="Title 1"/>
          <p:cNvSpPr>
            <a:spLocks noGrp="1"/>
          </p:cNvSpPr>
          <p:nvPr>
            <p:ph type="title"/>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a:t>Click to edit Master title style</a:t>
            </a:r>
            <a:endParaRPr lang="en-US" dirty="0"/>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2EB92487-0C14-41BB-AA6A-AA3C12A62C92}" type="datetimeFigureOut">
              <a:rPr lang="en-US"/>
              <a:pPr>
                <a:defRPr/>
              </a:pPr>
              <a:t>1/8/2024</a:t>
            </a:fld>
            <a:endParaRPr lang="en-US" dirty="0"/>
          </a:p>
        </p:txBody>
      </p:sp>
      <p:sp>
        <p:nvSpPr>
          <p:cNvPr id="5"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8" name="Slide Number Placeholder 3"/>
          <p:cNvSpPr>
            <a:spLocks noGrp="1"/>
          </p:cNvSpPr>
          <p:nvPr>
            <p:ph type="sldNum" sz="quarter" idx="12"/>
          </p:nvPr>
        </p:nvSpPr>
        <p:spPr/>
        <p:txBody>
          <a:bodyPr/>
          <a:lstStyle>
            <a:lvl1pPr eaLnBrk="0" hangingPunct="0">
              <a:defRPr smtClean="0">
                <a:latin typeface="Times New Roman" pitchFamily="18" charset="0"/>
              </a:defRPr>
            </a:lvl1pPr>
          </a:lstStyle>
          <a:p>
            <a:pPr>
              <a:defRPr/>
            </a:pPr>
            <a:fld id="{D00184D4-B2AC-4FF2-B690-B5E4C29732C0}" type="slidenum">
              <a:rPr lang="en-US" altLang="en-US"/>
              <a:pPr>
                <a:defRPr/>
              </a:pPr>
              <a:t>‹#›</a:t>
            </a:fld>
            <a:endParaRPr lang="en-US" altLang="en-US"/>
          </a:p>
        </p:txBody>
      </p:sp>
    </p:spTree>
    <p:extLst>
      <p:ext uri="{BB962C8B-B14F-4D97-AF65-F5344CB8AC3E}">
        <p14:creationId xmlns:p14="http://schemas.microsoft.com/office/powerpoint/2010/main" val="299261042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Text ">
    <p:spTree>
      <p:nvGrpSpPr>
        <p:cNvPr id="1" name=""/>
        <p:cNvGrpSpPr/>
        <p:nvPr/>
      </p:nvGrpSpPr>
      <p:grpSpPr>
        <a:xfrm>
          <a:off x="0" y="0"/>
          <a:ext cx="0" cy="0"/>
          <a:chOff x="0" y="0"/>
          <a:chExt cx="0" cy="0"/>
        </a:xfrm>
      </p:grpSpPr>
      <p:sp>
        <p:nvSpPr>
          <p:cNvPr id="4" name="Rectangle 3"/>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a:t>Click to edit Master text styles</a:t>
            </a:r>
          </a:p>
        </p:txBody>
      </p:sp>
      <p:sp>
        <p:nvSpPr>
          <p:cNvPr id="5" name="Date Placeholder 2"/>
          <p:cNvSpPr>
            <a:spLocks noGrp="1"/>
          </p:cNvSpPr>
          <p:nvPr>
            <p:ph type="dt" sz="half" idx="15"/>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fld id="{2E33AD0D-5D58-42FD-A7DA-4B7BBCD56A4E}" type="datetimeFigureOut">
              <a:rPr lang="en-US"/>
              <a:pPr>
                <a:defRPr/>
              </a:pPr>
              <a:t>1/8/2024</a:t>
            </a:fld>
            <a:endParaRPr lang="en-US" dirty="0"/>
          </a:p>
        </p:txBody>
      </p:sp>
      <p:sp>
        <p:nvSpPr>
          <p:cNvPr id="6" name="Footer Placeholder 3"/>
          <p:cNvSpPr>
            <a:spLocks noGrp="1"/>
          </p:cNvSpPr>
          <p:nvPr>
            <p:ph type="ftr" sz="quarter" idx="16"/>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endParaRPr lang="en-US"/>
          </a:p>
        </p:txBody>
      </p:sp>
      <p:sp>
        <p:nvSpPr>
          <p:cNvPr id="7" name="Slide Number Placeholder 4"/>
          <p:cNvSpPr>
            <a:spLocks noGrp="1"/>
          </p:cNvSpPr>
          <p:nvPr>
            <p:ph type="sldNum" sz="quarter" idx="17"/>
          </p:nvPr>
        </p:nvSpPr>
        <p:spPr/>
        <p:txBody>
          <a:bodyPr/>
          <a:lstStyle>
            <a:lvl1pPr eaLnBrk="0" hangingPunct="0">
              <a:defRPr smtClean="0">
                <a:solidFill>
                  <a:srgbClr val="FFFFFF"/>
                </a:solidFill>
                <a:latin typeface="Times New Roman" pitchFamily="18" charset="0"/>
              </a:defRPr>
            </a:lvl1pPr>
          </a:lstStyle>
          <a:p>
            <a:pPr>
              <a:defRPr/>
            </a:pPr>
            <a:fld id="{E3283D0B-81E5-4AC5-BB0A-48865612F7FC}" type="slidenum">
              <a:rPr lang="en-US" altLang="en-US"/>
              <a:pPr>
                <a:defRPr/>
              </a:pPr>
              <a:t>‹#›</a:t>
            </a:fld>
            <a:endParaRPr lang="en-US" altLang="en-US"/>
          </a:p>
        </p:txBody>
      </p:sp>
    </p:spTree>
    <p:extLst>
      <p:ext uri="{BB962C8B-B14F-4D97-AF65-F5344CB8AC3E}">
        <p14:creationId xmlns:p14="http://schemas.microsoft.com/office/powerpoint/2010/main" val="32950322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5" name="Rectangle 4"/>
          <p:cNvSpPr/>
          <p:nvPr userDrawn="1"/>
        </p:nvSpPr>
        <p:spPr>
          <a:xfrm>
            <a:off x="793794" y="4800600"/>
            <a:ext cx="649816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b="1" dirty="0">
              <a:solidFill>
                <a:prstClr val="white"/>
              </a:solidFill>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rtlCol="0">
            <a:normAutofit/>
          </a:bodyPr>
          <a:lstStyle>
            <a:lvl1pPr>
              <a:buNone/>
              <a:defRPr/>
            </a:lvl1pPr>
          </a:lstStyle>
          <a:p>
            <a:pPr lvl="0"/>
            <a:r>
              <a:rPr lang="en-US" noProof="0"/>
              <a:t>Click icon to add media</a:t>
            </a:r>
            <a:endParaRPr lang="en-US" noProof="0" dirty="0"/>
          </a:p>
        </p:txBody>
      </p:sp>
      <p:sp>
        <p:nvSpPr>
          <p:cNvPr id="11" name="Text Placeholder 10"/>
          <p:cNvSpPr>
            <a:spLocks noGrp="1"/>
          </p:cNvSpPr>
          <p:nvPr>
            <p:ph type="body" sz="quarter" idx="14"/>
          </p:nvPr>
        </p:nvSpPr>
        <p:spPr>
          <a:xfrm>
            <a:off x="7702484" y="838265"/>
            <a:ext cx="3759200" cy="4636911"/>
          </a:xfrm>
        </p:spPr>
        <p:txBody>
          <a:bodyPr>
            <a:normAutofit/>
          </a:bodyPr>
          <a:lstStyle>
            <a:lvl1pPr marL="0" indent="0" algn="l">
              <a:buNone/>
              <a:defRPr sz="2400">
                <a:solidFill>
                  <a:schemeClr val="bg1"/>
                </a:solidFill>
              </a:defRPr>
            </a:lvl1pPr>
          </a:lstStyle>
          <a:p>
            <a:pPr lvl="0"/>
            <a:r>
              <a:rPr lang="en-US"/>
              <a:t>Click to edit Master text styles</a:t>
            </a:r>
          </a:p>
        </p:txBody>
      </p:sp>
      <p:sp>
        <p:nvSpPr>
          <p:cNvPr id="6" name="Date Placeholder 2"/>
          <p:cNvSpPr>
            <a:spLocks noGrp="1"/>
          </p:cNvSpPr>
          <p:nvPr>
            <p:ph type="dt" sz="half" idx="15"/>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fld id="{C5277BF0-0EFA-4DBF-9F37-9750DED55E5C}" type="datetimeFigureOut">
              <a:rPr lang="en-US"/>
              <a:pPr>
                <a:defRPr/>
              </a:pPr>
              <a:t>1/8/2024</a:t>
            </a:fld>
            <a:endParaRPr lang="en-US" dirty="0"/>
          </a:p>
        </p:txBody>
      </p:sp>
      <p:sp>
        <p:nvSpPr>
          <p:cNvPr id="8" name="Footer Placeholder 3"/>
          <p:cNvSpPr>
            <a:spLocks noGrp="1"/>
          </p:cNvSpPr>
          <p:nvPr>
            <p:ph type="ftr" sz="quarter" idx="16"/>
          </p:nvPr>
        </p:nvSpPr>
        <p:spPr/>
        <p:txBody>
          <a:bodyPr/>
          <a:lstStyle>
            <a:lvl1pPr eaLnBrk="0" fontAlgn="base" hangingPunct="0">
              <a:spcBef>
                <a:spcPct val="0"/>
              </a:spcBef>
              <a:spcAft>
                <a:spcPct val="0"/>
              </a:spcAft>
              <a:defRPr>
                <a:solidFill>
                  <a:prstClr val="white"/>
                </a:solidFill>
                <a:latin typeface="Times New Roman" pitchFamily="18" charset="0"/>
                <a:cs typeface="Arial" charset="0"/>
              </a:defRPr>
            </a:lvl1pPr>
          </a:lstStyle>
          <a:p>
            <a:pPr>
              <a:defRPr/>
            </a:pPr>
            <a:endParaRPr lang="en-US"/>
          </a:p>
        </p:txBody>
      </p:sp>
      <p:sp>
        <p:nvSpPr>
          <p:cNvPr id="10" name="Slide Number Placeholder 4"/>
          <p:cNvSpPr>
            <a:spLocks noGrp="1"/>
          </p:cNvSpPr>
          <p:nvPr>
            <p:ph type="sldNum" sz="quarter" idx="17"/>
          </p:nvPr>
        </p:nvSpPr>
        <p:spPr/>
        <p:txBody>
          <a:bodyPr/>
          <a:lstStyle>
            <a:lvl1pPr eaLnBrk="0" hangingPunct="0">
              <a:defRPr smtClean="0">
                <a:solidFill>
                  <a:srgbClr val="FFFFFF"/>
                </a:solidFill>
                <a:latin typeface="Times New Roman" pitchFamily="18" charset="0"/>
              </a:defRPr>
            </a:lvl1pPr>
          </a:lstStyle>
          <a:p>
            <a:pPr>
              <a:defRPr/>
            </a:pPr>
            <a:fld id="{ED02072A-503E-4DC1-8CD9-0211D3372B48}" type="slidenum">
              <a:rPr lang="en-US" altLang="en-US"/>
              <a:pPr>
                <a:defRPr/>
              </a:pPr>
              <a:t>‹#›</a:t>
            </a:fld>
            <a:endParaRPr lang="en-US" altLang="en-US"/>
          </a:p>
        </p:txBody>
      </p:sp>
    </p:spTree>
    <p:extLst>
      <p:ext uri="{BB962C8B-B14F-4D97-AF65-F5344CB8AC3E}">
        <p14:creationId xmlns:p14="http://schemas.microsoft.com/office/powerpoint/2010/main" val="182109314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D36060B-D91D-46E6-80A1-144AD0600432}" type="datetimeFigureOut">
              <a:rPr lang="en-US"/>
              <a:pPr>
                <a:defRPr/>
              </a:pPr>
              <a:t>1/8/2024</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Times New Roman" pitchFamily="18" charset="0"/>
              </a:defRPr>
            </a:lvl1pPr>
          </a:lstStyle>
          <a:p>
            <a:pPr>
              <a:defRPr/>
            </a:pPr>
            <a:fld id="{5F65DB56-0EC6-4212-87D1-74E81B9A2C87}" type="slidenum">
              <a:rPr lang="en-US" altLang="en-US"/>
              <a:pPr>
                <a:defRPr/>
              </a:pPr>
              <a:t>‹#›</a:t>
            </a:fld>
            <a:endParaRPr lang="en-US" altLang="en-US"/>
          </a:p>
        </p:txBody>
      </p:sp>
    </p:spTree>
    <p:extLst>
      <p:ext uri="{BB962C8B-B14F-4D97-AF65-F5344CB8AC3E}">
        <p14:creationId xmlns:p14="http://schemas.microsoft.com/office/powerpoint/2010/main" val="133903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9412510-7B00-49BF-BC97-8E24AF1A792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6476694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1115D15F-EC95-4631-8775-971B069BDD49}" type="datetimeFigureOut">
              <a:rPr lang="en-US"/>
              <a:pPr>
                <a:defRPr/>
              </a:pPr>
              <a:t>1/8/2024</a:t>
            </a:fld>
            <a:endParaRPr lang="en-US" dirty="0"/>
          </a:p>
        </p:txBody>
      </p:sp>
      <p:sp>
        <p:nvSpPr>
          <p:cNvPr id="4"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5" name="Slide Number Placeholder 3"/>
          <p:cNvSpPr>
            <a:spLocks noGrp="1"/>
          </p:cNvSpPr>
          <p:nvPr>
            <p:ph type="sldNum" sz="quarter" idx="12"/>
          </p:nvPr>
        </p:nvSpPr>
        <p:spPr/>
        <p:txBody>
          <a:bodyPr/>
          <a:lstStyle>
            <a:lvl1pPr eaLnBrk="0" hangingPunct="0">
              <a:defRPr smtClean="0">
                <a:latin typeface="Times New Roman" pitchFamily="18" charset="0"/>
              </a:defRPr>
            </a:lvl1pPr>
          </a:lstStyle>
          <a:p>
            <a:pPr>
              <a:defRPr/>
            </a:pPr>
            <a:fld id="{CA7E8B8C-9B82-4EFD-8E69-6928C32B4C90}" type="slidenum">
              <a:rPr lang="en-US" altLang="en-US"/>
              <a:pPr>
                <a:defRPr/>
              </a:pPr>
              <a:t>‹#›</a:t>
            </a:fld>
            <a:endParaRPr lang="en-US" altLang="en-US"/>
          </a:p>
        </p:txBody>
      </p:sp>
    </p:spTree>
    <p:extLst>
      <p:ext uri="{BB962C8B-B14F-4D97-AF65-F5344CB8AC3E}">
        <p14:creationId xmlns:p14="http://schemas.microsoft.com/office/powerpoint/2010/main" val="3227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D3CA867B-5C96-49B5-95E7-1C94E26712A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6879478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658388C-1C06-4D28-BCC8-CF1152E6CD7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557719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9350CD3-7880-491E-A2AB-61A81D218C2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3285336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85D756A-0CD6-4740-B902-9343904FD6E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129700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BBB4A42D-886A-4EF9-B977-B00F0AC2892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0970921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F4BD023-9CCC-4006-8E57-E52F1D6FBC4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5953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3E1ADD65-096F-4FB6-A14F-111E1BEC44A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315940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1CA4141-03AF-4C87-AAAE-A2375779B99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2239773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9AC766D-8EA6-4BEB-81CD-8525E91A4EB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178693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170E1A-D8B4-4D6A-886A-CA7B4F598BB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2950541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9102D18-CD6B-4DCD-B509-48B26445968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4984330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7DED6AC-67D1-4C94-996C-37CE18C53C3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2823445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F361C35-5687-46C6-9B65-A31C8F15AA3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3645875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 Headers Content C">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1090661"/>
            <a:ext cx="11472333" cy="807059"/>
          </a:xfrm>
          <a:prstGeom prst="rect">
            <a:avLst/>
          </a:prstGeom>
          <a:noFill/>
        </p:spPr>
        <p:txBody>
          <a:bodyPr lIns="228600" rIns="228600" rtlCol="0">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lvl="0"/>
            <a:r>
              <a:rPr lang="en-US"/>
              <a:t>Edit Master text styles</a:t>
            </a:r>
          </a:p>
          <a:p>
            <a:pPr lvl="1"/>
            <a:r>
              <a:rPr lang="en-US"/>
              <a:t>Second level</a:t>
            </a:r>
          </a:p>
        </p:txBody>
      </p:sp>
      <p:sp>
        <p:nvSpPr>
          <p:cNvPr id="6" name="Text Placeholder 2"/>
          <p:cNvSpPr>
            <a:spLocks noGrp="1"/>
          </p:cNvSpPr>
          <p:nvPr>
            <p:ph type="body" sz="quarter" idx="16"/>
          </p:nvPr>
        </p:nvSpPr>
        <p:spPr>
          <a:xfrm>
            <a:off x="-15672" y="1897721"/>
            <a:ext cx="11488007" cy="187128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3"/>
          <p:cNvSpPr>
            <a:spLocks noGrp="1"/>
          </p:cNvSpPr>
          <p:nvPr>
            <p:ph type="title"/>
          </p:nvPr>
        </p:nvSpPr>
        <p:spPr>
          <a:xfrm>
            <a:off x="0" y="-1455"/>
            <a:ext cx="11472333" cy="1164167"/>
          </a:xfrm>
        </p:spPr>
        <p:txBody>
          <a:bodyPr>
            <a:noAutofit/>
          </a:bodyPr>
          <a:lstStyle>
            <a:lvl1pPr>
              <a:defRPr/>
            </a:lvl1pPr>
          </a:lstStyle>
          <a:p>
            <a:r>
              <a:rPr lang="en-US"/>
              <a:t>Click to edit Master title style</a:t>
            </a:r>
            <a:endParaRPr lang="en-US" dirty="0"/>
          </a:p>
        </p:txBody>
      </p:sp>
      <p:sp>
        <p:nvSpPr>
          <p:cNvPr id="10"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11" name="Picture Placeholder 4"/>
          <p:cNvSpPr>
            <a:spLocks noGrp="1"/>
          </p:cNvSpPr>
          <p:nvPr>
            <p:ph type="pic" sz="quarter" idx="22"/>
          </p:nvPr>
        </p:nvSpPr>
        <p:spPr>
          <a:xfrm>
            <a:off x="11472333" y="3172948"/>
            <a:ext cx="719667" cy="368511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Tree>
    <p:extLst>
      <p:ext uri="{BB962C8B-B14F-4D97-AF65-F5344CB8AC3E}">
        <p14:creationId xmlns:p14="http://schemas.microsoft.com/office/powerpoint/2010/main" val="152816682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9" name="Picture Placeholder 4"/>
          <p:cNvSpPr>
            <a:spLocks noGrp="1"/>
          </p:cNvSpPr>
          <p:nvPr>
            <p:ph type="pic" sz="quarter" idx="22"/>
          </p:nvPr>
        </p:nvSpPr>
        <p:spPr>
          <a:xfrm>
            <a:off x="11472333" y="3172949"/>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7" name="Text Placeholder 2"/>
          <p:cNvSpPr>
            <a:spLocks noGrp="1"/>
          </p:cNvSpPr>
          <p:nvPr>
            <p:ph type="body" sz="quarter" idx="16"/>
          </p:nvPr>
        </p:nvSpPr>
        <p:spPr>
          <a:xfrm>
            <a:off x="-15672"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p:nvPr>
        </p:nvSpPr>
        <p:spPr>
          <a:xfrm>
            <a:off x="0" y="63"/>
            <a:ext cx="11472333" cy="1164167"/>
          </a:xfrm>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60640799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5" name="purple coverup"/>
          <p:cNvSpPr>
            <a:spLocks noChangeArrowheads="1"/>
          </p:cNvSpPr>
          <p:nvPr userDrawn="1"/>
        </p:nvSpPr>
        <p:spPr bwMode="auto">
          <a:xfrm>
            <a:off x="0" y="63"/>
            <a:ext cx="12192000" cy="403225"/>
          </a:xfrm>
          <a:prstGeom prst="rect">
            <a:avLst/>
          </a:prstGeom>
          <a:solidFill>
            <a:schemeClr val="bg1"/>
          </a:solidFill>
          <a:ln>
            <a:noFill/>
          </a:ln>
        </p:spPr>
        <p:txBody>
          <a:bodyPr/>
          <a:lstStyle>
            <a:lvl1pPr defTabSz="912813">
              <a:defRPr sz="4000">
                <a:solidFill>
                  <a:schemeClr val="tx1"/>
                </a:solidFill>
                <a:latin typeface="Arial" pitchFamily="34" charset="0"/>
                <a:cs typeface="Arial" pitchFamily="34" charset="0"/>
              </a:defRPr>
            </a:lvl1pPr>
            <a:lvl2pPr marL="742950" indent="-285750" defTabSz="912813">
              <a:defRPr sz="4000">
                <a:solidFill>
                  <a:schemeClr val="tx1"/>
                </a:solidFill>
                <a:latin typeface="Arial" pitchFamily="34" charset="0"/>
                <a:cs typeface="Arial" pitchFamily="34" charset="0"/>
              </a:defRPr>
            </a:lvl2pPr>
            <a:lvl3pPr marL="1143000" indent="-228600" defTabSz="912813">
              <a:defRPr sz="4000">
                <a:solidFill>
                  <a:schemeClr val="tx1"/>
                </a:solidFill>
                <a:latin typeface="Arial" pitchFamily="34" charset="0"/>
                <a:cs typeface="Arial" pitchFamily="34" charset="0"/>
              </a:defRPr>
            </a:lvl3pPr>
            <a:lvl4pPr marL="1600200" indent="-228600" defTabSz="912813">
              <a:defRPr sz="4000">
                <a:solidFill>
                  <a:schemeClr val="tx1"/>
                </a:solidFill>
                <a:latin typeface="Arial" pitchFamily="34" charset="0"/>
                <a:cs typeface="Arial" pitchFamily="34" charset="0"/>
              </a:defRPr>
            </a:lvl4pPr>
            <a:lvl5pPr marL="2057400" indent="-228600" defTabSz="912813">
              <a:defRPr sz="4000">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sz="4000">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sz="4000">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sz="4000">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sz="4000">
                <a:solidFill>
                  <a:schemeClr val="tx1"/>
                </a:solidFill>
                <a:latin typeface="Arial" pitchFamily="34" charset="0"/>
                <a:cs typeface="Arial" pitchFamily="34" charset="0"/>
              </a:defRPr>
            </a:lvl9pPr>
          </a:lstStyle>
          <a:p>
            <a:pPr fontAlgn="base">
              <a:spcBef>
                <a:spcPct val="0"/>
              </a:spcBef>
              <a:spcAft>
                <a:spcPct val="0"/>
              </a:spcAft>
              <a:defRPr/>
            </a:pPr>
            <a:endParaRPr lang="en-US" altLang="en-US" sz="1800">
              <a:solidFill>
                <a:srgbClr val="000000"/>
              </a:solidFill>
            </a:endParaRPr>
          </a:p>
        </p:txBody>
      </p:sp>
      <p:pic>
        <p:nvPicPr>
          <p:cNvPr id="6" name="Diagonal Lines"/>
          <p:cNvPicPr>
            <a:picLocks noChangeAspect="1"/>
          </p:cNvPicPr>
          <p:nvPr userDrawn="1"/>
        </p:nvPicPr>
        <p:blipFill>
          <a:blip r:embed="rId2" cstate="print">
            <a:extLst>
              <a:ext uri="{28A0092B-C50C-407E-A947-70E740481C1C}">
                <a14:useLocalDpi xmlns:a14="http://schemas.microsoft.com/office/drawing/2010/main" val="0"/>
              </a:ext>
            </a:extLst>
          </a:blip>
          <a:srcRect b="12537"/>
          <a:stretch>
            <a:fillRect/>
          </a:stretch>
        </p:blipFill>
        <p:spPr bwMode="auto">
          <a:xfrm>
            <a:off x="0" y="211138"/>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t="33749" b="19064"/>
          <a:stretch>
            <a:fillRect/>
          </a:stretch>
        </p:blipFill>
        <p:spPr bwMode="auto">
          <a:xfrm>
            <a:off x="0" y="3022600"/>
            <a:ext cx="121920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Grp="1" noChangeArrowheads="1"/>
          </p:cNvSpPr>
          <p:nvPr>
            <p:ph type="title"/>
          </p:nvPr>
        </p:nvSpPr>
        <p:spPr bwMode="auto">
          <a:xfrm>
            <a:off x="381000" y="1295400"/>
            <a:ext cx="9305104" cy="1295400"/>
          </a:xfrm>
          <a:prstGeom prst="rect">
            <a:avLst/>
          </a:prstGeom>
          <a:noFill/>
          <a:ln w="9525">
            <a:noFill/>
            <a:miter lim="800000"/>
            <a:headEnd/>
            <a:tailEnd/>
          </a:ln>
          <a:effectLst/>
        </p:spPr>
        <p:txBody>
          <a:bodyPr>
            <a:normAutofit/>
          </a:bodyPr>
          <a:lstStyle>
            <a:lvl1pPr>
              <a:defRPr sz="4400" b="0">
                <a:solidFill>
                  <a:schemeClr val="tx1"/>
                </a:solidFill>
                <a:latin typeface="Franklin Gothic Medium" panose="020B0603020102020204" pitchFamily="34" charset="0"/>
              </a:defRPr>
            </a:lvl1pPr>
          </a:lstStyle>
          <a:p>
            <a:pPr lvl="0"/>
            <a:r>
              <a:rPr lang="en-US"/>
              <a:t>Click to edit Master title style</a:t>
            </a:r>
            <a:endParaRPr lang="en-US" dirty="0"/>
          </a:p>
        </p:txBody>
      </p:sp>
      <p:sp>
        <p:nvSpPr>
          <p:cNvPr id="17" name="Text Placeholder 2"/>
          <p:cNvSpPr>
            <a:spLocks noGrp="1"/>
          </p:cNvSpPr>
          <p:nvPr>
            <p:ph type="body" idx="14"/>
          </p:nvPr>
        </p:nvSpPr>
        <p:spPr>
          <a:xfrm>
            <a:off x="381000" y="990600"/>
            <a:ext cx="9305104" cy="228600"/>
          </a:xfrm>
        </p:spPr>
        <p:txBody>
          <a:bodyPr anchor="b">
            <a:normAutofit/>
          </a:bodyPr>
          <a:lstStyle>
            <a:lvl1pPr marL="0" indent="0">
              <a:buNone/>
              <a:defRPr sz="1600" b="0">
                <a:solidFill>
                  <a:schemeClr val="accent5"/>
                </a:solidFill>
                <a:latin typeface="Franklin Gothic Medium" pitchFamily="34"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Edit Master text styles</a:t>
            </a:r>
          </a:p>
        </p:txBody>
      </p:sp>
      <p:sp>
        <p:nvSpPr>
          <p:cNvPr id="18" name="Text Placeholder 2"/>
          <p:cNvSpPr>
            <a:spLocks noGrp="1"/>
          </p:cNvSpPr>
          <p:nvPr>
            <p:ph type="body" idx="15"/>
          </p:nvPr>
        </p:nvSpPr>
        <p:spPr>
          <a:xfrm>
            <a:off x="381000" y="2667000"/>
            <a:ext cx="9305104" cy="152400"/>
          </a:xfrm>
        </p:spPr>
        <p:txBody>
          <a:bodyPr>
            <a:normAutofit/>
          </a:bodyPr>
          <a:lstStyle>
            <a:lvl1pPr marL="0" indent="0">
              <a:buNone/>
              <a:defRPr sz="1200" b="0">
                <a:solidFill>
                  <a:schemeClr val="accent5"/>
                </a:solidFill>
                <a:latin typeface="Franklin Gothic Book" pitchFamily="34" charset="0"/>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Edit Master text styles</a:t>
            </a:r>
          </a:p>
        </p:txBody>
      </p:sp>
    </p:spTree>
    <p:extLst>
      <p:ext uri="{BB962C8B-B14F-4D97-AF65-F5344CB8AC3E}">
        <p14:creationId xmlns:p14="http://schemas.microsoft.com/office/powerpoint/2010/main" val="98277887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9"/>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68 w 1722"/>
                <a:gd name="T1" fmla="*/ 39 h 66"/>
                <a:gd name="T2" fmla="*/ 1668 w 1722"/>
                <a:gd name="T3" fmla="*/ 33 h 66"/>
                <a:gd name="T4" fmla="*/ 0 w 1722"/>
                <a:gd name="T5" fmla="*/ 0 h 66"/>
                <a:gd name="T6" fmla="*/ 0 w 1722"/>
                <a:gd name="T7" fmla="*/ 33 h 66"/>
                <a:gd name="T8" fmla="*/ 1668 w 1722"/>
                <a:gd name="T9" fmla="*/ 39 h 66"/>
                <a:gd name="T10" fmla="*/ 1668 w 1722"/>
                <a:gd name="T11" fmla="*/ 3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48 w 975"/>
                <a:gd name="T1" fmla="*/ 48 h 101"/>
                <a:gd name="T2" fmla="*/ 948 w 975"/>
                <a:gd name="T3" fmla="*/ 0 h 101"/>
                <a:gd name="T4" fmla="*/ 0 w 975"/>
                <a:gd name="T5" fmla="*/ 24 h 101"/>
                <a:gd name="T6" fmla="*/ 0 w 975"/>
                <a:gd name="T7" fmla="*/ 101 h 101"/>
                <a:gd name="T8" fmla="*/ 948 w 975"/>
                <a:gd name="T9" fmla="*/ 48 h 101"/>
                <a:gd name="T10" fmla="*/ 94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1" name="Freeform 9"/>
            <p:cNvSpPr>
              <a:spLocks/>
            </p:cNvSpPr>
            <p:nvPr/>
          </p:nvSpPr>
          <p:spPr bwMode="hidden">
            <a:xfrm>
              <a:off x="3619" y="3815"/>
              <a:ext cx="2139" cy="198"/>
            </a:xfrm>
            <a:custGeom>
              <a:avLst/>
              <a:gdLst>
                <a:gd name="T0" fmla="*/ 2087 w 2141"/>
                <a:gd name="T1" fmla="*/ 0 h 198"/>
                <a:gd name="T2" fmla="*/ 0 w 2141"/>
                <a:gd name="T3" fmla="*/ 156 h 198"/>
                <a:gd name="T4" fmla="*/ 0 w 2141"/>
                <a:gd name="T5" fmla="*/ 198 h 198"/>
                <a:gd name="T6" fmla="*/ 2087 w 2141"/>
                <a:gd name="T7" fmla="*/ 0 h 198"/>
                <a:gd name="T8" fmla="*/ 208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01 w 2517"/>
                <a:gd name="T1" fmla="*/ 276 h 276"/>
                <a:gd name="T2" fmla="*/ 2436 w 2517"/>
                <a:gd name="T3" fmla="*/ 204 h 276"/>
                <a:gd name="T4" fmla="*/ 2179 w 2517"/>
                <a:gd name="T5" fmla="*/ 0 h 276"/>
                <a:gd name="T6" fmla="*/ 0 w 2517"/>
                <a:gd name="T7" fmla="*/ 276 h 276"/>
                <a:gd name="T8" fmla="*/ 2101 w 2517"/>
                <a:gd name="T9" fmla="*/ 276 h 276"/>
                <a:gd name="T10" fmla="*/ 21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02 w 729"/>
                <a:gd name="T1" fmla="*/ 240 h 240"/>
                <a:gd name="T2" fmla="*/ 0 w 729"/>
                <a:gd name="T3" fmla="*/ 0 h 240"/>
                <a:gd name="T4" fmla="*/ 0 w 729"/>
                <a:gd name="T5" fmla="*/ 6 h 240"/>
                <a:gd name="T6" fmla="*/ 702 w 729"/>
                <a:gd name="T7" fmla="*/ 240 h 240"/>
                <a:gd name="T8" fmla="*/ 70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02 w 729"/>
                <a:gd name="T1" fmla="*/ 318 h 318"/>
                <a:gd name="T2" fmla="*/ 702 w 729"/>
                <a:gd name="T3" fmla="*/ 312 h 318"/>
                <a:gd name="T4" fmla="*/ 0 w 729"/>
                <a:gd name="T5" fmla="*/ 0 h 318"/>
                <a:gd name="T6" fmla="*/ 0 w 729"/>
                <a:gd name="T7" fmla="*/ 54 h 318"/>
                <a:gd name="T8" fmla="*/ 702 w 729"/>
                <a:gd name="T9" fmla="*/ 318 h 318"/>
                <a:gd name="T10" fmla="*/ 70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01170F35-32D8-4C85-A712-833E8B2F5E9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2230171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B5FE0F1-3712-49FE-B9D4-BD728036ED2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8065660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B8DB889-A088-403A-89FE-3BF27C8A22C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69251282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B1896D-EF20-4DDF-A652-250FF153116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90034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49CD096-E256-4E0A-B094-EE72175A0C8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26675546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FFB711AD-FC95-49B5-8D84-B3F11BB63A3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24258317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DC8C5293-0822-4A22-94BD-58FB063AA2A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3793975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7578495-9F7E-4245-8DA5-ED10CF52491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465831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5BB2E9-D6E5-4A0F-BE7E-671404A33C5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7791919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2FFF279-57C9-4720-A6A9-044823800F1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7453383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EABAAB4-DF67-4CC6-8432-9447DFB5E6E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9431578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6E9E104-057C-4AF5-9CDD-32A965BF45B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5792082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A828986-3F85-48B5-AC71-18B7923D1FC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3233879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9" name="Picture Placeholder 4"/>
          <p:cNvSpPr>
            <a:spLocks noGrp="1"/>
          </p:cNvSpPr>
          <p:nvPr>
            <p:ph type="pic" sz="quarter" idx="22"/>
          </p:nvPr>
        </p:nvSpPr>
        <p:spPr>
          <a:xfrm>
            <a:off x="11472333" y="3172945"/>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7" name="Text Placeholder 2"/>
          <p:cNvSpPr>
            <a:spLocks noGrp="1"/>
          </p:cNvSpPr>
          <p:nvPr>
            <p:ph type="body" sz="quarter" idx="16"/>
          </p:nvPr>
        </p:nvSpPr>
        <p:spPr>
          <a:xfrm>
            <a:off x="-15672"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p:nvPr>
        </p:nvSpPr>
        <p:spPr>
          <a:xfrm>
            <a:off x="0" y="59"/>
            <a:ext cx="11472333" cy="1164167"/>
          </a:xfrm>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48135332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Content Slide 5">
    <p:spTree>
      <p:nvGrpSpPr>
        <p:cNvPr id="1" name=""/>
        <p:cNvGrpSpPr/>
        <p:nvPr/>
      </p:nvGrpSpPr>
      <p:grpSpPr>
        <a:xfrm>
          <a:off x="0" y="0"/>
          <a:ext cx="0" cy="0"/>
          <a:chOff x="0" y="0"/>
          <a:chExt cx="0" cy="0"/>
        </a:xfrm>
      </p:grpSpPr>
      <p:pic>
        <p:nvPicPr>
          <p:cNvPr id="2" name="Picture 4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2687" y="233365"/>
            <a:ext cx="1272116"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7"/>
          <p:cNvPicPr>
            <a:picLocks noChangeAspect="1" noChangeArrowheads="1"/>
          </p:cNvPicPr>
          <p:nvPr userDrawn="1"/>
        </p:nvPicPr>
        <p:blipFill>
          <a:blip r:embed="rId3">
            <a:extLst>
              <a:ext uri="{28A0092B-C50C-407E-A947-70E740481C1C}">
                <a14:useLocalDpi xmlns:a14="http://schemas.microsoft.com/office/drawing/2010/main" val="0"/>
              </a:ext>
            </a:extLst>
          </a:blip>
          <a:srcRect t="49353" b="41592"/>
          <a:stretch>
            <a:fillRect/>
          </a:stretch>
        </p:blipFill>
        <p:spPr bwMode="auto">
          <a:xfrm>
            <a:off x="0" y="6624638"/>
            <a:ext cx="12192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40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EBE470AA-B8F0-46C5-ADF4-99687AEA1E4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4050363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67120598-9FB8-4C75-BE0E-49A061152ED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44907464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DFE7B99-3F74-4200-9723-42B84010778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6682961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CAB13F3-0F41-43B1-9F72-DF39EA87E36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0552696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98A34FD-706D-4BF8-BBA3-47E106DA291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528177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6174C0E-4D84-4F04-A2CF-13CD283BD57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090302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7B80E44F-2FCF-48F1-9988-E36F42CF063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575169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9F27BAE5-FDBE-471D-8DA4-E076F9FA065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4757764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685D26FD-71AC-4927-9240-C89D1EAF6AA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6599537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B07F3C-6715-4655-8275-4309F784CCB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0841257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A41673F-039D-41CB-A5D1-938F792D82F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106124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38C69386-DAEC-4965-B419-E4195484E7E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9915853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1AE90B6-CD23-44FA-AEF2-B08ADF7B3CA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3684158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D15E512-58E6-4D45-8717-BBB41CA6747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174692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2 Headers Content C">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1090651"/>
            <a:ext cx="11472333" cy="807059"/>
          </a:xfrm>
          <a:prstGeom prst="rect">
            <a:avLst/>
          </a:prstGeom>
          <a:noFill/>
        </p:spPr>
        <p:txBody>
          <a:bodyPr lIns="228600" rIns="228600" rtlCol="0">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lvl="0"/>
            <a:r>
              <a:rPr lang="en-US"/>
              <a:t>Edit Master text styles</a:t>
            </a:r>
          </a:p>
          <a:p>
            <a:pPr lvl="1"/>
            <a:r>
              <a:rPr lang="en-US"/>
              <a:t>Second level</a:t>
            </a:r>
          </a:p>
        </p:txBody>
      </p:sp>
      <p:sp>
        <p:nvSpPr>
          <p:cNvPr id="6" name="Text Placeholder 2"/>
          <p:cNvSpPr>
            <a:spLocks noGrp="1"/>
          </p:cNvSpPr>
          <p:nvPr>
            <p:ph type="body" sz="quarter" idx="16"/>
          </p:nvPr>
        </p:nvSpPr>
        <p:spPr>
          <a:xfrm>
            <a:off x="-15672" y="1897711"/>
            <a:ext cx="11488007" cy="187128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3"/>
          <p:cNvSpPr>
            <a:spLocks noGrp="1"/>
          </p:cNvSpPr>
          <p:nvPr>
            <p:ph type="title"/>
          </p:nvPr>
        </p:nvSpPr>
        <p:spPr>
          <a:xfrm>
            <a:off x="0" y="-1455"/>
            <a:ext cx="11472333" cy="1164167"/>
          </a:xfrm>
        </p:spPr>
        <p:txBody>
          <a:bodyPr>
            <a:noAutofit/>
          </a:bodyPr>
          <a:lstStyle>
            <a:lvl1pPr>
              <a:defRPr/>
            </a:lvl1pPr>
          </a:lstStyle>
          <a:p>
            <a:r>
              <a:rPr lang="en-US"/>
              <a:t>Click to edit Master title style</a:t>
            </a:r>
            <a:endParaRPr lang="en-US" dirty="0"/>
          </a:p>
        </p:txBody>
      </p:sp>
      <p:sp>
        <p:nvSpPr>
          <p:cNvPr id="10"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11" name="Picture Placeholder 4"/>
          <p:cNvSpPr>
            <a:spLocks noGrp="1"/>
          </p:cNvSpPr>
          <p:nvPr>
            <p:ph type="pic" sz="quarter" idx="22"/>
          </p:nvPr>
        </p:nvSpPr>
        <p:spPr>
          <a:xfrm>
            <a:off x="11472333" y="3172938"/>
            <a:ext cx="719667" cy="368511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Tree>
    <p:extLst>
      <p:ext uri="{BB962C8B-B14F-4D97-AF65-F5344CB8AC3E}">
        <p14:creationId xmlns:p14="http://schemas.microsoft.com/office/powerpoint/2010/main" val="267250543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11472333" y="1"/>
            <a:ext cx="719667" cy="3172884"/>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9" name="Picture Placeholder 4"/>
          <p:cNvSpPr>
            <a:spLocks noGrp="1"/>
          </p:cNvSpPr>
          <p:nvPr>
            <p:ph type="pic" sz="quarter" idx="22"/>
          </p:nvPr>
        </p:nvSpPr>
        <p:spPr>
          <a:xfrm>
            <a:off x="11472333" y="3172939"/>
            <a:ext cx="719667" cy="36851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pPr lvl="0"/>
            <a:r>
              <a:rPr lang="en-US" noProof="0"/>
              <a:t>Click icon to add picture</a:t>
            </a:r>
            <a:endParaRPr lang="en-US" noProof="0" dirty="0"/>
          </a:p>
        </p:txBody>
      </p:sp>
      <p:sp>
        <p:nvSpPr>
          <p:cNvPr id="7" name="Text Placeholder 2"/>
          <p:cNvSpPr>
            <a:spLocks noGrp="1"/>
          </p:cNvSpPr>
          <p:nvPr>
            <p:ph type="body" sz="quarter" idx="16"/>
          </p:nvPr>
        </p:nvSpPr>
        <p:spPr>
          <a:xfrm>
            <a:off x="-15672" y="1143260"/>
            <a:ext cx="11488007" cy="1728696"/>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p:nvPr>
        </p:nvSpPr>
        <p:spPr>
          <a:xfrm>
            <a:off x="0" y="53"/>
            <a:ext cx="11472333" cy="1164167"/>
          </a:xfrm>
        </p:spPr>
        <p:txBody>
          <a:bodyPr>
            <a:no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0081723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White Chart">
    <p:spTree>
      <p:nvGrpSpPr>
        <p:cNvPr id="1" name=""/>
        <p:cNvGrpSpPr/>
        <p:nvPr/>
      </p:nvGrpSpPr>
      <p:grpSpPr>
        <a:xfrm>
          <a:off x="0" y="0"/>
          <a:ext cx="0" cy="0"/>
          <a:chOff x="0" y="0"/>
          <a:chExt cx="0" cy="0"/>
        </a:xfrm>
      </p:grpSpPr>
      <p:pic>
        <p:nvPicPr>
          <p:cNvPr id="4" name="Picture 4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2036" y="6324653"/>
            <a:ext cx="183303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609600" y="381000"/>
            <a:ext cx="10972800" cy="707886"/>
          </a:xfrm>
          <a:prstGeom prst="rect">
            <a:avLst/>
          </a:prstGeom>
          <a:noFill/>
        </p:spPr>
        <p:txBody>
          <a:bodyPr rtlCol="0" anchor="t">
            <a:spAutoFit/>
          </a:bodyPr>
          <a:lstStyle>
            <a:lvl1pPr marL="0" algn="l" defTabSz="914400" rtl="0" eaLnBrk="1" latinLnBrk="0" hangingPunct="1">
              <a:defRPr lang="en-US" sz="4000" kern="1200" dirty="0" smtClean="0">
                <a:solidFill>
                  <a:srgbClr val="8B8376"/>
                </a:solidFill>
                <a:latin typeface="Century Gothic" pitchFamily="34" charset="0"/>
                <a:ea typeface="+mn-ea"/>
                <a:cs typeface="+mn-cs"/>
              </a:defRPr>
            </a:lvl1pPr>
          </a:lstStyle>
          <a:p>
            <a:r>
              <a:rPr lang="en-US"/>
              <a:t>Click to edit Master title style</a:t>
            </a:r>
            <a:endParaRPr lang="en-US" dirty="0"/>
          </a:p>
        </p:txBody>
      </p:sp>
      <p:sp>
        <p:nvSpPr>
          <p:cNvPr id="7" name="Chart Placeholder 12"/>
          <p:cNvSpPr>
            <a:spLocks noGrp="1"/>
          </p:cNvSpPr>
          <p:nvPr>
            <p:ph type="chart" sz="quarter" idx="13"/>
          </p:nvPr>
        </p:nvSpPr>
        <p:spPr>
          <a:xfrm>
            <a:off x="711200" y="1295400"/>
            <a:ext cx="10566400" cy="3810000"/>
          </a:xfrm>
        </p:spPr>
        <p:txBody>
          <a:bodyPr/>
          <a:lstStyle>
            <a:lvl1pPr>
              <a:defRPr>
                <a:solidFill>
                  <a:srgbClr val="8B8376"/>
                </a:solidFill>
                <a:latin typeface="Century Gothic" pitchFamily="34" charset="0"/>
              </a:defRPr>
            </a:lvl1pPr>
          </a:lstStyle>
          <a:p>
            <a:pPr lvl="0"/>
            <a:r>
              <a:rPr lang="en-US" noProof="0" dirty="0"/>
              <a:t>Click icon to add chart</a:t>
            </a:r>
          </a:p>
        </p:txBody>
      </p:sp>
      <p:sp>
        <p:nvSpPr>
          <p:cNvPr id="5" name="Date Placeholder 3"/>
          <p:cNvSpPr>
            <a:spLocks noGrp="1"/>
          </p:cNvSpPr>
          <p:nvPr>
            <p:ph type="dt" sz="half" idx="14"/>
          </p:nvPr>
        </p:nvSpPr>
        <p:spPr>
          <a:xfrm>
            <a:off x="4572000" y="6324653"/>
            <a:ext cx="1727200" cy="365125"/>
          </a:xfrm>
        </p:spPr>
        <p:txBody>
          <a:bodyPr rtlCol="0" anchor="t"/>
          <a:lstStyle>
            <a:lvl1pPr algn="ctr">
              <a:defRPr sz="1200">
                <a:solidFill>
                  <a:srgbClr val="FF9B26"/>
                </a:solidFill>
                <a:latin typeface="Century Gothic" pitchFamily="34" charset="0"/>
              </a:defRPr>
            </a:lvl1pPr>
          </a:lstStyle>
          <a:p>
            <a:pPr>
              <a:defRPr/>
            </a:pPr>
            <a:fld id="{EB569CEE-F370-4DDC-9B10-1422EBD126B0}" type="datetimeFigureOut">
              <a:rPr lang="en-US"/>
              <a:pPr>
                <a:defRPr/>
              </a:pPr>
              <a:t>1/8/2024</a:t>
            </a:fld>
            <a:endParaRPr lang="en-US" dirty="0"/>
          </a:p>
        </p:txBody>
      </p:sp>
      <p:sp>
        <p:nvSpPr>
          <p:cNvPr id="6" name="Footer Placeholder 4"/>
          <p:cNvSpPr>
            <a:spLocks noGrp="1"/>
          </p:cNvSpPr>
          <p:nvPr>
            <p:ph type="ftr" sz="quarter" idx="15"/>
          </p:nvPr>
        </p:nvSpPr>
        <p:spPr>
          <a:xfrm>
            <a:off x="711200" y="6324653"/>
            <a:ext cx="3860800" cy="365125"/>
          </a:xfrm>
        </p:spPr>
        <p:txBody>
          <a:bodyPr rtlCol="0" anchor="t"/>
          <a:lstStyle>
            <a:lvl1pPr algn="l">
              <a:defRPr sz="1200">
                <a:solidFill>
                  <a:srgbClr val="FF9B26"/>
                </a:solidFill>
                <a:latin typeface="Century Gothic" pitchFamily="34" charset="0"/>
              </a:defRPr>
            </a:lvl1pPr>
          </a:lstStyle>
          <a:p>
            <a:pPr>
              <a:defRPr/>
            </a:pPr>
            <a:endParaRPr lang="en-US"/>
          </a:p>
        </p:txBody>
      </p:sp>
      <p:sp>
        <p:nvSpPr>
          <p:cNvPr id="8" name="Slide Number Placeholder 5"/>
          <p:cNvSpPr>
            <a:spLocks noGrp="1"/>
          </p:cNvSpPr>
          <p:nvPr>
            <p:ph type="sldNum" sz="quarter" idx="16"/>
          </p:nvPr>
        </p:nvSpPr>
        <p:spPr>
          <a:xfrm>
            <a:off x="6299200" y="6324653"/>
            <a:ext cx="1727200" cy="365125"/>
          </a:xfrm>
        </p:spPr>
        <p:txBody>
          <a:bodyPr anchor="t"/>
          <a:lstStyle>
            <a:lvl1pPr algn="ctr">
              <a:defRPr smtClean="0">
                <a:solidFill>
                  <a:srgbClr val="FFFFFF"/>
                </a:solidFill>
                <a:latin typeface="Century Gothic" pitchFamily="34" charset="0"/>
              </a:defRPr>
            </a:lvl1pPr>
          </a:lstStyle>
          <a:p>
            <a:pPr>
              <a:defRPr/>
            </a:pPr>
            <a:fld id="{E13625BA-2FFA-4D7D-AD13-EA3017F1CDD7}" type="slidenum">
              <a:rPr lang="en-US" altLang="en-US"/>
              <a:pPr>
                <a:defRPr/>
              </a:pPr>
              <a:t>‹#›</a:t>
            </a:fld>
            <a:endParaRPr lang="en-US" altLang="en-US"/>
          </a:p>
        </p:txBody>
      </p:sp>
    </p:spTree>
    <p:extLst>
      <p:ext uri="{BB962C8B-B14F-4D97-AF65-F5344CB8AC3E}">
        <p14:creationId xmlns:p14="http://schemas.microsoft.com/office/powerpoint/2010/main" val="3260030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78"/>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7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Date Placeholder 3"/>
          <p:cNvSpPr>
            <a:spLocks noGrp="1"/>
          </p:cNvSpPr>
          <p:nvPr>
            <p:ph type="dt" sz="half" idx="10"/>
          </p:nvPr>
        </p:nvSpPr>
        <p:spPr/>
        <p:txBody>
          <a:bodyPr/>
          <a:lstStyle>
            <a:lvl1pPr>
              <a:defRPr/>
            </a:lvl1pPr>
          </a:lstStyle>
          <a:p>
            <a:pPr>
              <a:defRPr/>
            </a:pPr>
            <a:fld id="{2D3DC229-5E6D-4130-9397-5BA914188486}"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10"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smtClean="0"/>
            </a:lvl1pPr>
          </a:lstStyle>
          <a:p>
            <a:pPr>
              <a:defRPr/>
            </a:pPr>
            <a:fld id="{5FC9ECF7-D1F9-46A4-B53A-12037CC7DBB1}" type="slidenum">
              <a:rPr lang="en-US" altLang="en-US"/>
              <a:pPr>
                <a:defRPr/>
              </a:pPr>
              <a:t>‹#›</a:t>
            </a:fld>
            <a:endParaRPr lang="en-US" altLang="en-US"/>
          </a:p>
        </p:txBody>
      </p:sp>
    </p:spTree>
    <p:extLst>
      <p:ext uri="{BB962C8B-B14F-4D97-AF65-F5344CB8AC3E}">
        <p14:creationId xmlns:p14="http://schemas.microsoft.com/office/powerpoint/2010/main" val="169786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8E69631-4B17-469A-9E62-174EC5E0C467}"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A91B362F-2C78-4A43-899E-F623BF82A922}" type="slidenum">
              <a:rPr lang="en-US" altLang="en-US"/>
              <a:pPr>
                <a:defRPr/>
              </a:pPr>
              <a:t>‹#›</a:t>
            </a:fld>
            <a:endParaRPr lang="en-US" altLang="en-US"/>
          </a:p>
        </p:txBody>
      </p:sp>
    </p:spTree>
    <p:extLst>
      <p:ext uri="{BB962C8B-B14F-4D97-AF65-F5344CB8AC3E}">
        <p14:creationId xmlns:p14="http://schemas.microsoft.com/office/powerpoint/2010/main" val="23643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391D05-7CCA-40F5-AD5F-D4024D19DA75}"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F9C055-7159-4709-8C81-2C75E335D92F}" type="slidenum">
              <a:rPr lang="en-US" altLang="en-US"/>
              <a:pPr>
                <a:defRPr/>
              </a:pPr>
              <a:t>‹#›</a:t>
            </a:fld>
            <a:endParaRPr lang="en-US" altLang="en-US"/>
          </a:p>
        </p:txBody>
      </p:sp>
    </p:spTree>
    <p:extLst>
      <p:ext uri="{BB962C8B-B14F-4D97-AF65-F5344CB8AC3E}">
        <p14:creationId xmlns:p14="http://schemas.microsoft.com/office/powerpoint/2010/main" val="1746784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961A38A-6BAC-4F58-8168-45983ECDC7FB}"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7E37C7-D1CB-48AA-A786-A36B8E36D3EE}" type="slidenum">
              <a:rPr lang="en-US" altLang="en-US"/>
              <a:pPr>
                <a:defRPr/>
              </a:pPr>
              <a:t>‹#›</a:t>
            </a:fld>
            <a:endParaRPr lang="en-US" altLang="en-US"/>
          </a:p>
        </p:txBody>
      </p:sp>
    </p:spTree>
    <p:extLst>
      <p:ext uri="{BB962C8B-B14F-4D97-AF65-F5344CB8AC3E}">
        <p14:creationId xmlns:p14="http://schemas.microsoft.com/office/powerpoint/2010/main" val="14393043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CD44C8-B950-4F41-9749-AB146F218FBA}"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2B7E8B9-16E9-49D2-B2C1-614390C71A18}" type="slidenum">
              <a:rPr lang="en-US" altLang="en-US"/>
              <a:pPr>
                <a:defRPr/>
              </a:pPr>
              <a:t>‹#›</a:t>
            </a:fld>
            <a:endParaRPr lang="en-US" altLang="en-US"/>
          </a:p>
        </p:txBody>
      </p:sp>
    </p:spTree>
    <p:extLst>
      <p:ext uri="{BB962C8B-B14F-4D97-AF65-F5344CB8AC3E}">
        <p14:creationId xmlns:p14="http://schemas.microsoft.com/office/powerpoint/2010/main" val="238703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27FEDB0-EA03-4A48-97F6-18E28000BB0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27183885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D1471B-7403-443B-A466-9F400DC207BD}"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105E56E-19CB-419D-A815-7D0918A309E4}" type="slidenum">
              <a:rPr lang="en-US" altLang="en-US"/>
              <a:pPr>
                <a:defRPr/>
              </a:pPr>
              <a:t>‹#›</a:t>
            </a:fld>
            <a:endParaRPr lang="en-US" altLang="en-US"/>
          </a:p>
        </p:txBody>
      </p:sp>
    </p:spTree>
    <p:extLst>
      <p:ext uri="{BB962C8B-B14F-4D97-AF65-F5344CB8AC3E}">
        <p14:creationId xmlns:p14="http://schemas.microsoft.com/office/powerpoint/2010/main" val="1297273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BEDAE48E-9216-45F1-A7BE-C8D6C38F4528}"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56A3A9FE-695E-43FA-ADE7-3D23435CE194}" type="slidenum">
              <a:rPr lang="en-US" altLang="en-US"/>
              <a:pPr>
                <a:defRPr/>
              </a:pPr>
              <a:t>‹#›</a:t>
            </a:fld>
            <a:endParaRPr lang="en-US" altLang="en-US"/>
          </a:p>
        </p:txBody>
      </p:sp>
    </p:spTree>
    <p:extLst>
      <p:ext uri="{BB962C8B-B14F-4D97-AF65-F5344CB8AC3E}">
        <p14:creationId xmlns:p14="http://schemas.microsoft.com/office/powerpoint/2010/main" val="38433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D0AF1CA-7D9E-4A22-B2E5-00191FB2DF90}"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1D17E3-ABE5-4592-9874-33EB8F89AD42}" type="slidenum">
              <a:rPr lang="en-US" altLang="en-US"/>
              <a:pPr>
                <a:defRPr/>
              </a:pPr>
              <a:t>‹#›</a:t>
            </a:fld>
            <a:endParaRPr lang="en-US" altLang="en-US"/>
          </a:p>
        </p:txBody>
      </p:sp>
    </p:spTree>
    <p:extLst>
      <p:ext uri="{BB962C8B-B14F-4D97-AF65-F5344CB8AC3E}">
        <p14:creationId xmlns:p14="http://schemas.microsoft.com/office/powerpoint/2010/main" val="2453926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2389753" y="4800600"/>
            <a:ext cx="7334249"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b="1" dirty="0">
              <a:solidFill>
                <a:prstClr val="white"/>
              </a:solidFill>
              <a:latin typeface="Georgia" pitchFamily="18" charset="0"/>
            </a:endParaRP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3E1C0112-C6B4-46DC-93B7-40B2825ACD6D}"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F50ECDBC-11E7-4B32-A493-3308A8FBE223}" type="slidenum">
              <a:rPr lang="en-US" altLang="en-US"/>
              <a:pPr>
                <a:defRPr/>
              </a:pPr>
              <a:t>‹#›</a:t>
            </a:fld>
            <a:endParaRPr lang="en-US" altLang="en-US"/>
          </a:p>
        </p:txBody>
      </p:sp>
    </p:spTree>
    <p:extLst>
      <p:ext uri="{BB962C8B-B14F-4D97-AF65-F5344CB8AC3E}">
        <p14:creationId xmlns:p14="http://schemas.microsoft.com/office/powerpoint/2010/main" val="23779975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E2D01A-6114-4BB6-A91E-EF7E79BAE9F3}"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8E096E-877A-4920-9EF6-7C29CBDAF3EF}" type="slidenum">
              <a:rPr lang="en-US" altLang="en-US"/>
              <a:pPr>
                <a:defRPr/>
              </a:pPr>
              <a:t>‹#›</a:t>
            </a:fld>
            <a:endParaRPr lang="en-US" altLang="en-US"/>
          </a:p>
        </p:txBody>
      </p:sp>
    </p:spTree>
    <p:extLst>
      <p:ext uri="{BB962C8B-B14F-4D97-AF65-F5344CB8AC3E}">
        <p14:creationId xmlns:p14="http://schemas.microsoft.com/office/powerpoint/2010/main" val="5286335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EDDAEFC-EF33-47BB-87A6-2B37EEA32FDC}"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901B8E-9575-49A1-B7CE-D0F213AB5043}" type="slidenum">
              <a:rPr lang="en-US" altLang="en-US"/>
              <a:pPr>
                <a:defRPr/>
              </a:pPr>
              <a:t>‹#›</a:t>
            </a:fld>
            <a:endParaRPr lang="en-US" altLang="en-US"/>
          </a:p>
        </p:txBody>
      </p:sp>
    </p:spTree>
    <p:extLst>
      <p:ext uri="{BB962C8B-B14F-4D97-AF65-F5344CB8AC3E}">
        <p14:creationId xmlns:p14="http://schemas.microsoft.com/office/powerpoint/2010/main" val="1866862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20" y="20638"/>
            <a:ext cx="466513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71484" y="20638"/>
            <a:ext cx="7499349"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17" y="2817813"/>
            <a:ext cx="10225616"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17152" y="2819400"/>
            <a:ext cx="194733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517" y="5089578"/>
            <a:ext cx="12130616"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1673417" y="2470150"/>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dirty="0">
              <a:solidFill>
                <a:srgbClr val="F47F28"/>
              </a:solidFill>
            </a:endParaRPr>
          </a:p>
        </p:txBody>
      </p:sp>
      <p:sp>
        <p:nvSpPr>
          <p:cNvPr id="15" name="Text Placeholder 15"/>
          <p:cNvSpPr>
            <a:spLocks noGrp="1"/>
          </p:cNvSpPr>
          <p:nvPr>
            <p:ph type="body" sz="quarter" idx="14"/>
          </p:nvPr>
        </p:nvSpPr>
        <p:spPr>
          <a:xfrm>
            <a:off x="4775200" y="1295400"/>
            <a:ext cx="68072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a:t>Click to edit Master text styles</a:t>
            </a:r>
          </a:p>
        </p:txBody>
      </p:sp>
      <p:sp>
        <p:nvSpPr>
          <p:cNvPr id="2" name="Title 1"/>
          <p:cNvSpPr>
            <a:spLocks noGrp="1"/>
          </p:cNvSpPr>
          <p:nvPr>
            <p:ph type="title"/>
          </p:nvPr>
        </p:nvSpPr>
        <p:spPr>
          <a:xfrm>
            <a:off x="141792" y="4114800"/>
            <a:ext cx="9753600" cy="914400"/>
          </a:xfrm>
        </p:spPr>
        <p:txBody>
          <a:bodyPr anchor="b">
            <a:normAutofit/>
          </a:bodyPr>
          <a:lstStyle>
            <a:lvl1pPr marL="0" indent="0">
              <a:defRPr lang="en-US" sz="3600" b="1" kern="1200" baseline="0">
                <a:solidFill>
                  <a:schemeClr val="bg1"/>
                </a:solidFill>
                <a:latin typeface="Arial" pitchFamily="34" charset="0"/>
                <a:ea typeface="+mn-ea"/>
                <a:cs typeface="Arial" pitchFamily="34" charset="0"/>
              </a:defRPr>
            </a:lvl1pPr>
          </a:lstStyle>
          <a:p>
            <a:pPr lvl="0"/>
            <a:r>
              <a:rPr lang="en-US"/>
              <a:t>Click to edit Master title style</a:t>
            </a:r>
            <a:endParaRPr lang="en-US" dirty="0"/>
          </a:p>
        </p:txBody>
      </p:sp>
      <p:sp>
        <p:nvSpPr>
          <p:cNvPr id="10" name="Date Placeholder 3"/>
          <p:cNvSpPr>
            <a:spLocks noGrp="1"/>
          </p:cNvSpPr>
          <p:nvPr>
            <p:ph type="dt" sz="half" idx="15"/>
          </p:nvPr>
        </p:nvSpPr>
        <p:spPr/>
        <p:txBody>
          <a:bodyPr/>
          <a:lstStyle>
            <a:lvl1pPr>
              <a:defRPr>
                <a:solidFill>
                  <a:schemeClr val="bg1"/>
                </a:solidFill>
              </a:defRPr>
            </a:lvl1pPr>
          </a:lstStyle>
          <a:p>
            <a:pPr>
              <a:defRPr/>
            </a:pPr>
            <a:fld id="{C67F3DDA-D6CC-47E6-AC6B-954E45EBD919}" type="datetimeFigureOut">
              <a:rPr lang="en-US">
                <a:solidFill>
                  <a:prstClr val="white"/>
                </a:solidFill>
              </a:rPr>
              <a:pPr>
                <a:defRPr/>
              </a:pPr>
              <a:t>1/8/2024</a:t>
            </a:fld>
            <a:endParaRPr lang="en-US" dirty="0">
              <a:solidFill>
                <a:prstClr val="white"/>
              </a:solidFill>
            </a:endParaRPr>
          </a:p>
        </p:txBody>
      </p:sp>
      <p:sp>
        <p:nvSpPr>
          <p:cNvPr id="11" name="Footer Placeholder 4"/>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2" name="Slide Number Placeholder 5"/>
          <p:cNvSpPr>
            <a:spLocks noGrp="1"/>
          </p:cNvSpPr>
          <p:nvPr>
            <p:ph type="sldNum" sz="quarter" idx="17"/>
          </p:nvPr>
        </p:nvSpPr>
        <p:spPr/>
        <p:txBody>
          <a:bodyPr/>
          <a:lstStyle>
            <a:lvl1pPr>
              <a:defRPr smtClean="0">
                <a:solidFill>
                  <a:schemeClr val="bg1"/>
                </a:solidFill>
              </a:defRPr>
            </a:lvl1pPr>
          </a:lstStyle>
          <a:p>
            <a:pPr>
              <a:defRPr/>
            </a:pPr>
            <a:fld id="{291742BD-FC9E-41CE-9CB8-CE63761C4BA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49080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Emphas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09600" y="1600206"/>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chemeClr val="tx1">
                    <a:lumMod val="85000"/>
                    <a:lumOff val="15000"/>
                  </a:schemeClr>
                </a:solidFill>
              </a:defRPr>
            </a:lvl1pPr>
          </a:lstStyle>
          <a:p>
            <a:pPr>
              <a:defRPr/>
            </a:pPr>
            <a:fld id="{23560AF3-A396-4571-9578-0E8CF2390634}" type="datetimeFigureOut">
              <a:rPr lang="en-US">
                <a:solidFill>
                  <a:prstClr val="black">
                    <a:lumMod val="85000"/>
                    <a:lumOff val="15000"/>
                  </a:prstClr>
                </a:solidFill>
              </a:rPr>
              <a:pPr>
                <a:defRPr/>
              </a:pPr>
              <a:t>1/8/2024</a:t>
            </a:fld>
            <a:endParaRPr lang="en-US" dirty="0">
              <a:solidFill>
                <a:prstClr val="black">
                  <a:lumMod val="85000"/>
                  <a:lumOff val="15000"/>
                </a:prstClr>
              </a:solidFill>
            </a:endParaRPr>
          </a:p>
        </p:txBody>
      </p:sp>
      <p:sp>
        <p:nvSpPr>
          <p:cNvPr id="5" name="Footer Placeholder 3"/>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solidFill>
                <a:prstClr val="black">
                  <a:lumMod val="85000"/>
                  <a:lumOff val="15000"/>
                </a:prstClr>
              </a:solidFill>
            </a:endParaRPr>
          </a:p>
        </p:txBody>
      </p:sp>
      <p:sp>
        <p:nvSpPr>
          <p:cNvPr id="7" name="Slide Number Placeholder 4"/>
          <p:cNvSpPr>
            <a:spLocks noGrp="1"/>
          </p:cNvSpPr>
          <p:nvPr>
            <p:ph type="sldNum" sz="quarter" idx="12"/>
          </p:nvPr>
        </p:nvSpPr>
        <p:spPr/>
        <p:txBody>
          <a:bodyPr/>
          <a:lstStyle>
            <a:lvl1pPr>
              <a:defRPr smtClean="0">
                <a:solidFill>
                  <a:srgbClr val="262626"/>
                </a:solidFill>
              </a:defRPr>
            </a:lvl1pPr>
          </a:lstStyle>
          <a:p>
            <a:pPr>
              <a:defRPr/>
            </a:pPr>
            <a:fld id="{E95D7488-D11F-421F-AE88-D5D49BC153D8}" type="slidenum">
              <a:rPr lang="en-US" altLang="en-US"/>
              <a:pPr>
                <a:defRPr/>
              </a:pPr>
              <a:t>‹#›</a:t>
            </a:fld>
            <a:endParaRPr lang="en-US" altLang="en-US"/>
          </a:p>
        </p:txBody>
      </p:sp>
    </p:spTree>
    <p:extLst>
      <p:ext uri="{BB962C8B-B14F-4D97-AF65-F5344CB8AC3E}">
        <p14:creationId xmlns:p14="http://schemas.microsoft.com/office/powerpoint/2010/main" val="4260739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Emphasis">
    <p:spTree>
      <p:nvGrpSpPr>
        <p:cNvPr id="1" name=""/>
        <p:cNvGrpSpPr/>
        <p:nvPr/>
      </p:nvGrpSpPr>
      <p:grpSpPr>
        <a:xfrm>
          <a:off x="0" y="0"/>
          <a:ext cx="0" cy="0"/>
          <a:chOff x="0" y="0"/>
          <a:chExt cx="0" cy="0"/>
        </a:xfrm>
      </p:grpSpPr>
      <p:sp>
        <p:nvSpPr>
          <p:cNvPr id="6" name="Title 1"/>
          <p:cNvSpPr>
            <a:spLocks noGrp="1"/>
          </p:cNvSpPr>
          <p:nvPr>
            <p:ph type="title"/>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a:t>Click to edit Master title style</a:t>
            </a:r>
            <a:endParaRPr lang="en-US" dirty="0"/>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1"/>
          <p:cNvSpPr>
            <a:spLocks noGrp="1"/>
          </p:cNvSpPr>
          <p:nvPr>
            <p:ph type="dt" sz="half" idx="10"/>
          </p:nvPr>
        </p:nvSpPr>
        <p:spPr/>
        <p:txBody>
          <a:bodyPr/>
          <a:lstStyle>
            <a:lvl1pPr>
              <a:defRPr/>
            </a:lvl1pPr>
          </a:lstStyle>
          <a:p>
            <a:pPr>
              <a:defRPr/>
            </a:pPr>
            <a:fld id="{AB5EEC77-4EDF-4966-B3AD-417B23058EF7}"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3"/>
          <p:cNvSpPr>
            <a:spLocks noGrp="1"/>
          </p:cNvSpPr>
          <p:nvPr>
            <p:ph type="sldNum" sz="quarter" idx="12"/>
          </p:nvPr>
        </p:nvSpPr>
        <p:spPr/>
        <p:txBody>
          <a:bodyPr/>
          <a:lstStyle>
            <a:lvl1pPr>
              <a:defRPr smtClean="0"/>
            </a:lvl1pPr>
          </a:lstStyle>
          <a:p>
            <a:pPr>
              <a:defRPr/>
            </a:pPr>
            <a:fld id="{8A819250-695D-481A-A2D4-D3F6AECCE237}" type="slidenum">
              <a:rPr lang="en-US" altLang="en-US"/>
              <a:pPr>
                <a:defRPr/>
              </a:pPr>
              <a:t>‹#›</a:t>
            </a:fld>
            <a:endParaRPr lang="en-US" altLang="en-US"/>
          </a:p>
        </p:txBody>
      </p:sp>
    </p:spTree>
    <p:extLst>
      <p:ext uri="{BB962C8B-B14F-4D97-AF65-F5344CB8AC3E}">
        <p14:creationId xmlns:p14="http://schemas.microsoft.com/office/powerpoint/2010/main" val="2994164263"/>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with Text ">
    <p:spTree>
      <p:nvGrpSpPr>
        <p:cNvPr id="1" name=""/>
        <p:cNvGrpSpPr/>
        <p:nvPr/>
      </p:nvGrpSpPr>
      <p:grpSpPr>
        <a:xfrm>
          <a:off x="0" y="0"/>
          <a:ext cx="0" cy="0"/>
          <a:chOff x="0" y="0"/>
          <a:chExt cx="0" cy="0"/>
        </a:xfrm>
      </p:grpSpPr>
      <p:sp>
        <p:nvSpPr>
          <p:cNvPr id="4" name="Rectangle 3"/>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dirty="0">
              <a:solidFill>
                <a:prstClr val="white"/>
              </a:solidFill>
            </a:endParaRPr>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a:t>Click to edit Master text styles</a:t>
            </a:r>
          </a:p>
        </p:txBody>
      </p:sp>
      <p:sp>
        <p:nvSpPr>
          <p:cNvPr id="5" name="Date Placeholder 2"/>
          <p:cNvSpPr>
            <a:spLocks noGrp="1"/>
          </p:cNvSpPr>
          <p:nvPr>
            <p:ph type="dt" sz="half" idx="15"/>
          </p:nvPr>
        </p:nvSpPr>
        <p:spPr/>
        <p:txBody>
          <a:bodyPr/>
          <a:lstStyle>
            <a:lvl1pPr>
              <a:defRPr>
                <a:solidFill>
                  <a:schemeClr val="bg1"/>
                </a:solidFill>
              </a:defRPr>
            </a:lvl1pPr>
          </a:lstStyle>
          <a:p>
            <a:pPr>
              <a:defRPr/>
            </a:pPr>
            <a:fld id="{B4F80765-61D4-41EB-8163-93514C21AA49}" type="datetimeFigureOut">
              <a:rPr lang="en-US">
                <a:solidFill>
                  <a:prstClr val="white"/>
                </a:solidFill>
              </a:rPr>
              <a:pPr>
                <a:defRPr/>
              </a:pPr>
              <a:t>1/8/2024</a:t>
            </a:fld>
            <a:endParaRPr lang="en-US" dirty="0">
              <a:solidFill>
                <a:prstClr val="white"/>
              </a:solidFill>
            </a:endParaRPr>
          </a:p>
        </p:txBody>
      </p:sp>
      <p:sp>
        <p:nvSpPr>
          <p:cNvPr id="6"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7" name="Slide Number Placeholder 4"/>
          <p:cNvSpPr>
            <a:spLocks noGrp="1"/>
          </p:cNvSpPr>
          <p:nvPr>
            <p:ph type="sldNum" sz="quarter" idx="17"/>
          </p:nvPr>
        </p:nvSpPr>
        <p:spPr/>
        <p:txBody>
          <a:bodyPr/>
          <a:lstStyle>
            <a:lvl1pPr>
              <a:defRPr smtClean="0">
                <a:solidFill>
                  <a:schemeClr val="bg1"/>
                </a:solidFill>
              </a:defRPr>
            </a:lvl1pPr>
          </a:lstStyle>
          <a:p>
            <a:pPr>
              <a:defRPr/>
            </a:pPr>
            <a:fld id="{C283C75D-5C21-4899-82BC-FDE2D7657181}"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998217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C43A658-9F48-45C6-8351-1D2DD09AE7F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1256467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5" name="Rectangle 4"/>
          <p:cNvSpPr/>
          <p:nvPr userDrawn="1"/>
        </p:nvSpPr>
        <p:spPr>
          <a:xfrm>
            <a:off x="793786" y="4800600"/>
            <a:ext cx="6498167"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4000" b="1" dirty="0">
              <a:solidFill>
                <a:prstClr val="white"/>
              </a:solidFill>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rtlCol="0">
            <a:normAutofit/>
          </a:bodyPr>
          <a:lstStyle>
            <a:lvl1pPr>
              <a:buNone/>
              <a:defRPr/>
            </a:lvl1pPr>
          </a:lstStyle>
          <a:p>
            <a:pPr lvl="0"/>
            <a:r>
              <a:rPr lang="en-US" noProof="0"/>
              <a:t>Click icon to add media</a:t>
            </a:r>
            <a:endParaRPr lang="en-US" noProof="0" dirty="0"/>
          </a:p>
        </p:txBody>
      </p:sp>
      <p:sp>
        <p:nvSpPr>
          <p:cNvPr id="11" name="Text Placeholder 10"/>
          <p:cNvSpPr>
            <a:spLocks noGrp="1"/>
          </p:cNvSpPr>
          <p:nvPr>
            <p:ph type="body" sz="quarter" idx="14"/>
          </p:nvPr>
        </p:nvSpPr>
        <p:spPr>
          <a:xfrm>
            <a:off x="7702484" y="838253"/>
            <a:ext cx="3759200" cy="4636911"/>
          </a:xfrm>
        </p:spPr>
        <p:txBody>
          <a:bodyPr>
            <a:normAutofit/>
          </a:bodyPr>
          <a:lstStyle>
            <a:lvl1pPr marL="0" indent="0" algn="l">
              <a:buNone/>
              <a:defRPr sz="2400">
                <a:solidFill>
                  <a:schemeClr val="bg1"/>
                </a:solidFill>
              </a:defRPr>
            </a:lvl1pPr>
          </a:lstStyle>
          <a:p>
            <a:pPr lvl="0"/>
            <a:r>
              <a:rPr lang="en-US"/>
              <a:t>Click to edit Master text styles</a:t>
            </a:r>
          </a:p>
        </p:txBody>
      </p:sp>
      <p:sp>
        <p:nvSpPr>
          <p:cNvPr id="6" name="Date Placeholder 2"/>
          <p:cNvSpPr>
            <a:spLocks noGrp="1"/>
          </p:cNvSpPr>
          <p:nvPr>
            <p:ph type="dt" sz="half" idx="15"/>
          </p:nvPr>
        </p:nvSpPr>
        <p:spPr/>
        <p:txBody>
          <a:bodyPr/>
          <a:lstStyle>
            <a:lvl1pPr>
              <a:defRPr>
                <a:solidFill>
                  <a:schemeClr val="bg1"/>
                </a:solidFill>
              </a:defRPr>
            </a:lvl1pPr>
          </a:lstStyle>
          <a:p>
            <a:pPr>
              <a:defRPr/>
            </a:pPr>
            <a:fld id="{F388D942-DBD2-4CF8-A727-D62FB0487AD4}" type="datetimeFigureOut">
              <a:rPr lang="en-US">
                <a:solidFill>
                  <a:prstClr val="white"/>
                </a:solidFill>
              </a:rPr>
              <a:pPr>
                <a:defRPr/>
              </a:pPr>
              <a:t>1/8/2024</a:t>
            </a:fld>
            <a:endParaRPr lang="en-US" dirty="0">
              <a:solidFill>
                <a:prstClr val="white"/>
              </a:solidFill>
            </a:endParaRPr>
          </a:p>
        </p:txBody>
      </p:sp>
      <p:sp>
        <p:nvSpPr>
          <p:cNvPr id="8" name="Footer Placeholder 3"/>
          <p:cNvSpPr>
            <a:spLocks noGrp="1"/>
          </p:cNvSpPr>
          <p:nvPr>
            <p:ph type="ftr" sz="quarter" idx="16"/>
          </p:nvPr>
        </p:nvSpPr>
        <p:spPr/>
        <p:txBody>
          <a:bodyPr/>
          <a:lstStyle>
            <a:lvl1pPr>
              <a:defRPr>
                <a:solidFill>
                  <a:schemeClr val="bg1"/>
                </a:solidFill>
              </a:defRPr>
            </a:lvl1pPr>
          </a:lstStyle>
          <a:p>
            <a:pPr>
              <a:defRPr/>
            </a:pPr>
            <a:endParaRPr lang="en-US">
              <a:solidFill>
                <a:prstClr val="white"/>
              </a:solidFill>
            </a:endParaRPr>
          </a:p>
        </p:txBody>
      </p:sp>
      <p:sp>
        <p:nvSpPr>
          <p:cNvPr id="10" name="Slide Number Placeholder 4"/>
          <p:cNvSpPr>
            <a:spLocks noGrp="1"/>
          </p:cNvSpPr>
          <p:nvPr>
            <p:ph type="sldNum" sz="quarter" idx="17"/>
          </p:nvPr>
        </p:nvSpPr>
        <p:spPr/>
        <p:txBody>
          <a:bodyPr/>
          <a:lstStyle>
            <a:lvl1pPr>
              <a:defRPr smtClean="0">
                <a:solidFill>
                  <a:schemeClr val="bg1"/>
                </a:solidFill>
              </a:defRPr>
            </a:lvl1pPr>
          </a:lstStyle>
          <a:p>
            <a:pPr>
              <a:defRPr/>
            </a:pPr>
            <a:fld id="{03A3C8C3-4ADC-4E78-9BF4-A12BDF25059F}"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538546880"/>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D62D4D6-CA8F-48D6-9AE4-3C49E096B33E}"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11364-5F12-4847-8914-567AF1EF2F94}" type="slidenum">
              <a:rPr lang="en-US" altLang="en-US"/>
              <a:pPr>
                <a:defRPr/>
              </a:pPr>
              <a:t>‹#›</a:t>
            </a:fld>
            <a:endParaRPr lang="en-US" altLang="en-US"/>
          </a:p>
        </p:txBody>
      </p:sp>
    </p:spTree>
    <p:extLst>
      <p:ext uri="{BB962C8B-B14F-4D97-AF65-F5344CB8AC3E}">
        <p14:creationId xmlns:p14="http://schemas.microsoft.com/office/powerpoint/2010/main" val="3609582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9298D825-4FF8-4492-9A28-F9A968A09A06}" type="datetimeFigureOut">
              <a:rPr lang="en-US">
                <a:solidFill>
                  <a:prstClr val="black">
                    <a:tint val="75000"/>
                  </a:prstClr>
                </a:solidFill>
              </a:rPr>
              <a:pPr>
                <a:defRPr/>
              </a:pPr>
              <a:t>1/8/2024</a:t>
            </a:fld>
            <a:endParaRPr lang="en-US" dirty="0">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0B39E4AF-92B8-4888-BEFC-3B70B23C9078}" type="slidenum">
              <a:rPr lang="en-US" altLang="en-US"/>
              <a:pPr>
                <a:defRPr/>
              </a:pPr>
              <a:t>‹#›</a:t>
            </a:fld>
            <a:endParaRPr lang="en-US" altLang="en-US"/>
          </a:p>
        </p:txBody>
      </p:sp>
    </p:spTree>
    <p:extLst>
      <p:ext uri="{BB962C8B-B14F-4D97-AF65-F5344CB8AC3E}">
        <p14:creationId xmlns:p14="http://schemas.microsoft.com/office/powerpoint/2010/main" val="33326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3"/>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9498"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1949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F3A91B75-54F3-4CA3-8E0B-2C746AE6E9B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438054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B95BDB9-6CC0-47AB-A0AE-24B0F1A2CE8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94352224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76C509-6F32-472A-AD16-2D184FCAA51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4939979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6670169-CD92-48A7-9490-A282FBDEF3D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4543114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3DDB18F2-4DC8-47C5-8990-B7055BC3AFE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6326520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D0DB406B-826A-4A53-8CEF-B6E36B0ED42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9148909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5B9468D0-6D60-4017-8674-F4AF2E75961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8802929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image" Target="../media/image3.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2.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2.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1.png"/><Relationship Id="rId2" Type="http://schemas.openxmlformats.org/officeDocument/2006/relationships/slideLayout" Target="../slideLayouts/slideLayout61.xml"/><Relationship Id="rId16"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3.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6.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7.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3.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2.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3.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2.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35" name="Freeform 6"/>
            <p:cNvSpPr>
              <a:spLocks/>
            </p:cNvSpPr>
            <p:nvPr/>
          </p:nvSpPr>
          <p:spPr bwMode="hidden">
            <a:xfrm>
              <a:off x="4038" y="3577"/>
              <a:ext cx="1720" cy="65"/>
            </a:xfrm>
            <a:custGeom>
              <a:avLst/>
              <a:gdLst>
                <a:gd name="T0" fmla="*/ 1682 w 1722"/>
                <a:gd name="T1" fmla="*/ 46 h 66"/>
                <a:gd name="T2" fmla="*/ 1682 w 1722"/>
                <a:gd name="T3" fmla="*/ 40 h 66"/>
                <a:gd name="T4" fmla="*/ 0 w 1722"/>
                <a:gd name="T5" fmla="*/ 0 h 66"/>
                <a:gd name="T6" fmla="*/ 0 w 1722"/>
                <a:gd name="T7" fmla="*/ 33 h 66"/>
                <a:gd name="T8" fmla="*/ 1682 w 1722"/>
                <a:gd name="T9" fmla="*/ 46 h 66"/>
                <a:gd name="T10" fmla="*/ 1682 w 1722"/>
                <a:gd name="T11" fmla="*/ 4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37" name="Freeform 8"/>
            <p:cNvSpPr>
              <a:spLocks/>
            </p:cNvSpPr>
            <p:nvPr/>
          </p:nvSpPr>
          <p:spPr bwMode="hidden">
            <a:xfrm>
              <a:off x="4784" y="3702"/>
              <a:ext cx="974" cy="101"/>
            </a:xfrm>
            <a:custGeom>
              <a:avLst/>
              <a:gdLst>
                <a:gd name="T0" fmla="*/ 955 w 975"/>
                <a:gd name="T1" fmla="*/ 48 h 101"/>
                <a:gd name="T2" fmla="*/ 955 w 975"/>
                <a:gd name="T3" fmla="*/ 0 h 101"/>
                <a:gd name="T4" fmla="*/ 0 w 975"/>
                <a:gd name="T5" fmla="*/ 24 h 101"/>
                <a:gd name="T6" fmla="*/ 0 w 975"/>
                <a:gd name="T7" fmla="*/ 101 h 101"/>
                <a:gd name="T8" fmla="*/ 955 w 975"/>
                <a:gd name="T9" fmla="*/ 48 h 101"/>
                <a:gd name="T10" fmla="*/ 95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038" name="Freeform 9"/>
            <p:cNvSpPr>
              <a:spLocks/>
            </p:cNvSpPr>
            <p:nvPr/>
          </p:nvSpPr>
          <p:spPr bwMode="hidden">
            <a:xfrm>
              <a:off x="3619" y="3815"/>
              <a:ext cx="2139" cy="198"/>
            </a:xfrm>
            <a:custGeom>
              <a:avLst/>
              <a:gdLst>
                <a:gd name="T0" fmla="*/ 2101 w 2141"/>
                <a:gd name="T1" fmla="*/ 0 h 198"/>
                <a:gd name="T2" fmla="*/ 0 w 2141"/>
                <a:gd name="T3" fmla="*/ 156 h 198"/>
                <a:gd name="T4" fmla="*/ 0 w 2141"/>
                <a:gd name="T5" fmla="*/ 198 h 198"/>
                <a:gd name="T6" fmla="*/ 2101 w 2141"/>
                <a:gd name="T7" fmla="*/ 0 h 198"/>
                <a:gd name="T8" fmla="*/ 210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0" name="Freeform 11"/>
            <p:cNvSpPr>
              <a:spLocks/>
            </p:cNvSpPr>
            <p:nvPr/>
          </p:nvSpPr>
          <p:spPr bwMode="hidden">
            <a:xfrm>
              <a:off x="2097" y="4043"/>
              <a:ext cx="2514" cy="276"/>
            </a:xfrm>
            <a:custGeom>
              <a:avLst/>
              <a:gdLst>
                <a:gd name="T0" fmla="*/ 2122 w 2517"/>
                <a:gd name="T1" fmla="*/ 276 h 276"/>
                <a:gd name="T2" fmla="*/ 2457 w 2517"/>
                <a:gd name="T3" fmla="*/ 204 h 276"/>
                <a:gd name="T4" fmla="*/ 2200 w 2517"/>
                <a:gd name="T5" fmla="*/ 0 h 276"/>
                <a:gd name="T6" fmla="*/ 0 w 2517"/>
                <a:gd name="T7" fmla="*/ 276 h 276"/>
                <a:gd name="T8" fmla="*/ 2122 w 2517"/>
                <a:gd name="T9" fmla="*/ 276 h 276"/>
                <a:gd name="T10" fmla="*/ 212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2" name="Freeform 13"/>
            <p:cNvSpPr>
              <a:spLocks/>
            </p:cNvSpPr>
            <p:nvPr/>
          </p:nvSpPr>
          <p:spPr bwMode="hidden">
            <a:xfrm>
              <a:off x="5030" y="3151"/>
              <a:ext cx="728" cy="240"/>
            </a:xfrm>
            <a:custGeom>
              <a:avLst/>
              <a:gdLst>
                <a:gd name="T0" fmla="*/ 709 w 729"/>
                <a:gd name="T1" fmla="*/ 240 h 240"/>
                <a:gd name="T2" fmla="*/ 0 w 729"/>
                <a:gd name="T3" fmla="*/ 0 h 240"/>
                <a:gd name="T4" fmla="*/ 0 w 729"/>
                <a:gd name="T5" fmla="*/ 6 h 240"/>
                <a:gd name="T6" fmla="*/ 709 w 729"/>
                <a:gd name="T7" fmla="*/ 240 h 240"/>
                <a:gd name="T8" fmla="*/ 70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4" name="Freeform 15"/>
            <p:cNvSpPr>
              <a:spLocks/>
            </p:cNvSpPr>
            <p:nvPr/>
          </p:nvSpPr>
          <p:spPr bwMode="hidden">
            <a:xfrm>
              <a:off x="5030" y="3049"/>
              <a:ext cx="728" cy="318"/>
            </a:xfrm>
            <a:custGeom>
              <a:avLst/>
              <a:gdLst>
                <a:gd name="T0" fmla="*/ 709 w 729"/>
                <a:gd name="T1" fmla="*/ 318 h 318"/>
                <a:gd name="T2" fmla="*/ 709 w 729"/>
                <a:gd name="T3" fmla="*/ 312 h 318"/>
                <a:gd name="T4" fmla="*/ 0 w 729"/>
                <a:gd name="T5" fmla="*/ 0 h 318"/>
                <a:gd name="T6" fmla="*/ 0 w 729"/>
                <a:gd name="T7" fmla="*/ 54 h 318"/>
                <a:gd name="T8" fmla="*/ 709 w 729"/>
                <a:gd name="T9" fmla="*/ 318 h 318"/>
                <a:gd name="T10" fmla="*/ 70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7231229E-D7A1-4038-916B-946A04ABED6C}"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014652529"/>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3"/>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9A79F594-66C9-4831-A25E-D8610CA24853}"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918136822"/>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C4ADADA5-9F74-4A69-BAD7-34249C3A9CBC}" type="datetimeFigureOut">
              <a:rPr lang="en-US" smtClean="0">
                <a:cs typeface="Arial" pitchFamily="34" charset="0"/>
              </a:rPr>
              <a:pPr/>
              <a:t>1/9/2024</a:t>
            </a:fld>
            <a:endParaRPr lang="en-US" dirty="0">
              <a:cs typeface="Arial" pitchFamily="34" charset="0"/>
            </a:endParaRPr>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cs typeface="Arial" pitchFamily="34" charset="0"/>
            </a:endParaRPr>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160B17C9-18AE-4C44-9143-62C42ABBCF1A}" type="slidenum">
              <a:rPr lang="en-US" smtClean="0">
                <a:cs typeface="Arial" pitchFamily="34" charset="0"/>
              </a:rPr>
              <a:pPr/>
              <a:t>‹#›</a:t>
            </a:fld>
            <a:endParaRPr lang="en-US" dirty="0">
              <a:cs typeface="Arial" pitchFamily="34" charset="0"/>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49935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415"/>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defTabSz="914400">
              <a:defRPr/>
            </a:pPr>
            <a:fld id="{CB438755-CAC2-46E9-B9F3-4CA6C6B74FCA}" type="datetimeFigureOut">
              <a:rPr lang="en-US"/>
              <a:pPr defTabSz="914400">
                <a:defRPr/>
              </a:pPr>
              <a:t>1/8/2024</a:t>
            </a:fld>
            <a:endParaRPr lang="en-US" dirty="0"/>
          </a:p>
        </p:txBody>
      </p:sp>
      <p:sp>
        <p:nvSpPr>
          <p:cNvPr id="5" name="Footer Placeholder 4"/>
          <p:cNvSpPr>
            <a:spLocks noGrp="1"/>
          </p:cNvSpPr>
          <p:nvPr>
            <p:ph type="ftr" sz="quarter" idx="3"/>
          </p:nvPr>
        </p:nvSpPr>
        <p:spPr>
          <a:xfrm>
            <a:off x="4165600" y="6356415"/>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defTabSz="914400">
              <a:defRPr/>
            </a:pPr>
            <a:endParaRPr lang="en-US"/>
          </a:p>
        </p:txBody>
      </p:sp>
      <p:sp>
        <p:nvSpPr>
          <p:cNvPr id="6" name="Slide Number Placeholder 5"/>
          <p:cNvSpPr>
            <a:spLocks noGrp="1"/>
          </p:cNvSpPr>
          <p:nvPr>
            <p:ph type="sldNum" sz="quarter" idx="4"/>
          </p:nvPr>
        </p:nvSpPr>
        <p:spPr>
          <a:xfrm>
            <a:off x="8737600" y="6356415"/>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defTabSz="914400" fontAlgn="base">
              <a:spcBef>
                <a:spcPct val="0"/>
              </a:spcBef>
              <a:spcAft>
                <a:spcPct val="0"/>
              </a:spcAft>
              <a:defRPr/>
            </a:pPr>
            <a:fld id="{EE92EAD3-DE11-4F64-AF61-BE17C4D504F1}" type="slidenum">
              <a:rPr lang="en-US" altLang="en-US">
                <a:cs typeface="Arial" pitchFamily="34" charset="0"/>
              </a:rPr>
              <a:pPr defTabSz="914400"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365801149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6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59"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2061"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2062"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64"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66"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68"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2092"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defTabSz="914400" fontAlgn="base">
              <a:spcBef>
                <a:spcPct val="0"/>
              </a:spcBef>
              <a:spcAft>
                <a:spcPct val="0"/>
              </a:spcAft>
              <a:defRPr/>
            </a:pPr>
            <a:fld id="{E374A3F7-A673-4B61-B805-5D84B203A00C}"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507648553"/>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9"/>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35" name="Freeform 6"/>
            <p:cNvSpPr>
              <a:spLocks/>
            </p:cNvSpPr>
            <p:nvPr/>
          </p:nvSpPr>
          <p:spPr bwMode="hidden">
            <a:xfrm>
              <a:off x="4038" y="3577"/>
              <a:ext cx="1720" cy="65"/>
            </a:xfrm>
            <a:custGeom>
              <a:avLst/>
              <a:gdLst>
                <a:gd name="T0" fmla="*/ 1668 w 1722"/>
                <a:gd name="T1" fmla="*/ 39 h 66"/>
                <a:gd name="T2" fmla="*/ 1668 w 1722"/>
                <a:gd name="T3" fmla="*/ 33 h 66"/>
                <a:gd name="T4" fmla="*/ 0 w 1722"/>
                <a:gd name="T5" fmla="*/ 0 h 66"/>
                <a:gd name="T6" fmla="*/ 0 w 1722"/>
                <a:gd name="T7" fmla="*/ 33 h 66"/>
                <a:gd name="T8" fmla="*/ 1668 w 1722"/>
                <a:gd name="T9" fmla="*/ 39 h 66"/>
                <a:gd name="T10" fmla="*/ 1668 w 1722"/>
                <a:gd name="T11" fmla="*/ 3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37" name="Freeform 8"/>
            <p:cNvSpPr>
              <a:spLocks/>
            </p:cNvSpPr>
            <p:nvPr/>
          </p:nvSpPr>
          <p:spPr bwMode="hidden">
            <a:xfrm>
              <a:off x="4784" y="3702"/>
              <a:ext cx="974" cy="101"/>
            </a:xfrm>
            <a:custGeom>
              <a:avLst/>
              <a:gdLst>
                <a:gd name="T0" fmla="*/ 948 w 975"/>
                <a:gd name="T1" fmla="*/ 48 h 101"/>
                <a:gd name="T2" fmla="*/ 948 w 975"/>
                <a:gd name="T3" fmla="*/ 0 h 101"/>
                <a:gd name="T4" fmla="*/ 0 w 975"/>
                <a:gd name="T5" fmla="*/ 24 h 101"/>
                <a:gd name="T6" fmla="*/ 0 w 975"/>
                <a:gd name="T7" fmla="*/ 101 h 101"/>
                <a:gd name="T8" fmla="*/ 948 w 975"/>
                <a:gd name="T9" fmla="*/ 48 h 101"/>
                <a:gd name="T10" fmla="*/ 94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038" name="Freeform 9"/>
            <p:cNvSpPr>
              <a:spLocks/>
            </p:cNvSpPr>
            <p:nvPr/>
          </p:nvSpPr>
          <p:spPr bwMode="hidden">
            <a:xfrm>
              <a:off x="3619" y="3815"/>
              <a:ext cx="2139" cy="198"/>
            </a:xfrm>
            <a:custGeom>
              <a:avLst/>
              <a:gdLst>
                <a:gd name="T0" fmla="*/ 2087 w 2141"/>
                <a:gd name="T1" fmla="*/ 0 h 198"/>
                <a:gd name="T2" fmla="*/ 0 w 2141"/>
                <a:gd name="T3" fmla="*/ 156 h 198"/>
                <a:gd name="T4" fmla="*/ 0 w 2141"/>
                <a:gd name="T5" fmla="*/ 198 h 198"/>
                <a:gd name="T6" fmla="*/ 2087 w 2141"/>
                <a:gd name="T7" fmla="*/ 0 h 198"/>
                <a:gd name="T8" fmla="*/ 208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0" name="Freeform 11"/>
            <p:cNvSpPr>
              <a:spLocks/>
            </p:cNvSpPr>
            <p:nvPr/>
          </p:nvSpPr>
          <p:spPr bwMode="hidden">
            <a:xfrm>
              <a:off x="2097" y="4043"/>
              <a:ext cx="2514" cy="276"/>
            </a:xfrm>
            <a:custGeom>
              <a:avLst/>
              <a:gdLst>
                <a:gd name="T0" fmla="*/ 2101 w 2517"/>
                <a:gd name="T1" fmla="*/ 276 h 276"/>
                <a:gd name="T2" fmla="*/ 2436 w 2517"/>
                <a:gd name="T3" fmla="*/ 204 h 276"/>
                <a:gd name="T4" fmla="*/ 2179 w 2517"/>
                <a:gd name="T5" fmla="*/ 0 h 276"/>
                <a:gd name="T6" fmla="*/ 0 w 2517"/>
                <a:gd name="T7" fmla="*/ 276 h 276"/>
                <a:gd name="T8" fmla="*/ 2101 w 2517"/>
                <a:gd name="T9" fmla="*/ 276 h 276"/>
                <a:gd name="T10" fmla="*/ 21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2" name="Freeform 13"/>
            <p:cNvSpPr>
              <a:spLocks/>
            </p:cNvSpPr>
            <p:nvPr/>
          </p:nvSpPr>
          <p:spPr bwMode="hidden">
            <a:xfrm>
              <a:off x="5030" y="3151"/>
              <a:ext cx="728" cy="240"/>
            </a:xfrm>
            <a:custGeom>
              <a:avLst/>
              <a:gdLst>
                <a:gd name="T0" fmla="*/ 702 w 729"/>
                <a:gd name="T1" fmla="*/ 240 h 240"/>
                <a:gd name="T2" fmla="*/ 0 w 729"/>
                <a:gd name="T3" fmla="*/ 0 h 240"/>
                <a:gd name="T4" fmla="*/ 0 w 729"/>
                <a:gd name="T5" fmla="*/ 6 h 240"/>
                <a:gd name="T6" fmla="*/ 702 w 729"/>
                <a:gd name="T7" fmla="*/ 240 h 240"/>
                <a:gd name="T8" fmla="*/ 70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4" name="Freeform 15"/>
            <p:cNvSpPr>
              <a:spLocks/>
            </p:cNvSpPr>
            <p:nvPr/>
          </p:nvSpPr>
          <p:spPr bwMode="hidden">
            <a:xfrm>
              <a:off x="5030" y="3049"/>
              <a:ext cx="728" cy="318"/>
            </a:xfrm>
            <a:custGeom>
              <a:avLst/>
              <a:gdLst>
                <a:gd name="T0" fmla="*/ 702 w 729"/>
                <a:gd name="T1" fmla="*/ 318 h 318"/>
                <a:gd name="T2" fmla="*/ 702 w 729"/>
                <a:gd name="T3" fmla="*/ 312 h 318"/>
                <a:gd name="T4" fmla="*/ 0 w 729"/>
                <a:gd name="T5" fmla="*/ 0 h 318"/>
                <a:gd name="T6" fmla="*/ 0 w 729"/>
                <a:gd name="T7" fmla="*/ 54 h 318"/>
                <a:gd name="T8" fmla="*/ 702 w 729"/>
                <a:gd name="T9" fmla="*/ 318 h 318"/>
                <a:gd name="T10" fmla="*/ 70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8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defTabSz="914400" fontAlgn="base">
              <a:spcBef>
                <a:spcPct val="0"/>
              </a:spcBef>
              <a:spcAft>
                <a:spcPct val="0"/>
              </a:spcAft>
              <a:defRPr/>
            </a:pPr>
            <a:fld id="{55BDF908-8485-41C2-8D57-046D1B442117}"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843129425"/>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5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31"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5133"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5134"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36"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38"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40"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53"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51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smtClean="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5164"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defTabSz="914400" fontAlgn="base">
              <a:spcBef>
                <a:spcPct val="0"/>
              </a:spcBef>
              <a:spcAft>
                <a:spcPct val="0"/>
              </a:spcAft>
              <a:defRPr/>
            </a:pPr>
            <a:fld id="{796763DA-F2E5-4AF1-961B-7278519435B1}"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809205631"/>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4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8615D7CC-85F0-40D9-8C42-1852336AAC95}" type="datetimeFigureOut">
              <a:rPr lang="en-US">
                <a:solidFill>
                  <a:prstClr val="black">
                    <a:tint val="75000"/>
                  </a:prstClr>
                </a:solidFill>
                <a:latin typeface="Arial" pitchFamily="34" charset="0"/>
                <a:cs typeface="Arial" pitchFamily="34" charset="0"/>
              </a:rPr>
              <a:pPr defTabSz="914400" eaLnBrk="0" fontAlgn="base" hangingPunct="0">
                <a:spcBef>
                  <a:spcPct val="0"/>
                </a:spcBef>
                <a:spcAft>
                  <a:spcPct val="0"/>
                </a:spcAft>
                <a:defRPr/>
              </a:pPr>
              <a:t>1/8/2024</a:t>
            </a:fld>
            <a:endParaRPr lang="en-US" dirty="0">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4165600" y="63564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8737600" y="635640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defTabSz="914400" eaLnBrk="0" fontAlgn="base" hangingPunct="0">
              <a:spcBef>
                <a:spcPct val="0"/>
              </a:spcBef>
              <a:spcAft>
                <a:spcPct val="0"/>
              </a:spcAft>
              <a:defRPr/>
            </a:pPr>
            <a:fld id="{9EC5BAD0-B96D-4B50-8159-D7FFF4AADEFE}" type="slidenum">
              <a:rPr lang="en-US" altLang="en-US">
                <a:latin typeface="Arial" pitchFamily="34" charset="0"/>
                <a:cs typeface="Arial" pitchFamily="34" charset="0"/>
              </a:rPr>
              <a:pPr defTabSz="914400" eaLnBrk="0" fontAlgn="base" hangingPunct="0">
                <a:spcBef>
                  <a:spcPct val="0"/>
                </a:spcBef>
                <a:spcAft>
                  <a:spcPct val="0"/>
                </a:spcAft>
                <a:def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66010459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3"/>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9A79F594-66C9-4831-A25E-D8610CA24853}"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622644649"/>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9"/>
            <a:ext cx="12192000" cy="6856413"/>
            <a:chOff x="0" y="0"/>
            <a:chExt cx="5760" cy="4319"/>
          </a:xfrm>
        </p:grpSpPr>
        <p:sp>
          <p:nvSpPr>
            <p:cNvPr id="184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4000">
                <a:solidFill>
                  <a:srgbClr val="FFFFFF"/>
                </a:solidFill>
              </a:endParaRPr>
            </a:p>
          </p:txBody>
        </p:sp>
        <p:sp>
          <p:nvSpPr>
            <p:cNvPr id="184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4000">
                <a:solidFill>
                  <a:srgbClr val="FFFFFF"/>
                </a:solidFill>
              </a:endParaRPr>
            </a:p>
          </p:txBody>
        </p:sp>
        <p:sp>
          <p:nvSpPr>
            <p:cNvPr id="184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184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sp>
            <p:nvSpPr>
              <p:cNvPr id="184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4000">
                  <a:solidFill>
                    <a:srgbClr val="FFFFFF"/>
                  </a:solidFill>
                </a:endParaRPr>
              </a:p>
            </p:txBody>
          </p:sp>
        </p:grpSp>
      </p:grpSp>
      <p:sp>
        <p:nvSpPr>
          <p:cNvPr id="18474"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75" name="Rectangle 43"/>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76"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7"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ndParaRPr>
          </a:p>
        </p:txBody>
      </p:sp>
      <p:sp>
        <p:nvSpPr>
          <p:cNvPr id="18478"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9A79F594-66C9-4831-A25E-D8610CA24853}" type="slidenum">
              <a:rPr lang="en-US" altLang="en-US">
                <a:solidFill>
                  <a:srgbClr val="FFFFFF"/>
                </a:solidFill>
              </a:rPr>
              <a:pPr defTabSz="914400"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092572815"/>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6792104-6F24-CD50-F55E-22A55084DDC9}"/>
              </a:ext>
            </a:extLst>
          </p:cNvPr>
          <p:cNvSpPr>
            <a:spLocks noGrp="1"/>
          </p:cNvSpPr>
          <p:nvPr>
            <p:ph type="title"/>
          </p:nvPr>
        </p:nvSpPr>
        <p:spPr>
          <a:xfrm>
            <a:off x="1295400" y="842979"/>
            <a:ext cx="9601200" cy="13096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2D1059CB-D00E-398D-E4D9-59792FC40A4C}"/>
              </a:ext>
            </a:extLst>
          </p:cNvPr>
          <p:cNvSpPr>
            <a:spLocks noGrp="1"/>
          </p:cNvSpPr>
          <p:nvPr>
            <p:ph type="body" idx="1"/>
          </p:nvPr>
        </p:nvSpPr>
        <p:spPr>
          <a:xfrm>
            <a:off x="1295400" y="2262188"/>
            <a:ext cx="9601200" cy="3643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F8DFBC38-D897-7CBE-AC89-A95A2222D7C8}"/>
              </a:ext>
            </a:extLst>
          </p:cNvPr>
          <p:cNvSpPr>
            <a:spLocks noGrp="1"/>
          </p:cNvSpPr>
          <p:nvPr>
            <p:ph type="dt" sz="half" idx="2"/>
          </p:nvPr>
        </p:nvSpPr>
        <p:spPr>
          <a:xfrm>
            <a:off x="847727" y="6199204"/>
            <a:ext cx="2743200" cy="365125"/>
          </a:xfrm>
          <a:prstGeom prst="rect">
            <a:avLst/>
          </a:prstGeom>
        </p:spPr>
        <p:txBody>
          <a:bodyPr vert="horz" lIns="91440" tIns="45720" rIns="91440" bIns="45720" rtlCol="0" anchor="ctr"/>
          <a:lstStyle>
            <a:lvl1pPr algn="l">
              <a:defRPr sz="1050">
                <a:solidFill>
                  <a:schemeClr val="tx1"/>
                </a:solidFill>
                <a:latin typeface="+mj-lt"/>
              </a:defRPr>
            </a:lvl1pPr>
          </a:lstStyle>
          <a:p>
            <a:pPr defTabSz="914400"/>
            <a:fld id="{5DBDDF98-C922-483F-97E9-3E76B0201B42}" type="datetimeFigureOut">
              <a:rPr lang="en-US" smtClean="0">
                <a:solidFill>
                  <a:srgbClr val="000000"/>
                </a:solidFill>
              </a:rPr>
              <a:pPr defTabSz="914400"/>
              <a:t>1/8/2024</a:t>
            </a:fld>
            <a:endParaRPr lang="en-US">
              <a:solidFill>
                <a:srgbClr val="000000"/>
              </a:solidFill>
            </a:endParaRPr>
          </a:p>
        </p:txBody>
      </p:sp>
      <p:sp>
        <p:nvSpPr>
          <p:cNvPr id="5" name="Footer Placeholder 4">
            <a:extLst>
              <a:ext uri="{FF2B5EF4-FFF2-40B4-BE49-F238E27FC236}">
                <a16:creationId xmlns="" xmlns:a16="http://schemas.microsoft.com/office/drawing/2014/main" id="{E6728008-2A03-D518-4A75-30816EB0D198}"/>
              </a:ext>
            </a:extLst>
          </p:cNvPr>
          <p:cNvSpPr>
            <a:spLocks noGrp="1"/>
          </p:cNvSpPr>
          <p:nvPr>
            <p:ph type="ftr" sz="quarter" idx="3"/>
          </p:nvPr>
        </p:nvSpPr>
        <p:spPr>
          <a:xfrm>
            <a:off x="7286635" y="6199204"/>
            <a:ext cx="3409951" cy="365125"/>
          </a:xfrm>
          <a:prstGeom prst="rect">
            <a:avLst/>
          </a:prstGeom>
        </p:spPr>
        <p:txBody>
          <a:bodyPr vert="horz" lIns="91440" tIns="45720" rIns="91440" bIns="45720" rtlCol="0" anchor="ctr"/>
          <a:lstStyle>
            <a:lvl1pPr algn="r">
              <a:defRPr sz="1050">
                <a:solidFill>
                  <a:schemeClr val="tx1"/>
                </a:solidFill>
                <a:latin typeface="+mj-lt"/>
              </a:defRPr>
            </a:lvl1pPr>
          </a:lstStyle>
          <a:p>
            <a:pPr defTabSz="914400"/>
            <a:endParaRPr lang="en-US" dirty="0">
              <a:solidFill>
                <a:srgbClr val="000000"/>
              </a:solidFill>
            </a:endParaRPr>
          </a:p>
        </p:txBody>
      </p:sp>
      <p:sp>
        <p:nvSpPr>
          <p:cNvPr id="6" name="Slide Number Placeholder 5">
            <a:extLst>
              <a:ext uri="{FF2B5EF4-FFF2-40B4-BE49-F238E27FC236}">
                <a16:creationId xmlns="" xmlns:a16="http://schemas.microsoft.com/office/drawing/2014/main" id="{F3691D49-2BD8-1C36-B43A-CF2F9177769B}"/>
              </a:ext>
            </a:extLst>
          </p:cNvPr>
          <p:cNvSpPr>
            <a:spLocks noGrp="1"/>
          </p:cNvSpPr>
          <p:nvPr>
            <p:ph type="sldNum" sz="quarter" idx="4"/>
          </p:nvPr>
        </p:nvSpPr>
        <p:spPr>
          <a:xfrm>
            <a:off x="10728108" y="6199204"/>
            <a:ext cx="619125" cy="365125"/>
          </a:xfrm>
          <a:prstGeom prst="rect">
            <a:avLst/>
          </a:prstGeom>
        </p:spPr>
        <p:txBody>
          <a:bodyPr vert="horz" lIns="91440" tIns="45720" rIns="91440" bIns="45720" rtlCol="0" anchor="ctr"/>
          <a:lstStyle>
            <a:lvl1pPr algn="r">
              <a:defRPr sz="1050">
                <a:solidFill>
                  <a:schemeClr val="tx1"/>
                </a:solidFill>
                <a:latin typeface="+mj-lt"/>
              </a:defRPr>
            </a:lvl1pPr>
          </a:lstStyle>
          <a:p>
            <a:pPr defTabSz="914400"/>
            <a:fld id="{1B8B3671-A306-4A69-8480-FA9BE839245D}" type="slidenum">
              <a:rPr lang="en-US" smtClean="0">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06960091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120000"/>
        </a:lnSpc>
        <a:spcBef>
          <a:spcPct val="0"/>
        </a:spcBef>
        <a:buNone/>
        <a:defRPr sz="2800" kern="1200" cap="all" spc="5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75488"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94944"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5214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4.xml"/><Relationship Id="rId6" Type="http://schemas.openxmlformats.org/officeDocument/2006/relationships/image" Target="../media/image2.png"/><Relationship Id="rId11" Type="http://schemas.openxmlformats.org/officeDocument/2006/relationships/image" Target="../media/image23.jpeg"/><Relationship Id="rId5" Type="http://schemas.openxmlformats.org/officeDocument/2006/relationships/image" Target="../media/image1.png"/><Relationship Id="rId10" Type="http://schemas.openxmlformats.org/officeDocument/2006/relationships/image" Target="../media/image22.jpeg"/><Relationship Id="rId4" Type="http://schemas.openxmlformats.org/officeDocument/2006/relationships/image" Target="../media/image19.jpeg"/><Relationship Id="rId9"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6.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6.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3.xml"/><Relationship Id="rId5" Type="http://schemas.openxmlformats.org/officeDocument/2006/relationships/image" Target="../media/image35.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2.xml"/><Relationship Id="rId7" Type="http://schemas.openxmlformats.org/officeDocument/2006/relationships/image" Target="../media/image38.emf"/><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7.emf"/><Relationship Id="rId10" Type="http://schemas.openxmlformats.org/officeDocument/2006/relationships/image" Target="../media/image3.png"/><Relationship Id="rId4" Type="http://schemas.openxmlformats.org/officeDocument/2006/relationships/oleObject" Target="../embeddings/oleObject1.bin"/><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47.jpeg"/><Relationship Id="rId5" Type="http://schemas.openxmlformats.org/officeDocument/2006/relationships/image" Target="../media/image45.jpeg"/><Relationship Id="rId10" Type="http://schemas.openxmlformats.org/officeDocument/2006/relationships/image" Target="../media/image54.jpeg"/><Relationship Id="rId4" Type="http://schemas.openxmlformats.org/officeDocument/2006/relationships/image" Target="../media/image44.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M5-mfpjwSyE" TargetMode="External"/><Relationship Id="rId2" Type="http://schemas.openxmlformats.org/officeDocument/2006/relationships/notesSlide" Target="../notesSlides/notesSlide17.xml"/><Relationship Id="rId1" Type="http://schemas.openxmlformats.org/officeDocument/2006/relationships/slideLayout" Target="../slideLayouts/slideLayout143.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0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3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LSPWCD\Pictures\100_01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1" y="71438"/>
            <a:ext cx="50927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J:\LSPWCD\Pictures\100_01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849" y="4364212"/>
            <a:ext cx="6700023" cy="239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3"/>
          <p:cNvSpPr>
            <a:spLocks noChangeArrowheads="1"/>
          </p:cNvSpPr>
          <p:nvPr/>
        </p:nvSpPr>
        <p:spPr bwMode="auto">
          <a:xfrm>
            <a:off x="-188381" y="2"/>
            <a:ext cx="764540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i="1" dirty="0" smtClean="0">
                <a:solidFill>
                  <a:srgbClr val="FFFFFF"/>
                </a:solidFill>
              </a:rPr>
              <a:t>Water Literate Leaders</a:t>
            </a:r>
          </a:p>
          <a:p>
            <a:pPr algn="ctr" defTabSz="914400" fontAlgn="base">
              <a:spcBef>
                <a:spcPct val="0"/>
              </a:spcBef>
              <a:spcAft>
                <a:spcPct val="0"/>
              </a:spcAft>
              <a:buClrTx/>
              <a:buSzTx/>
              <a:buFontTx/>
              <a:buNone/>
            </a:pPr>
            <a:r>
              <a:rPr lang="en-US" altLang="en-US" sz="2400" i="1" dirty="0" smtClean="0">
                <a:solidFill>
                  <a:srgbClr val="FFFFFF"/>
                </a:solidFill>
              </a:rPr>
              <a:t>Overview of Ag in the South </a:t>
            </a:r>
            <a:r>
              <a:rPr lang="en-US" altLang="en-US" sz="2400" i="1" dirty="0">
                <a:solidFill>
                  <a:srgbClr val="FFFFFF"/>
                </a:solidFill>
              </a:rPr>
              <a:t>Platte</a:t>
            </a:r>
          </a:p>
          <a:p>
            <a:pPr algn="ctr" defTabSz="914400" fontAlgn="base">
              <a:spcBef>
                <a:spcPct val="0"/>
              </a:spcBef>
              <a:spcAft>
                <a:spcPct val="0"/>
              </a:spcAft>
              <a:buClrTx/>
              <a:buSzTx/>
              <a:buFontTx/>
              <a:buNone/>
            </a:pPr>
            <a:r>
              <a:rPr lang="en-US" altLang="en-US" sz="2400" i="1" dirty="0" smtClean="0">
                <a:solidFill>
                  <a:srgbClr val="FFFFFF"/>
                </a:solidFill>
              </a:rPr>
              <a:t>Jim </a:t>
            </a:r>
            <a:r>
              <a:rPr lang="en-US" altLang="en-US" sz="2400" i="1" dirty="0" err="1" smtClean="0">
                <a:solidFill>
                  <a:srgbClr val="FFFFFF"/>
                </a:solidFill>
              </a:rPr>
              <a:t>Yahn</a:t>
            </a:r>
            <a:endParaRPr lang="en-US" altLang="en-US" sz="2400" i="1" dirty="0" smtClean="0">
              <a:solidFill>
                <a:srgbClr val="FFFFFF"/>
              </a:solidFill>
            </a:endParaRPr>
          </a:p>
          <a:p>
            <a:pPr algn="ctr" defTabSz="914400" fontAlgn="base">
              <a:spcBef>
                <a:spcPct val="0"/>
              </a:spcBef>
              <a:spcAft>
                <a:spcPct val="0"/>
              </a:spcAft>
              <a:buClrTx/>
              <a:buSzTx/>
              <a:buFontTx/>
              <a:buNone/>
            </a:pPr>
            <a:r>
              <a:rPr lang="en-US" altLang="en-US" sz="2400" i="1" dirty="0" smtClean="0">
                <a:solidFill>
                  <a:srgbClr val="FFFFFF"/>
                </a:solidFill>
              </a:rPr>
              <a:t>January 10, 2024</a:t>
            </a:r>
            <a:endParaRPr lang="en-US" altLang="en-US" sz="2400" i="1" dirty="0">
              <a:solidFill>
                <a:srgbClr val="FFFFFF"/>
              </a:solidFill>
            </a:endParaRPr>
          </a:p>
          <a:p>
            <a:pPr defTabSz="914400" fontAlgn="base">
              <a:spcBef>
                <a:spcPct val="0"/>
              </a:spcBef>
              <a:spcAft>
                <a:spcPct val="0"/>
              </a:spcAft>
              <a:buClrTx/>
              <a:buSzTx/>
              <a:buFontTx/>
              <a:buNone/>
            </a:pPr>
            <a:endParaRPr lang="en-US" altLang="en-US" sz="4000" dirty="0">
              <a:solidFill>
                <a:srgbClr val="000000"/>
              </a:solidFill>
            </a:endParaRPr>
          </a:p>
        </p:txBody>
      </p:sp>
      <p:pic>
        <p:nvPicPr>
          <p:cNvPr id="33797" name="Picture 5" descr="\\app1\activejobs$\LSPWCD\Water Festival\Louie Renaldo Scans\2010-04 (Apr)\scan00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065" y="2121121"/>
            <a:ext cx="5511803" cy="185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9200" y="2328865"/>
            <a:ext cx="397933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4487" y="1828804"/>
            <a:ext cx="4772559" cy="24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descr="C:\North Sterling Irrigation\Photos\b (70).jpg"/>
          <p:cNvPicPr>
            <a:picLocks noChangeAspect="1" noChangeArrowheads="1"/>
          </p:cNvPicPr>
          <p:nvPr/>
        </p:nvPicPr>
        <p:blipFill>
          <a:blip r:embed="rId11">
            <a:extLst>
              <a:ext uri="{28A0092B-C50C-407E-A947-70E740481C1C}">
                <a14:useLocalDpi xmlns:a14="http://schemas.microsoft.com/office/drawing/2010/main" val="0"/>
              </a:ext>
            </a:extLst>
          </a:blip>
          <a:srcRect r="999" b="1331"/>
          <a:stretch>
            <a:fillRect/>
          </a:stretch>
        </p:blipFill>
        <p:spPr bwMode="auto">
          <a:xfrm>
            <a:off x="95253" y="4156081"/>
            <a:ext cx="5055955" cy="24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02156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5"/>
          <p:cNvSpPr txBox="1">
            <a:spLocks noChangeArrowheads="1"/>
          </p:cNvSpPr>
          <p:nvPr/>
        </p:nvSpPr>
        <p:spPr bwMode="auto">
          <a:xfrm>
            <a:off x="7368161" y="3971925"/>
            <a:ext cx="255058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b="1" smtClean="0">
                <a:solidFill>
                  <a:srgbClr val="FFFFFF"/>
                </a:solidFill>
              </a:rPr>
              <a:t>Alluvial Aquifer</a:t>
            </a:r>
            <a:endParaRPr lang="en-US" altLang="en-US" sz="1800" smtClean="0">
              <a:solidFill>
                <a:srgbClr val="FFFFFF"/>
              </a:solidFill>
            </a:endParaRPr>
          </a:p>
        </p:txBody>
      </p:sp>
      <p:sp>
        <p:nvSpPr>
          <p:cNvPr id="92163" name="Text Box 7"/>
          <p:cNvSpPr txBox="1">
            <a:spLocks noChangeArrowheads="1"/>
          </p:cNvSpPr>
          <p:nvPr/>
        </p:nvSpPr>
        <p:spPr bwMode="auto">
          <a:xfrm>
            <a:off x="5401733" y="3136900"/>
            <a:ext cx="1727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smtClean="0">
                <a:solidFill>
                  <a:srgbClr val="FFFFFF"/>
                </a:solidFill>
              </a:rPr>
              <a:t>Stream</a:t>
            </a:r>
          </a:p>
        </p:txBody>
      </p:sp>
      <p:sp>
        <p:nvSpPr>
          <p:cNvPr id="92164" name="Rectangle 17"/>
          <p:cNvSpPr>
            <a:spLocks noChangeArrowheads="1"/>
          </p:cNvSpPr>
          <p:nvPr/>
        </p:nvSpPr>
        <p:spPr bwMode="auto">
          <a:xfrm>
            <a:off x="596903" y="1447800"/>
            <a:ext cx="10833100" cy="3200400"/>
          </a:xfrm>
          <a:prstGeom prst="rect">
            <a:avLst/>
          </a:prstGeom>
          <a:noFill/>
          <a:ln w="9525" algn="ctr">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eaLnBrk="0" fontAlgn="base" hangingPunct="0">
              <a:spcBef>
                <a:spcPct val="0"/>
              </a:spcBef>
              <a:spcAft>
                <a:spcPct val="0"/>
              </a:spcAft>
              <a:buClrTx/>
              <a:buSzTx/>
              <a:buFontTx/>
              <a:buNone/>
            </a:pPr>
            <a:endParaRPr lang="en-US" altLang="en-US" sz="2400" smtClean="0">
              <a:solidFill>
                <a:srgbClr val="FFFFFF"/>
              </a:solidFill>
              <a:cs typeface="Times New Roman" pitchFamily="18" charset="0"/>
            </a:endParaRPr>
          </a:p>
        </p:txBody>
      </p:sp>
      <p:sp>
        <p:nvSpPr>
          <p:cNvPr id="92165" name="Freeform 11"/>
          <p:cNvSpPr>
            <a:spLocks/>
          </p:cNvSpPr>
          <p:nvPr/>
        </p:nvSpPr>
        <p:spPr bwMode="auto">
          <a:xfrm>
            <a:off x="812803" y="2209865"/>
            <a:ext cx="4102100" cy="1343025"/>
          </a:xfrm>
          <a:custGeom>
            <a:avLst/>
            <a:gdLst>
              <a:gd name="T0" fmla="*/ 0 w 3048000"/>
              <a:gd name="T1" fmla="*/ 0 h 840827"/>
              <a:gd name="T2" fmla="*/ 436623 w 3048000"/>
              <a:gd name="T3" fmla="*/ 2147483647 h 840827"/>
              <a:gd name="T4" fmla="*/ 521125 w 3048000"/>
              <a:gd name="T5" fmla="*/ 2147483647 h 840827"/>
              <a:gd name="T6" fmla="*/ 577462 w 3048000"/>
              <a:gd name="T7" fmla="*/ 2147483647 h 840827"/>
              <a:gd name="T8" fmla="*/ 732393 w 3048000"/>
              <a:gd name="T9" fmla="*/ 2147483647 h 840827"/>
              <a:gd name="T10" fmla="*/ 774647 w 3048000"/>
              <a:gd name="T11" fmla="*/ 2147483647 h 840827"/>
              <a:gd name="T12" fmla="*/ 1084504 w 3048000"/>
              <a:gd name="T13" fmla="*/ 2147483647 h 840827"/>
              <a:gd name="T14" fmla="*/ 1183093 w 3048000"/>
              <a:gd name="T15" fmla="*/ 2147483647 h 840827"/>
              <a:gd name="T16" fmla="*/ 1225348 w 3048000"/>
              <a:gd name="T17" fmla="*/ 2147483647 h 840827"/>
              <a:gd name="T18" fmla="*/ 1422533 w 3048000"/>
              <a:gd name="T19" fmla="*/ 2147483647 h 840827"/>
              <a:gd name="T20" fmla="*/ 1661969 w 3048000"/>
              <a:gd name="T21" fmla="*/ 2147483647 h 840827"/>
              <a:gd name="T22" fmla="*/ 1746475 w 3048000"/>
              <a:gd name="T23" fmla="*/ 2147483647 h 840827"/>
              <a:gd name="T24" fmla="*/ 1802815 w 3048000"/>
              <a:gd name="T25" fmla="*/ 2147483647 h 840827"/>
              <a:gd name="T26" fmla="*/ 1957742 w 3048000"/>
              <a:gd name="T27" fmla="*/ 2147483647 h 840827"/>
              <a:gd name="T28" fmla="*/ 1999998 w 3048000"/>
              <a:gd name="T29" fmla="*/ 2147483647 h 840827"/>
              <a:gd name="T30" fmla="*/ 2042249 w 3048000"/>
              <a:gd name="T31" fmla="*/ 2147483647 h 840827"/>
              <a:gd name="T32" fmla="*/ 2253519 w 3048000"/>
              <a:gd name="T33" fmla="*/ 2147483647 h 840827"/>
              <a:gd name="T34" fmla="*/ 2309857 w 3048000"/>
              <a:gd name="T35" fmla="*/ 2147483647 h 840827"/>
              <a:gd name="T36" fmla="*/ 2366188 w 3048000"/>
              <a:gd name="T37" fmla="*/ 2147483647 h 840827"/>
              <a:gd name="T38" fmla="*/ 2436614 w 3048000"/>
              <a:gd name="T39" fmla="*/ 2147483647 h 840827"/>
              <a:gd name="T40" fmla="*/ 2521118 w 3048000"/>
              <a:gd name="T41" fmla="*/ 2147483647 h 840827"/>
              <a:gd name="T42" fmla="*/ 2577458 w 3048000"/>
              <a:gd name="T43" fmla="*/ 2147483647 h 840827"/>
              <a:gd name="T44" fmla="*/ 2704217 w 3048000"/>
              <a:gd name="T45" fmla="*/ 2147483647 h 840827"/>
              <a:gd name="T46" fmla="*/ 2760559 w 3048000"/>
              <a:gd name="T47" fmla="*/ 2147483647 h 840827"/>
              <a:gd name="T48" fmla="*/ 2845063 w 3048000"/>
              <a:gd name="T49" fmla="*/ 2147483647 h 840827"/>
              <a:gd name="T50" fmla="*/ 2985907 w 3048000"/>
              <a:gd name="T51" fmla="*/ 2147483647 h 840827"/>
              <a:gd name="T52" fmla="*/ 3028165 w 3048000"/>
              <a:gd name="T53" fmla="*/ 2147483647 h 840827"/>
              <a:gd name="T54" fmla="*/ 3070414 w 3048000"/>
              <a:gd name="T55" fmla="*/ 2147483647 h 840827"/>
              <a:gd name="T56" fmla="*/ 3140835 w 3048000"/>
              <a:gd name="T57" fmla="*/ 2147483647 h 840827"/>
              <a:gd name="T58" fmla="*/ 3408444 w 3048000"/>
              <a:gd name="T59" fmla="*/ 2147483647 h 840827"/>
              <a:gd name="T60" fmla="*/ 3563369 w 3048000"/>
              <a:gd name="T61" fmla="*/ 2147483647 h 840827"/>
              <a:gd name="T62" fmla="*/ 3619703 w 3048000"/>
              <a:gd name="T63" fmla="*/ 2147483647 h 840827"/>
              <a:gd name="T64" fmla="*/ 3661958 w 3048000"/>
              <a:gd name="T65" fmla="*/ 2147483647 h 840827"/>
              <a:gd name="T66" fmla="*/ 3746470 w 3048000"/>
              <a:gd name="T67" fmla="*/ 2147483647 h 840827"/>
              <a:gd name="T68" fmla="*/ 3788715 w 3048000"/>
              <a:gd name="T69" fmla="*/ 2147483647 h 840827"/>
              <a:gd name="T70" fmla="*/ 3873224 w 3048000"/>
              <a:gd name="T71" fmla="*/ 2147483647 h 840827"/>
              <a:gd name="T72" fmla="*/ 3915478 w 3048000"/>
              <a:gd name="T73" fmla="*/ 2147483647 h 840827"/>
              <a:gd name="T74" fmla="*/ 3999987 w 3048000"/>
              <a:gd name="T75" fmla="*/ 2147483647 h 840827"/>
              <a:gd name="T76" fmla="*/ 4042236 w 3048000"/>
              <a:gd name="T77" fmla="*/ 2147483647 h 840827"/>
              <a:gd name="T78" fmla="*/ 4084502 w 3048000"/>
              <a:gd name="T79" fmla="*/ 2147483647 h 8408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48000"/>
              <a:gd name="T121" fmla="*/ 0 h 840827"/>
              <a:gd name="T122" fmla="*/ 3048000 w 3048000"/>
              <a:gd name="T123" fmla="*/ 840827 h 8408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48000" h="840827">
                <a:moveTo>
                  <a:pt x="0" y="0"/>
                </a:moveTo>
                <a:cubicBezTo>
                  <a:pt x="108607" y="3503"/>
                  <a:pt x="217513" y="1728"/>
                  <a:pt x="325821" y="10510"/>
                </a:cubicBezTo>
                <a:cubicBezTo>
                  <a:pt x="347906" y="12301"/>
                  <a:pt x="367387" y="26157"/>
                  <a:pt x="388883" y="31531"/>
                </a:cubicBezTo>
                <a:cubicBezTo>
                  <a:pt x="402897" y="35034"/>
                  <a:pt x="416606" y="40132"/>
                  <a:pt x="430924" y="42041"/>
                </a:cubicBezTo>
                <a:cubicBezTo>
                  <a:pt x="469281" y="47155"/>
                  <a:pt x="508000" y="49048"/>
                  <a:pt x="546538" y="52551"/>
                </a:cubicBezTo>
                <a:cubicBezTo>
                  <a:pt x="557048" y="56055"/>
                  <a:pt x="567069" y="61742"/>
                  <a:pt x="578069" y="63062"/>
                </a:cubicBezTo>
                <a:cubicBezTo>
                  <a:pt x="654912" y="72283"/>
                  <a:pt x="809297" y="84082"/>
                  <a:pt x="809297" y="84082"/>
                </a:cubicBezTo>
                <a:cubicBezTo>
                  <a:pt x="896792" y="105957"/>
                  <a:pt x="810287" y="79322"/>
                  <a:pt x="882869" y="115613"/>
                </a:cubicBezTo>
                <a:cubicBezTo>
                  <a:pt x="892778" y="120568"/>
                  <a:pt x="903711" y="123209"/>
                  <a:pt x="914400" y="126124"/>
                </a:cubicBezTo>
                <a:cubicBezTo>
                  <a:pt x="996699" y="148569"/>
                  <a:pt x="986552" y="145155"/>
                  <a:pt x="1061545" y="157655"/>
                </a:cubicBezTo>
                <a:cubicBezTo>
                  <a:pt x="1153669" y="194503"/>
                  <a:pt x="1095489" y="175574"/>
                  <a:pt x="1240221" y="199696"/>
                </a:cubicBezTo>
                <a:cubicBezTo>
                  <a:pt x="1261242" y="203199"/>
                  <a:pt x="1282609" y="205037"/>
                  <a:pt x="1303283" y="210206"/>
                </a:cubicBezTo>
                <a:cubicBezTo>
                  <a:pt x="1317297" y="213710"/>
                  <a:pt x="1331006" y="218808"/>
                  <a:pt x="1345324" y="220717"/>
                </a:cubicBezTo>
                <a:cubicBezTo>
                  <a:pt x="1383681" y="225831"/>
                  <a:pt x="1422400" y="227724"/>
                  <a:pt x="1460938" y="231227"/>
                </a:cubicBezTo>
                <a:cubicBezTo>
                  <a:pt x="1471448" y="234730"/>
                  <a:pt x="1482560" y="236782"/>
                  <a:pt x="1492469" y="241737"/>
                </a:cubicBezTo>
                <a:cubicBezTo>
                  <a:pt x="1503767" y="247386"/>
                  <a:pt x="1511795" y="259503"/>
                  <a:pt x="1524000" y="262758"/>
                </a:cubicBezTo>
                <a:cubicBezTo>
                  <a:pt x="1582816" y="278442"/>
                  <a:pt x="1630027" y="272162"/>
                  <a:pt x="1681656" y="294289"/>
                </a:cubicBezTo>
                <a:cubicBezTo>
                  <a:pt x="1696057" y="300461"/>
                  <a:pt x="1709027" y="309809"/>
                  <a:pt x="1723697" y="315310"/>
                </a:cubicBezTo>
                <a:cubicBezTo>
                  <a:pt x="1737222" y="320382"/>
                  <a:pt x="1752034" y="321252"/>
                  <a:pt x="1765738" y="325820"/>
                </a:cubicBezTo>
                <a:cubicBezTo>
                  <a:pt x="1783637" y="331786"/>
                  <a:pt x="1800559" y="340393"/>
                  <a:pt x="1818290" y="346841"/>
                </a:cubicBezTo>
                <a:cubicBezTo>
                  <a:pt x="1839114" y="354413"/>
                  <a:pt x="1860779" y="359633"/>
                  <a:pt x="1881352" y="367862"/>
                </a:cubicBezTo>
                <a:cubicBezTo>
                  <a:pt x="1895899" y="373681"/>
                  <a:pt x="1908127" y="385359"/>
                  <a:pt x="1923393" y="388882"/>
                </a:cubicBezTo>
                <a:cubicBezTo>
                  <a:pt x="1954306" y="396016"/>
                  <a:pt x="1986456" y="395889"/>
                  <a:pt x="2017987" y="399393"/>
                </a:cubicBezTo>
                <a:cubicBezTo>
                  <a:pt x="2032001" y="402896"/>
                  <a:pt x="2047108" y="403443"/>
                  <a:pt x="2060028" y="409903"/>
                </a:cubicBezTo>
                <a:cubicBezTo>
                  <a:pt x="2082625" y="421201"/>
                  <a:pt x="2098317" y="446989"/>
                  <a:pt x="2123090" y="451944"/>
                </a:cubicBezTo>
                <a:cubicBezTo>
                  <a:pt x="2172318" y="461790"/>
                  <a:pt x="2182104" y="460430"/>
                  <a:pt x="2228193" y="483475"/>
                </a:cubicBezTo>
                <a:cubicBezTo>
                  <a:pt x="2239491" y="489124"/>
                  <a:pt x="2248426" y="498847"/>
                  <a:pt x="2259724" y="504496"/>
                </a:cubicBezTo>
                <a:cubicBezTo>
                  <a:pt x="2269634" y="509451"/>
                  <a:pt x="2280882" y="511116"/>
                  <a:pt x="2291256" y="515006"/>
                </a:cubicBezTo>
                <a:cubicBezTo>
                  <a:pt x="2308921" y="521630"/>
                  <a:pt x="2325086" y="533687"/>
                  <a:pt x="2343807" y="536027"/>
                </a:cubicBezTo>
                <a:cubicBezTo>
                  <a:pt x="2409950" y="544295"/>
                  <a:pt x="2476938" y="543034"/>
                  <a:pt x="2543504" y="546537"/>
                </a:cubicBezTo>
                <a:cubicBezTo>
                  <a:pt x="2581948" y="554226"/>
                  <a:pt x="2623557" y="560289"/>
                  <a:pt x="2659118" y="578069"/>
                </a:cubicBezTo>
                <a:cubicBezTo>
                  <a:pt x="2673132" y="585076"/>
                  <a:pt x="2687556" y="591316"/>
                  <a:pt x="2701159" y="599089"/>
                </a:cubicBezTo>
                <a:cubicBezTo>
                  <a:pt x="2712127" y="605356"/>
                  <a:pt x="2721147" y="614980"/>
                  <a:pt x="2732690" y="620110"/>
                </a:cubicBezTo>
                <a:cubicBezTo>
                  <a:pt x="2752938" y="629109"/>
                  <a:pt x="2774731" y="634124"/>
                  <a:pt x="2795752" y="641131"/>
                </a:cubicBezTo>
                <a:lnTo>
                  <a:pt x="2827283" y="651641"/>
                </a:lnTo>
                <a:cubicBezTo>
                  <a:pt x="2848304" y="665655"/>
                  <a:pt x="2882355" y="669715"/>
                  <a:pt x="2890345" y="693682"/>
                </a:cubicBezTo>
                <a:cubicBezTo>
                  <a:pt x="2896072" y="710861"/>
                  <a:pt x="2904720" y="746021"/>
                  <a:pt x="2921876" y="756744"/>
                </a:cubicBezTo>
                <a:cubicBezTo>
                  <a:pt x="2940666" y="768488"/>
                  <a:pt x="2963917" y="770758"/>
                  <a:pt x="2984938" y="777765"/>
                </a:cubicBezTo>
                <a:lnTo>
                  <a:pt x="3016469" y="788275"/>
                </a:lnTo>
                <a:cubicBezTo>
                  <a:pt x="3030114" y="829207"/>
                  <a:pt x="3019146" y="811972"/>
                  <a:pt x="3048000" y="84082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smtClean="0">
              <a:solidFill>
                <a:srgbClr val="FFFFFF"/>
              </a:solidFill>
            </a:endParaRPr>
          </a:p>
        </p:txBody>
      </p:sp>
      <p:sp>
        <p:nvSpPr>
          <p:cNvPr id="92166" name="Freeform 12"/>
          <p:cNvSpPr>
            <a:spLocks/>
          </p:cNvSpPr>
          <p:nvPr/>
        </p:nvSpPr>
        <p:spPr bwMode="auto">
          <a:xfrm>
            <a:off x="6845303" y="1971740"/>
            <a:ext cx="4559300" cy="1552575"/>
          </a:xfrm>
          <a:custGeom>
            <a:avLst/>
            <a:gdLst>
              <a:gd name="T0" fmla="*/ 0 w 3457904"/>
              <a:gd name="T1" fmla="*/ 2147483647 h 815300"/>
              <a:gd name="T2" fmla="*/ 59240 w 3457904"/>
              <a:gd name="T3" fmla="*/ 2147483647 h 815300"/>
              <a:gd name="T4" fmla="*/ 229542 w 3457904"/>
              <a:gd name="T5" fmla="*/ 2147483647 h 815300"/>
              <a:gd name="T6" fmla="*/ 251757 w 3457904"/>
              <a:gd name="T7" fmla="*/ 2147483647 h 815300"/>
              <a:gd name="T8" fmla="*/ 259160 w 3457904"/>
              <a:gd name="T9" fmla="*/ 2147483647 h 815300"/>
              <a:gd name="T10" fmla="*/ 281376 w 3457904"/>
              <a:gd name="T11" fmla="*/ 2147483647 h 815300"/>
              <a:gd name="T12" fmla="*/ 303593 w 3457904"/>
              <a:gd name="T13" fmla="*/ 2147483647 h 815300"/>
              <a:gd name="T14" fmla="*/ 392451 w 3457904"/>
              <a:gd name="T15" fmla="*/ 2147483647 h 815300"/>
              <a:gd name="T16" fmla="*/ 459092 w 3457904"/>
              <a:gd name="T17" fmla="*/ 2147483647 h 815300"/>
              <a:gd name="T18" fmla="*/ 510923 w 3457904"/>
              <a:gd name="T19" fmla="*/ 2147483647 h 815300"/>
              <a:gd name="T20" fmla="*/ 525732 w 3457904"/>
              <a:gd name="T21" fmla="*/ 2147483647 h 815300"/>
              <a:gd name="T22" fmla="*/ 570159 w 3457904"/>
              <a:gd name="T23" fmla="*/ 2147483647 h 815300"/>
              <a:gd name="T24" fmla="*/ 592373 w 3457904"/>
              <a:gd name="T25" fmla="*/ 2147483647 h 815300"/>
              <a:gd name="T26" fmla="*/ 636797 w 3457904"/>
              <a:gd name="T27" fmla="*/ 2147483647 h 815300"/>
              <a:gd name="T28" fmla="*/ 747871 w 3457904"/>
              <a:gd name="T29" fmla="*/ 2147483647 h 815300"/>
              <a:gd name="T30" fmla="*/ 799705 w 3457904"/>
              <a:gd name="T31" fmla="*/ 2147483647 h 815300"/>
              <a:gd name="T32" fmla="*/ 844132 w 3457904"/>
              <a:gd name="T33" fmla="*/ 2147483647 h 815300"/>
              <a:gd name="T34" fmla="*/ 873753 w 3457904"/>
              <a:gd name="T35" fmla="*/ 2147483647 h 815300"/>
              <a:gd name="T36" fmla="*/ 895966 w 3457904"/>
              <a:gd name="T37" fmla="*/ 2147483647 h 815300"/>
              <a:gd name="T38" fmla="*/ 1014438 w 3457904"/>
              <a:gd name="T39" fmla="*/ 2147483647 h 815300"/>
              <a:gd name="T40" fmla="*/ 1058865 w 3457904"/>
              <a:gd name="T41" fmla="*/ 2147483647 h 815300"/>
              <a:gd name="T42" fmla="*/ 1081082 w 3457904"/>
              <a:gd name="T43" fmla="*/ 2147483647 h 815300"/>
              <a:gd name="T44" fmla="*/ 1125509 w 3457904"/>
              <a:gd name="T45" fmla="*/ 2147483647 h 815300"/>
              <a:gd name="T46" fmla="*/ 1147723 w 3457904"/>
              <a:gd name="T47" fmla="*/ 2147483647 h 815300"/>
              <a:gd name="T48" fmla="*/ 1169937 w 3457904"/>
              <a:gd name="T49" fmla="*/ 2147483647 h 815300"/>
              <a:gd name="T50" fmla="*/ 1414291 w 3457904"/>
              <a:gd name="T51" fmla="*/ 2147483647 h 815300"/>
              <a:gd name="T52" fmla="*/ 1451311 w 3457904"/>
              <a:gd name="T53" fmla="*/ 2147483647 h 815300"/>
              <a:gd name="T54" fmla="*/ 1473527 w 3457904"/>
              <a:gd name="T55" fmla="*/ 2147483647 h 815300"/>
              <a:gd name="T56" fmla="*/ 2014070 w 3457904"/>
              <a:gd name="T57" fmla="*/ 2147483647 h 815300"/>
              <a:gd name="T58" fmla="*/ 2095520 w 3457904"/>
              <a:gd name="T59" fmla="*/ 2147483647 h 815300"/>
              <a:gd name="T60" fmla="*/ 2125134 w 3457904"/>
              <a:gd name="T61" fmla="*/ 2147483647 h 815300"/>
              <a:gd name="T62" fmla="*/ 2228803 w 3457904"/>
              <a:gd name="T63" fmla="*/ 2147483647 h 815300"/>
              <a:gd name="T64" fmla="*/ 2251014 w 3457904"/>
              <a:gd name="T65" fmla="*/ 2147483647 h 815300"/>
              <a:gd name="T66" fmla="*/ 2376896 w 3457904"/>
              <a:gd name="T67" fmla="*/ 2147483647 h 815300"/>
              <a:gd name="T68" fmla="*/ 2399110 w 3457904"/>
              <a:gd name="T69" fmla="*/ 2147483647 h 815300"/>
              <a:gd name="T70" fmla="*/ 2436131 w 3457904"/>
              <a:gd name="T71" fmla="*/ 2147483647 h 815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57904"/>
              <a:gd name="T109" fmla="*/ 0 h 815300"/>
              <a:gd name="T110" fmla="*/ 3457904 w 3457904"/>
              <a:gd name="T111" fmla="*/ 815300 h 8153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57904" h="815300">
                <a:moveTo>
                  <a:pt x="0" y="813183"/>
                </a:moveTo>
                <a:cubicBezTo>
                  <a:pt x="28028" y="809680"/>
                  <a:pt x="55909" y="804685"/>
                  <a:pt x="84083" y="802673"/>
                </a:cubicBezTo>
                <a:cubicBezTo>
                  <a:pt x="323458" y="785575"/>
                  <a:pt x="224875" y="815300"/>
                  <a:pt x="325821" y="781652"/>
                </a:cubicBezTo>
                <a:cubicBezTo>
                  <a:pt x="336331" y="774645"/>
                  <a:pt x="349461" y="770495"/>
                  <a:pt x="357352" y="760631"/>
                </a:cubicBezTo>
                <a:cubicBezTo>
                  <a:pt x="364273" y="751980"/>
                  <a:pt x="364819" y="739753"/>
                  <a:pt x="367863" y="729100"/>
                </a:cubicBezTo>
                <a:cubicBezTo>
                  <a:pt x="375343" y="702919"/>
                  <a:pt x="375689" y="674492"/>
                  <a:pt x="399394" y="655528"/>
                </a:cubicBezTo>
                <a:cubicBezTo>
                  <a:pt x="408045" y="648607"/>
                  <a:pt x="419943" y="646482"/>
                  <a:pt x="430925" y="645018"/>
                </a:cubicBezTo>
                <a:cubicBezTo>
                  <a:pt x="472742" y="639442"/>
                  <a:pt x="515008" y="638011"/>
                  <a:pt x="557049" y="634507"/>
                </a:cubicBezTo>
                <a:cubicBezTo>
                  <a:pt x="566400" y="632637"/>
                  <a:pt x="638656" y="619052"/>
                  <a:pt x="651642" y="613487"/>
                </a:cubicBezTo>
                <a:cubicBezTo>
                  <a:pt x="662085" y="609011"/>
                  <a:pt x="722523" y="563626"/>
                  <a:pt x="725214" y="560935"/>
                </a:cubicBezTo>
                <a:cubicBezTo>
                  <a:pt x="734146" y="552003"/>
                  <a:pt x="736729" y="537722"/>
                  <a:pt x="746235" y="529404"/>
                </a:cubicBezTo>
                <a:cubicBezTo>
                  <a:pt x="765248" y="512768"/>
                  <a:pt x="788276" y="501376"/>
                  <a:pt x="809297" y="487362"/>
                </a:cubicBezTo>
                <a:cubicBezTo>
                  <a:pt x="819807" y="480355"/>
                  <a:pt x="831896" y="475274"/>
                  <a:pt x="840828" y="466342"/>
                </a:cubicBezTo>
                <a:cubicBezTo>
                  <a:pt x="861849" y="445321"/>
                  <a:pt x="874228" y="405258"/>
                  <a:pt x="903890" y="403280"/>
                </a:cubicBezTo>
                <a:lnTo>
                  <a:pt x="1061545" y="392769"/>
                </a:lnTo>
                <a:cubicBezTo>
                  <a:pt x="1086069" y="389266"/>
                  <a:pt x="1110979" y="387829"/>
                  <a:pt x="1135118" y="382259"/>
                </a:cubicBezTo>
                <a:cubicBezTo>
                  <a:pt x="1156708" y="377277"/>
                  <a:pt x="1176684" y="366612"/>
                  <a:pt x="1198180" y="361238"/>
                </a:cubicBezTo>
                <a:lnTo>
                  <a:pt x="1240221" y="350728"/>
                </a:lnTo>
                <a:cubicBezTo>
                  <a:pt x="1250731" y="343721"/>
                  <a:pt x="1260209" y="334837"/>
                  <a:pt x="1271752" y="329707"/>
                </a:cubicBezTo>
                <a:cubicBezTo>
                  <a:pt x="1337096" y="300665"/>
                  <a:pt x="1362218" y="305946"/>
                  <a:pt x="1439918" y="298176"/>
                </a:cubicBezTo>
                <a:cubicBezTo>
                  <a:pt x="1530290" y="237930"/>
                  <a:pt x="1415943" y="310165"/>
                  <a:pt x="1502980" y="266645"/>
                </a:cubicBezTo>
                <a:cubicBezTo>
                  <a:pt x="1514278" y="260996"/>
                  <a:pt x="1522968" y="250754"/>
                  <a:pt x="1534511" y="245624"/>
                </a:cubicBezTo>
                <a:cubicBezTo>
                  <a:pt x="1554759" y="236625"/>
                  <a:pt x="1576552" y="231611"/>
                  <a:pt x="1597573" y="224604"/>
                </a:cubicBezTo>
                <a:cubicBezTo>
                  <a:pt x="1608083" y="221101"/>
                  <a:pt x="1619886" y="220238"/>
                  <a:pt x="1629104" y="214093"/>
                </a:cubicBezTo>
                <a:cubicBezTo>
                  <a:pt x="1639614" y="207086"/>
                  <a:pt x="1648047" y="194122"/>
                  <a:pt x="1660635" y="193073"/>
                </a:cubicBezTo>
                <a:cubicBezTo>
                  <a:pt x="1775902" y="183467"/>
                  <a:pt x="1891862" y="186066"/>
                  <a:pt x="2007476" y="182562"/>
                </a:cubicBezTo>
                <a:cubicBezTo>
                  <a:pt x="2024993" y="179059"/>
                  <a:pt x="2042697" y="176385"/>
                  <a:pt x="2060028" y="172052"/>
                </a:cubicBezTo>
                <a:cubicBezTo>
                  <a:pt x="2070776" y="169365"/>
                  <a:pt x="2080484" y="161833"/>
                  <a:pt x="2091559" y="161542"/>
                </a:cubicBezTo>
                <a:cubicBezTo>
                  <a:pt x="2347246" y="154813"/>
                  <a:pt x="2603062" y="154535"/>
                  <a:pt x="2858814" y="151031"/>
                </a:cubicBezTo>
                <a:cubicBezTo>
                  <a:pt x="2897260" y="143342"/>
                  <a:pt x="2938864" y="137281"/>
                  <a:pt x="2974428" y="119500"/>
                </a:cubicBezTo>
                <a:cubicBezTo>
                  <a:pt x="2988442" y="112493"/>
                  <a:pt x="3001462" y="102982"/>
                  <a:pt x="3016469" y="98480"/>
                </a:cubicBezTo>
                <a:cubicBezTo>
                  <a:pt x="3038123" y="91984"/>
                  <a:pt x="3150196" y="79136"/>
                  <a:pt x="3163614" y="77459"/>
                </a:cubicBezTo>
                <a:cubicBezTo>
                  <a:pt x="3174124" y="73956"/>
                  <a:pt x="3184121" y="68051"/>
                  <a:pt x="3195145" y="66949"/>
                </a:cubicBezTo>
                <a:cubicBezTo>
                  <a:pt x="3254511" y="61012"/>
                  <a:pt x="3315318" y="68139"/>
                  <a:pt x="3373821" y="56438"/>
                </a:cubicBezTo>
                <a:cubicBezTo>
                  <a:pt x="3388396" y="53523"/>
                  <a:pt x="3393933" y="34423"/>
                  <a:pt x="3405352" y="24907"/>
                </a:cubicBezTo>
                <a:cubicBezTo>
                  <a:pt x="3435240" y="0"/>
                  <a:pt x="3428397" y="3887"/>
                  <a:pt x="3457904" y="388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smtClean="0">
              <a:solidFill>
                <a:srgbClr val="FFFFFF"/>
              </a:solidFill>
            </a:endParaRPr>
          </a:p>
        </p:txBody>
      </p:sp>
      <p:cxnSp>
        <p:nvCxnSpPr>
          <p:cNvPr id="92167" name="Straight Arrow Connector 30"/>
          <p:cNvCxnSpPr>
            <a:cxnSpLocks noChangeShapeType="1"/>
            <a:stCxn id="92176" idx="1"/>
          </p:cNvCxnSpPr>
          <p:nvPr/>
        </p:nvCxnSpPr>
        <p:spPr bwMode="auto">
          <a:xfrm flipH="1">
            <a:off x="4832394" y="1943165"/>
            <a:ext cx="552449" cy="1539875"/>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584" name="Freeform 31"/>
          <p:cNvSpPr>
            <a:spLocks/>
          </p:cNvSpPr>
          <p:nvPr/>
        </p:nvSpPr>
        <p:spPr bwMode="auto">
          <a:xfrm>
            <a:off x="977903" y="2943290"/>
            <a:ext cx="4330700" cy="777875"/>
          </a:xfrm>
          <a:custGeom>
            <a:avLst/>
            <a:gdLst>
              <a:gd name="T0" fmla="*/ 0 w 2057400"/>
              <a:gd name="T1" fmla="*/ 53344 h 754655"/>
              <a:gd name="T2" fmla="*/ 8334565 w 2057400"/>
              <a:gd name="T3" fmla="*/ 22165 h 754655"/>
              <a:gd name="T4" fmla="*/ 11334986 w 2057400"/>
              <a:gd name="T5" fmla="*/ 68934 h 754655"/>
              <a:gd name="T6" fmla="*/ 12335126 w 2057400"/>
              <a:gd name="T7" fmla="*/ 84523 h 754655"/>
              <a:gd name="T8" fmla="*/ 13335288 w 2057400"/>
              <a:gd name="T9" fmla="*/ 100112 h 754655"/>
              <a:gd name="T10" fmla="*/ 16335708 w 2057400"/>
              <a:gd name="T11" fmla="*/ 178062 h 754655"/>
              <a:gd name="T12" fmla="*/ 16669093 w 2057400"/>
              <a:gd name="T13" fmla="*/ 224831 h 754655"/>
              <a:gd name="T14" fmla="*/ 18669398 w 2057400"/>
              <a:gd name="T15" fmla="*/ 256012 h 754655"/>
              <a:gd name="T16" fmla="*/ 23003343 w 2057400"/>
              <a:gd name="T17" fmla="*/ 287191 h 754655"/>
              <a:gd name="T18" fmla="*/ 24670277 w 2057400"/>
              <a:gd name="T19" fmla="*/ 349549 h 754655"/>
              <a:gd name="T20" fmla="*/ 25003661 w 2057400"/>
              <a:gd name="T21" fmla="*/ 396319 h 754655"/>
              <a:gd name="T22" fmla="*/ 26337185 w 2057400"/>
              <a:gd name="T23" fmla="*/ 411910 h 754655"/>
              <a:gd name="T24" fmla="*/ 29670996 w 2057400"/>
              <a:gd name="T25" fmla="*/ 458680 h 754655"/>
              <a:gd name="T26" fmla="*/ 33004788 w 2057400"/>
              <a:gd name="T27" fmla="*/ 474269 h 754655"/>
              <a:gd name="T28" fmla="*/ 36005259 w 2057400"/>
              <a:gd name="T29" fmla="*/ 505447 h 754655"/>
              <a:gd name="T30" fmla="*/ 37005374 w 2057400"/>
              <a:gd name="T31" fmla="*/ 521038 h 754655"/>
              <a:gd name="T32" fmla="*/ 41005960 w 2057400"/>
              <a:gd name="T33" fmla="*/ 536627 h 754655"/>
              <a:gd name="T34" fmla="*/ 45339943 w 2057400"/>
              <a:gd name="T35" fmla="*/ 567805 h 754655"/>
              <a:gd name="T36" fmla="*/ 47340198 w 2057400"/>
              <a:gd name="T37" fmla="*/ 630166 h 754655"/>
              <a:gd name="T38" fmla="*/ 51674180 w 2057400"/>
              <a:gd name="T39" fmla="*/ 661347 h 754655"/>
              <a:gd name="T40" fmla="*/ 52674320 w 2057400"/>
              <a:gd name="T41" fmla="*/ 692526 h 754655"/>
              <a:gd name="T42" fmla="*/ 53674423 w 2057400"/>
              <a:gd name="T43" fmla="*/ 708118 h 754655"/>
              <a:gd name="T44" fmla="*/ 54007895 w 2057400"/>
              <a:gd name="T45" fmla="*/ 754883 h 754655"/>
              <a:gd name="T46" fmla="*/ 53007730 w 2057400"/>
              <a:gd name="T47" fmla="*/ 801655 h 754655"/>
              <a:gd name="T48" fmla="*/ 50673990 w 2057400"/>
              <a:gd name="T49" fmla="*/ 832832 h 754655"/>
              <a:gd name="T50" fmla="*/ 49673875 w 2057400"/>
              <a:gd name="T51" fmla="*/ 864012 h 754655"/>
              <a:gd name="T52" fmla="*/ 48673735 w 2057400"/>
              <a:gd name="T53" fmla="*/ 910783 h 754655"/>
              <a:gd name="T54" fmla="*/ 47340198 w 2057400"/>
              <a:gd name="T55" fmla="*/ 926373 h 754655"/>
              <a:gd name="T56" fmla="*/ 35005094 w 2057400"/>
              <a:gd name="T57" fmla="*/ 910783 h 754655"/>
              <a:gd name="T58" fmla="*/ 33671607 w 2057400"/>
              <a:gd name="T59" fmla="*/ 895192 h 754655"/>
              <a:gd name="T60" fmla="*/ 31671302 w 2057400"/>
              <a:gd name="T61" fmla="*/ 879603 h 754655"/>
              <a:gd name="T62" fmla="*/ 30337765 w 2057400"/>
              <a:gd name="T63" fmla="*/ 848425 h 754655"/>
              <a:gd name="T64" fmla="*/ 28337459 w 2057400"/>
              <a:gd name="T65" fmla="*/ 832832 h 754655"/>
              <a:gd name="T66" fmla="*/ 21669819 w 2057400"/>
              <a:gd name="T67" fmla="*/ 786064 h 754655"/>
              <a:gd name="T68" fmla="*/ 19669551 w 2057400"/>
              <a:gd name="T69" fmla="*/ 754883 h 754655"/>
              <a:gd name="T70" fmla="*/ 16669093 w 2057400"/>
              <a:gd name="T71" fmla="*/ 645757 h 754655"/>
              <a:gd name="T72" fmla="*/ 14335428 w 2057400"/>
              <a:gd name="T73" fmla="*/ 583398 h 754655"/>
              <a:gd name="T74" fmla="*/ 13335288 w 2057400"/>
              <a:gd name="T75" fmla="*/ 536627 h 754655"/>
              <a:gd name="T76" fmla="*/ 10334833 w 2057400"/>
              <a:gd name="T77" fmla="*/ 458680 h 754655"/>
              <a:gd name="T78" fmla="*/ 7001041 w 2057400"/>
              <a:gd name="T79" fmla="*/ 380730 h 754655"/>
              <a:gd name="T80" fmla="*/ 7001041 w 2057400"/>
              <a:gd name="T81" fmla="*/ 380730 h 754655"/>
              <a:gd name="T82" fmla="*/ 6000868 w 2057400"/>
              <a:gd name="T83" fmla="*/ 349549 h 754655"/>
              <a:gd name="T84" fmla="*/ 4000578 w 2057400"/>
              <a:gd name="T85" fmla="*/ 318372 h 754655"/>
              <a:gd name="T86" fmla="*/ 2333683 w 2057400"/>
              <a:gd name="T87" fmla="*/ 240421 h 754655"/>
              <a:gd name="T88" fmla="*/ 333383 w 2057400"/>
              <a:gd name="T89" fmla="*/ 146883 h 754655"/>
              <a:gd name="T90" fmla="*/ 666759 w 2057400"/>
              <a:gd name="T91" fmla="*/ 68934 h 754655"/>
              <a:gd name="T92" fmla="*/ 1000150 w 2057400"/>
              <a:gd name="T93" fmla="*/ 6574 h 7546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57400"/>
              <a:gd name="T142" fmla="*/ 0 h 754655"/>
              <a:gd name="T143" fmla="*/ 2057400 w 2057400"/>
              <a:gd name="T144" fmla="*/ 754655 h 7546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57400" h="754655">
                <a:moveTo>
                  <a:pt x="0" y="43455"/>
                </a:moveTo>
                <a:cubicBezTo>
                  <a:pt x="117299" y="4355"/>
                  <a:pt x="89120" y="9899"/>
                  <a:pt x="317500" y="18055"/>
                </a:cubicBezTo>
                <a:lnTo>
                  <a:pt x="431800" y="56155"/>
                </a:lnTo>
                <a:lnTo>
                  <a:pt x="469900" y="68855"/>
                </a:lnTo>
                <a:cubicBezTo>
                  <a:pt x="482600" y="73088"/>
                  <a:pt x="496861" y="74129"/>
                  <a:pt x="508000" y="81555"/>
                </a:cubicBezTo>
                <a:cubicBezTo>
                  <a:pt x="595339" y="139781"/>
                  <a:pt x="555240" y="122702"/>
                  <a:pt x="622300" y="145055"/>
                </a:cubicBezTo>
                <a:cubicBezTo>
                  <a:pt x="626533" y="157755"/>
                  <a:pt x="624107" y="175374"/>
                  <a:pt x="635000" y="183155"/>
                </a:cubicBezTo>
                <a:cubicBezTo>
                  <a:pt x="656787" y="198717"/>
                  <a:pt x="685225" y="202061"/>
                  <a:pt x="711200" y="208555"/>
                </a:cubicBezTo>
                <a:cubicBezTo>
                  <a:pt x="799190" y="230552"/>
                  <a:pt x="744652" y="219327"/>
                  <a:pt x="876300" y="233955"/>
                </a:cubicBezTo>
                <a:cubicBezTo>
                  <a:pt x="920243" y="248603"/>
                  <a:pt x="916822" y="238799"/>
                  <a:pt x="939800" y="284755"/>
                </a:cubicBezTo>
                <a:cubicBezTo>
                  <a:pt x="945787" y="296729"/>
                  <a:pt x="942047" y="314492"/>
                  <a:pt x="952500" y="322855"/>
                </a:cubicBezTo>
                <a:cubicBezTo>
                  <a:pt x="966130" y="333759"/>
                  <a:pt x="986582" y="330539"/>
                  <a:pt x="1003300" y="335555"/>
                </a:cubicBezTo>
                <a:cubicBezTo>
                  <a:pt x="1035439" y="345197"/>
                  <a:pt x="1093044" y="368333"/>
                  <a:pt x="1130300" y="373655"/>
                </a:cubicBezTo>
                <a:cubicBezTo>
                  <a:pt x="1172417" y="379672"/>
                  <a:pt x="1214967" y="382122"/>
                  <a:pt x="1257300" y="386355"/>
                </a:cubicBezTo>
                <a:cubicBezTo>
                  <a:pt x="1343069" y="414945"/>
                  <a:pt x="1237493" y="381953"/>
                  <a:pt x="1371600" y="411755"/>
                </a:cubicBezTo>
                <a:cubicBezTo>
                  <a:pt x="1384668" y="414659"/>
                  <a:pt x="1396430" y="422686"/>
                  <a:pt x="1409700" y="424455"/>
                </a:cubicBezTo>
                <a:cubicBezTo>
                  <a:pt x="1460229" y="431192"/>
                  <a:pt x="1511377" y="432083"/>
                  <a:pt x="1562100" y="437155"/>
                </a:cubicBezTo>
                <a:cubicBezTo>
                  <a:pt x="1654364" y="446381"/>
                  <a:pt x="1649684" y="447052"/>
                  <a:pt x="1727200" y="462555"/>
                </a:cubicBezTo>
                <a:cubicBezTo>
                  <a:pt x="1752600" y="479488"/>
                  <a:pt x="1773784" y="505951"/>
                  <a:pt x="1803400" y="513355"/>
                </a:cubicBezTo>
                <a:cubicBezTo>
                  <a:pt x="1891390" y="535352"/>
                  <a:pt x="1836852" y="524127"/>
                  <a:pt x="1968500" y="538755"/>
                </a:cubicBezTo>
                <a:cubicBezTo>
                  <a:pt x="1981200" y="547222"/>
                  <a:pt x="1992948" y="557329"/>
                  <a:pt x="2006600" y="564155"/>
                </a:cubicBezTo>
                <a:cubicBezTo>
                  <a:pt x="2018574" y="570142"/>
                  <a:pt x="2035234" y="567389"/>
                  <a:pt x="2044700" y="576855"/>
                </a:cubicBezTo>
                <a:cubicBezTo>
                  <a:pt x="2054166" y="586321"/>
                  <a:pt x="2053167" y="602255"/>
                  <a:pt x="2057400" y="614955"/>
                </a:cubicBezTo>
                <a:cubicBezTo>
                  <a:pt x="2044700" y="627655"/>
                  <a:pt x="2034244" y="643092"/>
                  <a:pt x="2019300" y="653055"/>
                </a:cubicBezTo>
                <a:cubicBezTo>
                  <a:pt x="2008368" y="660343"/>
                  <a:pt x="1937174" y="676761"/>
                  <a:pt x="1930400" y="678455"/>
                </a:cubicBezTo>
                <a:cubicBezTo>
                  <a:pt x="1917700" y="686922"/>
                  <a:pt x="1904026" y="694084"/>
                  <a:pt x="1892300" y="703855"/>
                </a:cubicBezTo>
                <a:cubicBezTo>
                  <a:pt x="1878502" y="715353"/>
                  <a:pt x="1869794" y="733044"/>
                  <a:pt x="1854200" y="741955"/>
                </a:cubicBezTo>
                <a:cubicBezTo>
                  <a:pt x="1839045" y="750615"/>
                  <a:pt x="1820333" y="750422"/>
                  <a:pt x="1803400" y="754655"/>
                </a:cubicBezTo>
                <a:cubicBezTo>
                  <a:pt x="1646767" y="750422"/>
                  <a:pt x="1490004" y="749589"/>
                  <a:pt x="1333500" y="741955"/>
                </a:cubicBezTo>
                <a:cubicBezTo>
                  <a:pt x="1316066" y="741105"/>
                  <a:pt x="1299816" y="732678"/>
                  <a:pt x="1282700" y="729255"/>
                </a:cubicBezTo>
                <a:cubicBezTo>
                  <a:pt x="1257450" y="724205"/>
                  <a:pt x="1231900" y="720788"/>
                  <a:pt x="1206500" y="716555"/>
                </a:cubicBezTo>
                <a:cubicBezTo>
                  <a:pt x="1189567" y="708088"/>
                  <a:pt x="1173834" y="696595"/>
                  <a:pt x="1155700" y="691155"/>
                </a:cubicBezTo>
                <a:cubicBezTo>
                  <a:pt x="1131036" y="683756"/>
                  <a:pt x="1104992" y="682097"/>
                  <a:pt x="1079500" y="678455"/>
                </a:cubicBezTo>
                <a:cubicBezTo>
                  <a:pt x="1061999" y="675955"/>
                  <a:pt x="886316" y="656941"/>
                  <a:pt x="825500" y="640355"/>
                </a:cubicBezTo>
                <a:cubicBezTo>
                  <a:pt x="799669" y="633310"/>
                  <a:pt x="773247" y="626929"/>
                  <a:pt x="749300" y="614955"/>
                </a:cubicBezTo>
                <a:cubicBezTo>
                  <a:pt x="593784" y="537197"/>
                  <a:pt x="732559" y="595740"/>
                  <a:pt x="635000" y="526055"/>
                </a:cubicBezTo>
                <a:cubicBezTo>
                  <a:pt x="548048" y="463947"/>
                  <a:pt x="618092" y="535249"/>
                  <a:pt x="546100" y="475255"/>
                </a:cubicBezTo>
                <a:cubicBezTo>
                  <a:pt x="532302" y="463757"/>
                  <a:pt x="522177" y="448182"/>
                  <a:pt x="508000" y="437155"/>
                </a:cubicBezTo>
                <a:cubicBezTo>
                  <a:pt x="442496" y="386207"/>
                  <a:pt x="451185" y="392817"/>
                  <a:pt x="393700" y="373655"/>
                </a:cubicBezTo>
                <a:cubicBezTo>
                  <a:pt x="321481" y="319491"/>
                  <a:pt x="362980" y="342248"/>
                  <a:pt x="266700" y="310155"/>
                </a:cubicBezTo>
                <a:cubicBezTo>
                  <a:pt x="254000" y="301688"/>
                  <a:pt x="242548" y="290954"/>
                  <a:pt x="228600" y="284755"/>
                </a:cubicBezTo>
                <a:cubicBezTo>
                  <a:pt x="204134" y="273881"/>
                  <a:pt x="152400" y="259355"/>
                  <a:pt x="152400" y="259355"/>
                </a:cubicBezTo>
                <a:cubicBezTo>
                  <a:pt x="100061" y="180846"/>
                  <a:pt x="158173" y="257431"/>
                  <a:pt x="88900" y="195855"/>
                </a:cubicBezTo>
                <a:cubicBezTo>
                  <a:pt x="62052" y="171990"/>
                  <a:pt x="12700" y="119655"/>
                  <a:pt x="12700" y="119655"/>
                </a:cubicBezTo>
                <a:cubicBezTo>
                  <a:pt x="16933" y="98488"/>
                  <a:pt x="20165" y="77096"/>
                  <a:pt x="25400" y="56155"/>
                </a:cubicBezTo>
                <a:cubicBezTo>
                  <a:pt x="39439" y="0"/>
                  <a:pt x="38100" y="35881"/>
                  <a:pt x="38100" y="5355"/>
                </a:cubicBezTo>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eaLnBrk="0" fontAlgn="base" hangingPunct="0">
              <a:spcBef>
                <a:spcPct val="0"/>
              </a:spcBef>
              <a:spcAft>
                <a:spcPct val="0"/>
              </a:spcAft>
              <a:defRPr/>
            </a:pPr>
            <a:endParaRPr lang="en-US" sz="4000">
              <a:solidFill>
                <a:srgbClr val="FFFFFF"/>
              </a:solidFill>
            </a:endParaRPr>
          </a:p>
        </p:txBody>
      </p:sp>
      <p:sp>
        <p:nvSpPr>
          <p:cNvPr id="92169" name="Flowchart: Sequential Access Storage 26"/>
          <p:cNvSpPr>
            <a:spLocks noChangeArrowheads="1"/>
          </p:cNvSpPr>
          <p:nvPr/>
        </p:nvSpPr>
        <p:spPr bwMode="auto">
          <a:xfrm rot="16200000">
            <a:off x="2387600" y="3683000"/>
            <a:ext cx="304800" cy="406400"/>
          </a:xfrm>
          <a:prstGeom prst="flowChartMagneticTape">
            <a:avLst/>
          </a:prstGeom>
          <a:solidFill>
            <a:srgbClr val="FFFFCC"/>
          </a:solidFill>
          <a:ln w="9525" algn="ctr">
            <a:solidFill>
              <a:schemeClr val="tx1"/>
            </a:solidFill>
            <a:round/>
            <a:headEnd/>
            <a:tailEnd type="none" w="lg" len="lg"/>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eaLnBrk="0" fontAlgn="base" hangingPunct="0">
              <a:spcBef>
                <a:spcPct val="0"/>
              </a:spcBef>
              <a:spcAft>
                <a:spcPct val="0"/>
              </a:spcAft>
              <a:buClrTx/>
              <a:buSzTx/>
              <a:buFontTx/>
              <a:buNone/>
            </a:pPr>
            <a:endParaRPr lang="en-US" altLang="en-US" sz="2400" smtClean="0">
              <a:solidFill>
                <a:srgbClr val="FFFFFF"/>
              </a:solidFill>
              <a:cs typeface="Times New Roman" pitchFamily="18" charset="0"/>
            </a:endParaRPr>
          </a:p>
        </p:txBody>
      </p:sp>
      <p:sp>
        <p:nvSpPr>
          <p:cNvPr id="35" name="Freeform 34"/>
          <p:cNvSpPr/>
          <p:nvPr/>
        </p:nvSpPr>
        <p:spPr bwMode="auto">
          <a:xfrm rot="21434866">
            <a:off x="4794251" y="3438525"/>
            <a:ext cx="2097616" cy="561975"/>
          </a:xfrm>
          <a:custGeom>
            <a:avLst/>
            <a:gdLst>
              <a:gd name="connsiteX0" fmla="*/ 130628 w 1465942"/>
              <a:gd name="connsiteY0" fmla="*/ 6956 h 303881"/>
              <a:gd name="connsiteX1" fmla="*/ 362857 w 1465942"/>
              <a:gd name="connsiteY1" fmla="*/ 35985 h 303881"/>
              <a:gd name="connsiteX2" fmla="*/ 1465942 w 1465942"/>
              <a:gd name="connsiteY2" fmla="*/ 50499 h 303881"/>
              <a:gd name="connsiteX3" fmla="*/ 1422400 w 1465942"/>
              <a:gd name="connsiteY3" fmla="*/ 79527 h 303881"/>
              <a:gd name="connsiteX4" fmla="*/ 1364342 w 1465942"/>
              <a:gd name="connsiteY4" fmla="*/ 152099 h 303881"/>
              <a:gd name="connsiteX5" fmla="*/ 1277257 w 1465942"/>
              <a:gd name="connsiteY5" fmla="*/ 166613 h 303881"/>
              <a:gd name="connsiteX6" fmla="*/ 1190171 w 1465942"/>
              <a:gd name="connsiteY6" fmla="*/ 195642 h 303881"/>
              <a:gd name="connsiteX7" fmla="*/ 1103085 w 1465942"/>
              <a:gd name="connsiteY7" fmla="*/ 239185 h 303881"/>
              <a:gd name="connsiteX8" fmla="*/ 957942 w 1465942"/>
              <a:gd name="connsiteY8" fmla="*/ 253699 h 303881"/>
              <a:gd name="connsiteX9" fmla="*/ 566057 w 1465942"/>
              <a:gd name="connsiteY9" fmla="*/ 253699 h 303881"/>
              <a:gd name="connsiteX10" fmla="*/ 449942 w 1465942"/>
              <a:gd name="connsiteY10" fmla="*/ 224670 h 303881"/>
              <a:gd name="connsiteX11" fmla="*/ 362857 w 1465942"/>
              <a:gd name="connsiteY11" fmla="*/ 166613 h 303881"/>
              <a:gd name="connsiteX12" fmla="*/ 232228 w 1465942"/>
              <a:gd name="connsiteY12" fmla="*/ 137585 h 303881"/>
              <a:gd name="connsiteX13" fmla="*/ 188685 w 1465942"/>
              <a:gd name="connsiteY13" fmla="*/ 108556 h 303881"/>
              <a:gd name="connsiteX14" fmla="*/ 130628 w 1465942"/>
              <a:gd name="connsiteY14" fmla="*/ 94042 h 303881"/>
              <a:gd name="connsiteX15" fmla="*/ 43542 w 1465942"/>
              <a:gd name="connsiteY15" fmla="*/ 65013 h 303881"/>
              <a:gd name="connsiteX16" fmla="*/ 0 w 1465942"/>
              <a:gd name="connsiteY16" fmla="*/ 50499 h 303881"/>
              <a:gd name="connsiteX17" fmla="*/ 130628 w 1465942"/>
              <a:gd name="connsiteY17" fmla="*/ 6956 h 30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5942" h="303881">
                <a:moveTo>
                  <a:pt x="130628" y="6956"/>
                </a:moveTo>
                <a:cubicBezTo>
                  <a:pt x="225350" y="38529"/>
                  <a:pt x="194642" y="32205"/>
                  <a:pt x="362857" y="35985"/>
                </a:cubicBezTo>
                <a:lnTo>
                  <a:pt x="1465942" y="50499"/>
                </a:lnTo>
                <a:cubicBezTo>
                  <a:pt x="1451428" y="60175"/>
                  <a:pt x="1433297" y="65906"/>
                  <a:pt x="1422400" y="79527"/>
                </a:cubicBezTo>
                <a:cubicBezTo>
                  <a:pt x="1382077" y="129931"/>
                  <a:pt x="1443751" y="125629"/>
                  <a:pt x="1364342" y="152099"/>
                </a:cubicBezTo>
                <a:cubicBezTo>
                  <a:pt x="1336423" y="161405"/>
                  <a:pt x="1305807" y="159475"/>
                  <a:pt x="1277257" y="166613"/>
                </a:cubicBezTo>
                <a:cubicBezTo>
                  <a:pt x="1247572" y="174034"/>
                  <a:pt x="1215631" y="178669"/>
                  <a:pt x="1190171" y="195642"/>
                </a:cubicBezTo>
                <a:cubicBezTo>
                  <a:pt x="1157881" y="217168"/>
                  <a:pt x="1142142" y="233176"/>
                  <a:pt x="1103085" y="239185"/>
                </a:cubicBezTo>
                <a:cubicBezTo>
                  <a:pt x="1055028" y="246578"/>
                  <a:pt x="1006323" y="248861"/>
                  <a:pt x="957942" y="253699"/>
                </a:cubicBezTo>
                <a:cubicBezTo>
                  <a:pt x="807397" y="303881"/>
                  <a:pt x="905012" y="277075"/>
                  <a:pt x="566057" y="253699"/>
                </a:cubicBezTo>
                <a:cubicBezTo>
                  <a:pt x="551361" y="252685"/>
                  <a:pt x="471691" y="236753"/>
                  <a:pt x="449942" y="224670"/>
                </a:cubicBezTo>
                <a:cubicBezTo>
                  <a:pt x="419445" y="207727"/>
                  <a:pt x="397270" y="172348"/>
                  <a:pt x="362857" y="166613"/>
                </a:cubicBezTo>
                <a:cubicBezTo>
                  <a:pt x="260680" y="149584"/>
                  <a:pt x="303690" y="161405"/>
                  <a:pt x="232228" y="137585"/>
                </a:cubicBezTo>
                <a:cubicBezTo>
                  <a:pt x="217714" y="127909"/>
                  <a:pt x="204719" y="115428"/>
                  <a:pt x="188685" y="108556"/>
                </a:cubicBezTo>
                <a:cubicBezTo>
                  <a:pt x="170350" y="100698"/>
                  <a:pt x="149735" y="99774"/>
                  <a:pt x="130628" y="94042"/>
                </a:cubicBezTo>
                <a:cubicBezTo>
                  <a:pt x="101320" y="85249"/>
                  <a:pt x="72571" y="74689"/>
                  <a:pt x="43542" y="65013"/>
                </a:cubicBezTo>
                <a:lnTo>
                  <a:pt x="0" y="50499"/>
                </a:lnTo>
                <a:cubicBezTo>
                  <a:pt x="75746" y="0"/>
                  <a:pt x="26098" y="21470"/>
                  <a:pt x="130628" y="6956"/>
                </a:cubicBezTo>
                <a:close/>
              </a:path>
            </a:pathLst>
          </a:custGeom>
          <a:solidFill>
            <a:schemeClr val="tx2">
              <a:lumMod val="60000"/>
              <a:lumOff val="40000"/>
            </a:schemeClr>
          </a:solidFill>
          <a:ln w="9525" cap="flat" cmpd="sng" algn="ctr">
            <a:solidFill>
              <a:schemeClr val="tx1"/>
            </a:solidFill>
            <a:prstDash val="solid"/>
            <a:round/>
            <a:headEnd type="none" w="med" len="med"/>
            <a:tailEnd type="triangle" w="lg" len="lg"/>
          </a:ln>
          <a:effectLst/>
        </p:spPr>
        <p:txBody>
          <a:bodyPr wrap="none" anchor="ctr"/>
          <a:lstStyle/>
          <a:p>
            <a:pPr defTabSz="914400" eaLnBrk="0" fontAlgn="base" hangingPunct="0">
              <a:spcBef>
                <a:spcPct val="0"/>
              </a:spcBef>
              <a:spcAft>
                <a:spcPct val="0"/>
              </a:spcAft>
              <a:defRPr/>
            </a:pPr>
            <a:endParaRPr lang="en-US" sz="2400">
              <a:solidFill>
                <a:srgbClr val="FFFFFF"/>
              </a:solidFill>
              <a:cs typeface="Times New Roman" pitchFamily="18" charset="0"/>
            </a:endParaRPr>
          </a:p>
        </p:txBody>
      </p:sp>
      <p:sp>
        <p:nvSpPr>
          <p:cNvPr id="24587" name="Freeform 22"/>
          <p:cNvSpPr>
            <a:spLocks/>
          </p:cNvSpPr>
          <p:nvPr/>
        </p:nvSpPr>
        <p:spPr bwMode="auto">
          <a:xfrm>
            <a:off x="702733" y="2762252"/>
            <a:ext cx="10433051" cy="1381125"/>
          </a:xfrm>
          <a:custGeom>
            <a:avLst/>
            <a:gdLst>
              <a:gd name="T0" fmla="*/ 7766345 w 7824951"/>
              <a:gd name="T1" fmla="*/ 200589 h 1453842"/>
              <a:gd name="T2" fmla="*/ 7629728 w 7824951"/>
              <a:gd name="T3" fmla="*/ 257513 h 1453842"/>
              <a:gd name="T4" fmla="*/ 7440564 w 7824951"/>
              <a:gd name="T5" fmla="*/ 355096 h 1453842"/>
              <a:gd name="T6" fmla="*/ 7366993 w 7824951"/>
              <a:gd name="T7" fmla="*/ 403887 h 1453842"/>
              <a:gd name="T8" fmla="*/ 7251396 w 7824951"/>
              <a:gd name="T9" fmla="*/ 452678 h 1453842"/>
              <a:gd name="T10" fmla="*/ 7020189 w 7824951"/>
              <a:gd name="T11" fmla="*/ 493339 h 1453842"/>
              <a:gd name="T12" fmla="*/ 6589306 w 7824951"/>
              <a:gd name="T13" fmla="*/ 550262 h 1453842"/>
              <a:gd name="T14" fmla="*/ 6337079 w 7824951"/>
              <a:gd name="T15" fmla="*/ 607186 h 1453842"/>
              <a:gd name="T16" fmla="*/ 6147915 w 7824951"/>
              <a:gd name="T17" fmla="*/ 655979 h 1453842"/>
              <a:gd name="T18" fmla="*/ 6011298 w 7824951"/>
              <a:gd name="T19" fmla="*/ 696639 h 1453842"/>
              <a:gd name="T20" fmla="*/ 5801110 w 7824951"/>
              <a:gd name="T21" fmla="*/ 802353 h 1453842"/>
              <a:gd name="T22" fmla="*/ 5559395 w 7824951"/>
              <a:gd name="T23" fmla="*/ 843014 h 1453842"/>
              <a:gd name="T24" fmla="*/ 5349207 w 7824951"/>
              <a:gd name="T25" fmla="*/ 899938 h 1453842"/>
              <a:gd name="T26" fmla="*/ 4350840 w 7824951"/>
              <a:gd name="T27" fmla="*/ 948730 h 1453842"/>
              <a:gd name="T28" fmla="*/ 3846387 w 7824951"/>
              <a:gd name="T29" fmla="*/ 1013785 h 1453842"/>
              <a:gd name="T30" fmla="*/ 1250606 w 7824951"/>
              <a:gd name="T31" fmla="*/ 1030049 h 1453842"/>
              <a:gd name="T32" fmla="*/ 1145513 w 7824951"/>
              <a:gd name="T33" fmla="*/ 981258 h 1453842"/>
              <a:gd name="T34" fmla="*/ 1029909 w 7824951"/>
              <a:gd name="T35" fmla="*/ 948730 h 1453842"/>
              <a:gd name="T36" fmla="*/ 893289 w 7824951"/>
              <a:gd name="T37" fmla="*/ 899938 h 1453842"/>
              <a:gd name="T38" fmla="*/ 693613 w 7824951"/>
              <a:gd name="T39" fmla="*/ 753562 h 1453842"/>
              <a:gd name="T40" fmla="*/ 546483 w 7824951"/>
              <a:gd name="T41" fmla="*/ 680375 h 1453842"/>
              <a:gd name="T42" fmla="*/ 409863 w 7824951"/>
              <a:gd name="T43" fmla="*/ 599056 h 1453842"/>
              <a:gd name="T44" fmla="*/ 283749 w 7824951"/>
              <a:gd name="T45" fmla="*/ 558395 h 1453842"/>
              <a:gd name="T46" fmla="*/ 84073 w 7824951"/>
              <a:gd name="T47" fmla="*/ 509603 h 1453842"/>
              <a:gd name="T48" fmla="*/ 10510 w 7824951"/>
              <a:gd name="T49" fmla="*/ 314436 h 1453842"/>
              <a:gd name="T50" fmla="*/ 84073 w 7824951"/>
              <a:gd name="T51" fmla="*/ 119268 h 1453842"/>
              <a:gd name="T52" fmla="*/ 304770 w 7824951"/>
              <a:gd name="T53" fmla="*/ 184323 h 1453842"/>
              <a:gd name="T54" fmla="*/ 451900 w 7824951"/>
              <a:gd name="T55" fmla="*/ 265643 h 1453842"/>
              <a:gd name="T56" fmla="*/ 704123 w 7824951"/>
              <a:gd name="T57" fmla="*/ 314436 h 1453842"/>
              <a:gd name="T58" fmla="*/ 956341 w 7824951"/>
              <a:gd name="T59" fmla="*/ 387624 h 1453842"/>
              <a:gd name="T60" fmla="*/ 1103476 w 7824951"/>
              <a:gd name="T61" fmla="*/ 509603 h 1453842"/>
              <a:gd name="T62" fmla="*/ 1303153 w 7824951"/>
              <a:gd name="T63" fmla="*/ 615318 h 1453842"/>
              <a:gd name="T64" fmla="*/ 1481809 w 7824951"/>
              <a:gd name="T65" fmla="*/ 672243 h 1453842"/>
              <a:gd name="T66" fmla="*/ 2364588 w 7824951"/>
              <a:gd name="T67" fmla="*/ 664109 h 1453842"/>
              <a:gd name="T68" fmla="*/ 2585275 w 7824951"/>
              <a:gd name="T69" fmla="*/ 623451 h 1453842"/>
              <a:gd name="T70" fmla="*/ 2753430 w 7824951"/>
              <a:gd name="T71" fmla="*/ 599056 h 1453842"/>
              <a:gd name="T72" fmla="*/ 3142272 w 7824951"/>
              <a:gd name="T73" fmla="*/ 615318 h 1453842"/>
              <a:gd name="T74" fmla="*/ 3278889 w 7824951"/>
              <a:gd name="T75" fmla="*/ 753562 h 1453842"/>
              <a:gd name="T76" fmla="*/ 3436532 w 7824951"/>
              <a:gd name="T77" fmla="*/ 818618 h 1453842"/>
              <a:gd name="T78" fmla="*/ 3615188 w 7824951"/>
              <a:gd name="T79" fmla="*/ 875541 h 1453842"/>
              <a:gd name="T80" fmla="*/ 4319313 w 7824951"/>
              <a:gd name="T81" fmla="*/ 794222 h 1453842"/>
              <a:gd name="T82" fmla="*/ 4497969 w 7824951"/>
              <a:gd name="T83" fmla="*/ 712902 h 1453842"/>
              <a:gd name="T84" fmla="*/ 4655602 w 7824951"/>
              <a:gd name="T85" fmla="*/ 582791 h 1453842"/>
              <a:gd name="T86" fmla="*/ 4823750 w 7824951"/>
              <a:gd name="T87" fmla="*/ 509603 h 1453842"/>
              <a:gd name="T88" fmla="*/ 5023426 w 7824951"/>
              <a:gd name="T89" fmla="*/ 412020 h 1453842"/>
              <a:gd name="T90" fmla="*/ 5790602 w 7824951"/>
              <a:gd name="T91" fmla="*/ 338831 h 1453842"/>
              <a:gd name="T92" fmla="*/ 5990278 w 7824951"/>
              <a:gd name="T93" fmla="*/ 257513 h 1453842"/>
              <a:gd name="T94" fmla="*/ 6305547 w 7824951"/>
              <a:gd name="T95" fmla="*/ 208720 h 1453842"/>
              <a:gd name="T96" fmla="*/ 6578798 w 7824951"/>
              <a:gd name="T97" fmla="*/ 159928 h 1453842"/>
              <a:gd name="T98" fmla="*/ 7282911 w 7824951"/>
              <a:gd name="T99" fmla="*/ 127400 h 1453842"/>
              <a:gd name="T100" fmla="*/ 7503607 w 7824951"/>
              <a:gd name="T101" fmla="*/ 62345 h 1453842"/>
              <a:gd name="T102" fmla="*/ 7818896 w 7824951"/>
              <a:gd name="T103" fmla="*/ 13553 h 14538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24951"/>
              <a:gd name="T157" fmla="*/ 0 h 1453842"/>
              <a:gd name="T158" fmla="*/ 7824951 w 7824951"/>
              <a:gd name="T159" fmla="*/ 1453842 h 14538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24951" h="1453842">
                <a:moveTo>
                  <a:pt x="7819696" y="17517"/>
                </a:moveTo>
                <a:cubicBezTo>
                  <a:pt x="7824951" y="35034"/>
                  <a:pt x="7809107" y="65412"/>
                  <a:pt x="7798676" y="143641"/>
                </a:cubicBezTo>
                <a:cubicBezTo>
                  <a:pt x="7794269" y="176692"/>
                  <a:pt x="7800402" y="232649"/>
                  <a:pt x="7767145" y="259255"/>
                </a:cubicBezTo>
                <a:cubicBezTo>
                  <a:pt x="7758494" y="266176"/>
                  <a:pt x="7746124" y="266262"/>
                  <a:pt x="7735614" y="269765"/>
                </a:cubicBezTo>
                <a:cubicBezTo>
                  <a:pt x="7633949" y="346013"/>
                  <a:pt x="7742294" y="271680"/>
                  <a:pt x="7662041" y="311806"/>
                </a:cubicBezTo>
                <a:cubicBezTo>
                  <a:pt x="7650743" y="317455"/>
                  <a:pt x="7642121" y="327851"/>
                  <a:pt x="7630510" y="332827"/>
                </a:cubicBezTo>
                <a:cubicBezTo>
                  <a:pt x="7617233" y="338517"/>
                  <a:pt x="7602358" y="339369"/>
                  <a:pt x="7588469" y="343337"/>
                </a:cubicBezTo>
                <a:cubicBezTo>
                  <a:pt x="7577816" y="346381"/>
                  <a:pt x="7567448" y="350344"/>
                  <a:pt x="7556938" y="353848"/>
                </a:cubicBezTo>
                <a:cubicBezTo>
                  <a:pt x="7463923" y="446862"/>
                  <a:pt x="7505835" y="415943"/>
                  <a:pt x="7441324" y="458951"/>
                </a:cubicBezTo>
                <a:cubicBezTo>
                  <a:pt x="7437821" y="469461"/>
                  <a:pt x="7438648" y="482648"/>
                  <a:pt x="7430814" y="490482"/>
                </a:cubicBezTo>
                <a:cubicBezTo>
                  <a:pt x="7422980" y="498316"/>
                  <a:pt x="7409192" y="496038"/>
                  <a:pt x="7399283" y="500993"/>
                </a:cubicBezTo>
                <a:cubicBezTo>
                  <a:pt x="7387985" y="506642"/>
                  <a:pt x="7379050" y="516364"/>
                  <a:pt x="7367752" y="522013"/>
                </a:cubicBezTo>
                <a:cubicBezTo>
                  <a:pt x="7357843" y="526968"/>
                  <a:pt x="7346595" y="528634"/>
                  <a:pt x="7336221" y="532524"/>
                </a:cubicBezTo>
                <a:cubicBezTo>
                  <a:pt x="7318556" y="539148"/>
                  <a:pt x="7301186" y="546537"/>
                  <a:pt x="7283669" y="553544"/>
                </a:cubicBezTo>
                <a:cubicBezTo>
                  <a:pt x="7273159" y="564054"/>
                  <a:pt x="7264505" y="576830"/>
                  <a:pt x="7252138" y="585075"/>
                </a:cubicBezTo>
                <a:cubicBezTo>
                  <a:pt x="7242920" y="591221"/>
                  <a:pt x="7230516" y="590631"/>
                  <a:pt x="7220607" y="595586"/>
                </a:cubicBezTo>
                <a:cubicBezTo>
                  <a:pt x="7209309" y="601235"/>
                  <a:pt x="7200903" y="612171"/>
                  <a:pt x="7189076" y="616606"/>
                </a:cubicBezTo>
                <a:cubicBezTo>
                  <a:pt x="7154321" y="629639"/>
                  <a:pt x="7033569" y="636476"/>
                  <a:pt x="7020910" y="637627"/>
                </a:cubicBezTo>
                <a:cubicBezTo>
                  <a:pt x="6997301" y="645497"/>
                  <a:pt x="6944691" y="664825"/>
                  <a:pt x="6915807" y="669158"/>
                </a:cubicBezTo>
                <a:cubicBezTo>
                  <a:pt x="6859940" y="677538"/>
                  <a:pt x="6747641" y="690179"/>
                  <a:pt x="6747641" y="690179"/>
                </a:cubicBezTo>
                <a:cubicBezTo>
                  <a:pt x="6674286" y="714630"/>
                  <a:pt x="6734012" y="697482"/>
                  <a:pt x="6589986" y="711199"/>
                </a:cubicBezTo>
                <a:cubicBezTo>
                  <a:pt x="6550147" y="714993"/>
                  <a:pt x="6475679" y="722587"/>
                  <a:pt x="6432331" y="732220"/>
                </a:cubicBezTo>
                <a:cubicBezTo>
                  <a:pt x="6421516" y="734623"/>
                  <a:pt x="6411310" y="739227"/>
                  <a:pt x="6400800" y="742730"/>
                </a:cubicBezTo>
                <a:cubicBezTo>
                  <a:pt x="6379779" y="756744"/>
                  <a:pt x="6361705" y="776783"/>
                  <a:pt x="6337738" y="784772"/>
                </a:cubicBezTo>
                <a:cubicBezTo>
                  <a:pt x="6302629" y="796475"/>
                  <a:pt x="6303752" y="796996"/>
                  <a:pt x="6264165" y="805793"/>
                </a:cubicBezTo>
                <a:cubicBezTo>
                  <a:pt x="6188062" y="822705"/>
                  <a:pt x="6236431" y="808031"/>
                  <a:pt x="6180083" y="826813"/>
                </a:cubicBezTo>
                <a:cubicBezTo>
                  <a:pt x="6169573" y="833820"/>
                  <a:pt x="6160095" y="842704"/>
                  <a:pt x="6148552" y="847834"/>
                </a:cubicBezTo>
                <a:cubicBezTo>
                  <a:pt x="6128304" y="856833"/>
                  <a:pt x="6106511" y="861848"/>
                  <a:pt x="6085490" y="868855"/>
                </a:cubicBezTo>
                <a:cubicBezTo>
                  <a:pt x="6074980" y="872358"/>
                  <a:pt x="6063868" y="874410"/>
                  <a:pt x="6053959" y="879365"/>
                </a:cubicBezTo>
                <a:cubicBezTo>
                  <a:pt x="6039945" y="886372"/>
                  <a:pt x="6024452" y="890985"/>
                  <a:pt x="6011917" y="900386"/>
                </a:cubicBezTo>
                <a:cubicBezTo>
                  <a:pt x="5996062" y="912277"/>
                  <a:pt x="5984791" y="929377"/>
                  <a:pt x="5969876" y="942427"/>
                </a:cubicBezTo>
                <a:cubicBezTo>
                  <a:pt x="5955117" y="955341"/>
                  <a:pt x="5873913" y="1012952"/>
                  <a:pt x="5864772" y="1015999"/>
                </a:cubicBezTo>
                <a:cubicBezTo>
                  <a:pt x="5843751" y="1023006"/>
                  <a:pt x="5823437" y="1032674"/>
                  <a:pt x="5801710" y="1037020"/>
                </a:cubicBezTo>
                <a:cubicBezTo>
                  <a:pt x="5766676" y="1044027"/>
                  <a:pt x="5731849" y="1052168"/>
                  <a:pt x="5696607" y="1058041"/>
                </a:cubicBezTo>
                <a:cubicBezTo>
                  <a:pt x="5675586" y="1061544"/>
                  <a:pt x="5654310" y="1063759"/>
                  <a:pt x="5633545" y="1068551"/>
                </a:cubicBezTo>
                <a:cubicBezTo>
                  <a:pt x="5608692" y="1074286"/>
                  <a:pt x="5584579" y="1082861"/>
                  <a:pt x="5559972" y="1089572"/>
                </a:cubicBezTo>
                <a:cubicBezTo>
                  <a:pt x="5546036" y="1093373"/>
                  <a:pt x="5531945" y="1096579"/>
                  <a:pt x="5517931" y="1100082"/>
                </a:cubicBezTo>
                <a:cubicBezTo>
                  <a:pt x="5438770" y="1152857"/>
                  <a:pt x="5539377" y="1090891"/>
                  <a:pt x="5444359" y="1131613"/>
                </a:cubicBezTo>
                <a:cubicBezTo>
                  <a:pt x="5350312" y="1171919"/>
                  <a:pt x="5500842" y="1137966"/>
                  <a:pt x="5349765" y="1163144"/>
                </a:cubicBezTo>
                <a:cubicBezTo>
                  <a:pt x="5105213" y="1144333"/>
                  <a:pt x="5280374" y="1152665"/>
                  <a:pt x="4918841" y="1163144"/>
                </a:cubicBezTo>
                <a:lnTo>
                  <a:pt x="4487917" y="1173655"/>
                </a:lnTo>
                <a:cubicBezTo>
                  <a:pt x="4401510" y="1195256"/>
                  <a:pt x="4416237" y="1182903"/>
                  <a:pt x="4351283" y="1226206"/>
                </a:cubicBezTo>
                <a:cubicBezTo>
                  <a:pt x="4335448" y="1236762"/>
                  <a:pt x="4290258" y="1277071"/>
                  <a:pt x="4267200" y="1278758"/>
                </a:cubicBezTo>
                <a:cubicBezTo>
                  <a:pt x="4137871" y="1288221"/>
                  <a:pt x="4007945" y="1285765"/>
                  <a:pt x="3878317" y="1289268"/>
                </a:cubicBezTo>
                <a:cubicBezTo>
                  <a:pt x="3867807" y="1296275"/>
                  <a:pt x="3858770" y="1306294"/>
                  <a:pt x="3846786" y="1310289"/>
                </a:cubicBezTo>
                <a:cubicBezTo>
                  <a:pt x="3826569" y="1317028"/>
                  <a:pt x="3805014" y="1319853"/>
                  <a:pt x="3783724" y="1320799"/>
                </a:cubicBezTo>
                <a:cubicBezTo>
                  <a:pt x="3647180" y="1326868"/>
                  <a:pt x="3510455" y="1327806"/>
                  <a:pt x="3373821" y="1331310"/>
                </a:cubicBezTo>
                <a:cubicBezTo>
                  <a:pt x="2638604" y="1453842"/>
                  <a:pt x="3164921" y="1369786"/>
                  <a:pt x="1250731" y="1331310"/>
                </a:cubicBezTo>
                <a:cubicBezTo>
                  <a:pt x="1235870" y="1331011"/>
                  <a:pt x="1232105" y="1307154"/>
                  <a:pt x="1219200" y="1299779"/>
                </a:cubicBezTo>
                <a:cubicBezTo>
                  <a:pt x="1206658" y="1292612"/>
                  <a:pt x="1191173" y="1292772"/>
                  <a:pt x="1177159" y="1289268"/>
                </a:cubicBezTo>
                <a:cubicBezTo>
                  <a:pt x="1166649" y="1282261"/>
                  <a:pt x="1157238" y="1273224"/>
                  <a:pt x="1145628" y="1268248"/>
                </a:cubicBezTo>
                <a:cubicBezTo>
                  <a:pt x="1132351" y="1262558"/>
                  <a:pt x="1117476" y="1261705"/>
                  <a:pt x="1103586" y="1257737"/>
                </a:cubicBezTo>
                <a:cubicBezTo>
                  <a:pt x="1092933" y="1254693"/>
                  <a:pt x="1082238" y="1251591"/>
                  <a:pt x="1072055" y="1247227"/>
                </a:cubicBezTo>
                <a:cubicBezTo>
                  <a:pt x="1057654" y="1241055"/>
                  <a:pt x="1044415" y="1232378"/>
                  <a:pt x="1030014" y="1226206"/>
                </a:cubicBezTo>
                <a:cubicBezTo>
                  <a:pt x="1019831" y="1221842"/>
                  <a:pt x="1008666" y="1220060"/>
                  <a:pt x="998483" y="1215696"/>
                </a:cubicBezTo>
                <a:cubicBezTo>
                  <a:pt x="907569" y="1176733"/>
                  <a:pt x="998855" y="1208813"/>
                  <a:pt x="924910" y="1184165"/>
                </a:cubicBezTo>
                <a:cubicBezTo>
                  <a:pt x="914400" y="1177158"/>
                  <a:pt x="904091" y="1169839"/>
                  <a:pt x="893379" y="1163144"/>
                </a:cubicBezTo>
                <a:cubicBezTo>
                  <a:pt x="876056" y="1152317"/>
                  <a:pt x="856202" y="1145065"/>
                  <a:pt x="840828" y="1131613"/>
                </a:cubicBezTo>
                <a:cubicBezTo>
                  <a:pt x="799812" y="1095724"/>
                  <a:pt x="757915" y="1059600"/>
                  <a:pt x="725214" y="1015999"/>
                </a:cubicBezTo>
                <a:cubicBezTo>
                  <a:pt x="714704" y="1001985"/>
                  <a:pt x="706983" y="985358"/>
                  <a:pt x="693683" y="973958"/>
                </a:cubicBezTo>
                <a:cubicBezTo>
                  <a:pt x="681787" y="963761"/>
                  <a:pt x="665076" y="960998"/>
                  <a:pt x="651641" y="952937"/>
                </a:cubicBezTo>
                <a:cubicBezTo>
                  <a:pt x="629978" y="939939"/>
                  <a:pt x="608790" y="926054"/>
                  <a:pt x="588579" y="910896"/>
                </a:cubicBezTo>
                <a:cubicBezTo>
                  <a:pt x="574565" y="900386"/>
                  <a:pt x="561747" y="888056"/>
                  <a:pt x="546538" y="879365"/>
                </a:cubicBezTo>
                <a:cubicBezTo>
                  <a:pt x="536919" y="873868"/>
                  <a:pt x="525517" y="872358"/>
                  <a:pt x="515007" y="868855"/>
                </a:cubicBezTo>
                <a:cubicBezTo>
                  <a:pt x="497106" y="856921"/>
                  <a:pt x="454468" y="829337"/>
                  <a:pt x="441434" y="816303"/>
                </a:cubicBezTo>
                <a:cubicBezTo>
                  <a:pt x="429047" y="803917"/>
                  <a:pt x="424478" y="783979"/>
                  <a:pt x="409903" y="774262"/>
                </a:cubicBezTo>
                <a:cubicBezTo>
                  <a:pt x="391467" y="761971"/>
                  <a:pt x="367862" y="760248"/>
                  <a:pt x="346841" y="753241"/>
                </a:cubicBezTo>
                <a:cubicBezTo>
                  <a:pt x="336331" y="749737"/>
                  <a:pt x="324528" y="748875"/>
                  <a:pt x="315310" y="742730"/>
                </a:cubicBezTo>
                <a:cubicBezTo>
                  <a:pt x="304800" y="735723"/>
                  <a:pt x="295322" y="726840"/>
                  <a:pt x="283779" y="721710"/>
                </a:cubicBezTo>
                <a:cubicBezTo>
                  <a:pt x="263531" y="712711"/>
                  <a:pt x="241738" y="707696"/>
                  <a:pt x="220717" y="700689"/>
                </a:cubicBezTo>
                <a:cubicBezTo>
                  <a:pt x="168972" y="683441"/>
                  <a:pt x="200108" y="691999"/>
                  <a:pt x="126124" y="679668"/>
                </a:cubicBezTo>
                <a:cubicBezTo>
                  <a:pt x="112110" y="672661"/>
                  <a:pt x="98807" y="664002"/>
                  <a:pt x="84083" y="658648"/>
                </a:cubicBezTo>
                <a:cubicBezTo>
                  <a:pt x="60113" y="649932"/>
                  <a:pt x="32139" y="651145"/>
                  <a:pt x="10510" y="637627"/>
                </a:cubicBezTo>
                <a:cubicBezTo>
                  <a:pt x="1115" y="631755"/>
                  <a:pt x="3503" y="616606"/>
                  <a:pt x="0" y="606096"/>
                </a:cubicBezTo>
                <a:cubicBezTo>
                  <a:pt x="3503" y="539530"/>
                  <a:pt x="4974" y="472827"/>
                  <a:pt x="10510" y="406399"/>
                </a:cubicBezTo>
                <a:cubicBezTo>
                  <a:pt x="11994" y="388597"/>
                  <a:pt x="18235" y="371493"/>
                  <a:pt x="21021" y="353848"/>
                </a:cubicBezTo>
                <a:cubicBezTo>
                  <a:pt x="28748" y="304908"/>
                  <a:pt x="33896" y="255575"/>
                  <a:pt x="42041" y="206703"/>
                </a:cubicBezTo>
                <a:cubicBezTo>
                  <a:pt x="50580" y="155467"/>
                  <a:pt x="42422" y="168039"/>
                  <a:pt x="84083" y="154151"/>
                </a:cubicBezTo>
                <a:cubicBezTo>
                  <a:pt x="133131" y="157655"/>
                  <a:pt x="183523" y="152736"/>
                  <a:pt x="231228" y="164662"/>
                </a:cubicBezTo>
                <a:cubicBezTo>
                  <a:pt x="255737" y="170789"/>
                  <a:pt x="294290" y="206703"/>
                  <a:pt x="294290" y="206703"/>
                </a:cubicBezTo>
                <a:cubicBezTo>
                  <a:pt x="297793" y="217213"/>
                  <a:pt x="296966" y="230400"/>
                  <a:pt x="304800" y="238234"/>
                </a:cubicBezTo>
                <a:cubicBezTo>
                  <a:pt x="315879" y="249313"/>
                  <a:pt x="333238" y="251482"/>
                  <a:pt x="346841" y="259255"/>
                </a:cubicBezTo>
                <a:cubicBezTo>
                  <a:pt x="357808" y="265522"/>
                  <a:pt x="368668" y="272188"/>
                  <a:pt x="378372" y="280275"/>
                </a:cubicBezTo>
                <a:cubicBezTo>
                  <a:pt x="409929" y="306572"/>
                  <a:pt x="412580" y="323654"/>
                  <a:pt x="451945" y="343337"/>
                </a:cubicBezTo>
                <a:cubicBezTo>
                  <a:pt x="471764" y="353246"/>
                  <a:pt x="493986" y="357351"/>
                  <a:pt x="515007" y="364358"/>
                </a:cubicBezTo>
                <a:lnTo>
                  <a:pt x="546538" y="374868"/>
                </a:lnTo>
                <a:cubicBezTo>
                  <a:pt x="618530" y="422863"/>
                  <a:pt x="547582" y="382907"/>
                  <a:pt x="704193" y="406399"/>
                </a:cubicBezTo>
                <a:cubicBezTo>
                  <a:pt x="732764" y="410685"/>
                  <a:pt x="760027" y="421367"/>
                  <a:pt x="788276" y="427420"/>
                </a:cubicBezTo>
                <a:cubicBezTo>
                  <a:pt x="968625" y="466066"/>
                  <a:pt x="760821" y="415299"/>
                  <a:pt x="893379" y="448441"/>
                </a:cubicBezTo>
                <a:cubicBezTo>
                  <a:pt x="918521" y="465202"/>
                  <a:pt x="938049" y="475244"/>
                  <a:pt x="956441" y="500993"/>
                </a:cubicBezTo>
                <a:cubicBezTo>
                  <a:pt x="977050" y="529846"/>
                  <a:pt x="973658" y="549740"/>
                  <a:pt x="998483" y="574565"/>
                </a:cubicBezTo>
                <a:cubicBezTo>
                  <a:pt x="1036346" y="612428"/>
                  <a:pt x="1036249" y="597278"/>
                  <a:pt x="1072055" y="627117"/>
                </a:cubicBezTo>
                <a:cubicBezTo>
                  <a:pt x="1083474" y="636633"/>
                  <a:pt x="1092167" y="649132"/>
                  <a:pt x="1103586" y="658648"/>
                </a:cubicBezTo>
                <a:cubicBezTo>
                  <a:pt x="1113290" y="666735"/>
                  <a:pt x="1125728" y="671218"/>
                  <a:pt x="1135117" y="679668"/>
                </a:cubicBezTo>
                <a:cubicBezTo>
                  <a:pt x="1154848" y="697426"/>
                  <a:pt x="1202696" y="757584"/>
                  <a:pt x="1240221" y="774262"/>
                </a:cubicBezTo>
                <a:cubicBezTo>
                  <a:pt x="1260469" y="783261"/>
                  <a:pt x="1282262" y="788275"/>
                  <a:pt x="1303283" y="795282"/>
                </a:cubicBezTo>
                <a:cubicBezTo>
                  <a:pt x="1313793" y="798785"/>
                  <a:pt x="1323950" y="803620"/>
                  <a:pt x="1334814" y="805793"/>
                </a:cubicBezTo>
                <a:cubicBezTo>
                  <a:pt x="1398229" y="818476"/>
                  <a:pt x="1370418" y="810654"/>
                  <a:pt x="1418896" y="826813"/>
                </a:cubicBezTo>
                <a:cubicBezTo>
                  <a:pt x="1439917" y="840827"/>
                  <a:pt x="1457991" y="860866"/>
                  <a:pt x="1481959" y="868855"/>
                </a:cubicBezTo>
                <a:lnTo>
                  <a:pt x="1545021" y="889875"/>
                </a:lnTo>
                <a:lnTo>
                  <a:pt x="2217683" y="879365"/>
                </a:lnTo>
                <a:cubicBezTo>
                  <a:pt x="2317801" y="876695"/>
                  <a:pt x="2304181" y="878560"/>
                  <a:pt x="2364828" y="858344"/>
                </a:cubicBezTo>
                <a:cubicBezTo>
                  <a:pt x="2371835" y="847834"/>
                  <a:pt x="2373552" y="829706"/>
                  <a:pt x="2385848" y="826813"/>
                </a:cubicBezTo>
                <a:cubicBezTo>
                  <a:pt x="2437116" y="814750"/>
                  <a:pt x="2491124" y="821816"/>
                  <a:pt x="2543503" y="816303"/>
                </a:cubicBezTo>
                <a:cubicBezTo>
                  <a:pt x="2557869" y="814791"/>
                  <a:pt x="2571268" y="807990"/>
                  <a:pt x="2585545" y="805793"/>
                </a:cubicBezTo>
                <a:cubicBezTo>
                  <a:pt x="2616901" y="800969"/>
                  <a:pt x="2648607" y="798786"/>
                  <a:pt x="2680138" y="795282"/>
                </a:cubicBezTo>
                <a:cubicBezTo>
                  <a:pt x="2694152" y="791779"/>
                  <a:pt x="2708290" y="788740"/>
                  <a:pt x="2722179" y="784772"/>
                </a:cubicBezTo>
                <a:cubicBezTo>
                  <a:pt x="2732832" y="781728"/>
                  <a:pt x="2742707" y="775556"/>
                  <a:pt x="2753710" y="774262"/>
                </a:cubicBezTo>
                <a:cubicBezTo>
                  <a:pt x="2802546" y="768516"/>
                  <a:pt x="2851807" y="767255"/>
                  <a:pt x="2900855" y="763751"/>
                </a:cubicBezTo>
                <a:cubicBezTo>
                  <a:pt x="2970924" y="767255"/>
                  <a:pt x="3041495" y="765188"/>
                  <a:pt x="3111062" y="774262"/>
                </a:cubicBezTo>
                <a:cubicBezTo>
                  <a:pt x="3123588" y="775896"/>
                  <a:pt x="3132889" y="787195"/>
                  <a:pt x="3142593" y="795282"/>
                </a:cubicBezTo>
                <a:cubicBezTo>
                  <a:pt x="3223527" y="862726"/>
                  <a:pt x="3127363" y="795638"/>
                  <a:pt x="3205655" y="847834"/>
                </a:cubicBezTo>
                <a:cubicBezTo>
                  <a:pt x="3224154" y="903332"/>
                  <a:pt x="3210020" y="870147"/>
                  <a:pt x="3258207" y="942427"/>
                </a:cubicBezTo>
                <a:cubicBezTo>
                  <a:pt x="3265214" y="952937"/>
                  <a:pt x="3270296" y="965026"/>
                  <a:pt x="3279228" y="973958"/>
                </a:cubicBezTo>
                <a:cubicBezTo>
                  <a:pt x="3299028" y="993758"/>
                  <a:pt x="3315952" y="1014804"/>
                  <a:pt x="3342290" y="1026510"/>
                </a:cubicBezTo>
                <a:cubicBezTo>
                  <a:pt x="3362538" y="1035509"/>
                  <a:pt x="3384331" y="1040523"/>
                  <a:pt x="3405352" y="1047530"/>
                </a:cubicBezTo>
                <a:cubicBezTo>
                  <a:pt x="3415862" y="1051033"/>
                  <a:pt x="3426135" y="1055354"/>
                  <a:pt x="3436883" y="1058041"/>
                </a:cubicBezTo>
                <a:cubicBezTo>
                  <a:pt x="3458225" y="1063376"/>
                  <a:pt x="3489340" y="1070013"/>
                  <a:pt x="3510455" y="1079062"/>
                </a:cubicBezTo>
                <a:cubicBezTo>
                  <a:pt x="3639456" y="1134348"/>
                  <a:pt x="3478457" y="1068318"/>
                  <a:pt x="3584028" y="1121103"/>
                </a:cubicBezTo>
                <a:cubicBezTo>
                  <a:pt x="3593937" y="1126058"/>
                  <a:pt x="3605049" y="1128110"/>
                  <a:pt x="3615559" y="1131613"/>
                </a:cubicBezTo>
                <a:cubicBezTo>
                  <a:pt x="3682124" y="1124606"/>
                  <a:pt x="3748405" y="1113935"/>
                  <a:pt x="3815255" y="1110593"/>
                </a:cubicBezTo>
                <a:cubicBezTo>
                  <a:pt x="3958760" y="1103418"/>
                  <a:pt x="4104450" y="1123704"/>
                  <a:pt x="4246179" y="1100082"/>
                </a:cubicBezTo>
                <a:cubicBezTo>
                  <a:pt x="4280390" y="1094380"/>
                  <a:pt x="4286850" y="1037478"/>
                  <a:pt x="4319752" y="1026510"/>
                </a:cubicBezTo>
                <a:lnTo>
                  <a:pt x="4351283" y="1015999"/>
                </a:lnTo>
                <a:cubicBezTo>
                  <a:pt x="4365297" y="1005489"/>
                  <a:pt x="4378589" y="993941"/>
                  <a:pt x="4393324" y="984468"/>
                </a:cubicBezTo>
                <a:cubicBezTo>
                  <a:pt x="4427692" y="962374"/>
                  <a:pt x="4498428" y="921406"/>
                  <a:pt x="4498428" y="921406"/>
                </a:cubicBezTo>
                <a:cubicBezTo>
                  <a:pt x="4512442" y="903889"/>
                  <a:pt x="4527009" y="886801"/>
                  <a:pt x="4540469" y="868855"/>
                </a:cubicBezTo>
                <a:cubicBezTo>
                  <a:pt x="4554529" y="850109"/>
                  <a:pt x="4577040" y="809488"/>
                  <a:pt x="4593021" y="795282"/>
                </a:cubicBezTo>
                <a:cubicBezTo>
                  <a:pt x="4611903" y="778498"/>
                  <a:pt x="4656083" y="753241"/>
                  <a:pt x="4656083" y="753241"/>
                </a:cubicBezTo>
                <a:cubicBezTo>
                  <a:pt x="4659586" y="742731"/>
                  <a:pt x="4658759" y="729544"/>
                  <a:pt x="4666593" y="721710"/>
                </a:cubicBezTo>
                <a:cubicBezTo>
                  <a:pt x="4677672" y="710631"/>
                  <a:pt x="4694087" y="706508"/>
                  <a:pt x="4708634" y="700689"/>
                </a:cubicBezTo>
                <a:cubicBezTo>
                  <a:pt x="4757679" y="681071"/>
                  <a:pt x="4778298" y="681622"/>
                  <a:pt x="4824248" y="658648"/>
                </a:cubicBezTo>
                <a:cubicBezTo>
                  <a:pt x="4875055" y="633245"/>
                  <a:pt x="4874834" y="626391"/>
                  <a:pt x="4918841" y="595586"/>
                </a:cubicBezTo>
                <a:cubicBezTo>
                  <a:pt x="4939538" y="581098"/>
                  <a:pt x="4959306" y="564842"/>
                  <a:pt x="4981903" y="553544"/>
                </a:cubicBezTo>
                <a:cubicBezTo>
                  <a:pt x="4995917" y="546537"/>
                  <a:pt x="5009544" y="538696"/>
                  <a:pt x="5023945" y="532524"/>
                </a:cubicBezTo>
                <a:cubicBezTo>
                  <a:pt x="5045061" y="523474"/>
                  <a:pt x="5076174" y="516839"/>
                  <a:pt x="5097517" y="511503"/>
                </a:cubicBezTo>
                <a:cubicBezTo>
                  <a:pt x="5132552" y="493986"/>
                  <a:pt x="5163538" y="461556"/>
                  <a:pt x="5202621" y="458951"/>
                </a:cubicBezTo>
                <a:cubicBezTo>
                  <a:pt x="5503642" y="438884"/>
                  <a:pt x="5307623" y="449725"/>
                  <a:pt x="5791200" y="437930"/>
                </a:cubicBezTo>
                <a:cubicBezTo>
                  <a:pt x="5867987" y="361143"/>
                  <a:pt x="5760741" y="461741"/>
                  <a:pt x="5906814" y="364358"/>
                </a:cubicBezTo>
                <a:cubicBezTo>
                  <a:pt x="5917324" y="357351"/>
                  <a:pt x="5926517" y="347772"/>
                  <a:pt x="5938345" y="343337"/>
                </a:cubicBezTo>
                <a:cubicBezTo>
                  <a:pt x="5955071" y="337065"/>
                  <a:pt x="5973565" y="337159"/>
                  <a:pt x="5990896" y="332827"/>
                </a:cubicBezTo>
                <a:cubicBezTo>
                  <a:pt x="6001644" y="330140"/>
                  <a:pt x="6011613" y="324720"/>
                  <a:pt x="6022428" y="322317"/>
                </a:cubicBezTo>
                <a:cubicBezTo>
                  <a:pt x="6043231" y="317694"/>
                  <a:pt x="6064899" y="317297"/>
                  <a:pt x="6085490" y="311806"/>
                </a:cubicBezTo>
                <a:cubicBezTo>
                  <a:pt x="6300193" y="254551"/>
                  <a:pt x="6045307" y="298753"/>
                  <a:pt x="6306207" y="269765"/>
                </a:cubicBezTo>
                <a:cubicBezTo>
                  <a:pt x="6384015" y="261120"/>
                  <a:pt x="6367236" y="255457"/>
                  <a:pt x="6453352" y="238234"/>
                </a:cubicBezTo>
                <a:cubicBezTo>
                  <a:pt x="6470869" y="234731"/>
                  <a:pt x="6488573" y="232057"/>
                  <a:pt x="6505903" y="227724"/>
                </a:cubicBezTo>
                <a:cubicBezTo>
                  <a:pt x="6539140" y="219415"/>
                  <a:pt x="6542330" y="211073"/>
                  <a:pt x="6579476" y="206703"/>
                </a:cubicBezTo>
                <a:cubicBezTo>
                  <a:pt x="6694951" y="193118"/>
                  <a:pt x="6909885" y="189212"/>
                  <a:pt x="6999890" y="185682"/>
                </a:cubicBezTo>
                <a:lnTo>
                  <a:pt x="7252138" y="175172"/>
                </a:lnTo>
                <a:cubicBezTo>
                  <a:pt x="7262648" y="171669"/>
                  <a:pt x="7272854" y="167065"/>
                  <a:pt x="7283669" y="164662"/>
                </a:cubicBezTo>
                <a:cubicBezTo>
                  <a:pt x="7394654" y="139998"/>
                  <a:pt x="7307281" y="167301"/>
                  <a:pt x="7378262" y="143641"/>
                </a:cubicBezTo>
                <a:cubicBezTo>
                  <a:pt x="7466499" y="77463"/>
                  <a:pt x="7370589" y="139949"/>
                  <a:pt x="7472855" y="101599"/>
                </a:cubicBezTo>
                <a:cubicBezTo>
                  <a:pt x="7484682" y="97164"/>
                  <a:pt x="7492843" y="85709"/>
                  <a:pt x="7504386" y="80579"/>
                </a:cubicBezTo>
                <a:cubicBezTo>
                  <a:pt x="7574814" y="49278"/>
                  <a:pt x="7596630" y="58146"/>
                  <a:pt x="7683062" y="49048"/>
                </a:cubicBezTo>
                <a:cubicBezTo>
                  <a:pt x="7711153" y="46091"/>
                  <a:pt x="7739228" y="42832"/>
                  <a:pt x="7767145" y="38537"/>
                </a:cubicBezTo>
                <a:cubicBezTo>
                  <a:pt x="7784801" y="35821"/>
                  <a:pt x="7814441" y="0"/>
                  <a:pt x="7819696" y="17517"/>
                </a:cubicBezTo>
                <a:close/>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eaLnBrk="0" fontAlgn="base" hangingPunct="0">
              <a:spcBef>
                <a:spcPct val="0"/>
              </a:spcBef>
              <a:spcAft>
                <a:spcPct val="0"/>
              </a:spcAft>
              <a:defRPr/>
            </a:pPr>
            <a:endParaRPr lang="en-US" sz="4000">
              <a:solidFill>
                <a:srgbClr val="FFFFFF"/>
              </a:solidFill>
            </a:endParaRPr>
          </a:p>
        </p:txBody>
      </p:sp>
      <p:sp>
        <p:nvSpPr>
          <p:cNvPr id="43" name="Rectangle 6"/>
          <p:cNvSpPr txBox="1">
            <a:spLocks noChangeArrowheads="1"/>
          </p:cNvSpPr>
          <p:nvPr/>
        </p:nvSpPr>
        <p:spPr>
          <a:xfrm>
            <a:off x="914400" y="609600"/>
            <a:ext cx="10363200" cy="1143000"/>
          </a:xfrm>
          <a:prstGeom prst="rect">
            <a:avLst/>
          </a:prstGeom>
        </p:spPr>
        <p:txBody>
          <a:bodyPr/>
          <a:lstStyle/>
          <a:p>
            <a:pPr algn="ctr" defTabSz="914400" eaLnBrk="0" fontAlgn="base" hangingPunct="0">
              <a:spcBef>
                <a:spcPct val="0"/>
              </a:spcBef>
              <a:spcAft>
                <a:spcPct val="0"/>
              </a:spcAft>
              <a:defRPr/>
            </a:pPr>
            <a:r>
              <a:rPr lang="en-US" sz="3600" u="sng" kern="0" dirty="0">
                <a:solidFill>
                  <a:srgbClr val="FFFFFF"/>
                </a:solidFill>
              </a:rPr>
              <a:t>Return Flows and Accretions</a:t>
            </a:r>
          </a:p>
        </p:txBody>
      </p:sp>
      <p:sp>
        <p:nvSpPr>
          <p:cNvPr id="92173" name="Text Box 5"/>
          <p:cNvSpPr txBox="1">
            <a:spLocks noChangeArrowheads="1"/>
          </p:cNvSpPr>
          <p:nvPr/>
        </p:nvSpPr>
        <p:spPr bwMode="auto">
          <a:xfrm>
            <a:off x="2074333" y="1538288"/>
            <a:ext cx="1989667" cy="6048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b="1" smtClean="0">
                <a:solidFill>
                  <a:srgbClr val="FFFFFF"/>
                </a:solidFill>
              </a:rPr>
              <a:t>Ditch/Field Seepage </a:t>
            </a:r>
            <a:endParaRPr lang="en-US" altLang="en-US" sz="1800" smtClean="0">
              <a:solidFill>
                <a:srgbClr val="FFFFFF"/>
              </a:solidFill>
            </a:endParaRPr>
          </a:p>
        </p:txBody>
      </p:sp>
      <p:cxnSp>
        <p:nvCxnSpPr>
          <p:cNvPr id="92174" name="Straight Arrow Connector 24"/>
          <p:cNvCxnSpPr>
            <a:cxnSpLocks noChangeShapeType="1"/>
          </p:cNvCxnSpPr>
          <p:nvPr/>
        </p:nvCxnSpPr>
        <p:spPr bwMode="auto">
          <a:xfrm flipH="1">
            <a:off x="1837310" y="2095500"/>
            <a:ext cx="334433" cy="363538"/>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5" name="Freeform 54"/>
          <p:cNvSpPr/>
          <p:nvPr/>
        </p:nvSpPr>
        <p:spPr bwMode="auto">
          <a:xfrm>
            <a:off x="1003300" y="2333625"/>
            <a:ext cx="4089400" cy="1257300"/>
          </a:xfrm>
          <a:custGeom>
            <a:avLst/>
            <a:gdLst>
              <a:gd name="connsiteX0" fmla="*/ 142875 w 3067050"/>
              <a:gd name="connsiteY0" fmla="*/ 0 h 1257300"/>
              <a:gd name="connsiteX1" fmla="*/ 238125 w 3067050"/>
              <a:gd name="connsiteY1" fmla="*/ 47625 h 1257300"/>
              <a:gd name="connsiteX2" fmla="*/ 371475 w 3067050"/>
              <a:gd name="connsiteY2" fmla="*/ 114300 h 1257300"/>
              <a:gd name="connsiteX3" fmla="*/ 476250 w 3067050"/>
              <a:gd name="connsiteY3" fmla="*/ 133350 h 1257300"/>
              <a:gd name="connsiteX4" fmla="*/ 619125 w 3067050"/>
              <a:gd name="connsiteY4" fmla="*/ 180975 h 1257300"/>
              <a:gd name="connsiteX5" fmla="*/ 762000 w 3067050"/>
              <a:gd name="connsiteY5" fmla="*/ 238125 h 1257300"/>
              <a:gd name="connsiteX6" fmla="*/ 942975 w 3067050"/>
              <a:gd name="connsiteY6" fmla="*/ 266700 h 1257300"/>
              <a:gd name="connsiteX7" fmla="*/ 981075 w 3067050"/>
              <a:gd name="connsiteY7" fmla="*/ 342900 h 1257300"/>
              <a:gd name="connsiteX8" fmla="*/ 1028700 w 3067050"/>
              <a:gd name="connsiteY8" fmla="*/ 409575 h 1257300"/>
              <a:gd name="connsiteX9" fmla="*/ 1095375 w 3067050"/>
              <a:gd name="connsiteY9" fmla="*/ 542925 h 1257300"/>
              <a:gd name="connsiteX10" fmla="*/ 1152525 w 3067050"/>
              <a:gd name="connsiteY10" fmla="*/ 619125 h 1257300"/>
              <a:gd name="connsiteX11" fmla="*/ 1228725 w 3067050"/>
              <a:gd name="connsiteY11" fmla="*/ 676275 h 1257300"/>
              <a:gd name="connsiteX12" fmla="*/ 1295400 w 3067050"/>
              <a:gd name="connsiteY12" fmla="*/ 714375 h 1257300"/>
              <a:gd name="connsiteX13" fmla="*/ 1371600 w 3067050"/>
              <a:gd name="connsiteY13" fmla="*/ 781050 h 1257300"/>
              <a:gd name="connsiteX14" fmla="*/ 1457325 w 3067050"/>
              <a:gd name="connsiteY14" fmla="*/ 809625 h 1257300"/>
              <a:gd name="connsiteX15" fmla="*/ 1533525 w 3067050"/>
              <a:gd name="connsiteY15" fmla="*/ 847725 h 1257300"/>
              <a:gd name="connsiteX16" fmla="*/ 1695450 w 3067050"/>
              <a:gd name="connsiteY16" fmla="*/ 885825 h 1257300"/>
              <a:gd name="connsiteX17" fmla="*/ 1828800 w 3067050"/>
              <a:gd name="connsiteY17" fmla="*/ 923925 h 1257300"/>
              <a:gd name="connsiteX18" fmla="*/ 1924050 w 3067050"/>
              <a:gd name="connsiteY18" fmla="*/ 952500 h 1257300"/>
              <a:gd name="connsiteX19" fmla="*/ 1924050 w 3067050"/>
              <a:gd name="connsiteY19" fmla="*/ 952500 h 1257300"/>
              <a:gd name="connsiteX20" fmla="*/ 2009775 w 3067050"/>
              <a:gd name="connsiteY20" fmla="*/ 971550 h 1257300"/>
              <a:gd name="connsiteX21" fmla="*/ 2009775 w 3067050"/>
              <a:gd name="connsiteY21" fmla="*/ 971550 h 1257300"/>
              <a:gd name="connsiteX22" fmla="*/ 2133600 w 3067050"/>
              <a:gd name="connsiteY22" fmla="*/ 1000125 h 1257300"/>
              <a:gd name="connsiteX23" fmla="*/ 2305050 w 3067050"/>
              <a:gd name="connsiteY23" fmla="*/ 1038225 h 1257300"/>
              <a:gd name="connsiteX24" fmla="*/ 2514600 w 3067050"/>
              <a:gd name="connsiteY24" fmla="*/ 1076325 h 1257300"/>
              <a:gd name="connsiteX25" fmla="*/ 2590800 w 3067050"/>
              <a:gd name="connsiteY25" fmla="*/ 1076325 h 1257300"/>
              <a:gd name="connsiteX26" fmla="*/ 2800350 w 3067050"/>
              <a:gd name="connsiteY26" fmla="*/ 1104900 h 1257300"/>
              <a:gd name="connsiteX27" fmla="*/ 2952750 w 3067050"/>
              <a:gd name="connsiteY27" fmla="*/ 1152525 h 1257300"/>
              <a:gd name="connsiteX28" fmla="*/ 2952750 w 3067050"/>
              <a:gd name="connsiteY28" fmla="*/ 1152525 h 1257300"/>
              <a:gd name="connsiteX29" fmla="*/ 3067050 w 3067050"/>
              <a:gd name="connsiteY29" fmla="*/ 1238250 h 1257300"/>
              <a:gd name="connsiteX30" fmla="*/ 2971800 w 3067050"/>
              <a:gd name="connsiteY30" fmla="*/ 1257300 h 1257300"/>
              <a:gd name="connsiteX31" fmla="*/ 2847975 w 3067050"/>
              <a:gd name="connsiteY31" fmla="*/ 1219200 h 1257300"/>
              <a:gd name="connsiteX32" fmla="*/ 2628900 w 3067050"/>
              <a:gd name="connsiteY32" fmla="*/ 1190625 h 1257300"/>
              <a:gd name="connsiteX33" fmla="*/ 2409825 w 3067050"/>
              <a:gd name="connsiteY33" fmla="*/ 1152525 h 1257300"/>
              <a:gd name="connsiteX34" fmla="*/ 2143125 w 3067050"/>
              <a:gd name="connsiteY34" fmla="*/ 1143000 h 1257300"/>
              <a:gd name="connsiteX35" fmla="*/ 1866900 w 3067050"/>
              <a:gd name="connsiteY35" fmla="*/ 1104900 h 1257300"/>
              <a:gd name="connsiteX36" fmla="*/ 1524000 w 3067050"/>
              <a:gd name="connsiteY36" fmla="*/ 1019175 h 1257300"/>
              <a:gd name="connsiteX37" fmla="*/ 1228725 w 3067050"/>
              <a:gd name="connsiteY37" fmla="*/ 923925 h 1257300"/>
              <a:gd name="connsiteX38" fmla="*/ 1104900 w 3067050"/>
              <a:gd name="connsiteY38" fmla="*/ 876300 h 1257300"/>
              <a:gd name="connsiteX39" fmla="*/ 942975 w 3067050"/>
              <a:gd name="connsiteY39" fmla="*/ 809625 h 1257300"/>
              <a:gd name="connsiteX40" fmla="*/ 733425 w 3067050"/>
              <a:gd name="connsiteY40" fmla="*/ 742950 h 1257300"/>
              <a:gd name="connsiteX41" fmla="*/ 561975 w 3067050"/>
              <a:gd name="connsiteY41" fmla="*/ 676275 h 1257300"/>
              <a:gd name="connsiteX42" fmla="*/ 476250 w 3067050"/>
              <a:gd name="connsiteY42" fmla="*/ 676275 h 1257300"/>
              <a:gd name="connsiteX43" fmla="*/ 238125 w 3067050"/>
              <a:gd name="connsiteY43" fmla="*/ 676275 h 1257300"/>
              <a:gd name="connsiteX44" fmla="*/ 133350 w 3067050"/>
              <a:gd name="connsiteY44" fmla="*/ 666750 h 1257300"/>
              <a:gd name="connsiteX45" fmla="*/ 133350 w 3067050"/>
              <a:gd name="connsiteY45" fmla="*/ 666750 h 1257300"/>
              <a:gd name="connsiteX46" fmla="*/ 38100 w 3067050"/>
              <a:gd name="connsiteY46" fmla="*/ 600075 h 1257300"/>
              <a:gd name="connsiteX47" fmla="*/ 28575 w 3067050"/>
              <a:gd name="connsiteY47" fmla="*/ 504825 h 1257300"/>
              <a:gd name="connsiteX48" fmla="*/ 0 w 3067050"/>
              <a:gd name="connsiteY48" fmla="*/ 361950 h 1257300"/>
              <a:gd name="connsiteX49" fmla="*/ 0 w 3067050"/>
              <a:gd name="connsiteY49" fmla="*/ 238125 h 1257300"/>
              <a:gd name="connsiteX50" fmla="*/ 57150 w 3067050"/>
              <a:gd name="connsiteY50" fmla="*/ 104775 h 1257300"/>
              <a:gd name="connsiteX51" fmla="*/ 142875 w 3067050"/>
              <a:gd name="connsiteY51"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67050" h="1257300">
                <a:moveTo>
                  <a:pt x="142875" y="0"/>
                </a:moveTo>
                <a:lnTo>
                  <a:pt x="238125" y="47625"/>
                </a:lnTo>
                <a:lnTo>
                  <a:pt x="371475" y="114300"/>
                </a:lnTo>
                <a:lnTo>
                  <a:pt x="476250" y="133350"/>
                </a:lnTo>
                <a:lnTo>
                  <a:pt x="619125" y="180975"/>
                </a:lnTo>
                <a:lnTo>
                  <a:pt x="762000" y="238125"/>
                </a:lnTo>
                <a:lnTo>
                  <a:pt x="942975" y="266700"/>
                </a:lnTo>
                <a:lnTo>
                  <a:pt x="981075" y="342900"/>
                </a:lnTo>
                <a:lnTo>
                  <a:pt x="1028700" y="409575"/>
                </a:lnTo>
                <a:lnTo>
                  <a:pt x="1095375" y="542925"/>
                </a:lnTo>
                <a:lnTo>
                  <a:pt x="1152525" y="619125"/>
                </a:lnTo>
                <a:lnTo>
                  <a:pt x="1228725" y="676275"/>
                </a:lnTo>
                <a:lnTo>
                  <a:pt x="1295400" y="714375"/>
                </a:lnTo>
                <a:lnTo>
                  <a:pt x="1371600" y="781050"/>
                </a:lnTo>
                <a:lnTo>
                  <a:pt x="1457325" y="809625"/>
                </a:lnTo>
                <a:lnTo>
                  <a:pt x="1533525" y="847725"/>
                </a:lnTo>
                <a:lnTo>
                  <a:pt x="1695450" y="885825"/>
                </a:lnTo>
                <a:lnTo>
                  <a:pt x="1828800" y="923925"/>
                </a:lnTo>
                <a:cubicBezTo>
                  <a:pt x="1918908" y="943949"/>
                  <a:pt x="1893827" y="922277"/>
                  <a:pt x="1924050" y="952500"/>
                </a:cubicBezTo>
                <a:lnTo>
                  <a:pt x="1924050" y="952500"/>
                </a:lnTo>
                <a:lnTo>
                  <a:pt x="2009775" y="971550"/>
                </a:lnTo>
                <a:lnTo>
                  <a:pt x="2009775" y="971550"/>
                </a:lnTo>
                <a:lnTo>
                  <a:pt x="2133600" y="1000125"/>
                </a:lnTo>
                <a:lnTo>
                  <a:pt x="2305050" y="1038225"/>
                </a:lnTo>
                <a:lnTo>
                  <a:pt x="2514600" y="1076325"/>
                </a:lnTo>
                <a:lnTo>
                  <a:pt x="2590800" y="1076325"/>
                </a:lnTo>
                <a:lnTo>
                  <a:pt x="2800350" y="1104900"/>
                </a:lnTo>
                <a:lnTo>
                  <a:pt x="2952750" y="1152525"/>
                </a:lnTo>
                <a:lnTo>
                  <a:pt x="2952750" y="1152525"/>
                </a:lnTo>
                <a:lnTo>
                  <a:pt x="3067050" y="1238250"/>
                </a:lnTo>
                <a:lnTo>
                  <a:pt x="2971800" y="1257300"/>
                </a:lnTo>
                <a:lnTo>
                  <a:pt x="2847975" y="1219200"/>
                </a:lnTo>
                <a:lnTo>
                  <a:pt x="2628900" y="1190625"/>
                </a:lnTo>
                <a:lnTo>
                  <a:pt x="2409825" y="1152525"/>
                </a:lnTo>
                <a:lnTo>
                  <a:pt x="2143125" y="1143000"/>
                </a:lnTo>
                <a:lnTo>
                  <a:pt x="1866900" y="1104900"/>
                </a:lnTo>
                <a:lnTo>
                  <a:pt x="1524000" y="1019175"/>
                </a:lnTo>
                <a:lnTo>
                  <a:pt x="1228725" y="923925"/>
                </a:lnTo>
                <a:lnTo>
                  <a:pt x="1104900" y="876300"/>
                </a:lnTo>
                <a:lnTo>
                  <a:pt x="942975" y="809625"/>
                </a:lnTo>
                <a:lnTo>
                  <a:pt x="733425" y="742950"/>
                </a:lnTo>
                <a:lnTo>
                  <a:pt x="561975" y="676275"/>
                </a:lnTo>
                <a:lnTo>
                  <a:pt x="476250" y="676275"/>
                </a:lnTo>
                <a:lnTo>
                  <a:pt x="238125" y="676275"/>
                </a:lnTo>
                <a:lnTo>
                  <a:pt x="133350" y="666750"/>
                </a:lnTo>
                <a:lnTo>
                  <a:pt x="133350" y="666750"/>
                </a:lnTo>
                <a:lnTo>
                  <a:pt x="38100" y="600075"/>
                </a:lnTo>
                <a:lnTo>
                  <a:pt x="28575" y="504825"/>
                </a:lnTo>
                <a:lnTo>
                  <a:pt x="0" y="361950"/>
                </a:lnTo>
                <a:lnTo>
                  <a:pt x="0" y="238125"/>
                </a:lnTo>
                <a:lnTo>
                  <a:pt x="57150" y="104775"/>
                </a:lnTo>
                <a:lnTo>
                  <a:pt x="142875" y="0"/>
                </a:lnTo>
                <a:close/>
              </a:path>
            </a:pathLst>
          </a:cu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4000">
              <a:solidFill>
                <a:srgbClr val="FFFFFF"/>
              </a:solidFill>
            </a:endParaRPr>
          </a:p>
        </p:txBody>
      </p:sp>
      <p:sp>
        <p:nvSpPr>
          <p:cNvPr id="92176" name="Text Box 5"/>
          <p:cNvSpPr txBox="1">
            <a:spLocks noChangeArrowheads="1"/>
          </p:cNvSpPr>
          <p:nvPr/>
        </p:nvSpPr>
        <p:spPr bwMode="auto">
          <a:xfrm>
            <a:off x="5384803" y="1657350"/>
            <a:ext cx="20447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800" b="1" dirty="0" smtClean="0">
                <a:solidFill>
                  <a:srgbClr val="FFFFFF"/>
                </a:solidFill>
              </a:rPr>
              <a:t>Return </a:t>
            </a:r>
            <a:r>
              <a:rPr lang="en-US" altLang="en-US" sz="1800" b="1" dirty="0" smtClean="0">
                <a:solidFill>
                  <a:srgbClr val="FFFFFF"/>
                </a:solidFill>
              </a:rPr>
              <a:t>Flow</a:t>
            </a:r>
          </a:p>
          <a:p>
            <a:pPr defTabSz="914400" fontAlgn="base">
              <a:spcBef>
                <a:spcPct val="0"/>
              </a:spcBef>
              <a:spcAft>
                <a:spcPct val="0"/>
              </a:spcAft>
              <a:buClrTx/>
              <a:buSzTx/>
              <a:buFontTx/>
              <a:buNone/>
            </a:pPr>
            <a:r>
              <a:rPr lang="en-US" altLang="en-US" sz="1800" b="1" dirty="0">
                <a:solidFill>
                  <a:srgbClr val="FFFFFF"/>
                </a:solidFill>
              </a:rPr>
              <a:t> </a:t>
            </a:r>
            <a:r>
              <a:rPr lang="en-US" altLang="en-US" sz="1800" b="1" dirty="0" smtClean="0">
                <a:solidFill>
                  <a:srgbClr val="FFFFFF"/>
                </a:solidFill>
              </a:rPr>
              <a:t> (Accretion)</a:t>
            </a:r>
            <a:r>
              <a:rPr lang="en-US" altLang="en-US" sz="1800" b="1" dirty="0" smtClean="0">
                <a:solidFill>
                  <a:srgbClr val="FFFFFF"/>
                </a:solidFill>
              </a:rPr>
              <a:t> </a:t>
            </a:r>
            <a:endParaRPr lang="en-US" altLang="en-US" sz="1800" b="1" dirty="0" smtClean="0">
              <a:solidFill>
                <a:srgbClr val="FFFFFF"/>
              </a:solidFill>
            </a:endParaRPr>
          </a:p>
          <a:p>
            <a:pPr defTabSz="914400" fontAlgn="base">
              <a:spcBef>
                <a:spcPct val="0"/>
              </a:spcBef>
              <a:spcAft>
                <a:spcPct val="0"/>
              </a:spcAft>
              <a:buClrTx/>
              <a:buSzTx/>
              <a:buFontTx/>
              <a:buNone/>
            </a:pPr>
            <a:endParaRPr lang="en-US" altLang="en-US" sz="1800" dirty="0" smtClean="0">
              <a:solidFill>
                <a:srgbClr val="FFFFFF"/>
              </a:solidFill>
            </a:endParaRPr>
          </a:p>
        </p:txBody>
      </p:sp>
      <p:sp>
        <p:nvSpPr>
          <p:cNvPr id="92177" name="Rectangle 7"/>
          <p:cNvSpPr txBox="1">
            <a:spLocks noChangeArrowheads="1"/>
          </p:cNvSpPr>
          <p:nvPr/>
        </p:nvSpPr>
        <p:spPr bwMode="auto">
          <a:xfrm>
            <a:off x="1117600" y="4800600"/>
            <a:ext cx="1056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smtClean="0">
                <a:solidFill>
                  <a:srgbClr val="FFFFFF"/>
                </a:solidFill>
                <a:latin typeface="Times New Roman" pitchFamily="18" charset="0"/>
              </a:rPr>
              <a:t>Ditch, Reservoir and on-farm seepage fill up the aquifer which slowly makes its way back to river.</a:t>
            </a:r>
          </a:p>
          <a:p>
            <a:pPr defTabSz="914400" fontAlgn="base">
              <a:spcBef>
                <a:spcPct val="0"/>
              </a:spcBef>
              <a:spcAft>
                <a:spcPct val="0"/>
              </a:spcAft>
              <a:buClrTx/>
              <a:buSzTx/>
              <a:buFontTx/>
              <a:buNone/>
            </a:pPr>
            <a:r>
              <a:rPr lang="en-US" altLang="en-US" sz="2400" b="1" smtClean="0">
                <a:solidFill>
                  <a:srgbClr val="FFFFFF"/>
                </a:solidFill>
                <a:latin typeface="Times New Roman" pitchFamily="18" charset="0"/>
              </a:rPr>
              <a:t>The volume released to the river is the “return flow ”. </a:t>
            </a:r>
          </a:p>
          <a:p>
            <a:pPr defTabSz="914400" fontAlgn="base">
              <a:spcBef>
                <a:spcPct val="0"/>
              </a:spcBef>
              <a:spcAft>
                <a:spcPct val="0"/>
              </a:spcAft>
              <a:buClrTx/>
              <a:buSzTx/>
              <a:buFontTx/>
              <a:buNone/>
            </a:pPr>
            <a:endParaRPr lang="en-US" altLang="en-US" sz="2400" b="1" smtClean="0">
              <a:solidFill>
                <a:srgbClr val="FFFFFF"/>
              </a:solidFill>
              <a:latin typeface="Times New Roman" pitchFamily="18" charset="0"/>
            </a:endParaRPr>
          </a:p>
        </p:txBody>
      </p:sp>
      <p:sp>
        <p:nvSpPr>
          <p:cNvPr id="92178" name="Freeform 61"/>
          <p:cNvSpPr>
            <a:spLocks/>
          </p:cNvSpPr>
          <p:nvPr/>
        </p:nvSpPr>
        <p:spPr bwMode="auto">
          <a:xfrm>
            <a:off x="1117600" y="2219325"/>
            <a:ext cx="1320800" cy="438150"/>
          </a:xfrm>
          <a:custGeom>
            <a:avLst/>
            <a:gdLst>
              <a:gd name="T0" fmla="*/ 0 w 990600"/>
              <a:gd name="T1" fmla="*/ 0 h 438150"/>
              <a:gd name="T2" fmla="*/ 114300 w 990600"/>
              <a:gd name="T3" fmla="*/ 9525 h 438150"/>
              <a:gd name="T4" fmla="*/ 161925 w 990600"/>
              <a:gd name="T5" fmla="*/ 38100 h 438150"/>
              <a:gd name="T6" fmla="*/ 285750 w 990600"/>
              <a:gd name="T7" fmla="*/ 85725 h 438150"/>
              <a:gd name="T8" fmla="*/ 400050 w 990600"/>
              <a:gd name="T9" fmla="*/ 95250 h 438150"/>
              <a:gd name="T10" fmla="*/ 504825 w 990600"/>
              <a:gd name="T11" fmla="*/ 114300 h 438150"/>
              <a:gd name="T12" fmla="*/ 571500 w 990600"/>
              <a:gd name="T13" fmla="*/ 152400 h 438150"/>
              <a:gd name="T14" fmla="*/ 685800 w 990600"/>
              <a:gd name="T15" fmla="*/ 190500 h 438150"/>
              <a:gd name="T16" fmla="*/ 762000 w 990600"/>
              <a:gd name="T17" fmla="*/ 219075 h 438150"/>
              <a:gd name="T18" fmla="*/ 866775 w 990600"/>
              <a:gd name="T19" fmla="*/ 266700 h 438150"/>
              <a:gd name="T20" fmla="*/ 933450 w 990600"/>
              <a:gd name="T21" fmla="*/ 304800 h 438150"/>
              <a:gd name="T22" fmla="*/ 990600 w 990600"/>
              <a:gd name="T23" fmla="*/ 323850 h 438150"/>
              <a:gd name="T24" fmla="*/ 962025 w 990600"/>
              <a:gd name="T25" fmla="*/ 352425 h 438150"/>
              <a:gd name="T26" fmla="*/ 914400 w 990600"/>
              <a:gd name="T27" fmla="*/ 361950 h 438150"/>
              <a:gd name="T28" fmla="*/ 847725 w 990600"/>
              <a:gd name="T29" fmla="*/ 400050 h 438150"/>
              <a:gd name="T30" fmla="*/ 781050 w 990600"/>
              <a:gd name="T31" fmla="*/ 428625 h 438150"/>
              <a:gd name="T32" fmla="*/ 723900 w 990600"/>
              <a:gd name="T33" fmla="*/ 438150 h 438150"/>
              <a:gd name="T34" fmla="*/ 571500 w 990600"/>
              <a:gd name="T35" fmla="*/ 419100 h 438150"/>
              <a:gd name="T36" fmla="*/ 466725 w 990600"/>
              <a:gd name="T37" fmla="*/ 381000 h 438150"/>
              <a:gd name="T38" fmla="*/ 266700 w 990600"/>
              <a:gd name="T39" fmla="*/ 314325 h 438150"/>
              <a:gd name="T40" fmla="*/ 180975 w 990600"/>
              <a:gd name="T41" fmla="*/ 266700 h 438150"/>
              <a:gd name="T42" fmla="*/ 123825 w 990600"/>
              <a:gd name="T43" fmla="*/ 228600 h 438150"/>
              <a:gd name="T44" fmla="*/ 85725 w 990600"/>
              <a:gd name="T45" fmla="*/ 180975 h 438150"/>
              <a:gd name="T46" fmla="*/ 85725 w 990600"/>
              <a:gd name="T47" fmla="*/ 180975 h 438150"/>
              <a:gd name="T48" fmla="*/ 19050 w 990600"/>
              <a:gd name="T49" fmla="*/ 95250 h 438150"/>
              <a:gd name="T50" fmla="*/ 19050 w 990600"/>
              <a:gd name="T51" fmla="*/ 95250 h 438150"/>
              <a:gd name="T52" fmla="*/ 0 w 990600"/>
              <a:gd name="T53" fmla="*/ 0 h 438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0600"/>
              <a:gd name="T82" fmla="*/ 0 h 438150"/>
              <a:gd name="T83" fmla="*/ 990600 w 990600"/>
              <a:gd name="T84" fmla="*/ 438150 h 438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0600" h="438150">
                <a:moveTo>
                  <a:pt x="0" y="0"/>
                </a:moveTo>
                <a:lnTo>
                  <a:pt x="114300" y="9525"/>
                </a:lnTo>
                <a:lnTo>
                  <a:pt x="161925" y="38100"/>
                </a:lnTo>
                <a:lnTo>
                  <a:pt x="285750" y="85725"/>
                </a:lnTo>
                <a:lnTo>
                  <a:pt x="400050" y="95250"/>
                </a:lnTo>
                <a:lnTo>
                  <a:pt x="504825" y="114300"/>
                </a:lnTo>
                <a:lnTo>
                  <a:pt x="571500" y="152400"/>
                </a:lnTo>
                <a:lnTo>
                  <a:pt x="685800" y="190500"/>
                </a:lnTo>
                <a:lnTo>
                  <a:pt x="762000" y="219075"/>
                </a:lnTo>
                <a:lnTo>
                  <a:pt x="866775" y="266700"/>
                </a:lnTo>
                <a:lnTo>
                  <a:pt x="933450" y="304800"/>
                </a:lnTo>
                <a:lnTo>
                  <a:pt x="990600" y="323850"/>
                </a:lnTo>
                <a:lnTo>
                  <a:pt x="962025" y="352425"/>
                </a:lnTo>
                <a:lnTo>
                  <a:pt x="914400" y="361950"/>
                </a:lnTo>
                <a:lnTo>
                  <a:pt x="847725" y="400050"/>
                </a:lnTo>
                <a:lnTo>
                  <a:pt x="781050" y="428625"/>
                </a:lnTo>
                <a:lnTo>
                  <a:pt x="723900" y="438150"/>
                </a:lnTo>
                <a:lnTo>
                  <a:pt x="571500" y="419100"/>
                </a:lnTo>
                <a:lnTo>
                  <a:pt x="466725" y="381000"/>
                </a:lnTo>
                <a:lnTo>
                  <a:pt x="266700" y="314325"/>
                </a:lnTo>
                <a:lnTo>
                  <a:pt x="180975" y="266700"/>
                </a:lnTo>
                <a:lnTo>
                  <a:pt x="123825" y="228600"/>
                </a:lnTo>
                <a:lnTo>
                  <a:pt x="85725" y="180975"/>
                </a:lnTo>
                <a:lnTo>
                  <a:pt x="19050" y="95250"/>
                </a:lnTo>
                <a:lnTo>
                  <a:pt x="0" y="0"/>
                </a:lnTo>
                <a:close/>
              </a:path>
            </a:pathLst>
          </a:custGeom>
          <a:noFill/>
          <a:ln w="1905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4000" smtClean="0">
              <a:solidFill>
                <a:srgbClr val="FFFFFF"/>
              </a:solidFill>
            </a:endParaRPr>
          </a:p>
        </p:txBody>
      </p:sp>
    </p:spTree>
    <p:extLst>
      <p:ext uri="{BB962C8B-B14F-4D97-AF65-F5344CB8AC3E}">
        <p14:creationId xmlns:p14="http://schemas.microsoft.com/office/powerpoint/2010/main" val="13973427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6898260" y="4038600"/>
            <a:ext cx="255058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smtClean="0">
                <a:solidFill>
                  <a:srgbClr val="000000"/>
                </a:solidFill>
                <a:latin typeface="Arial" pitchFamily="34" charset="0"/>
                <a:cs typeface="Arial" pitchFamily="34" charset="0"/>
              </a:rPr>
              <a:t>Alluvial Aquifer</a:t>
            </a:r>
            <a:endParaRPr lang="en-US" altLang="en-US" sz="1800" smtClean="0">
              <a:solidFill>
                <a:srgbClr val="000000"/>
              </a:solidFill>
              <a:latin typeface="Arial" pitchFamily="34" charset="0"/>
              <a:cs typeface="Arial" pitchFamily="34" charset="0"/>
            </a:endParaRPr>
          </a:p>
        </p:txBody>
      </p:sp>
      <p:sp>
        <p:nvSpPr>
          <p:cNvPr id="93187" name="Text Box 7"/>
          <p:cNvSpPr txBox="1">
            <a:spLocks noChangeArrowheads="1"/>
          </p:cNvSpPr>
          <p:nvPr/>
        </p:nvSpPr>
        <p:spPr bwMode="auto">
          <a:xfrm>
            <a:off x="5232400" y="3157545"/>
            <a:ext cx="17272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smtClean="0">
                <a:solidFill>
                  <a:srgbClr val="000000"/>
                </a:solidFill>
                <a:latin typeface="Arial" pitchFamily="34" charset="0"/>
                <a:cs typeface="Arial" pitchFamily="34" charset="0"/>
              </a:rPr>
              <a:t>Stream</a:t>
            </a:r>
          </a:p>
        </p:txBody>
      </p:sp>
      <p:sp>
        <p:nvSpPr>
          <p:cNvPr id="93188" name="Rectangle 17"/>
          <p:cNvSpPr>
            <a:spLocks noChangeArrowheads="1"/>
          </p:cNvSpPr>
          <p:nvPr/>
        </p:nvSpPr>
        <p:spPr bwMode="auto">
          <a:xfrm>
            <a:off x="762000" y="1447800"/>
            <a:ext cx="10668000" cy="3200400"/>
          </a:xfrm>
          <a:prstGeom prst="rect">
            <a:avLst/>
          </a:prstGeom>
          <a:noFill/>
          <a:ln w="9525" algn="ctr">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endParaRPr lang="en-US" altLang="en-US" sz="2400" smtClean="0">
              <a:solidFill>
                <a:srgbClr val="000000"/>
              </a:solidFill>
              <a:latin typeface="Arial" pitchFamily="34" charset="0"/>
              <a:cs typeface="Times New Roman" pitchFamily="18" charset="0"/>
            </a:endParaRPr>
          </a:p>
        </p:txBody>
      </p:sp>
      <p:sp>
        <p:nvSpPr>
          <p:cNvPr id="19" name="Rectangle 6"/>
          <p:cNvSpPr txBox="1">
            <a:spLocks noChangeArrowheads="1"/>
          </p:cNvSpPr>
          <p:nvPr/>
        </p:nvSpPr>
        <p:spPr>
          <a:xfrm>
            <a:off x="914400" y="609600"/>
            <a:ext cx="10363200" cy="1143000"/>
          </a:xfrm>
          <a:prstGeom prst="rect">
            <a:avLst/>
          </a:prstGeom>
        </p:spPr>
        <p:txBody>
          <a:bodyPr/>
          <a:lstStyle/>
          <a:p>
            <a:pPr algn="ctr" defTabSz="914400">
              <a:defRPr/>
            </a:pPr>
            <a:r>
              <a:rPr lang="en-US" sz="3600" u="sng" kern="0" dirty="0">
                <a:solidFill>
                  <a:srgbClr val="1F497D"/>
                </a:solidFill>
                <a:cs typeface="Arial" pitchFamily="34" charset="0"/>
              </a:rPr>
              <a:t>Pumping and Depletions</a:t>
            </a:r>
          </a:p>
        </p:txBody>
      </p:sp>
      <p:sp>
        <p:nvSpPr>
          <p:cNvPr id="93190" name="Freeform 11"/>
          <p:cNvSpPr>
            <a:spLocks/>
          </p:cNvSpPr>
          <p:nvPr/>
        </p:nvSpPr>
        <p:spPr bwMode="auto">
          <a:xfrm>
            <a:off x="812803" y="2209865"/>
            <a:ext cx="4102100" cy="1343025"/>
          </a:xfrm>
          <a:custGeom>
            <a:avLst/>
            <a:gdLst>
              <a:gd name="T0" fmla="*/ 0 w 3048000"/>
              <a:gd name="T1" fmla="*/ 0 h 840827"/>
              <a:gd name="T2" fmla="*/ 355590 w 3048000"/>
              <a:gd name="T3" fmla="*/ 1073515 h 840827"/>
              <a:gd name="T4" fmla="*/ 424410 w 3048000"/>
              <a:gd name="T5" fmla="*/ 3220548 h 840827"/>
              <a:gd name="T6" fmla="*/ 470292 w 3048000"/>
              <a:gd name="T7" fmla="*/ 4294079 h 840827"/>
              <a:gd name="T8" fmla="*/ 596471 w 3048000"/>
              <a:gd name="T9" fmla="*/ 5367540 h 840827"/>
              <a:gd name="T10" fmla="*/ 630882 w 3048000"/>
              <a:gd name="T11" fmla="*/ 6441111 h 840827"/>
              <a:gd name="T12" fmla="*/ 883234 w 3048000"/>
              <a:gd name="T13" fmla="*/ 8588101 h 840827"/>
              <a:gd name="T14" fmla="*/ 963526 w 3048000"/>
              <a:gd name="T15" fmla="*/ 11808647 h 840827"/>
              <a:gd name="T16" fmla="*/ 997939 w 3048000"/>
              <a:gd name="T17" fmla="*/ 12882292 h 840827"/>
              <a:gd name="T18" fmla="*/ 1158528 w 3048000"/>
              <a:gd name="T19" fmla="*/ 16102838 h 840827"/>
              <a:gd name="T20" fmla="*/ 1353527 w 3048000"/>
              <a:gd name="T21" fmla="*/ 20396855 h 840827"/>
              <a:gd name="T22" fmla="*/ 1422350 w 3048000"/>
              <a:gd name="T23" fmla="*/ 21470367 h 840827"/>
              <a:gd name="T24" fmla="*/ 1468232 w 3048000"/>
              <a:gd name="T25" fmla="*/ 22543930 h 840827"/>
              <a:gd name="T26" fmla="*/ 1594409 w 3048000"/>
              <a:gd name="T27" fmla="*/ 23617408 h 840827"/>
              <a:gd name="T28" fmla="*/ 1628821 w 3048000"/>
              <a:gd name="T29" fmla="*/ 24690939 h 840827"/>
              <a:gd name="T30" fmla="*/ 1663231 w 3048000"/>
              <a:gd name="T31" fmla="*/ 26838047 h 840827"/>
              <a:gd name="T32" fmla="*/ 1835291 w 3048000"/>
              <a:gd name="T33" fmla="*/ 30058618 h 840827"/>
              <a:gd name="T34" fmla="*/ 1881173 w 3048000"/>
              <a:gd name="T35" fmla="*/ 32205630 h 840827"/>
              <a:gd name="T36" fmla="*/ 1927053 w 3048000"/>
              <a:gd name="T37" fmla="*/ 33279160 h 840827"/>
              <a:gd name="T38" fmla="*/ 1984408 w 3048000"/>
              <a:gd name="T39" fmla="*/ 35426161 h 840827"/>
              <a:gd name="T40" fmla="*/ 2053229 w 3048000"/>
              <a:gd name="T41" fmla="*/ 37573317 h 840827"/>
              <a:gd name="T42" fmla="*/ 2099112 w 3048000"/>
              <a:gd name="T43" fmla="*/ 39720243 h 840827"/>
              <a:gd name="T44" fmla="*/ 2202347 w 3048000"/>
              <a:gd name="T45" fmla="*/ 40793870 h 840827"/>
              <a:gd name="T46" fmla="*/ 2248228 w 3048000"/>
              <a:gd name="T47" fmla="*/ 41867337 h 840827"/>
              <a:gd name="T48" fmla="*/ 2317053 w 3048000"/>
              <a:gd name="T49" fmla="*/ 46161357 h 840827"/>
              <a:gd name="T50" fmla="*/ 2431757 w 3048000"/>
              <a:gd name="T51" fmla="*/ 49381880 h 840827"/>
              <a:gd name="T52" fmla="*/ 2466173 w 3048000"/>
              <a:gd name="T53" fmla="*/ 51529002 h 840827"/>
              <a:gd name="T54" fmla="*/ 2500580 w 3048000"/>
              <a:gd name="T55" fmla="*/ 52602533 h 840827"/>
              <a:gd name="T56" fmla="*/ 2557934 w 3048000"/>
              <a:gd name="T57" fmla="*/ 54749560 h 840827"/>
              <a:gd name="T58" fmla="*/ 2775877 w 3048000"/>
              <a:gd name="T59" fmla="*/ 55823086 h 840827"/>
              <a:gd name="T60" fmla="*/ 2902050 w 3048000"/>
              <a:gd name="T61" fmla="*/ 59043773 h 840827"/>
              <a:gd name="T62" fmla="*/ 2947930 w 3048000"/>
              <a:gd name="T63" fmla="*/ 61190733 h 840827"/>
              <a:gd name="T64" fmla="*/ 2982342 w 3048000"/>
              <a:gd name="T65" fmla="*/ 63337729 h 840827"/>
              <a:gd name="T66" fmla="*/ 3051166 w 3048000"/>
              <a:gd name="T67" fmla="*/ 65484916 h 840827"/>
              <a:gd name="T68" fmla="*/ 3085576 w 3048000"/>
              <a:gd name="T69" fmla="*/ 66558316 h 840827"/>
              <a:gd name="T70" fmla="*/ 3154400 w 3048000"/>
              <a:gd name="T71" fmla="*/ 70852384 h 840827"/>
              <a:gd name="T72" fmla="*/ 3188811 w 3048000"/>
              <a:gd name="T73" fmla="*/ 77293496 h 840827"/>
              <a:gd name="T74" fmla="*/ 3257636 w 3048000"/>
              <a:gd name="T75" fmla="*/ 79440553 h 840827"/>
              <a:gd name="T76" fmla="*/ 3292045 w 3048000"/>
              <a:gd name="T77" fmla="*/ 80514084 h 840827"/>
              <a:gd name="T78" fmla="*/ 3326464 w 3048000"/>
              <a:gd name="T79" fmla="*/ 85881729 h 8408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48000"/>
              <a:gd name="T121" fmla="*/ 0 h 840827"/>
              <a:gd name="T122" fmla="*/ 3048000 w 3048000"/>
              <a:gd name="T123" fmla="*/ 840827 h 8408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48000" h="840827">
                <a:moveTo>
                  <a:pt x="0" y="0"/>
                </a:moveTo>
                <a:cubicBezTo>
                  <a:pt x="108607" y="3503"/>
                  <a:pt x="217513" y="1728"/>
                  <a:pt x="325821" y="10510"/>
                </a:cubicBezTo>
                <a:cubicBezTo>
                  <a:pt x="347906" y="12301"/>
                  <a:pt x="367387" y="26157"/>
                  <a:pt x="388883" y="31531"/>
                </a:cubicBezTo>
                <a:cubicBezTo>
                  <a:pt x="402897" y="35034"/>
                  <a:pt x="416606" y="40132"/>
                  <a:pt x="430924" y="42041"/>
                </a:cubicBezTo>
                <a:cubicBezTo>
                  <a:pt x="469281" y="47155"/>
                  <a:pt x="508000" y="49048"/>
                  <a:pt x="546538" y="52551"/>
                </a:cubicBezTo>
                <a:cubicBezTo>
                  <a:pt x="557048" y="56055"/>
                  <a:pt x="567069" y="61742"/>
                  <a:pt x="578069" y="63062"/>
                </a:cubicBezTo>
                <a:cubicBezTo>
                  <a:pt x="654912" y="72283"/>
                  <a:pt x="809297" y="84082"/>
                  <a:pt x="809297" y="84082"/>
                </a:cubicBezTo>
                <a:cubicBezTo>
                  <a:pt x="896792" y="105957"/>
                  <a:pt x="810287" y="79322"/>
                  <a:pt x="882869" y="115613"/>
                </a:cubicBezTo>
                <a:cubicBezTo>
                  <a:pt x="892778" y="120568"/>
                  <a:pt x="903711" y="123209"/>
                  <a:pt x="914400" y="126124"/>
                </a:cubicBezTo>
                <a:cubicBezTo>
                  <a:pt x="996699" y="148569"/>
                  <a:pt x="986552" y="145155"/>
                  <a:pt x="1061545" y="157655"/>
                </a:cubicBezTo>
                <a:cubicBezTo>
                  <a:pt x="1153669" y="194503"/>
                  <a:pt x="1095489" y="175574"/>
                  <a:pt x="1240221" y="199696"/>
                </a:cubicBezTo>
                <a:cubicBezTo>
                  <a:pt x="1261242" y="203199"/>
                  <a:pt x="1282609" y="205037"/>
                  <a:pt x="1303283" y="210206"/>
                </a:cubicBezTo>
                <a:cubicBezTo>
                  <a:pt x="1317297" y="213710"/>
                  <a:pt x="1331006" y="218808"/>
                  <a:pt x="1345324" y="220717"/>
                </a:cubicBezTo>
                <a:cubicBezTo>
                  <a:pt x="1383681" y="225831"/>
                  <a:pt x="1422400" y="227724"/>
                  <a:pt x="1460938" y="231227"/>
                </a:cubicBezTo>
                <a:cubicBezTo>
                  <a:pt x="1471448" y="234730"/>
                  <a:pt x="1482560" y="236782"/>
                  <a:pt x="1492469" y="241737"/>
                </a:cubicBezTo>
                <a:cubicBezTo>
                  <a:pt x="1503767" y="247386"/>
                  <a:pt x="1511795" y="259503"/>
                  <a:pt x="1524000" y="262758"/>
                </a:cubicBezTo>
                <a:cubicBezTo>
                  <a:pt x="1582816" y="278442"/>
                  <a:pt x="1630027" y="272162"/>
                  <a:pt x="1681656" y="294289"/>
                </a:cubicBezTo>
                <a:cubicBezTo>
                  <a:pt x="1696057" y="300461"/>
                  <a:pt x="1709027" y="309809"/>
                  <a:pt x="1723697" y="315310"/>
                </a:cubicBezTo>
                <a:cubicBezTo>
                  <a:pt x="1737222" y="320382"/>
                  <a:pt x="1752034" y="321252"/>
                  <a:pt x="1765738" y="325820"/>
                </a:cubicBezTo>
                <a:cubicBezTo>
                  <a:pt x="1783637" y="331786"/>
                  <a:pt x="1800559" y="340393"/>
                  <a:pt x="1818290" y="346841"/>
                </a:cubicBezTo>
                <a:cubicBezTo>
                  <a:pt x="1839114" y="354413"/>
                  <a:pt x="1860779" y="359633"/>
                  <a:pt x="1881352" y="367862"/>
                </a:cubicBezTo>
                <a:cubicBezTo>
                  <a:pt x="1895899" y="373681"/>
                  <a:pt x="1908127" y="385359"/>
                  <a:pt x="1923393" y="388882"/>
                </a:cubicBezTo>
                <a:cubicBezTo>
                  <a:pt x="1954306" y="396016"/>
                  <a:pt x="1986456" y="395889"/>
                  <a:pt x="2017987" y="399393"/>
                </a:cubicBezTo>
                <a:cubicBezTo>
                  <a:pt x="2032001" y="402896"/>
                  <a:pt x="2047108" y="403443"/>
                  <a:pt x="2060028" y="409903"/>
                </a:cubicBezTo>
                <a:cubicBezTo>
                  <a:pt x="2082625" y="421201"/>
                  <a:pt x="2098317" y="446989"/>
                  <a:pt x="2123090" y="451944"/>
                </a:cubicBezTo>
                <a:cubicBezTo>
                  <a:pt x="2172318" y="461790"/>
                  <a:pt x="2182104" y="460430"/>
                  <a:pt x="2228193" y="483475"/>
                </a:cubicBezTo>
                <a:cubicBezTo>
                  <a:pt x="2239491" y="489124"/>
                  <a:pt x="2248426" y="498847"/>
                  <a:pt x="2259724" y="504496"/>
                </a:cubicBezTo>
                <a:cubicBezTo>
                  <a:pt x="2269634" y="509451"/>
                  <a:pt x="2280882" y="511116"/>
                  <a:pt x="2291256" y="515006"/>
                </a:cubicBezTo>
                <a:cubicBezTo>
                  <a:pt x="2308921" y="521630"/>
                  <a:pt x="2325086" y="533687"/>
                  <a:pt x="2343807" y="536027"/>
                </a:cubicBezTo>
                <a:cubicBezTo>
                  <a:pt x="2409950" y="544295"/>
                  <a:pt x="2476938" y="543034"/>
                  <a:pt x="2543504" y="546537"/>
                </a:cubicBezTo>
                <a:cubicBezTo>
                  <a:pt x="2581948" y="554226"/>
                  <a:pt x="2623557" y="560289"/>
                  <a:pt x="2659118" y="578069"/>
                </a:cubicBezTo>
                <a:cubicBezTo>
                  <a:pt x="2673132" y="585076"/>
                  <a:pt x="2687556" y="591316"/>
                  <a:pt x="2701159" y="599089"/>
                </a:cubicBezTo>
                <a:cubicBezTo>
                  <a:pt x="2712127" y="605356"/>
                  <a:pt x="2721147" y="614980"/>
                  <a:pt x="2732690" y="620110"/>
                </a:cubicBezTo>
                <a:cubicBezTo>
                  <a:pt x="2752938" y="629109"/>
                  <a:pt x="2774731" y="634124"/>
                  <a:pt x="2795752" y="641131"/>
                </a:cubicBezTo>
                <a:lnTo>
                  <a:pt x="2827283" y="651641"/>
                </a:lnTo>
                <a:cubicBezTo>
                  <a:pt x="2848304" y="665655"/>
                  <a:pt x="2882355" y="669715"/>
                  <a:pt x="2890345" y="693682"/>
                </a:cubicBezTo>
                <a:cubicBezTo>
                  <a:pt x="2896072" y="710861"/>
                  <a:pt x="2904720" y="746021"/>
                  <a:pt x="2921876" y="756744"/>
                </a:cubicBezTo>
                <a:cubicBezTo>
                  <a:pt x="2940666" y="768488"/>
                  <a:pt x="2963917" y="770758"/>
                  <a:pt x="2984938" y="777765"/>
                </a:cubicBezTo>
                <a:lnTo>
                  <a:pt x="3016469" y="788275"/>
                </a:lnTo>
                <a:cubicBezTo>
                  <a:pt x="3030114" y="829207"/>
                  <a:pt x="3019146" y="811972"/>
                  <a:pt x="3048000" y="84082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smtClean="0">
              <a:solidFill>
                <a:prstClr val="black"/>
              </a:solidFill>
              <a:latin typeface="Arial" pitchFamily="34" charset="0"/>
              <a:cs typeface="Arial" pitchFamily="34" charset="0"/>
            </a:endParaRPr>
          </a:p>
        </p:txBody>
      </p:sp>
      <p:sp>
        <p:nvSpPr>
          <p:cNvPr id="93191" name="Freeform 12"/>
          <p:cNvSpPr>
            <a:spLocks/>
          </p:cNvSpPr>
          <p:nvPr/>
        </p:nvSpPr>
        <p:spPr bwMode="auto">
          <a:xfrm>
            <a:off x="6845303" y="1971740"/>
            <a:ext cx="4559300" cy="1552575"/>
          </a:xfrm>
          <a:custGeom>
            <a:avLst/>
            <a:gdLst>
              <a:gd name="T0" fmla="*/ 0 w 3457904"/>
              <a:gd name="T1" fmla="*/ 407199033 h 815300"/>
              <a:gd name="T2" fmla="*/ 75749 w 3457904"/>
              <a:gd name="T3" fmla="*/ 401936148 h 815300"/>
              <a:gd name="T4" fmla="*/ 293526 w 3457904"/>
              <a:gd name="T5" fmla="*/ 391409928 h 815300"/>
              <a:gd name="T6" fmla="*/ 321930 w 3457904"/>
              <a:gd name="T7" fmla="*/ 380883711 h 815300"/>
              <a:gd name="T8" fmla="*/ 331399 w 3457904"/>
              <a:gd name="T9" fmla="*/ 365094606 h 815300"/>
              <a:gd name="T10" fmla="*/ 359805 w 3457904"/>
              <a:gd name="T11" fmla="*/ 328253949 h 815300"/>
              <a:gd name="T12" fmla="*/ 388210 w 3457904"/>
              <a:gd name="T13" fmla="*/ 322991063 h 815300"/>
              <a:gd name="T14" fmla="*/ 501833 w 3457904"/>
              <a:gd name="T15" fmla="*/ 317727289 h 815300"/>
              <a:gd name="T16" fmla="*/ 587050 w 3457904"/>
              <a:gd name="T17" fmla="*/ 307201958 h 815300"/>
              <a:gd name="T18" fmla="*/ 653329 w 3457904"/>
              <a:gd name="T19" fmla="*/ 280886632 h 815300"/>
              <a:gd name="T20" fmla="*/ 672266 w 3457904"/>
              <a:gd name="T21" fmla="*/ 265097748 h 815300"/>
              <a:gd name="T22" fmla="*/ 729076 w 3457904"/>
              <a:gd name="T23" fmla="*/ 244045315 h 815300"/>
              <a:gd name="T24" fmla="*/ 757483 w 3457904"/>
              <a:gd name="T25" fmla="*/ 233519321 h 815300"/>
              <a:gd name="T26" fmla="*/ 814294 w 3457904"/>
              <a:gd name="T27" fmla="*/ 201941273 h 815300"/>
              <a:gd name="T28" fmla="*/ 956322 w 3457904"/>
              <a:gd name="T29" fmla="*/ 196678055 h 815300"/>
              <a:gd name="T30" fmla="*/ 1022603 w 3457904"/>
              <a:gd name="T31" fmla="*/ 191415277 h 815300"/>
              <a:gd name="T32" fmla="*/ 1079413 w 3457904"/>
              <a:gd name="T33" fmla="*/ 180888950 h 815300"/>
              <a:gd name="T34" fmla="*/ 1117288 w 3457904"/>
              <a:gd name="T35" fmla="*/ 175626280 h 815300"/>
              <a:gd name="T36" fmla="*/ 1145694 w 3457904"/>
              <a:gd name="T37" fmla="*/ 165099622 h 815300"/>
              <a:gd name="T38" fmla="*/ 1297189 w 3457904"/>
              <a:gd name="T39" fmla="*/ 149310959 h 815300"/>
              <a:gd name="T40" fmla="*/ 1354000 w 3457904"/>
              <a:gd name="T41" fmla="*/ 133521854 h 815300"/>
              <a:gd name="T42" fmla="*/ 1382406 w 3457904"/>
              <a:gd name="T43" fmla="*/ 122995525 h 815300"/>
              <a:gd name="T44" fmla="*/ 1439216 w 3457904"/>
              <a:gd name="T45" fmla="*/ 112469780 h 815300"/>
              <a:gd name="T46" fmla="*/ 1467621 w 3457904"/>
              <a:gd name="T47" fmla="*/ 107206503 h 815300"/>
              <a:gd name="T48" fmla="*/ 1496027 w 3457904"/>
              <a:gd name="T49" fmla="*/ 96680675 h 815300"/>
              <a:gd name="T50" fmla="*/ 1808488 w 3457904"/>
              <a:gd name="T51" fmla="*/ 91417456 h 815300"/>
              <a:gd name="T52" fmla="*/ 1855830 w 3457904"/>
              <a:gd name="T53" fmla="*/ 86154567 h 815300"/>
              <a:gd name="T54" fmla="*/ 1884234 w 3457904"/>
              <a:gd name="T55" fmla="*/ 80891846 h 815300"/>
              <a:gd name="T56" fmla="*/ 2575439 w 3457904"/>
              <a:gd name="T57" fmla="*/ 75628293 h 815300"/>
              <a:gd name="T58" fmla="*/ 2679592 w 3457904"/>
              <a:gd name="T59" fmla="*/ 59839409 h 815300"/>
              <a:gd name="T60" fmla="*/ 2717461 w 3457904"/>
              <a:gd name="T61" fmla="*/ 49313374 h 815300"/>
              <a:gd name="T62" fmla="*/ 2850023 w 3457904"/>
              <a:gd name="T63" fmla="*/ 38787433 h 815300"/>
              <a:gd name="T64" fmla="*/ 2878427 w 3457904"/>
              <a:gd name="T65" fmla="*/ 33524737 h 815300"/>
              <a:gd name="T66" fmla="*/ 3039393 w 3457904"/>
              <a:gd name="T67" fmla="*/ 28261083 h 815300"/>
              <a:gd name="T68" fmla="*/ 3067801 w 3457904"/>
              <a:gd name="T69" fmla="*/ 12472361 h 815300"/>
              <a:gd name="T70" fmla="*/ 3115141 w 3457904"/>
              <a:gd name="T71" fmla="*/ 1946203 h 815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57904"/>
              <a:gd name="T109" fmla="*/ 0 h 815300"/>
              <a:gd name="T110" fmla="*/ 3457904 w 3457904"/>
              <a:gd name="T111" fmla="*/ 815300 h 8153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57904" h="815300">
                <a:moveTo>
                  <a:pt x="0" y="813183"/>
                </a:moveTo>
                <a:cubicBezTo>
                  <a:pt x="28028" y="809680"/>
                  <a:pt x="55909" y="804685"/>
                  <a:pt x="84083" y="802673"/>
                </a:cubicBezTo>
                <a:cubicBezTo>
                  <a:pt x="323458" y="785575"/>
                  <a:pt x="224875" y="815300"/>
                  <a:pt x="325821" y="781652"/>
                </a:cubicBezTo>
                <a:cubicBezTo>
                  <a:pt x="336331" y="774645"/>
                  <a:pt x="349461" y="770495"/>
                  <a:pt x="357352" y="760631"/>
                </a:cubicBezTo>
                <a:cubicBezTo>
                  <a:pt x="364273" y="751980"/>
                  <a:pt x="364819" y="739753"/>
                  <a:pt x="367863" y="729100"/>
                </a:cubicBezTo>
                <a:cubicBezTo>
                  <a:pt x="375343" y="702919"/>
                  <a:pt x="375689" y="674492"/>
                  <a:pt x="399394" y="655528"/>
                </a:cubicBezTo>
                <a:cubicBezTo>
                  <a:pt x="408045" y="648607"/>
                  <a:pt x="419943" y="646482"/>
                  <a:pt x="430925" y="645018"/>
                </a:cubicBezTo>
                <a:cubicBezTo>
                  <a:pt x="472742" y="639442"/>
                  <a:pt x="515008" y="638011"/>
                  <a:pt x="557049" y="634507"/>
                </a:cubicBezTo>
                <a:cubicBezTo>
                  <a:pt x="566400" y="632637"/>
                  <a:pt x="638656" y="619052"/>
                  <a:pt x="651642" y="613487"/>
                </a:cubicBezTo>
                <a:cubicBezTo>
                  <a:pt x="662085" y="609011"/>
                  <a:pt x="722523" y="563626"/>
                  <a:pt x="725214" y="560935"/>
                </a:cubicBezTo>
                <a:cubicBezTo>
                  <a:pt x="734146" y="552003"/>
                  <a:pt x="736729" y="537722"/>
                  <a:pt x="746235" y="529404"/>
                </a:cubicBezTo>
                <a:cubicBezTo>
                  <a:pt x="765248" y="512768"/>
                  <a:pt x="788276" y="501376"/>
                  <a:pt x="809297" y="487362"/>
                </a:cubicBezTo>
                <a:cubicBezTo>
                  <a:pt x="819807" y="480355"/>
                  <a:pt x="831896" y="475274"/>
                  <a:pt x="840828" y="466342"/>
                </a:cubicBezTo>
                <a:cubicBezTo>
                  <a:pt x="861849" y="445321"/>
                  <a:pt x="874228" y="405258"/>
                  <a:pt x="903890" y="403280"/>
                </a:cubicBezTo>
                <a:lnTo>
                  <a:pt x="1061545" y="392769"/>
                </a:lnTo>
                <a:cubicBezTo>
                  <a:pt x="1086069" y="389266"/>
                  <a:pt x="1110979" y="387829"/>
                  <a:pt x="1135118" y="382259"/>
                </a:cubicBezTo>
                <a:cubicBezTo>
                  <a:pt x="1156708" y="377277"/>
                  <a:pt x="1176684" y="366612"/>
                  <a:pt x="1198180" y="361238"/>
                </a:cubicBezTo>
                <a:lnTo>
                  <a:pt x="1240221" y="350728"/>
                </a:lnTo>
                <a:cubicBezTo>
                  <a:pt x="1250731" y="343721"/>
                  <a:pt x="1260209" y="334837"/>
                  <a:pt x="1271752" y="329707"/>
                </a:cubicBezTo>
                <a:cubicBezTo>
                  <a:pt x="1337096" y="300665"/>
                  <a:pt x="1362218" y="305946"/>
                  <a:pt x="1439918" y="298176"/>
                </a:cubicBezTo>
                <a:cubicBezTo>
                  <a:pt x="1530290" y="237930"/>
                  <a:pt x="1415943" y="310165"/>
                  <a:pt x="1502980" y="266645"/>
                </a:cubicBezTo>
                <a:cubicBezTo>
                  <a:pt x="1514278" y="260996"/>
                  <a:pt x="1522968" y="250754"/>
                  <a:pt x="1534511" y="245624"/>
                </a:cubicBezTo>
                <a:cubicBezTo>
                  <a:pt x="1554759" y="236625"/>
                  <a:pt x="1576552" y="231611"/>
                  <a:pt x="1597573" y="224604"/>
                </a:cubicBezTo>
                <a:cubicBezTo>
                  <a:pt x="1608083" y="221101"/>
                  <a:pt x="1619886" y="220238"/>
                  <a:pt x="1629104" y="214093"/>
                </a:cubicBezTo>
                <a:cubicBezTo>
                  <a:pt x="1639614" y="207086"/>
                  <a:pt x="1648047" y="194122"/>
                  <a:pt x="1660635" y="193073"/>
                </a:cubicBezTo>
                <a:cubicBezTo>
                  <a:pt x="1775902" y="183467"/>
                  <a:pt x="1891862" y="186066"/>
                  <a:pt x="2007476" y="182562"/>
                </a:cubicBezTo>
                <a:cubicBezTo>
                  <a:pt x="2024993" y="179059"/>
                  <a:pt x="2042697" y="176385"/>
                  <a:pt x="2060028" y="172052"/>
                </a:cubicBezTo>
                <a:cubicBezTo>
                  <a:pt x="2070776" y="169365"/>
                  <a:pt x="2080484" y="161833"/>
                  <a:pt x="2091559" y="161542"/>
                </a:cubicBezTo>
                <a:cubicBezTo>
                  <a:pt x="2347246" y="154813"/>
                  <a:pt x="2603062" y="154535"/>
                  <a:pt x="2858814" y="151031"/>
                </a:cubicBezTo>
                <a:cubicBezTo>
                  <a:pt x="2897260" y="143342"/>
                  <a:pt x="2938864" y="137281"/>
                  <a:pt x="2974428" y="119500"/>
                </a:cubicBezTo>
                <a:cubicBezTo>
                  <a:pt x="2988442" y="112493"/>
                  <a:pt x="3001462" y="102982"/>
                  <a:pt x="3016469" y="98480"/>
                </a:cubicBezTo>
                <a:cubicBezTo>
                  <a:pt x="3038123" y="91984"/>
                  <a:pt x="3150196" y="79136"/>
                  <a:pt x="3163614" y="77459"/>
                </a:cubicBezTo>
                <a:cubicBezTo>
                  <a:pt x="3174124" y="73956"/>
                  <a:pt x="3184121" y="68051"/>
                  <a:pt x="3195145" y="66949"/>
                </a:cubicBezTo>
                <a:cubicBezTo>
                  <a:pt x="3254511" y="61012"/>
                  <a:pt x="3315318" y="68139"/>
                  <a:pt x="3373821" y="56438"/>
                </a:cubicBezTo>
                <a:cubicBezTo>
                  <a:pt x="3388396" y="53523"/>
                  <a:pt x="3393933" y="34423"/>
                  <a:pt x="3405352" y="24907"/>
                </a:cubicBezTo>
                <a:cubicBezTo>
                  <a:pt x="3435240" y="0"/>
                  <a:pt x="3428397" y="3887"/>
                  <a:pt x="3457904" y="3887"/>
                </a:cubicBezTo>
              </a:path>
            </a:pathLst>
          </a:custGeom>
          <a:noFill/>
          <a:ln w="19050" cap="flat" cmpd="sng" algn="ctr">
            <a:solidFill>
              <a:schemeClr val="tx1"/>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4000" smtClean="0">
              <a:solidFill>
                <a:prstClr val="black"/>
              </a:solidFill>
              <a:latin typeface="Arial" pitchFamily="34" charset="0"/>
              <a:cs typeface="Arial" pitchFamily="34" charset="0"/>
            </a:endParaRPr>
          </a:p>
        </p:txBody>
      </p:sp>
      <p:sp>
        <p:nvSpPr>
          <p:cNvPr id="93192" name="Text Box 5"/>
          <p:cNvSpPr txBox="1">
            <a:spLocks noChangeArrowheads="1"/>
          </p:cNvSpPr>
          <p:nvPr/>
        </p:nvSpPr>
        <p:spPr bwMode="auto">
          <a:xfrm>
            <a:off x="1422400" y="4129088"/>
            <a:ext cx="914400" cy="366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smtClean="0">
                <a:solidFill>
                  <a:srgbClr val="000000"/>
                </a:solidFill>
                <a:latin typeface="Arial" pitchFamily="34" charset="0"/>
                <a:cs typeface="Arial" pitchFamily="34" charset="0"/>
              </a:rPr>
              <a:t>Well</a:t>
            </a:r>
          </a:p>
        </p:txBody>
      </p:sp>
      <p:sp>
        <p:nvSpPr>
          <p:cNvPr id="27657" name="Freeform 19"/>
          <p:cNvSpPr>
            <a:spLocks/>
          </p:cNvSpPr>
          <p:nvPr/>
        </p:nvSpPr>
        <p:spPr bwMode="auto">
          <a:xfrm rot="9361635">
            <a:off x="1433027" y="2063815"/>
            <a:ext cx="874183" cy="252413"/>
          </a:xfrm>
          <a:custGeom>
            <a:avLst/>
            <a:gdLst>
              <a:gd name="T0" fmla="*/ 0 w 654848"/>
              <a:gd name="T1" fmla="*/ 0 h 252249"/>
              <a:gd name="T2" fmla="*/ 286181 w 654848"/>
              <a:gd name="T3" fmla="*/ 10560 h 252249"/>
              <a:gd name="T4" fmla="*/ 317979 w 654848"/>
              <a:gd name="T5" fmla="*/ 31677 h 252249"/>
              <a:gd name="T6" fmla="*/ 360377 w 654848"/>
              <a:gd name="T7" fmla="*/ 52790 h 252249"/>
              <a:gd name="T8" fmla="*/ 476968 w 654848"/>
              <a:gd name="T9" fmla="*/ 73909 h 252249"/>
              <a:gd name="T10" fmla="*/ 572363 w 654848"/>
              <a:gd name="T11" fmla="*/ 84468 h 252249"/>
              <a:gd name="T12" fmla="*/ 604160 w 654848"/>
              <a:gd name="T13" fmla="*/ 95027 h 252249"/>
              <a:gd name="T14" fmla="*/ 646556 w 654848"/>
              <a:gd name="T15" fmla="*/ 105583 h 252249"/>
              <a:gd name="T16" fmla="*/ 657157 w 654848"/>
              <a:gd name="T17" fmla="*/ 137258 h 252249"/>
              <a:gd name="T18" fmla="*/ 646556 w 654848"/>
              <a:gd name="T19" fmla="*/ 221726 h 252249"/>
              <a:gd name="T20" fmla="*/ 604160 w 654848"/>
              <a:gd name="T21" fmla="*/ 232283 h 252249"/>
              <a:gd name="T22" fmla="*/ 572363 w 654848"/>
              <a:gd name="T23" fmla="*/ 253399 h 252249"/>
              <a:gd name="T24" fmla="*/ 508766 w 654848"/>
              <a:gd name="T25" fmla="*/ 232283 h 252249"/>
              <a:gd name="T26" fmla="*/ 413372 w 654848"/>
              <a:gd name="T27" fmla="*/ 190048 h 252249"/>
              <a:gd name="T28" fmla="*/ 317979 w 654848"/>
              <a:gd name="T29" fmla="*/ 179490 h 252249"/>
              <a:gd name="T30" fmla="*/ 243784 w 654848"/>
              <a:gd name="T31" fmla="*/ 158377 h 252249"/>
              <a:gd name="T32" fmla="*/ 211986 w 654848"/>
              <a:gd name="T33" fmla="*/ 126699 h 252249"/>
              <a:gd name="T34" fmla="*/ 180188 w 654848"/>
              <a:gd name="T35" fmla="*/ 116139 h 252249"/>
              <a:gd name="T36" fmla="*/ 74195 w 654848"/>
              <a:gd name="T37" fmla="*/ 105583 h 252249"/>
              <a:gd name="T38" fmla="*/ 10601 w 654848"/>
              <a:gd name="T39" fmla="*/ 95027 h 2522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4848"/>
              <a:gd name="T61" fmla="*/ 0 h 252249"/>
              <a:gd name="T62" fmla="*/ 654848 w 654848"/>
              <a:gd name="T63" fmla="*/ 252249 h 2522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4848" h="252249">
                <a:moveTo>
                  <a:pt x="0" y="0"/>
                </a:moveTo>
                <a:cubicBezTo>
                  <a:pt x="94593" y="3504"/>
                  <a:pt x="189591" y="1092"/>
                  <a:pt x="283779" y="10511"/>
                </a:cubicBezTo>
                <a:cubicBezTo>
                  <a:pt x="296348" y="11768"/>
                  <a:pt x="304343" y="25264"/>
                  <a:pt x="315310" y="31531"/>
                </a:cubicBezTo>
                <a:cubicBezTo>
                  <a:pt x="328913" y="39304"/>
                  <a:pt x="342681" y="47051"/>
                  <a:pt x="357351" y="52552"/>
                </a:cubicBezTo>
                <a:cubicBezTo>
                  <a:pt x="386724" y="63567"/>
                  <a:pt x="448036" y="70457"/>
                  <a:pt x="472965" y="73573"/>
                </a:cubicBezTo>
                <a:cubicBezTo>
                  <a:pt x="504445" y="77508"/>
                  <a:pt x="536027" y="80580"/>
                  <a:pt x="567558" y="84083"/>
                </a:cubicBezTo>
                <a:cubicBezTo>
                  <a:pt x="578068" y="87586"/>
                  <a:pt x="588436" y="91549"/>
                  <a:pt x="599089" y="94593"/>
                </a:cubicBezTo>
                <a:cubicBezTo>
                  <a:pt x="612979" y="98561"/>
                  <a:pt x="629851" y="96080"/>
                  <a:pt x="641131" y="105104"/>
                </a:cubicBezTo>
                <a:cubicBezTo>
                  <a:pt x="649782" y="112025"/>
                  <a:pt x="648138" y="126125"/>
                  <a:pt x="651641" y="136635"/>
                </a:cubicBezTo>
                <a:cubicBezTo>
                  <a:pt x="648138" y="164663"/>
                  <a:pt x="654848" y="196027"/>
                  <a:pt x="641131" y="220718"/>
                </a:cubicBezTo>
                <a:cubicBezTo>
                  <a:pt x="634116" y="233345"/>
                  <a:pt x="612366" y="225538"/>
                  <a:pt x="599089" y="231228"/>
                </a:cubicBezTo>
                <a:cubicBezTo>
                  <a:pt x="587478" y="236204"/>
                  <a:pt x="578068" y="245242"/>
                  <a:pt x="567558" y="252249"/>
                </a:cubicBezTo>
                <a:cubicBezTo>
                  <a:pt x="546537" y="245242"/>
                  <a:pt x="524744" y="240227"/>
                  <a:pt x="504496" y="231228"/>
                </a:cubicBezTo>
                <a:cubicBezTo>
                  <a:pt x="449737" y="206890"/>
                  <a:pt x="493355" y="198460"/>
                  <a:pt x="409903" y="189187"/>
                </a:cubicBezTo>
                <a:lnTo>
                  <a:pt x="315310" y="178676"/>
                </a:lnTo>
                <a:cubicBezTo>
                  <a:pt x="309704" y="177275"/>
                  <a:pt x="250784" y="163687"/>
                  <a:pt x="241738" y="157656"/>
                </a:cubicBezTo>
                <a:cubicBezTo>
                  <a:pt x="229370" y="149411"/>
                  <a:pt x="222574" y="134370"/>
                  <a:pt x="210207" y="126125"/>
                </a:cubicBezTo>
                <a:cubicBezTo>
                  <a:pt x="200989" y="119979"/>
                  <a:pt x="189625" y="117299"/>
                  <a:pt x="178675" y="115614"/>
                </a:cubicBezTo>
                <a:cubicBezTo>
                  <a:pt x="143875" y="110260"/>
                  <a:pt x="108606" y="108607"/>
                  <a:pt x="73572" y="105104"/>
                </a:cubicBezTo>
                <a:cubicBezTo>
                  <a:pt x="32070" y="91269"/>
                  <a:pt x="53120" y="94593"/>
                  <a:pt x="10510" y="94593"/>
                </a:cubicBezTo>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a:defRPr/>
            </a:pPr>
            <a:endParaRPr lang="en-US">
              <a:solidFill>
                <a:prstClr val="black"/>
              </a:solidFill>
              <a:cs typeface="Arial" pitchFamily="34" charset="0"/>
            </a:endParaRPr>
          </a:p>
        </p:txBody>
      </p:sp>
      <p:cxnSp>
        <p:nvCxnSpPr>
          <p:cNvPr id="93194" name="Straight Arrow Connector 30"/>
          <p:cNvCxnSpPr>
            <a:cxnSpLocks noChangeShapeType="1"/>
            <a:stCxn id="93195" idx="1"/>
            <a:endCxn id="27661" idx="17"/>
          </p:cNvCxnSpPr>
          <p:nvPr/>
        </p:nvCxnSpPr>
        <p:spPr bwMode="auto">
          <a:xfrm flipH="1">
            <a:off x="4933994" y="2019300"/>
            <a:ext cx="450849" cy="1397000"/>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3195" name="Text Box 5"/>
          <p:cNvSpPr txBox="1">
            <a:spLocks noChangeArrowheads="1"/>
          </p:cNvSpPr>
          <p:nvPr/>
        </p:nvSpPr>
        <p:spPr bwMode="auto">
          <a:xfrm>
            <a:off x="5384800" y="1828800"/>
            <a:ext cx="255058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1800" b="1" smtClean="0">
                <a:solidFill>
                  <a:srgbClr val="000000"/>
                </a:solidFill>
                <a:latin typeface="Arial" pitchFamily="34" charset="0"/>
                <a:cs typeface="Arial" pitchFamily="34" charset="0"/>
              </a:rPr>
              <a:t>Depletion</a:t>
            </a:r>
          </a:p>
          <a:p>
            <a:pPr defTabSz="914400" fontAlgn="base">
              <a:spcBef>
                <a:spcPct val="0"/>
              </a:spcBef>
              <a:spcAft>
                <a:spcPct val="0"/>
              </a:spcAft>
              <a:buFontTx/>
              <a:buNone/>
            </a:pPr>
            <a:endParaRPr lang="en-US" altLang="en-US" sz="1800" smtClean="0">
              <a:solidFill>
                <a:srgbClr val="000000"/>
              </a:solidFill>
              <a:latin typeface="Arial" pitchFamily="34" charset="0"/>
              <a:cs typeface="Arial" pitchFamily="34" charset="0"/>
            </a:endParaRPr>
          </a:p>
        </p:txBody>
      </p:sp>
      <p:sp>
        <p:nvSpPr>
          <p:cNvPr id="93196" name="Rectangle 7"/>
          <p:cNvSpPr txBox="1">
            <a:spLocks noChangeArrowheads="1"/>
          </p:cNvSpPr>
          <p:nvPr/>
        </p:nvSpPr>
        <p:spPr bwMode="auto">
          <a:xfrm>
            <a:off x="1117600" y="4800600"/>
            <a:ext cx="1056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400" b="1" smtClean="0">
                <a:solidFill>
                  <a:srgbClr val="000000"/>
                </a:solidFill>
                <a:latin typeface="Times New Roman" pitchFamily="18" charset="0"/>
                <a:cs typeface="Arial" pitchFamily="34" charset="0"/>
              </a:rPr>
              <a:t>An alluvial well used, typically, for irrigation.</a:t>
            </a:r>
          </a:p>
          <a:p>
            <a:pPr defTabSz="914400" fontAlgn="base">
              <a:spcBef>
                <a:spcPct val="0"/>
              </a:spcBef>
              <a:spcAft>
                <a:spcPct val="0"/>
              </a:spcAft>
              <a:buFontTx/>
              <a:buNone/>
            </a:pPr>
            <a:r>
              <a:rPr lang="en-US" altLang="en-US" sz="2400" b="1" smtClean="0">
                <a:solidFill>
                  <a:srgbClr val="000000"/>
                </a:solidFill>
                <a:latin typeface="Times New Roman" pitchFamily="18" charset="0"/>
                <a:cs typeface="Arial" pitchFamily="34" charset="0"/>
              </a:rPr>
              <a:t>Pumping “depletes” or “intercepts return flows” which impacts river flow.</a:t>
            </a:r>
          </a:p>
        </p:txBody>
      </p:sp>
      <p:sp>
        <p:nvSpPr>
          <p:cNvPr id="27661" name="Freeform 31"/>
          <p:cNvSpPr>
            <a:spLocks/>
          </p:cNvSpPr>
          <p:nvPr/>
        </p:nvSpPr>
        <p:spPr bwMode="auto">
          <a:xfrm>
            <a:off x="1028703" y="2943290"/>
            <a:ext cx="4330700" cy="777875"/>
          </a:xfrm>
          <a:custGeom>
            <a:avLst/>
            <a:gdLst>
              <a:gd name="T0" fmla="*/ 0 w 2057400"/>
              <a:gd name="T1" fmla="*/ 53344 h 754655"/>
              <a:gd name="T2" fmla="*/ 8334565 w 2057400"/>
              <a:gd name="T3" fmla="*/ 22165 h 754655"/>
              <a:gd name="T4" fmla="*/ 11334986 w 2057400"/>
              <a:gd name="T5" fmla="*/ 68934 h 754655"/>
              <a:gd name="T6" fmla="*/ 12335126 w 2057400"/>
              <a:gd name="T7" fmla="*/ 84523 h 754655"/>
              <a:gd name="T8" fmla="*/ 13335288 w 2057400"/>
              <a:gd name="T9" fmla="*/ 100112 h 754655"/>
              <a:gd name="T10" fmla="*/ 16335708 w 2057400"/>
              <a:gd name="T11" fmla="*/ 178062 h 754655"/>
              <a:gd name="T12" fmla="*/ 16669093 w 2057400"/>
              <a:gd name="T13" fmla="*/ 224831 h 754655"/>
              <a:gd name="T14" fmla="*/ 18669398 w 2057400"/>
              <a:gd name="T15" fmla="*/ 256012 h 754655"/>
              <a:gd name="T16" fmla="*/ 23003343 w 2057400"/>
              <a:gd name="T17" fmla="*/ 287191 h 754655"/>
              <a:gd name="T18" fmla="*/ 24670277 w 2057400"/>
              <a:gd name="T19" fmla="*/ 349549 h 754655"/>
              <a:gd name="T20" fmla="*/ 25003661 w 2057400"/>
              <a:gd name="T21" fmla="*/ 396319 h 754655"/>
              <a:gd name="T22" fmla="*/ 26337185 w 2057400"/>
              <a:gd name="T23" fmla="*/ 411910 h 754655"/>
              <a:gd name="T24" fmla="*/ 29670996 w 2057400"/>
              <a:gd name="T25" fmla="*/ 458680 h 754655"/>
              <a:gd name="T26" fmla="*/ 33004788 w 2057400"/>
              <a:gd name="T27" fmla="*/ 474269 h 754655"/>
              <a:gd name="T28" fmla="*/ 36005259 w 2057400"/>
              <a:gd name="T29" fmla="*/ 505447 h 754655"/>
              <a:gd name="T30" fmla="*/ 37005374 w 2057400"/>
              <a:gd name="T31" fmla="*/ 521038 h 754655"/>
              <a:gd name="T32" fmla="*/ 41005960 w 2057400"/>
              <a:gd name="T33" fmla="*/ 536627 h 754655"/>
              <a:gd name="T34" fmla="*/ 45339943 w 2057400"/>
              <a:gd name="T35" fmla="*/ 567805 h 754655"/>
              <a:gd name="T36" fmla="*/ 47340198 w 2057400"/>
              <a:gd name="T37" fmla="*/ 630166 h 754655"/>
              <a:gd name="T38" fmla="*/ 51674180 w 2057400"/>
              <a:gd name="T39" fmla="*/ 661347 h 754655"/>
              <a:gd name="T40" fmla="*/ 52674320 w 2057400"/>
              <a:gd name="T41" fmla="*/ 692526 h 754655"/>
              <a:gd name="T42" fmla="*/ 53674423 w 2057400"/>
              <a:gd name="T43" fmla="*/ 708118 h 754655"/>
              <a:gd name="T44" fmla="*/ 54007895 w 2057400"/>
              <a:gd name="T45" fmla="*/ 754883 h 754655"/>
              <a:gd name="T46" fmla="*/ 53007730 w 2057400"/>
              <a:gd name="T47" fmla="*/ 801655 h 754655"/>
              <a:gd name="T48" fmla="*/ 50673990 w 2057400"/>
              <a:gd name="T49" fmla="*/ 832832 h 754655"/>
              <a:gd name="T50" fmla="*/ 49673875 w 2057400"/>
              <a:gd name="T51" fmla="*/ 864012 h 754655"/>
              <a:gd name="T52" fmla="*/ 48673735 w 2057400"/>
              <a:gd name="T53" fmla="*/ 910783 h 754655"/>
              <a:gd name="T54" fmla="*/ 47340198 w 2057400"/>
              <a:gd name="T55" fmla="*/ 926373 h 754655"/>
              <a:gd name="T56" fmla="*/ 35005094 w 2057400"/>
              <a:gd name="T57" fmla="*/ 910783 h 754655"/>
              <a:gd name="T58" fmla="*/ 33671607 w 2057400"/>
              <a:gd name="T59" fmla="*/ 895192 h 754655"/>
              <a:gd name="T60" fmla="*/ 31671302 w 2057400"/>
              <a:gd name="T61" fmla="*/ 879603 h 754655"/>
              <a:gd name="T62" fmla="*/ 30337765 w 2057400"/>
              <a:gd name="T63" fmla="*/ 848425 h 754655"/>
              <a:gd name="T64" fmla="*/ 28337459 w 2057400"/>
              <a:gd name="T65" fmla="*/ 832832 h 754655"/>
              <a:gd name="T66" fmla="*/ 21669819 w 2057400"/>
              <a:gd name="T67" fmla="*/ 786064 h 754655"/>
              <a:gd name="T68" fmla="*/ 19669551 w 2057400"/>
              <a:gd name="T69" fmla="*/ 754883 h 754655"/>
              <a:gd name="T70" fmla="*/ 16669093 w 2057400"/>
              <a:gd name="T71" fmla="*/ 645757 h 754655"/>
              <a:gd name="T72" fmla="*/ 14335428 w 2057400"/>
              <a:gd name="T73" fmla="*/ 583398 h 754655"/>
              <a:gd name="T74" fmla="*/ 13335288 w 2057400"/>
              <a:gd name="T75" fmla="*/ 536627 h 754655"/>
              <a:gd name="T76" fmla="*/ 10334833 w 2057400"/>
              <a:gd name="T77" fmla="*/ 458680 h 754655"/>
              <a:gd name="T78" fmla="*/ 7001041 w 2057400"/>
              <a:gd name="T79" fmla="*/ 380730 h 754655"/>
              <a:gd name="T80" fmla="*/ 7001041 w 2057400"/>
              <a:gd name="T81" fmla="*/ 380730 h 754655"/>
              <a:gd name="T82" fmla="*/ 6000868 w 2057400"/>
              <a:gd name="T83" fmla="*/ 349549 h 754655"/>
              <a:gd name="T84" fmla="*/ 4000578 w 2057400"/>
              <a:gd name="T85" fmla="*/ 318372 h 754655"/>
              <a:gd name="T86" fmla="*/ 2333683 w 2057400"/>
              <a:gd name="T87" fmla="*/ 240421 h 754655"/>
              <a:gd name="T88" fmla="*/ 333383 w 2057400"/>
              <a:gd name="T89" fmla="*/ 146883 h 754655"/>
              <a:gd name="T90" fmla="*/ 666759 w 2057400"/>
              <a:gd name="T91" fmla="*/ 68934 h 754655"/>
              <a:gd name="T92" fmla="*/ 1000150 w 2057400"/>
              <a:gd name="T93" fmla="*/ 6574 h 7546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57400"/>
              <a:gd name="T142" fmla="*/ 0 h 754655"/>
              <a:gd name="T143" fmla="*/ 2057400 w 2057400"/>
              <a:gd name="T144" fmla="*/ 754655 h 7546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57400" h="754655">
                <a:moveTo>
                  <a:pt x="0" y="43455"/>
                </a:moveTo>
                <a:cubicBezTo>
                  <a:pt x="117299" y="4355"/>
                  <a:pt x="89120" y="9899"/>
                  <a:pt x="317500" y="18055"/>
                </a:cubicBezTo>
                <a:lnTo>
                  <a:pt x="431800" y="56155"/>
                </a:lnTo>
                <a:lnTo>
                  <a:pt x="469900" y="68855"/>
                </a:lnTo>
                <a:cubicBezTo>
                  <a:pt x="482600" y="73088"/>
                  <a:pt x="496861" y="74129"/>
                  <a:pt x="508000" y="81555"/>
                </a:cubicBezTo>
                <a:cubicBezTo>
                  <a:pt x="595339" y="139781"/>
                  <a:pt x="555240" y="122702"/>
                  <a:pt x="622300" y="145055"/>
                </a:cubicBezTo>
                <a:cubicBezTo>
                  <a:pt x="626533" y="157755"/>
                  <a:pt x="624107" y="175374"/>
                  <a:pt x="635000" y="183155"/>
                </a:cubicBezTo>
                <a:cubicBezTo>
                  <a:pt x="656787" y="198717"/>
                  <a:pt x="685225" y="202061"/>
                  <a:pt x="711200" y="208555"/>
                </a:cubicBezTo>
                <a:cubicBezTo>
                  <a:pt x="799190" y="230552"/>
                  <a:pt x="744652" y="219327"/>
                  <a:pt x="876300" y="233955"/>
                </a:cubicBezTo>
                <a:cubicBezTo>
                  <a:pt x="920243" y="248603"/>
                  <a:pt x="916822" y="238799"/>
                  <a:pt x="939800" y="284755"/>
                </a:cubicBezTo>
                <a:cubicBezTo>
                  <a:pt x="945787" y="296729"/>
                  <a:pt x="942047" y="314492"/>
                  <a:pt x="952500" y="322855"/>
                </a:cubicBezTo>
                <a:cubicBezTo>
                  <a:pt x="966130" y="333759"/>
                  <a:pt x="986582" y="330539"/>
                  <a:pt x="1003300" y="335555"/>
                </a:cubicBezTo>
                <a:cubicBezTo>
                  <a:pt x="1035439" y="345197"/>
                  <a:pt x="1093044" y="368333"/>
                  <a:pt x="1130300" y="373655"/>
                </a:cubicBezTo>
                <a:cubicBezTo>
                  <a:pt x="1172417" y="379672"/>
                  <a:pt x="1214967" y="382122"/>
                  <a:pt x="1257300" y="386355"/>
                </a:cubicBezTo>
                <a:cubicBezTo>
                  <a:pt x="1343069" y="414945"/>
                  <a:pt x="1237493" y="381953"/>
                  <a:pt x="1371600" y="411755"/>
                </a:cubicBezTo>
                <a:cubicBezTo>
                  <a:pt x="1384668" y="414659"/>
                  <a:pt x="1396430" y="422686"/>
                  <a:pt x="1409700" y="424455"/>
                </a:cubicBezTo>
                <a:cubicBezTo>
                  <a:pt x="1460229" y="431192"/>
                  <a:pt x="1511377" y="432083"/>
                  <a:pt x="1562100" y="437155"/>
                </a:cubicBezTo>
                <a:cubicBezTo>
                  <a:pt x="1654364" y="446381"/>
                  <a:pt x="1649684" y="447052"/>
                  <a:pt x="1727200" y="462555"/>
                </a:cubicBezTo>
                <a:cubicBezTo>
                  <a:pt x="1752600" y="479488"/>
                  <a:pt x="1773784" y="505951"/>
                  <a:pt x="1803400" y="513355"/>
                </a:cubicBezTo>
                <a:cubicBezTo>
                  <a:pt x="1891390" y="535352"/>
                  <a:pt x="1836852" y="524127"/>
                  <a:pt x="1968500" y="538755"/>
                </a:cubicBezTo>
                <a:cubicBezTo>
                  <a:pt x="1981200" y="547222"/>
                  <a:pt x="1992948" y="557329"/>
                  <a:pt x="2006600" y="564155"/>
                </a:cubicBezTo>
                <a:cubicBezTo>
                  <a:pt x="2018574" y="570142"/>
                  <a:pt x="2035234" y="567389"/>
                  <a:pt x="2044700" y="576855"/>
                </a:cubicBezTo>
                <a:cubicBezTo>
                  <a:pt x="2054166" y="586321"/>
                  <a:pt x="2053167" y="602255"/>
                  <a:pt x="2057400" y="614955"/>
                </a:cubicBezTo>
                <a:cubicBezTo>
                  <a:pt x="2044700" y="627655"/>
                  <a:pt x="2034244" y="643092"/>
                  <a:pt x="2019300" y="653055"/>
                </a:cubicBezTo>
                <a:cubicBezTo>
                  <a:pt x="2008368" y="660343"/>
                  <a:pt x="1937174" y="676761"/>
                  <a:pt x="1930400" y="678455"/>
                </a:cubicBezTo>
                <a:cubicBezTo>
                  <a:pt x="1917700" y="686922"/>
                  <a:pt x="1904026" y="694084"/>
                  <a:pt x="1892300" y="703855"/>
                </a:cubicBezTo>
                <a:cubicBezTo>
                  <a:pt x="1878502" y="715353"/>
                  <a:pt x="1869794" y="733044"/>
                  <a:pt x="1854200" y="741955"/>
                </a:cubicBezTo>
                <a:cubicBezTo>
                  <a:pt x="1839045" y="750615"/>
                  <a:pt x="1820333" y="750422"/>
                  <a:pt x="1803400" y="754655"/>
                </a:cubicBezTo>
                <a:cubicBezTo>
                  <a:pt x="1646767" y="750422"/>
                  <a:pt x="1490004" y="749589"/>
                  <a:pt x="1333500" y="741955"/>
                </a:cubicBezTo>
                <a:cubicBezTo>
                  <a:pt x="1316066" y="741105"/>
                  <a:pt x="1299816" y="732678"/>
                  <a:pt x="1282700" y="729255"/>
                </a:cubicBezTo>
                <a:cubicBezTo>
                  <a:pt x="1257450" y="724205"/>
                  <a:pt x="1231900" y="720788"/>
                  <a:pt x="1206500" y="716555"/>
                </a:cubicBezTo>
                <a:cubicBezTo>
                  <a:pt x="1189567" y="708088"/>
                  <a:pt x="1173834" y="696595"/>
                  <a:pt x="1155700" y="691155"/>
                </a:cubicBezTo>
                <a:cubicBezTo>
                  <a:pt x="1131036" y="683756"/>
                  <a:pt x="1104992" y="682097"/>
                  <a:pt x="1079500" y="678455"/>
                </a:cubicBezTo>
                <a:cubicBezTo>
                  <a:pt x="1061999" y="675955"/>
                  <a:pt x="886316" y="656941"/>
                  <a:pt x="825500" y="640355"/>
                </a:cubicBezTo>
                <a:cubicBezTo>
                  <a:pt x="799669" y="633310"/>
                  <a:pt x="773247" y="626929"/>
                  <a:pt x="749300" y="614955"/>
                </a:cubicBezTo>
                <a:cubicBezTo>
                  <a:pt x="593784" y="537197"/>
                  <a:pt x="732559" y="595740"/>
                  <a:pt x="635000" y="526055"/>
                </a:cubicBezTo>
                <a:cubicBezTo>
                  <a:pt x="548048" y="463947"/>
                  <a:pt x="618092" y="535249"/>
                  <a:pt x="546100" y="475255"/>
                </a:cubicBezTo>
                <a:cubicBezTo>
                  <a:pt x="532302" y="463757"/>
                  <a:pt x="522177" y="448182"/>
                  <a:pt x="508000" y="437155"/>
                </a:cubicBezTo>
                <a:cubicBezTo>
                  <a:pt x="442496" y="386207"/>
                  <a:pt x="451185" y="392817"/>
                  <a:pt x="393700" y="373655"/>
                </a:cubicBezTo>
                <a:cubicBezTo>
                  <a:pt x="321481" y="319491"/>
                  <a:pt x="362980" y="342248"/>
                  <a:pt x="266700" y="310155"/>
                </a:cubicBezTo>
                <a:cubicBezTo>
                  <a:pt x="254000" y="301688"/>
                  <a:pt x="242548" y="290954"/>
                  <a:pt x="228600" y="284755"/>
                </a:cubicBezTo>
                <a:cubicBezTo>
                  <a:pt x="204134" y="273881"/>
                  <a:pt x="152400" y="259355"/>
                  <a:pt x="152400" y="259355"/>
                </a:cubicBezTo>
                <a:cubicBezTo>
                  <a:pt x="100061" y="180846"/>
                  <a:pt x="158173" y="257431"/>
                  <a:pt x="88900" y="195855"/>
                </a:cubicBezTo>
                <a:cubicBezTo>
                  <a:pt x="62052" y="171990"/>
                  <a:pt x="12700" y="119655"/>
                  <a:pt x="12700" y="119655"/>
                </a:cubicBezTo>
                <a:cubicBezTo>
                  <a:pt x="16933" y="98488"/>
                  <a:pt x="20165" y="77096"/>
                  <a:pt x="25400" y="56155"/>
                </a:cubicBezTo>
                <a:cubicBezTo>
                  <a:pt x="39439" y="0"/>
                  <a:pt x="38100" y="35881"/>
                  <a:pt x="38100" y="5355"/>
                </a:cubicBezTo>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a:defRPr/>
            </a:pPr>
            <a:endParaRPr lang="en-US">
              <a:solidFill>
                <a:prstClr val="black"/>
              </a:solidFill>
              <a:cs typeface="Arial" pitchFamily="34" charset="0"/>
            </a:endParaRPr>
          </a:p>
        </p:txBody>
      </p:sp>
      <p:sp>
        <p:nvSpPr>
          <p:cNvPr id="93198" name="Flowchart: Sequential Access Storage 26"/>
          <p:cNvSpPr>
            <a:spLocks noChangeArrowheads="1"/>
          </p:cNvSpPr>
          <p:nvPr/>
        </p:nvSpPr>
        <p:spPr bwMode="auto">
          <a:xfrm rot="16200000">
            <a:off x="2387600" y="3683000"/>
            <a:ext cx="304800" cy="406400"/>
          </a:xfrm>
          <a:prstGeom prst="flowChartMagneticTape">
            <a:avLst/>
          </a:prstGeom>
          <a:solidFill>
            <a:srgbClr val="FFFFCC"/>
          </a:solidFill>
          <a:ln w="9525" algn="ctr">
            <a:solidFill>
              <a:schemeClr val="tx1"/>
            </a:solidFill>
            <a:round/>
            <a:headEnd/>
            <a:tailEnd type="none" w="lg" len="lg"/>
          </a:ln>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fontAlgn="base">
              <a:spcBef>
                <a:spcPct val="0"/>
              </a:spcBef>
              <a:spcAft>
                <a:spcPct val="0"/>
              </a:spcAft>
              <a:buFontTx/>
              <a:buNone/>
            </a:pPr>
            <a:endParaRPr lang="en-US" altLang="en-US" sz="2400" smtClean="0">
              <a:solidFill>
                <a:srgbClr val="000000"/>
              </a:solidFill>
              <a:latin typeface="Arial" pitchFamily="34" charset="0"/>
              <a:cs typeface="Times New Roman" pitchFamily="18" charset="0"/>
            </a:endParaRPr>
          </a:p>
        </p:txBody>
      </p:sp>
      <p:sp>
        <p:nvSpPr>
          <p:cNvPr id="26" name="Bent-Up Arrow 25"/>
          <p:cNvSpPr/>
          <p:nvPr/>
        </p:nvSpPr>
        <p:spPr bwMode="auto">
          <a:xfrm rot="16200000">
            <a:off x="1678517" y="2647950"/>
            <a:ext cx="1689100" cy="508000"/>
          </a:xfrm>
          <a:prstGeom prst="bentUpArrow">
            <a:avLst>
              <a:gd name="adj1" fmla="val 21667"/>
              <a:gd name="adj2" fmla="val 21212"/>
              <a:gd name="adj3" fmla="val 25000"/>
            </a:avLst>
          </a:prstGeom>
          <a:solidFill>
            <a:srgbClr val="FFFFCC"/>
          </a:solidFill>
          <a:ln w="9525" cap="flat" cmpd="sng" algn="ctr">
            <a:solidFill>
              <a:schemeClr val="tx1"/>
            </a:solidFill>
            <a:prstDash val="solid"/>
            <a:round/>
            <a:headEnd type="none" w="med" len="med"/>
            <a:tailEnd type="triangle" w="lg" len="lg"/>
          </a:ln>
          <a:effectLst/>
        </p:spPr>
        <p:txBody>
          <a:bodyPr wrap="none" anchor="ctr"/>
          <a:lstStyle/>
          <a:p>
            <a:pPr defTabSz="914400">
              <a:defRPr/>
            </a:pPr>
            <a:endParaRPr lang="en-US" sz="2400">
              <a:solidFill>
                <a:prstClr val="black"/>
              </a:solidFill>
              <a:latin typeface="Arial" charset="0"/>
              <a:cs typeface="Times New Roman" pitchFamily="18" charset="0"/>
            </a:endParaRPr>
          </a:p>
        </p:txBody>
      </p:sp>
      <p:sp>
        <p:nvSpPr>
          <p:cNvPr id="35" name="Freeform 34"/>
          <p:cNvSpPr/>
          <p:nvPr/>
        </p:nvSpPr>
        <p:spPr bwMode="auto">
          <a:xfrm rot="21434866">
            <a:off x="4798484" y="3541716"/>
            <a:ext cx="2097616" cy="458787"/>
          </a:xfrm>
          <a:custGeom>
            <a:avLst/>
            <a:gdLst>
              <a:gd name="connsiteX0" fmla="*/ 130628 w 1465942"/>
              <a:gd name="connsiteY0" fmla="*/ 6956 h 303881"/>
              <a:gd name="connsiteX1" fmla="*/ 362857 w 1465942"/>
              <a:gd name="connsiteY1" fmla="*/ 35985 h 303881"/>
              <a:gd name="connsiteX2" fmla="*/ 1465942 w 1465942"/>
              <a:gd name="connsiteY2" fmla="*/ 50499 h 303881"/>
              <a:gd name="connsiteX3" fmla="*/ 1422400 w 1465942"/>
              <a:gd name="connsiteY3" fmla="*/ 79527 h 303881"/>
              <a:gd name="connsiteX4" fmla="*/ 1364342 w 1465942"/>
              <a:gd name="connsiteY4" fmla="*/ 152099 h 303881"/>
              <a:gd name="connsiteX5" fmla="*/ 1277257 w 1465942"/>
              <a:gd name="connsiteY5" fmla="*/ 166613 h 303881"/>
              <a:gd name="connsiteX6" fmla="*/ 1190171 w 1465942"/>
              <a:gd name="connsiteY6" fmla="*/ 195642 h 303881"/>
              <a:gd name="connsiteX7" fmla="*/ 1103085 w 1465942"/>
              <a:gd name="connsiteY7" fmla="*/ 239185 h 303881"/>
              <a:gd name="connsiteX8" fmla="*/ 957942 w 1465942"/>
              <a:gd name="connsiteY8" fmla="*/ 253699 h 303881"/>
              <a:gd name="connsiteX9" fmla="*/ 566057 w 1465942"/>
              <a:gd name="connsiteY9" fmla="*/ 253699 h 303881"/>
              <a:gd name="connsiteX10" fmla="*/ 449942 w 1465942"/>
              <a:gd name="connsiteY10" fmla="*/ 224670 h 303881"/>
              <a:gd name="connsiteX11" fmla="*/ 362857 w 1465942"/>
              <a:gd name="connsiteY11" fmla="*/ 166613 h 303881"/>
              <a:gd name="connsiteX12" fmla="*/ 232228 w 1465942"/>
              <a:gd name="connsiteY12" fmla="*/ 137585 h 303881"/>
              <a:gd name="connsiteX13" fmla="*/ 188685 w 1465942"/>
              <a:gd name="connsiteY13" fmla="*/ 108556 h 303881"/>
              <a:gd name="connsiteX14" fmla="*/ 130628 w 1465942"/>
              <a:gd name="connsiteY14" fmla="*/ 94042 h 303881"/>
              <a:gd name="connsiteX15" fmla="*/ 43542 w 1465942"/>
              <a:gd name="connsiteY15" fmla="*/ 65013 h 303881"/>
              <a:gd name="connsiteX16" fmla="*/ 0 w 1465942"/>
              <a:gd name="connsiteY16" fmla="*/ 50499 h 303881"/>
              <a:gd name="connsiteX17" fmla="*/ 130628 w 1465942"/>
              <a:gd name="connsiteY17" fmla="*/ 6956 h 30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5942" h="303881">
                <a:moveTo>
                  <a:pt x="130628" y="6956"/>
                </a:moveTo>
                <a:cubicBezTo>
                  <a:pt x="225350" y="38529"/>
                  <a:pt x="194642" y="32205"/>
                  <a:pt x="362857" y="35985"/>
                </a:cubicBezTo>
                <a:lnTo>
                  <a:pt x="1465942" y="50499"/>
                </a:lnTo>
                <a:cubicBezTo>
                  <a:pt x="1451428" y="60175"/>
                  <a:pt x="1433297" y="65906"/>
                  <a:pt x="1422400" y="79527"/>
                </a:cubicBezTo>
                <a:cubicBezTo>
                  <a:pt x="1382077" y="129931"/>
                  <a:pt x="1443751" y="125629"/>
                  <a:pt x="1364342" y="152099"/>
                </a:cubicBezTo>
                <a:cubicBezTo>
                  <a:pt x="1336423" y="161405"/>
                  <a:pt x="1305807" y="159475"/>
                  <a:pt x="1277257" y="166613"/>
                </a:cubicBezTo>
                <a:cubicBezTo>
                  <a:pt x="1247572" y="174034"/>
                  <a:pt x="1215631" y="178669"/>
                  <a:pt x="1190171" y="195642"/>
                </a:cubicBezTo>
                <a:cubicBezTo>
                  <a:pt x="1157881" y="217168"/>
                  <a:pt x="1142142" y="233176"/>
                  <a:pt x="1103085" y="239185"/>
                </a:cubicBezTo>
                <a:cubicBezTo>
                  <a:pt x="1055028" y="246578"/>
                  <a:pt x="1006323" y="248861"/>
                  <a:pt x="957942" y="253699"/>
                </a:cubicBezTo>
                <a:cubicBezTo>
                  <a:pt x="807397" y="303881"/>
                  <a:pt x="905012" y="277075"/>
                  <a:pt x="566057" y="253699"/>
                </a:cubicBezTo>
                <a:cubicBezTo>
                  <a:pt x="551361" y="252685"/>
                  <a:pt x="471691" y="236753"/>
                  <a:pt x="449942" y="224670"/>
                </a:cubicBezTo>
                <a:cubicBezTo>
                  <a:pt x="419445" y="207727"/>
                  <a:pt x="397270" y="172348"/>
                  <a:pt x="362857" y="166613"/>
                </a:cubicBezTo>
                <a:cubicBezTo>
                  <a:pt x="260680" y="149584"/>
                  <a:pt x="303690" y="161405"/>
                  <a:pt x="232228" y="137585"/>
                </a:cubicBezTo>
                <a:cubicBezTo>
                  <a:pt x="217714" y="127909"/>
                  <a:pt x="204719" y="115428"/>
                  <a:pt x="188685" y="108556"/>
                </a:cubicBezTo>
                <a:cubicBezTo>
                  <a:pt x="170350" y="100698"/>
                  <a:pt x="149735" y="99774"/>
                  <a:pt x="130628" y="94042"/>
                </a:cubicBezTo>
                <a:cubicBezTo>
                  <a:pt x="101320" y="85249"/>
                  <a:pt x="72571" y="74689"/>
                  <a:pt x="43542" y="65013"/>
                </a:cubicBezTo>
                <a:lnTo>
                  <a:pt x="0" y="50499"/>
                </a:lnTo>
                <a:cubicBezTo>
                  <a:pt x="75746" y="0"/>
                  <a:pt x="26098" y="21470"/>
                  <a:pt x="130628" y="6956"/>
                </a:cubicBezTo>
                <a:close/>
              </a:path>
            </a:pathLst>
          </a:custGeom>
          <a:solidFill>
            <a:schemeClr val="tx2">
              <a:lumMod val="60000"/>
              <a:lumOff val="40000"/>
            </a:schemeClr>
          </a:solidFill>
          <a:ln w="9525" cap="flat" cmpd="sng" algn="ctr">
            <a:solidFill>
              <a:schemeClr val="tx1"/>
            </a:solidFill>
            <a:prstDash val="solid"/>
            <a:round/>
            <a:headEnd type="none" w="med" len="med"/>
            <a:tailEnd type="triangle" w="lg" len="lg"/>
          </a:ln>
          <a:effectLst/>
        </p:spPr>
        <p:txBody>
          <a:bodyPr wrap="none" anchor="ctr"/>
          <a:lstStyle/>
          <a:p>
            <a:pPr defTabSz="914400">
              <a:defRPr/>
            </a:pPr>
            <a:endParaRPr lang="en-US" sz="2400">
              <a:solidFill>
                <a:prstClr val="black"/>
              </a:solidFill>
              <a:latin typeface="Arial" charset="0"/>
              <a:cs typeface="Times New Roman" pitchFamily="18" charset="0"/>
            </a:endParaRPr>
          </a:p>
        </p:txBody>
      </p:sp>
      <p:sp>
        <p:nvSpPr>
          <p:cNvPr id="27665" name="Freeform 22"/>
          <p:cNvSpPr>
            <a:spLocks/>
          </p:cNvSpPr>
          <p:nvPr/>
        </p:nvSpPr>
        <p:spPr bwMode="auto">
          <a:xfrm>
            <a:off x="702733" y="2762252"/>
            <a:ext cx="10433051" cy="1381125"/>
          </a:xfrm>
          <a:custGeom>
            <a:avLst/>
            <a:gdLst>
              <a:gd name="T0" fmla="*/ 7766345 w 7824951"/>
              <a:gd name="T1" fmla="*/ 200589 h 1453842"/>
              <a:gd name="T2" fmla="*/ 7629728 w 7824951"/>
              <a:gd name="T3" fmla="*/ 257513 h 1453842"/>
              <a:gd name="T4" fmla="*/ 7440564 w 7824951"/>
              <a:gd name="T5" fmla="*/ 355096 h 1453842"/>
              <a:gd name="T6" fmla="*/ 7366993 w 7824951"/>
              <a:gd name="T7" fmla="*/ 403887 h 1453842"/>
              <a:gd name="T8" fmla="*/ 7251396 w 7824951"/>
              <a:gd name="T9" fmla="*/ 452678 h 1453842"/>
              <a:gd name="T10" fmla="*/ 7020189 w 7824951"/>
              <a:gd name="T11" fmla="*/ 493339 h 1453842"/>
              <a:gd name="T12" fmla="*/ 6589306 w 7824951"/>
              <a:gd name="T13" fmla="*/ 550262 h 1453842"/>
              <a:gd name="T14" fmla="*/ 6337079 w 7824951"/>
              <a:gd name="T15" fmla="*/ 607186 h 1453842"/>
              <a:gd name="T16" fmla="*/ 6147915 w 7824951"/>
              <a:gd name="T17" fmla="*/ 655979 h 1453842"/>
              <a:gd name="T18" fmla="*/ 6011298 w 7824951"/>
              <a:gd name="T19" fmla="*/ 696639 h 1453842"/>
              <a:gd name="T20" fmla="*/ 5801110 w 7824951"/>
              <a:gd name="T21" fmla="*/ 802353 h 1453842"/>
              <a:gd name="T22" fmla="*/ 5559395 w 7824951"/>
              <a:gd name="T23" fmla="*/ 843014 h 1453842"/>
              <a:gd name="T24" fmla="*/ 5349207 w 7824951"/>
              <a:gd name="T25" fmla="*/ 899938 h 1453842"/>
              <a:gd name="T26" fmla="*/ 4350840 w 7824951"/>
              <a:gd name="T27" fmla="*/ 948730 h 1453842"/>
              <a:gd name="T28" fmla="*/ 3846387 w 7824951"/>
              <a:gd name="T29" fmla="*/ 1013785 h 1453842"/>
              <a:gd name="T30" fmla="*/ 1250606 w 7824951"/>
              <a:gd name="T31" fmla="*/ 1030049 h 1453842"/>
              <a:gd name="T32" fmla="*/ 1145513 w 7824951"/>
              <a:gd name="T33" fmla="*/ 981258 h 1453842"/>
              <a:gd name="T34" fmla="*/ 1029909 w 7824951"/>
              <a:gd name="T35" fmla="*/ 948730 h 1453842"/>
              <a:gd name="T36" fmla="*/ 893289 w 7824951"/>
              <a:gd name="T37" fmla="*/ 899938 h 1453842"/>
              <a:gd name="T38" fmla="*/ 693613 w 7824951"/>
              <a:gd name="T39" fmla="*/ 753562 h 1453842"/>
              <a:gd name="T40" fmla="*/ 546483 w 7824951"/>
              <a:gd name="T41" fmla="*/ 680375 h 1453842"/>
              <a:gd name="T42" fmla="*/ 409863 w 7824951"/>
              <a:gd name="T43" fmla="*/ 599056 h 1453842"/>
              <a:gd name="T44" fmla="*/ 283749 w 7824951"/>
              <a:gd name="T45" fmla="*/ 558395 h 1453842"/>
              <a:gd name="T46" fmla="*/ 84073 w 7824951"/>
              <a:gd name="T47" fmla="*/ 509603 h 1453842"/>
              <a:gd name="T48" fmla="*/ 10510 w 7824951"/>
              <a:gd name="T49" fmla="*/ 314436 h 1453842"/>
              <a:gd name="T50" fmla="*/ 84073 w 7824951"/>
              <a:gd name="T51" fmla="*/ 119268 h 1453842"/>
              <a:gd name="T52" fmla="*/ 304770 w 7824951"/>
              <a:gd name="T53" fmla="*/ 184323 h 1453842"/>
              <a:gd name="T54" fmla="*/ 451900 w 7824951"/>
              <a:gd name="T55" fmla="*/ 265643 h 1453842"/>
              <a:gd name="T56" fmla="*/ 704123 w 7824951"/>
              <a:gd name="T57" fmla="*/ 314436 h 1453842"/>
              <a:gd name="T58" fmla="*/ 956341 w 7824951"/>
              <a:gd name="T59" fmla="*/ 387624 h 1453842"/>
              <a:gd name="T60" fmla="*/ 1103476 w 7824951"/>
              <a:gd name="T61" fmla="*/ 509603 h 1453842"/>
              <a:gd name="T62" fmla="*/ 1303153 w 7824951"/>
              <a:gd name="T63" fmla="*/ 615318 h 1453842"/>
              <a:gd name="T64" fmla="*/ 1481809 w 7824951"/>
              <a:gd name="T65" fmla="*/ 672243 h 1453842"/>
              <a:gd name="T66" fmla="*/ 2364588 w 7824951"/>
              <a:gd name="T67" fmla="*/ 664109 h 1453842"/>
              <a:gd name="T68" fmla="*/ 2585275 w 7824951"/>
              <a:gd name="T69" fmla="*/ 623451 h 1453842"/>
              <a:gd name="T70" fmla="*/ 2753430 w 7824951"/>
              <a:gd name="T71" fmla="*/ 599056 h 1453842"/>
              <a:gd name="T72" fmla="*/ 3142272 w 7824951"/>
              <a:gd name="T73" fmla="*/ 615318 h 1453842"/>
              <a:gd name="T74" fmla="*/ 3278889 w 7824951"/>
              <a:gd name="T75" fmla="*/ 753562 h 1453842"/>
              <a:gd name="T76" fmla="*/ 3436532 w 7824951"/>
              <a:gd name="T77" fmla="*/ 818618 h 1453842"/>
              <a:gd name="T78" fmla="*/ 3615188 w 7824951"/>
              <a:gd name="T79" fmla="*/ 875541 h 1453842"/>
              <a:gd name="T80" fmla="*/ 4319313 w 7824951"/>
              <a:gd name="T81" fmla="*/ 794222 h 1453842"/>
              <a:gd name="T82" fmla="*/ 4497969 w 7824951"/>
              <a:gd name="T83" fmla="*/ 712902 h 1453842"/>
              <a:gd name="T84" fmla="*/ 4655602 w 7824951"/>
              <a:gd name="T85" fmla="*/ 582791 h 1453842"/>
              <a:gd name="T86" fmla="*/ 4823750 w 7824951"/>
              <a:gd name="T87" fmla="*/ 509603 h 1453842"/>
              <a:gd name="T88" fmla="*/ 5023426 w 7824951"/>
              <a:gd name="T89" fmla="*/ 412020 h 1453842"/>
              <a:gd name="T90" fmla="*/ 5790602 w 7824951"/>
              <a:gd name="T91" fmla="*/ 338831 h 1453842"/>
              <a:gd name="T92" fmla="*/ 5990278 w 7824951"/>
              <a:gd name="T93" fmla="*/ 257513 h 1453842"/>
              <a:gd name="T94" fmla="*/ 6305547 w 7824951"/>
              <a:gd name="T95" fmla="*/ 208720 h 1453842"/>
              <a:gd name="T96" fmla="*/ 6578798 w 7824951"/>
              <a:gd name="T97" fmla="*/ 159928 h 1453842"/>
              <a:gd name="T98" fmla="*/ 7282911 w 7824951"/>
              <a:gd name="T99" fmla="*/ 127400 h 1453842"/>
              <a:gd name="T100" fmla="*/ 7503607 w 7824951"/>
              <a:gd name="T101" fmla="*/ 62345 h 1453842"/>
              <a:gd name="T102" fmla="*/ 7818896 w 7824951"/>
              <a:gd name="T103" fmla="*/ 13553 h 14538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24951"/>
              <a:gd name="T157" fmla="*/ 0 h 1453842"/>
              <a:gd name="T158" fmla="*/ 7824951 w 7824951"/>
              <a:gd name="T159" fmla="*/ 1453842 h 14538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24951" h="1453842">
                <a:moveTo>
                  <a:pt x="7819696" y="17517"/>
                </a:moveTo>
                <a:cubicBezTo>
                  <a:pt x="7824951" y="35034"/>
                  <a:pt x="7809107" y="65412"/>
                  <a:pt x="7798676" y="143641"/>
                </a:cubicBezTo>
                <a:cubicBezTo>
                  <a:pt x="7794269" y="176692"/>
                  <a:pt x="7800402" y="232649"/>
                  <a:pt x="7767145" y="259255"/>
                </a:cubicBezTo>
                <a:cubicBezTo>
                  <a:pt x="7758494" y="266176"/>
                  <a:pt x="7746124" y="266262"/>
                  <a:pt x="7735614" y="269765"/>
                </a:cubicBezTo>
                <a:cubicBezTo>
                  <a:pt x="7633949" y="346013"/>
                  <a:pt x="7742294" y="271680"/>
                  <a:pt x="7662041" y="311806"/>
                </a:cubicBezTo>
                <a:cubicBezTo>
                  <a:pt x="7650743" y="317455"/>
                  <a:pt x="7642121" y="327851"/>
                  <a:pt x="7630510" y="332827"/>
                </a:cubicBezTo>
                <a:cubicBezTo>
                  <a:pt x="7617233" y="338517"/>
                  <a:pt x="7602358" y="339369"/>
                  <a:pt x="7588469" y="343337"/>
                </a:cubicBezTo>
                <a:cubicBezTo>
                  <a:pt x="7577816" y="346381"/>
                  <a:pt x="7567448" y="350344"/>
                  <a:pt x="7556938" y="353848"/>
                </a:cubicBezTo>
                <a:cubicBezTo>
                  <a:pt x="7463923" y="446862"/>
                  <a:pt x="7505835" y="415943"/>
                  <a:pt x="7441324" y="458951"/>
                </a:cubicBezTo>
                <a:cubicBezTo>
                  <a:pt x="7437821" y="469461"/>
                  <a:pt x="7438648" y="482648"/>
                  <a:pt x="7430814" y="490482"/>
                </a:cubicBezTo>
                <a:cubicBezTo>
                  <a:pt x="7422980" y="498316"/>
                  <a:pt x="7409192" y="496038"/>
                  <a:pt x="7399283" y="500993"/>
                </a:cubicBezTo>
                <a:cubicBezTo>
                  <a:pt x="7387985" y="506642"/>
                  <a:pt x="7379050" y="516364"/>
                  <a:pt x="7367752" y="522013"/>
                </a:cubicBezTo>
                <a:cubicBezTo>
                  <a:pt x="7357843" y="526968"/>
                  <a:pt x="7346595" y="528634"/>
                  <a:pt x="7336221" y="532524"/>
                </a:cubicBezTo>
                <a:cubicBezTo>
                  <a:pt x="7318556" y="539148"/>
                  <a:pt x="7301186" y="546537"/>
                  <a:pt x="7283669" y="553544"/>
                </a:cubicBezTo>
                <a:cubicBezTo>
                  <a:pt x="7273159" y="564054"/>
                  <a:pt x="7264505" y="576830"/>
                  <a:pt x="7252138" y="585075"/>
                </a:cubicBezTo>
                <a:cubicBezTo>
                  <a:pt x="7242920" y="591221"/>
                  <a:pt x="7230516" y="590631"/>
                  <a:pt x="7220607" y="595586"/>
                </a:cubicBezTo>
                <a:cubicBezTo>
                  <a:pt x="7209309" y="601235"/>
                  <a:pt x="7200903" y="612171"/>
                  <a:pt x="7189076" y="616606"/>
                </a:cubicBezTo>
                <a:cubicBezTo>
                  <a:pt x="7154321" y="629639"/>
                  <a:pt x="7033569" y="636476"/>
                  <a:pt x="7020910" y="637627"/>
                </a:cubicBezTo>
                <a:cubicBezTo>
                  <a:pt x="6997301" y="645497"/>
                  <a:pt x="6944691" y="664825"/>
                  <a:pt x="6915807" y="669158"/>
                </a:cubicBezTo>
                <a:cubicBezTo>
                  <a:pt x="6859940" y="677538"/>
                  <a:pt x="6747641" y="690179"/>
                  <a:pt x="6747641" y="690179"/>
                </a:cubicBezTo>
                <a:cubicBezTo>
                  <a:pt x="6674286" y="714630"/>
                  <a:pt x="6734012" y="697482"/>
                  <a:pt x="6589986" y="711199"/>
                </a:cubicBezTo>
                <a:cubicBezTo>
                  <a:pt x="6550147" y="714993"/>
                  <a:pt x="6475679" y="722587"/>
                  <a:pt x="6432331" y="732220"/>
                </a:cubicBezTo>
                <a:cubicBezTo>
                  <a:pt x="6421516" y="734623"/>
                  <a:pt x="6411310" y="739227"/>
                  <a:pt x="6400800" y="742730"/>
                </a:cubicBezTo>
                <a:cubicBezTo>
                  <a:pt x="6379779" y="756744"/>
                  <a:pt x="6361705" y="776783"/>
                  <a:pt x="6337738" y="784772"/>
                </a:cubicBezTo>
                <a:cubicBezTo>
                  <a:pt x="6302629" y="796475"/>
                  <a:pt x="6303752" y="796996"/>
                  <a:pt x="6264165" y="805793"/>
                </a:cubicBezTo>
                <a:cubicBezTo>
                  <a:pt x="6188062" y="822705"/>
                  <a:pt x="6236431" y="808031"/>
                  <a:pt x="6180083" y="826813"/>
                </a:cubicBezTo>
                <a:cubicBezTo>
                  <a:pt x="6169573" y="833820"/>
                  <a:pt x="6160095" y="842704"/>
                  <a:pt x="6148552" y="847834"/>
                </a:cubicBezTo>
                <a:cubicBezTo>
                  <a:pt x="6128304" y="856833"/>
                  <a:pt x="6106511" y="861848"/>
                  <a:pt x="6085490" y="868855"/>
                </a:cubicBezTo>
                <a:cubicBezTo>
                  <a:pt x="6074980" y="872358"/>
                  <a:pt x="6063868" y="874410"/>
                  <a:pt x="6053959" y="879365"/>
                </a:cubicBezTo>
                <a:cubicBezTo>
                  <a:pt x="6039945" y="886372"/>
                  <a:pt x="6024452" y="890985"/>
                  <a:pt x="6011917" y="900386"/>
                </a:cubicBezTo>
                <a:cubicBezTo>
                  <a:pt x="5996062" y="912277"/>
                  <a:pt x="5984791" y="929377"/>
                  <a:pt x="5969876" y="942427"/>
                </a:cubicBezTo>
                <a:cubicBezTo>
                  <a:pt x="5955117" y="955341"/>
                  <a:pt x="5873913" y="1012952"/>
                  <a:pt x="5864772" y="1015999"/>
                </a:cubicBezTo>
                <a:cubicBezTo>
                  <a:pt x="5843751" y="1023006"/>
                  <a:pt x="5823437" y="1032674"/>
                  <a:pt x="5801710" y="1037020"/>
                </a:cubicBezTo>
                <a:cubicBezTo>
                  <a:pt x="5766676" y="1044027"/>
                  <a:pt x="5731849" y="1052168"/>
                  <a:pt x="5696607" y="1058041"/>
                </a:cubicBezTo>
                <a:cubicBezTo>
                  <a:pt x="5675586" y="1061544"/>
                  <a:pt x="5654310" y="1063759"/>
                  <a:pt x="5633545" y="1068551"/>
                </a:cubicBezTo>
                <a:cubicBezTo>
                  <a:pt x="5608692" y="1074286"/>
                  <a:pt x="5584579" y="1082861"/>
                  <a:pt x="5559972" y="1089572"/>
                </a:cubicBezTo>
                <a:cubicBezTo>
                  <a:pt x="5546036" y="1093373"/>
                  <a:pt x="5531945" y="1096579"/>
                  <a:pt x="5517931" y="1100082"/>
                </a:cubicBezTo>
                <a:cubicBezTo>
                  <a:pt x="5438770" y="1152857"/>
                  <a:pt x="5539377" y="1090891"/>
                  <a:pt x="5444359" y="1131613"/>
                </a:cubicBezTo>
                <a:cubicBezTo>
                  <a:pt x="5350312" y="1171919"/>
                  <a:pt x="5500842" y="1137966"/>
                  <a:pt x="5349765" y="1163144"/>
                </a:cubicBezTo>
                <a:cubicBezTo>
                  <a:pt x="5105213" y="1144333"/>
                  <a:pt x="5280374" y="1152665"/>
                  <a:pt x="4918841" y="1163144"/>
                </a:cubicBezTo>
                <a:lnTo>
                  <a:pt x="4487917" y="1173655"/>
                </a:lnTo>
                <a:cubicBezTo>
                  <a:pt x="4401510" y="1195256"/>
                  <a:pt x="4416237" y="1182903"/>
                  <a:pt x="4351283" y="1226206"/>
                </a:cubicBezTo>
                <a:cubicBezTo>
                  <a:pt x="4335448" y="1236762"/>
                  <a:pt x="4290258" y="1277071"/>
                  <a:pt x="4267200" y="1278758"/>
                </a:cubicBezTo>
                <a:cubicBezTo>
                  <a:pt x="4137871" y="1288221"/>
                  <a:pt x="4007945" y="1285765"/>
                  <a:pt x="3878317" y="1289268"/>
                </a:cubicBezTo>
                <a:cubicBezTo>
                  <a:pt x="3867807" y="1296275"/>
                  <a:pt x="3858770" y="1306294"/>
                  <a:pt x="3846786" y="1310289"/>
                </a:cubicBezTo>
                <a:cubicBezTo>
                  <a:pt x="3826569" y="1317028"/>
                  <a:pt x="3805014" y="1319853"/>
                  <a:pt x="3783724" y="1320799"/>
                </a:cubicBezTo>
                <a:cubicBezTo>
                  <a:pt x="3647180" y="1326868"/>
                  <a:pt x="3510455" y="1327806"/>
                  <a:pt x="3373821" y="1331310"/>
                </a:cubicBezTo>
                <a:cubicBezTo>
                  <a:pt x="2638604" y="1453842"/>
                  <a:pt x="3164921" y="1369786"/>
                  <a:pt x="1250731" y="1331310"/>
                </a:cubicBezTo>
                <a:cubicBezTo>
                  <a:pt x="1235870" y="1331011"/>
                  <a:pt x="1232105" y="1307154"/>
                  <a:pt x="1219200" y="1299779"/>
                </a:cubicBezTo>
                <a:cubicBezTo>
                  <a:pt x="1206658" y="1292612"/>
                  <a:pt x="1191173" y="1292772"/>
                  <a:pt x="1177159" y="1289268"/>
                </a:cubicBezTo>
                <a:cubicBezTo>
                  <a:pt x="1166649" y="1282261"/>
                  <a:pt x="1157238" y="1273224"/>
                  <a:pt x="1145628" y="1268248"/>
                </a:cubicBezTo>
                <a:cubicBezTo>
                  <a:pt x="1132351" y="1262558"/>
                  <a:pt x="1117476" y="1261705"/>
                  <a:pt x="1103586" y="1257737"/>
                </a:cubicBezTo>
                <a:cubicBezTo>
                  <a:pt x="1092933" y="1254693"/>
                  <a:pt x="1082238" y="1251591"/>
                  <a:pt x="1072055" y="1247227"/>
                </a:cubicBezTo>
                <a:cubicBezTo>
                  <a:pt x="1057654" y="1241055"/>
                  <a:pt x="1044415" y="1232378"/>
                  <a:pt x="1030014" y="1226206"/>
                </a:cubicBezTo>
                <a:cubicBezTo>
                  <a:pt x="1019831" y="1221842"/>
                  <a:pt x="1008666" y="1220060"/>
                  <a:pt x="998483" y="1215696"/>
                </a:cubicBezTo>
                <a:cubicBezTo>
                  <a:pt x="907569" y="1176733"/>
                  <a:pt x="998855" y="1208813"/>
                  <a:pt x="924910" y="1184165"/>
                </a:cubicBezTo>
                <a:cubicBezTo>
                  <a:pt x="914400" y="1177158"/>
                  <a:pt x="904091" y="1169839"/>
                  <a:pt x="893379" y="1163144"/>
                </a:cubicBezTo>
                <a:cubicBezTo>
                  <a:pt x="876056" y="1152317"/>
                  <a:pt x="856202" y="1145065"/>
                  <a:pt x="840828" y="1131613"/>
                </a:cubicBezTo>
                <a:cubicBezTo>
                  <a:pt x="799812" y="1095724"/>
                  <a:pt x="757915" y="1059600"/>
                  <a:pt x="725214" y="1015999"/>
                </a:cubicBezTo>
                <a:cubicBezTo>
                  <a:pt x="714704" y="1001985"/>
                  <a:pt x="706983" y="985358"/>
                  <a:pt x="693683" y="973958"/>
                </a:cubicBezTo>
                <a:cubicBezTo>
                  <a:pt x="681787" y="963761"/>
                  <a:pt x="665076" y="960998"/>
                  <a:pt x="651641" y="952937"/>
                </a:cubicBezTo>
                <a:cubicBezTo>
                  <a:pt x="629978" y="939939"/>
                  <a:pt x="608790" y="926054"/>
                  <a:pt x="588579" y="910896"/>
                </a:cubicBezTo>
                <a:cubicBezTo>
                  <a:pt x="574565" y="900386"/>
                  <a:pt x="561747" y="888056"/>
                  <a:pt x="546538" y="879365"/>
                </a:cubicBezTo>
                <a:cubicBezTo>
                  <a:pt x="536919" y="873868"/>
                  <a:pt x="525517" y="872358"/>
                  <a:pt x="515007" y="868855"/>
                </a:cubicBezTo>
                <a:cubicBezTo>
                  <a:pt x="497106" y="856921"/>
                  <a:pt x="454468" y="829337"/>
                  <a:pt x="441434" y="816303"/>
                </a:cubicBezTo>
                <a:cubicBezTo>
                  <a:pt x="429047" y="803917"/>
                  <a:pt x="424478" y="783979"/>
                  <a:pt x="409903" y="774262"/>
                </a:cubicBezTo>
                <a:cubicBezTo>
                  <a:pt x="391467" y="761971"/>
                  <a:pt x="367862" y="760248"/>
                  <a:pt x="346841" y="753241"/>
                </a:cubicBezTo>
                <a:cubicBezTo>
                  <a:pt x="336331" y="749737"/>
                  <a:pt x="324528" y="748875"/>
                  <a:pt x="315310" y="742730"/>
                </a:cubicBezTo>
                <a:cubicBezTo>
                  <a:pt x="304800" y="735723"/>
                  <a:pt x="295322" y="726840"/>
                  <a:pt x="283779" y="721710"/>
                </a:cubicBezTo>
                <a:cubicBezTo>
                  <a:pt x="263531" y="712711"/>
                  <a:pt x="241738" y="707696"/>
                  <a:pt x="220717" y="700689"/>
                </a:cubicBezTo>
                <a:cubicBezTo>
                  <a:pt x="168972" y="683441"/>
                  <a:pt x="200108" y="691999"/>
                  <a:pt x="126124" y="679668"/>
                </a:cubicBezTo>
                <a:cubicBezTo>
                  <a:pt x="112110" y="672661"/>
                  <a:pt x="98807" y="664002"/>
                  <a:pt x="84083" y="658648"/>
                </a:cubicBezTo>
                <a:cubicBezTo>
                  <a:pt x="60113" y="649932"/>
                  <a:pt x="32139" y="651145"/>
                  <a:pt x="10510" y="637627"/>
                </a:cubicBezTo>
                <a:cubicBezTo>
                  <a:pt x="1115" y="631755"/>
                  <a:pt x="3503" y="616606"/>
                  <a:pt x="0" y="606096"/>
                </a:cubicBezTo>
                <a:cubicBezTo>
                  <a:pt x="3503" y="539530"/>
                  <a:pt x="4974" y="472827"/>
                  <a:pt x="10510" y="406399"/>
                </a:cubicBezTo>
                <a:cubicBezTo>
                  <a:pt x="11994" y="388597"/>
                  <a:pt x="18235" y="371493"/>
                  <a:pt x="21021" y="353848"/>
                </a:cubicBezTo>
                <a:cubicBezTo>
                  <a:pt x="28748" y="304908"/>
                  <a:pt x="33896" y="255575"/>
                  <a:pt x="42041" y="206703"/>
                </a:cubicBezTo>
                <a:cubicBezTo>
                  <a:pt x="50580" y="155467"/>
                  <a:pt x="42422" y="168039"/>
                  <a:pt x="84083" y="154151"/>
                </a:cubicBezTo>
                <a:cubicBezTo>
                  <a:pt x="133131" y="157655"/>
                  <a:pt x="183523" y="152736"/>
                  <a:pt x="231228" y="164662"/>
                </a:cubicBezTo>
                <a:cubicBezTo>
                  <a:pt x="255737" y="170789"/>
                  <a:pt x="294290" y="206703"/>
                  <a:pt x="294290" y="206703"/>
                </a:cubicBezTo>
                <a:cubicBezTo>
                  <a:pt x="297793" y="217213"/>
                  <a:pt x="296966" y="230400"/>
                  <a:pt x="304800" y="238234"/>
                </a:cubicBezTo>
                <a:cubicBezTo>
                  <a:pt x="315879" y="249313"/>
                  <a:pt x="333238" y="251482"/>
                  <a:pt x="346841" y="259255"/>
                </a:cubicBezTo>
                <a:cubicBezTo>
                  <a:pt x="357808" y="265522"/>
                  <a:pt x="368668" y="272188"/>
                  <a:pt x="378372" y="280275"/>
                </a:cubicBezTo>
                <a:cubicBezTo>
                  <a:pt x="409929" y="306572"/>
                  <a:pt x="412580" y="323654"/>
                  <a:pt x="451945" y="343337"/>
                </a:cubicBezTo>
                <a:cubicBezTo>
                  <a:pt x="471764" y="353246"/>
                  <a:pt x="493986" y="357351"/>
                  <a:pt x="515007" y="364358"/>
                </a:cubicBezTo>
                <a:lnTo>
                  <a:pt x="546538" y="374868"/>
                </a:lnTo>
                <a:cubicBezTo>
                  <a:pt x="618530" y="422863"/>
                  <a:pt x="547582" y="382907"/>
                  <a:pt x="704193" y="406399"/>
                </a:cubicBezTo>
                <a:cubicBezTo>
                  <a:pt x="732764" y="410685"/>
                  <a:pt x="760027" y="421367"/>
                  <a:pt x="788276" y="427420"/>
                </a:cubicBezTo>
                <a:cubicBezTo>
                  <a:pt x="968625" y="466066"/>
                  <a:pt x="760821" y="415299"/>
                  <a:pt x="893379" y="448441"/>
                </a:cubicBezTo>
                <a:cubicBezTo>
                  <a:pt x="918521" y="465202"/>
                  <a:pt x="938049" y="475244"/>
                  <a:pt x="956441" y="500993"/>
                </a:cubicBezTo>
                <a:cubicBezTo>
                  <a:pt x="977050" y="529846"/>
                  <a:pt x="973658" y="549740"/>
                  <a:pt x="998483" y="574565"/>
                </a:cubicBezTo>
                <a:cubicBezTo>
                  <a:pt x="1036346" y="612428"/>
                  <a:pt x="1036249" y="597278"/>
                  <a:pt x="1072055" y="627117"/>
                </a:cubicBezTo>
                <a:cubicBezTo>
                  <a:pt x="1083474" y="636633"/>
                  <a:pt x="1092167" y="649132"/>
                  <a:pt x="1103586" y="658648"/>
                </a:cubicBezTo>
                <a:cubicBezTo>
                  <a:pt x="1113290" y="666735"/>
                  <a:pt x="1125728" y="671218"/>
                  <a:pt x="1135117" y="679668"/>
                </a:cubicBezTo>
                <a:cubicBezTo>
                  <a:pt x="1154848" y="697426"/>
                  <a:pt x="1202696" y="757584"/>
                  <a:pt x="1240221" y="774262"/>
                </a:cubicBezTo>
                <a:cubicBezTo>
                  <a:pt x="1260469" y="783261"/>
                  <a:pt x="1282262" y="788275"/>
                  <a:pt x="1303283" y="795282"/>
                </a:cubicBezTo>
                <a:cubicBezTo>
                  <a:pt x="1313793" y="798785"/>
                  <a:pt x="1323950" y="803620"/>
                  <a:pt x="1334814" y="805793"/>
                </a:cubicBezTo>
                <a:cubicBezTo>
                  <a:pt x="1398229" y="818476"/>
                  <a:pt x="1370418" y="810654"/>
                  <a:pt x="1418896" y="826813"/>
                </a:cubicBezTo>
                <a:cubicBezTo>
                  <a:pt x="1439917" y="840827"/>
                  <a:pt x="1457991" y="860866"/>
                  <a:pt x="1481959" y="868855"/>
                </a:cubicBezTo>
                <a:lnTo>
                  <a:pt x="1545021" y="889875"/>
                </a:lnTo>
                <a:lnTo>
                  <a:pt x="2217683" y="879365"/>
                </a:lnTo>
                <a:cubicBezTo>
                  <a:pt x="2317801" y="876695"/>
                  <a:pt x="2304181" y="878560"/>
                  <a:pt x="2364828" y="858344"/>
                </a:cubicBezTo>
                <a:cubicBezTo>
                  <a:pt x="2371835" y="847834"/>
                  <a:pt x="2373552" y="829706"/>
                  <a:pt x="2385848" y="826813"/>
                </a:cubicBezTo>
                <a:cubicBezTo>
                  <a:pt x="2437116" y="814750"/>
                  <a:pt x="2491124" y="821816"/>
                  <a:pt x="2543503" y="816303"/>
                </a:cubicBezTo>
                <a:cubicBezTo>
                  <a:pt x="2557869" y="814791"/>
                  <a:pt x="2571268" y="807990"/>
                  <a:pt x="2585545" y="805793"/>
                </a:cubicBezTo>
                <a:cubicBezTo>
                  <a:pt x="2616901" y="800969"/>
                  <a:pt x="2648607" y="798786"/>
                  <a:pt x="2680138" y="795282"/>
                </a:cubicBezTo>
                <a:cubicBezTo>
                  <a:pt x="2694152" y="791779"/>
                  <a:pt x="2708290" y="788740"/>
                  <a:pt x="2722179" y="784772"/>
                </a:cubicBezTo>
                <a:cubicBezTo>
                  <a:pt x="2732832" y="781728"/>
                  <a:pt x="2742707" y="775556"/>
                  <a:pt x="2753710" y="774262"/>
                </a:cubicBezTo>
                <a:cubicBezTo>
                  <a:pt x="2802546" y="768516"/>
                  <a:pt x="2851807" y="767255"/>
                  <a:pt x="2900855" y="763751"/>
                </a:cubicBezTo>
                <a:cubicBezTo>
                  <a:pt x="2970924" y="767255"/>
                  <a:pt x="3041495" y="765188"/>
                  <a:pt x="3111062" y="774262"/>
                </a:cubicBezTo>
                <a:cubicBezTo>
                  <a:pt x="3123588" y="775896"/>
                  <a:pt x="3132889" y="787195"/>
                  <a:pt x="3142593" y="795282"/>
                </a:cubicBezTo>
                <a:cubicBezTo>
                  <a:pt x="3223527" y="862726"/>
                  <a:pt x="3127363" y="795638"/>
                  <a:pt x="3205655" y="847834"/>
                </a:cubicBezTo>
                <a:cubicBezTo>
                  <a:pt x="3224154" y="903332"/>
                  <a:pt x="3210020" y="870147"/>
                  <a:pt x="3258207" y="942427"/>
                </a:cubicBezTo>
                <a:cubicBezTo>
                  <a:pt x="3265214" y="952937"/>
                  <a:pt x="3270296" y="965026"/>
                  <a:pt x="3279228" y="973958"/>
                </a:cubicBezTo>
                <a:cubicBezTo>
                  <a:pt x="3299028" y="993758"/>
                  <a:pt x="3315952" y="1014804"/>
                  <a:pt x="3342290" y="1026510"/>
                </a:cubicBezTo>
                <a:cubicBezTo>
                  <a:pt x="3362538" y="1035509"/>
                  <a:pt x="3384331" y="1040523"/>
                  <a:pt x="3405352" y="1047530"/>
                </a:cubicBezTo>
                <a:cubicBezTo>
                  <a:pt x="3415862" y="1051033"/>
                  <a:pt x="3426135" y="1055354"/>
                  <a:pt x="3436883" y="1058041"/>
                </a:cubicBezTo>
                <a:cubicBezTo>
                  <a:pt x="3458225" y="1063376"/>
                  <a:pt x="3489340" y="1070013"/>
                  <a:pt x="3510455" y="1079062"/>
                </a:cubicBezTo>
                <a:cubicBezTo>
                  <a:pt x="3639456" y="1134348"/>
                  <a:pt x="3478457" y="1068318"/>
                  <a:pt x="3584028" y="1121103"/>
                </a:cubicBezTo>
                <a:cubicBezTo>
                  <a:pt x="3593937" y="1126058"/>
                  <a:pt x="3605049" y="1128110"/>
                  <a:pt x="3615559" y="1131613"/>
                </a:cubicBezTo>
                <a:cubicBezTo>
                  <a:pt x="3682124" y="1124606"/>
                  <a:pt x="3748405" y="1113935"/>
                  <a:pt x="3815255" y="1110593"/>
                </a:cubicBezTo>
                <a:cubicBezTo>
                  <a:pt x="3958760" y="1103418"/>
                  <a:pt x="4104450" y="1123704"/>
                  <a:pt x="4246179" y="1100082"/>
                </a:cubicBezTo>
                <a:cubicBezTo>
                  <a:pt x="4280390" y="1094380"/>
                  <a:pt x="4286850" y="1037478"/>
                  <a:pt x="4319752" y="1026510"/>
                </a:cubicBezTo>
                <a:lnTo>
                  <a:pt x="4351283" y="1015999"/>
                </a:lnTo>
                <a:cubicBezTo>
                  <a:pt x="4365297" y="1005489"/>
                  <a:pt x="4378589" y="993941"/>
                  <a:pt x="4393324" y="984468"/>
                </a:cubicBezTo>
                <a:cubicBezTo>
                  <a:pt x="4427692" y="962374"/>
                  <a:pt x="4498428" y="921406"/>
                  <a:pt x="4498428" y="921406"/>
                </a:cubicBezTo>
                <a:cubicBezTo>
                  <a:pt x="4512442" y="903889"/>
                  <a:pt x="4527009" y="886801"/>
                  <a:pt x="4540469" y="868855"/>
                </a:cubicBezTo>
                <a:cubicBezTo>
                  <a:pt x="4554529" y="850109"/>
                  <a:pt x="4577040" y="809488"/>
                  <a:pt x="4593021" y="795282"/>
                </a:cubicBezTo>
                <a:cubicBezTo>
                  <a:pt x="4611903" y="778498"/>
                  <a:pt x="4656083" y="753241"/>
                  <a:pt x="4656083" y="753241"/>
                </a:cubicBezTo>
                <a:cubicBezTo>
                  <a:pt x="4659586" y="742731"/>
                  <a:pt x="4658759" y="729544"/>
                  <a:pt x="4666593" y="721710"/>
                </a:cubicBezTo>
                <a:cubicBezTo>
                  <a:pt x="4677672" y="710631"/>
                  <a:pt x="4694087" y="706508"/>
                  <a:pt x="4708634" y="700689"/>
                </a:cubicBezTo>
                <a:cubicBezTo>
                  <a:pt x="4757679" y="681071"/>
                  <a:pt x="4778298" y="681622"/>
                  <a:pt x="4824248" y="658648"/>
                </a:cubicBezTo>
                <a:cubicBezTo>
                  <a:pt x="4875055" y="633245"/>
                  <a:pt x="4874834" y="626391"/>
                  <a:pt x="4918841" y="595586"/>
                </a:cubicBezTo>
                <a:cubicBezTo>
                  <a:pt x="4939538" y="581098"/>
                  <a:pt x="4959306" y="564842"/>
                  <a:pt x="4981903" y="553544"/>
                </a:cubicBezTo>
                <a:cubicBezTo>
                  <a:pt x="4995917" y="546537"/>
                  <a:pt x="5009544" y="538696"/>
                  <a:pt x="5023945" y="532524"/>
                </a:cubicBezTo>
                <a:cubicBezTo>
                  <a:pt x="5045061" y="523474"/>
                  <a:pt x="5076174" y="516839"/>
                  <a:pt x="5097517" y="511503"/>
                </a:cubicBezTo>
                <a:cubicBezTo>
                  <a:pt x="5132552" y="493986"/>
                  <a:pt x="5163538" y="461556"/>
                  <a:pt x="5202621" y="458951"/>
                </a:cubicBezTo>
                <a:cubicBezTo>
                  <a:pt x="5503642" y="438884"/>
                  <a:pt x="5307623" y="449725"/>
                  <a:pt x="5791200" y="437930"/>
                </a:cubicBezTo>
                <a:cubicBezTo>
                  <a:pt x="5867987" y="361143"/>
                  <a:pt x="5760741" y="461741"/>
                  <a:pt x="5906814" y="364358"/>
                </a:cubicBezTo>
                <a:cubicBezTo>
                  <a:pt x="5917324" y="357351"/>
                  <a:pt x="5926517" y="347772"/>
                  <a:pt x="5938345" y="343337"/>
                </a:cubicBezTo>
                <a:cubicBezTo>
                  <a:pt x="5955071" y="337065"/>
                  <a:pt x="5973565" y="337159"/>
                  <a:pt x="5990896" y="332827"/>
                </a:cubicBezTo>
                <a:cubicBezTo>
                  <a:pt x="6001644" y="330140"/>
                  <a:pt x="6011613" y="324720"/>
                  <a:pt x="6022428" y="322317"/>
                </a:cubicBezTo>
                <a:cubicBezTo>
                  <a:pt x="6043231" y="317694"/>
                  <a:pt x="6064899" y="317297"/>
                  <a:pt x="6085490" y="311806"/>
                </a:cubicBezTo>
                <a:cubicBezTo>
                  <a:pt x="6300193" y="254551"/>
                  <a:pt x="6045307" y="298753"/>
                  <a:pt x="6306207" y="269765"/>
                </a:cubicBezTo>
                <a:cubicBezTo>
                  <a:pt x="6384015" y="261120"/>
                  <a:pt x="6367236" y="255457"/>
                  <a:pt x="6453352" y="238234"/>
                </a:cubicBezTo>
                <a:cubicBezTo>
                  <a:pt x="6470869" y="234731"/>
                  <a:pt x="6488573" y="232057"/>
                  <a:pt x="6505903" y="227724"/>
                </a:cubicBezTo>
                <a:cubicBezTo>
                  <a:pt x="6539140" y="219415"/>
                  <a:pt x="6542330" y="211073"/>
                  <a:pt x="6579476" y="206703"/>
                </a:cubicBezTo>
                <a:cubicBezTo>
                  <a:pt x="6694951" y="193118"/>
                  <a:pt x="6909885" y="189212"/>
                  <a:pt x="6999890" y="185682"/>
                </a:cubicBezTo>
                <a:lnTo>
                  <a:pt x="7252138" y="175172"/>
                </a:lnTo>
                <a:cubicBezTo>
                  <a:pt x="7262648" y="171669"/>
                  <a:pt x="7272854" y="167065"/>
                  <a:pt x="7283669" y="164662"/>
                </a:cubicBezTo>
                <a:cubicBezTo>
                  <a:pt x="7394654" y="139998"/>
                  <a:pt x="7307281" y="167301"/>
                  <a:pt x="7378262" y="143641"/>
                </a:cubicBezTo>
                <a:cubicBezTo>
                  <a:pt x="7466499" y="77463"/>
                  <a:pt x="7370589" y="139949"/>
                  <a:pt x="7472855" y="101599"/>
                </a:cubicBezTo>
                <a:cubicBezTo>
                  <a:pt x="7484682" y="97164"/>
                  <a:pt x="7492843" y="85709"/>
                  <a:pt x="7504386" y="80579"/>
                </a:cubicBezTo>
                <a:cubicBezTo>
                  <a:pt x="7574814" y="49278"/>
                  <a:pt x="7596630" y="58146"/>
                  <a:pt x="7683062" y="49048"/>
                </a:cubicBezTo>
                <a:cubicBezTo>
                  <a:pt x="7711153" y="46091"/>
                  <a:pt x="7739228" y="42832"/>
                  <a:pt x="7767145" y="38537"/>
                </a:cubicBezTo>
                <a:cubicBezTo>
                  <a:pt x="7784801" y="35821"/>
                  <a:pt x="7814441" y="0"/>
                  <a:pt x="7819696" y="17517"/>
                </a:cubicBezTo>
                <a:close/>
              </a:path>
            </a:pathLst>
          </a:custGeom>
          <a:solidFill>
            <a:schemeClr val="tx2">
              <a:lumMod val="60000"/>
              <a:lumOff val="40000"/>
            </a:schemeClr>
          </a:solidFill>
          <a:ln w="9525" cap="flat" cmpd="sng" algn="ctr">
            <a:solidFill>
              <a:schemeClr val="tx1"/>
            </a:solidFill>
            <a:prstDash val="solid"/>
            <a:round/>
            <a:headEnd type="none" w="med" len="med"/>
            <a:tailEnd type="none" w="lg" len="lg"/>
          </a:ln>
        </p:spPr>
        <p:txBody>
          <a:bodyPr wrap="none" anchor="ctr"/>
          <a:lstStyle/>
          <a:p>
            <a:pPr defTabSz="914400">
              <a:defRPr/>
            </a:pPr>
            <a:endParaRPr lang="en-US">
              <a:solidFill>
                <a:prstClr val="black"/>
              </a:solidFill>
              <a:cs typeface="Arial" pitchFamily="34" charset="0"/>
            </a:endParaRPr>
          </a:p>
        </p:txBody>
      </p:sp>
    </p:spTree>
    <p:extLst>
      <p:ext uri="{BB962C8B-B14F-4D97-AF65-F5344CB8AC3E}">
        <p14:creationId xmlns:p14="http://schemas.microsoft.com/office/powerpoint/2010/main" val="1852464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0F7880D3-AF74-44B7-802E-38C01F1E6236}"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12</a:t>
            </a:fld>
            <a:endParaRPr lang="en-US" altLang="en-US" sz="1400" smtClean="0">
              <a:solidFill>
                <a:srgbClr val="000000"/>
              </a:solidFill>
              <a:effectLst>
                <a:outerShdw blurRad="38100" dist="38100" dir="2700000" algn="tl">
                  <a:srgbClr val="FFFFFF"/>
                </a:outerShdw>
              </a:effectLst>
              <a:latin typeface="Times New Roman" pitchFamily="18" charset="0"/>
            </a:endParaRPr>
          </a:p>
        </p:txBody>
      </p:sp>
      <p:sp>
        <p:nvSpPr>
          <p:cNvPr id="94211" name="TextBox 2"/>
          <p:cNvSpPr txBox="1">
            <a:spLocks noChangeArrowheads="1"/>
          </p:cNvSpPr>
          <p:nvPr/>
        </p:nvSpPr>
        <p:spPr bwMode="auto">
          <a:xfrm>
            <a:off x="304800" y="669925"/>
            <a:ext cx="1154853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b="1" smtClean="0">
                <a:solidFill>
                  <a:srgbClr val="FFFFFF"/>
                </a:solidFill>
                <a:latin typeface="Times New Roman" pitchFamily="18" charset="0"/>
              </a:rPr>
              <a:t>Ralph Parshall in 1922</a:t>
            </a:r>
          </a:p>
          <a:p>
            <a:pPr algn="ctr" defTabSz="914400" fontAlgn="base">
              <a:spcBef>
                <a:spcPct val="0"/>
              </a:spcBef>
              <a:spcAft>
                <a:spcPct val="0"/>
              </a:spcAft>
              <a:buClrTx/>
              <a:buSzTx/>
              <a:buFontTx/>
              <a:buNone/>
            </a:pPr>
            <a:endParaRPr lang="en-US" altLang="en-US" b="1" smtClean="0">
              <a:solidFill>
                <a:srgbClr val="FFFFFF"/>
              </a:solidFill>
              <a:latin typeface="Times New Roman" pitchFamily="18" charset="0"/>
            </a:endParaRPr>
          </a:p>
          <a:p>
            <a:pPr algn="ctr" defTabSz="914400" fontAlgn="base">
              <a:spcBef>
                <a:spcPct val="0"/>
              </a:spcBef>
              <a:spcAft>
                <a:spcPct val="0"/>
              </a:spcAft>
              <a:buClrTx/>
              <a:buSzTx/>
              <a:buFontTx/>
              <a:buNone/>
            </a:pPr>
            <a:r>
              <a:rPr lang="en-US" altLang="en-US" sz="2200" b="1" i="1" smtClean="0">
                <a:solidFill>
                  <a:srgbClr val="FFFFFF"/>
                </a:solidFill>
                <a:latin typeface="Times New Roman" pitchFamily="18" charset="0"/>
              </a:rPr>
              <a:t>Return of Seepage Water to the Lower South Platte River in Colorado </a:t>
            </a:r>
          </a:p>
          <a:p>
            <a:pPr defTabSz="914400" fontAlgn="base">
              <a:spcBef>
                <a:spcPct val="0"/>
              </a:spcBef>
              <a:spcAft>
                <a:spcPct val="0"/>
              </a:spcAft>
              <a:buClrTx/>
              <a:buSzTx/>
              <a:buFontTx/>
              <a:buNone/>
            </a:pPr>
            <a:r>
              <a:rPr lang="en-US" altLang="en-US" sz="2200" b="1" smtClean="0">
                <a:solidFill>
                  <a:srgbClr val="FFFFFF"/>
                </a:solidFill>
                <a:latin typeface="Times New Roman" pitchFamily="18" charset="0"/>
              </a:rPr>
              <a:t>Ralph Parshall (Colorado Ag. College now Colorado State University) December, 1922.  </a:t>
            </a:r>
          </a:p>
          <a:p>
            <a:pPr defTabSz="914400" fontAlgn="base">
              <a:spcBef>
                <a:spcPct val="0"/>
              </a:spcBef>
              <a:spcAft>
                <a:spcPct val="0"/>
              </a:spcAft>
              <a:buClrTx/>
              <a:buSzTx/>
              <a:buFontTx/>
              <a:buNone/>
            </a:pPr>
            <a:endParaRPr lang="en-US" altLang="en-US" sz="2200" b="1" smtClean="0">
              <a:solidFill>
                <a:srgbClr val="000000"/>
              </a:solidFill>
              <a:latin typeface="Times New Roman" pitchFamily="18" charset="0"/>
            </a:endParaRPr>
          </a:p>
          <a:p>
            <a:pPr defTabSz="914400" fontAlgn="base">
              <a:spcBef>
                <a:spcPct val="0"/>
              </a:spcBef>
              <a:spcAft>
                <a:spcPct val="0"/>
              </a:spcAft>
              <a:buClrTx/>
              <a:buSzTx/>
              <a:buFont typeface="Arial" pitchFamily="34" charset="0"/>
              <a:buChar char="•"/>
            </a:pPr>
            <a:endParaRPr lang="en-US" altLang="en-US" sz="2200" b="1" smtClean="0">
              <a:solidFill>
                <a:srgbClr val="000000"/>
              </a:solidFill>
              <a:latin typeface="Times New Roman" pitchFamily="18" charset="0"/>
            </a:endParaRPr>
          </a:p>
          <a:p>
            <a:pPr defTabSz="914400" fontAlgn="base">
              <a:spcBef>
                <a:spcPct val="0"/>
              </a:spcBef>
              <a:spcAft>
                <a:spcPct val="0"/>
              </a:spcAft>
              <a:buClrTx/>
              <a:buSzTx/>
              <a:buFontTx/>
              <a:buNone/>
            </a:pPr>
            <a:endParaRPr lang="en-US" altLang="en-US" sz="2000" b="1" smtClean="0">
              <a:solidFill>
                <a:srgbClr val="000000"/>
              </a:solidFill>
              <a:latin typeface="Times New Roman" pitchFamily="18" charset="0"/>
            </a:endParaRPr>
          </a:p>
          <a:p>
            <a:pPr defTabSz="914400" fontAlgn="base">
              <a:spcBef>
                <a:spcPct val="0"/>
              </a:spcBef>
              <a:spcAft>
                <a:spcPct val="0"/>
              </a:spcAft>
              <a:buClrTx/>
              <a:buSzTx/>
              <a:buFont typeface="Arial" pitchFamily="34" charset="0"/>
              <a:buChar char="•"/>
            </a:pPr>
            <a:endParaRPr lang="en-US" altLang="en-US" sz="2000" b="1" smtClean="0">
              <a:solidFill>
                <a:srgbClr val="000000"/>
              </a:solidFill>
              <a:latin typeface="Times New Roman" pitchFamily="18" charset="0"/>
            </a:endParaRPr>
          </a:p>
        </p:txBody>
      </p:sp>
      <p:pic>
        <p:nvPicPr>
          <p:cNvPr id="942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5674" y="2719388"/>
            <a:ext cx="4271433"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33" y="2828925"/>
            <a:ext cx="4404784"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91927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a:extLst>
              <a:ext uri="{FF2B5EF4-FFF2-40B4-BE49-F238E27FC236}">
                <a16:creationId xmlns:a16="http://schemas.microsoft.com/office/drawing/2014/main" xmlns="" id="{CD0B500A-DD72-137D-6F5B-06B0A41CA81D}"/>
              </a:ext>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1BF03D85-AAF5-44F3-8092-ED8FAB2122AB}" type="slidenum">
              <a:rPr lang="en-US" altLang="en-US" sz="1400">
                <a:solidFill>
                  <a:srgbClr val="000000"/>
                </a:solidFill>
                <a:effectLst>
                  <a:outerShdw blurRad="38100" dist="38100" dir="2700000" algn="tl">
                    <a:srgbClr val="FFFFFF"/>
                  </a:outerShdw>
                </a:effectLst>
                <a:latin typeface="Times New Roman" panose="02020603050405020304" pitchFamily="18" charset="0"/>
              </a:rPr>
              <a:pPr>
                <a:spcBef>
                  <a:spcPct val="0"/>
                </a:spcBef>
                <a:buClrTx/>
                <a:buSzTx/>
                <a:buFontTx/>
                <a:buNone/>
                <a:defRPr/>
              </a:pPr>
              <a:t>13</a:t>
            </a:fld>
            <a:endParaRPr lang="en-US" altLang="en-US" sz="1400">
              <a:solidFill>
                <a:srgbClr val="000000"/>
              </a:solidFill>
              <a:effectLst>
                <a:outerShdw blurRad="38100" dist="38100" dir="2700000" algn="tl">
                  <a:srgbClr val="FFFFFF"/>
                </a:outerShdw>
              </a:effectLst>
              <a:latin typeface="Times New Roman" panose="02020603050405020304" pitchFamily="18" charset="0"/>
            </a:endParaRPr>
          </a:p>
        </p:txBody>
      </p:sp>
      <p:sp>
        <p:nvSpPr>
          <p:cNvPr id="29699" name="TextBox 2">
            <a:extLst>
              <a:ext uri="{FF2B5EF4-FFF2-40B4-BE49-F238E27FC236}">
                <a16:creationId xmlns:a16="http://schemas.microsoft.com/office/drawing/2014/main" xmlns="" id="{F64ECF75-28CC-3A05-A0A5-EE08A7854907}"/>
              </a:ext>
            </a:extLst>
          </p:cNvPr>
          <p:cNvSpPr txBox="1">
            <a:spLocks noChangeArrowheads="1"/>
          </p:cNvSpPr>
          <p:nvPr/>
        </p:nvSpPr>
        <p:spPr bwMode="auto">
          <a:xfrm>
            <a:off x="659969" y="453224"/>
            <a:ext cx="10948945"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Times New Roman" panose="02020603050405020304" pitchFamily="18" charset="0"/>
              </a:rPr>
              <a:t>Ralph Parshall in 1922</a:t>
            </a:r>
          </a:p>
          <a:p>
            <a:pPr algn="ctr" eaLnBrk="1" hangingPunct="1">
              <a:spcBef>
                <a:spcPct val="0"/>
              </a:spcBef>
              <a:buClrTx/>
              <a:buSzTx/>
              <a:buFontTx/>
              <a:buNone/>
            </a:pPr>
            <a:r>
              <a:rPr lang="en-US" altLang="en-US" sz="2000" b="1" u="sng" dirty="0">
                <a:latin typeface="Times New Roman" panose="02020603050405020304" pitchFamily="18" charset="0"/>
              </a:rPr>
              <a:t>The Phenomenon of Return Waters  </a:t>
            </a:r>
          </a:p>
          <a:p>
            <a:pPr eaLnBrk="1" hangingPunct="1">
              <a:spcBef>
                <a:spcPct val="0"/>
              </a:spcBef>
              <a:buClrTx/>
              <a:buSzTx/>
              <a:buFontTx/>
              <a:buNone/>
            </a:pPr>
            <a:endParaRPr lang="en-US" altLang="en-US" sz="1600" b="1" dirty="0">
              <a:latin typeface="Times New Roman" panose="02020603050405020304" pitchFamily="18" charset="0"/>
            </a:endParaRPr>
          </a:p>
          <a:p>
            <a:pPr eaLnBrk="1" hangingPunct="1">
              <a:spcBef>
                <a:spcPct val="0"/>
              </a:spcBef>
              <a:buClrTx/>
              <a:buSzTx/>
              <a:buFont typeface="Arial" panose="020B0604020202020204" pitchFamily="34" charset="0"/>
              <a:buChar char="•"/>
            </a:pPr>
            <a:r>
              <a:rPr lang="en-US" altLang="en-US" sz="2400" b="1" dirty="0">
                <a:latin typeface="Times New Roman" panose="02020603050405020304" pitchFamily="18" charset="0"/>
              </a:rPr>
              <a:t>Return flows were increasing over time and continued to increase, </a:t>
            </a:r>
            <a:r>
              <a:rPr lang="en-US" altLang="en-US" sz="2400" b="1" u="sng" dirty="0">
                <a:latin typeface="Times New Roman" panose="02020603050405020304" pitchFamily="18" charset="0"/>
              </a:rPr>
              <a:t>mostly due</a:t>
            </a:r>
            <a:r>
              <a:rPr lang="en-US" altLang="en-US" sz="2400" b="1" dirty="0">
                <a:latin typeface="Times New Roman" panose="02020603050405020304" pitchFamily="18" charset="0"/>
              </a:rPr>
              <a:t> to the </a:t>
            </a:r>
            <a:r>
              <a:rPr lang="en-US" altLang="en-US" sz="2400" b="1" u="sng" dirty="0">
                <a:latin typeface="Times New Roman" panose="02020603050405020304" pitchFamily="18" charset="0"/>
              </a:rPr>
              <a:t>general rise of the water-table</a:t>
            </a:r>
            <a:r>
              <a:rPr lang="en-US" altLang="en-US" sz="2400" b="1" dirty="0">
                <a:latin typeface="Times New Roman" panose="02020603050405020304" pitchFamily="18" charset="0"/>
              </a:rPr>
              <a:t> over greater areas.  </a:t>
            </a:r>
          </a:p>
          <a:p>
            <a:pPr eaLnBrk="1" hangingPunct="1">
              <a:spcBef>
                <a:spcPct val="0"/>
              </a:spcBef>
              <a:buClrTx/>
              <a:buSzTx/>
              <a:buFontTx/>
              <a:buNone/>
            </a:pPr>
            <a:endParaRPr lang="en-US" altLang="en-US" sz="2400" b="1" dirty="0">
              <a:latin typeface="Times New Roman" panose="02020603050405020304" pitchFamily="18" charset="0"/>
            </a:endParaRPr>
          </a:p>
          <a:p>
            <a:pPr eaLnBrk="1" hangingPunct="1">
              <a:spcBef>
                <a:spcPct val="0"/>
              </a:spcBef>
              <a:buClrTx/>
              <a:buSzTx/>
              <a:buFont typeface="Arial" panose="020B0604020202020204" pitchFamily="34" charset="0"/>
              <a:buChar char="•"/>
            </a:pPr>
            <a:r>
              <a:rPr lang="en-US" altLang="en-US" sz="2400" b="1" dirty="0">
                <a:latin typeface="Times New Roman" panose="02020603050405020304" pitchFamily="18" charset="0"/>
              </a:rPr>
              <a:t>The water table has </a:t>
            </a:r>
            <a:r>
              <a:rPr lang="en-US" altLang="en-US" sz="2400" b="1" u="sng" dirty="0">
                <a:latin typeface="Times New Roman" panose="02020603050405020304" pitchFamily="18" charset="0"/>
              </a:rPr>
              <a:t>risen each year</a:t>
            </a:r>
            <a:r>
              <a:rPr lang="en-US" altLang="en-US" sz="2400" b="1" dirty="0">
                <a:latin typeface="Times New Roman" panose="02020603050405020304" pitchFamily="18" charset="0"/>
              </a:rPr>
              <a:t> (since the early stages of irrigation development) as much as 100 feet in some areas.</a:t>
            </a:r>
          </a:p>
          <a:p>
            <a:pPr eaLnBrk="1" hangingPunct="1">
              <a:spcBef>
                <a:spcPct val="0"/>
              </a:spcBef>
              <a:buClrTx/>
              <a:buSzTx/>
              <a:buFont typeface="Arial" panose="020B0604020202020204" pitchFamily="34" charset="0"/>
              <a:buChar char="•"/>
            </a:pPr>
            <a:endParaRPr lang="en-US" altLang="en-US" sz="2400" b="1" dirty="0">
              <a:latin typeface="Times New Roman" panose="02020603050405020304" pitchFamily="18" charset="0"/>
            </a:endParaRPr>
          </a:p>
          <a:p>
            <a:pPr>
              <a:spcBef>
                <a:spcPct val="0"/>
              </a:spcBef>
              <a:buClrTx/>
              <a:buSzTx/>
              <a:buFont typeface="Arial" panose="020B0604020202020204" pitchFamily="34" charset="0"/>
              <a:buChar char="•"/>
            </a:pPr>
            <a:r>
              <a:rPr lang="en-US" altLang="en-US" sz="2400" b="1" dirty="0">
                <a:latin typeface="Times New Roman" panose="02020603050405020304" pitchFamily="18" charset="0"/>
              </a:rPr>
              <a:t>Return flows varied from 2 to 8 ½ second-foot per mile and averaged 5 ¼ second-foot per mile.</a:t>
            </a:r>
          </a:p>
          <a:p>
            <a:pPr>
              <a:spcBef>
                <a:spcPct val="0"/>
              </a:spcBef>
              <a:buClrTx/>
              <a:buSzTx/>
              <a:buFont typeface="Arial" panose="020B0604020202020204" pitchFamily="34" charset="0"/>
              <a:buChar char="•"/>
            </a:pPr>
            <a:endParaRPr lang="en-US" altLang="en-US" sz="2400" b="1" dirty="0">
              <a:latin typeface="Times New Roman" panose="02020603050405020304" pitchFamily="18" charset="0"/>
            </a:endParaRPr>
          </a:p>
          <a:p>
            <a:pPr>
              <a:spcBef>
                <a:spcPct val="0"/>
              </a:spcBef>
              <a:buClrTx/>
              <a:buSzTx/>
              <a:buFont typeface="Arial" panose="020B0604020202020204" pitchFamily="34" charset="0"/>
              <a:buChar char="•"/>
            </a:pPr>
            <a:r>
              <a:rPr lang="en-US" altLang="en-US" sz="2400" b="1" dirty="0">
                <a:latin typeface="Times New Roman" panose="02020603050405020304" pitchFamily="18" charset="0"/>
              </a:rPr>
              <a:t>The diversions from the river after the spring floods have subsided are </a:t>
            </a:r>
            <a:r>
              <a:rPr lang="en-US" altLang="en-US" sz="2400" b="1" u="sng" dirty="0">
                <a:latin typeface="Times New Roman" panose="02020603050405020304" pitchFamily="18" charset="0"/>
              </a:rPr>
              <a:t>practically all from seepage or return water</a:t>
            </a:r>
            <a:r>
              <a:rPr lang="en-US" altLang="en-US" sz="2400" b="1" dirty="0">
                <a:latin typeface="Times New Roman" panose="02020603050405020304" pitchFamily="18" charset="0"/>
              </a:rPr>
              <a:t>, and only during summer floods or freshets is the river flow increased.  </a:t>
            </a:r>
            <a:endParaRPr lang="en-US" altLang="en-US" sz="2400" b="1" dirty="0">
              <a:solidFill>
                <a:srgbClr val="000000"/>
              </a:solidFill>
              <a:latin typeface="Times New Roman" panose="02020603050405020304" pitchFamily="18" charset="0"/>
            </a:endParaRPr>
          </a:p>
          <a:p>
            <a:pPr eaLnBrk="1" hangingPunct="1">
              <a:spcBef>
                <a:spcPct val="0"/>
              </a:spcBef>
              <a:buClrTx/>
              <a:buSzTx/>
              <a:buFontTx/>
              <a:buNone/>
            </a:pPr>
            <a:endParaRPr lang="en-US" altLang="en-US" sz="2400" b="1" dirty="0">
              <a:solidFill>
                <a:srgbClr val="000000"/>
              </a:solidFill>
              <a:latin typeface="Times New Roman" panose="02020603050405020304" pitchFamily="18" charset="0"/>
            </a:endParaRPr>
          </a:p>
          <a:p>
            <a:pPr eaLnBrk="1" hangingPunct="1">
              <a:spcBef>
                <a:spcPct val="0"/>
              </a:spcBef>
              <a:buClrTx/>
              <a:buSzTx/>
              <a:buFont typeface="Arial" panose="020B0604020202020204" pitchFamily="34" charset="0"/>
              <a:buChar char="•"/>
            </a:pPr>
            <a:endParaRPr lang="en-US" altLang="en-US" sz="20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427102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a:extLst>
              <a:ext uri="{FF2B5EF4-FFF2-40B4-BE49-F238E27FC236}">
                <a16:creationId xmlns:a16="http://schemas.microsoft.com/office/drawing/2014/main" xmlns="" id="{43F3FD99-6060-5C6B-81B1-A3DFF58A9506}"/>
              </a:ext>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defRPr/>
            </a:pPr>
            <a:fld id="{B0294C76-FB69-46C4-BBF6-FA0425661256}" type="slidenum">
              <a:rPr lang="en-US" altLang="en-US" sz="1400">
                <a:solidFill>
                  <a:srgbClr val="FFFFFF"/>
                </a:solidFill>
                <a:latin typeface="Times New Roman" panose="02020603050405020304" pitchFamily="18" charset="0"/>
              </a:rPr>
              <a:pPr>
                <a:spcBef>
                  <a:spcPct val="0"/>
                </a:spcBef>
                <a:buClrTx/>
                <a:buSzTx/>
                <a:buFontTx/>
                <a:buNone/>
                <a:defRPr/>
              </a:pPr>
              <a:t>14</a:t>
            </a:fld>
            <a:endParaRPr lang="en-US" altLang="en-US" sz="1400">
              <a:solidFill>
                <a:srgbClr val="FFFFFF"/>
              </a:solidFill>
              <a:latin typeface="Times New Roman" panose="02020603050405020304" pitchFamily="18" charset="0"/>
            </a:endParaRPr>
          </a:p>
        </p:txBody>
      </p:sp>
      <p:sp>
        <p:nvSpPr>
          <p:cNvPr id="9219" name="TextBox 3">
            <a:extLst>
              <a:ext uri="{FF2B5EF4-FFF2-40B4-BE49-F238E27FC236}">
                <a16:creationId xmlns:a16="http://schemas.microsoft.com/office/drawing/2014/main" xmlns="" id="{B5F22386-E5E4-977E-ACE5-23EBA78EB4EF}"/>
              </a:ext>
            </a:extLst>
          </p:cNvPr>
          <p:cNvSpPr txBox="1">
            <a:spLocks noChangeArrowheads="1"/>
          </p:cNvSpPr>
          <p:nvPr/>
        </p:nvSpPr>
        <p:spPr bwMode="auto">
          <a:xfrm>
            <a:off x="135172" y="-64050"/>
            <a:ext cx="11919005" cy="7048083"/>
          </a:xfrm>
          <a:prstGeom prst="rect">
            <a:avLst/>
          </a:prstGeom>
          <a:noFill/>
          <a:ln w="9525">
            <a:noFill/>
            <a:miter lim="800000"/>
            <a:headEnd/>
            <a:tailEnd/>
          </a:ln>
        </p:spPr>
        <p:txBody>
          <a:bodyPr wrap="square">
            <a:spAutoFit/>
          </a:bodyPr>
          <a:lstStyle/>
          <a:p>
            <a:pPr algn="ctr">
              <a:defRPr/>
            </a:pPr>
            <a:endParaRPr lang="en-US" sz="2000" b="1" dirty="0">
              <a:solidFill>
                <a:srgbClr val="FFFFFF"/>
              </a:solidFill>
              <a:latin typeface="Times New Roman" pitchFamily="18" charset="0"/>
            </a:endParaRPr>
          </a:p>
          <a:p>
            <a:pPr algn="ctr">
              <a:defRPr/>
            </a:pPr>
            <a:r>
              <a:rPr lang="en-US" sz="2800" b="1" i="1" dirty="0">
                <a:latin typeface="Times New Roman" pitchFamily="18" charset="0"/>
              </a:rPr>
              <a:t>Nature of return flows in the South Platte</a:t>
            </a:r>
          </a:p>
          <a:p>
            <a:pPr algn="ctr">
              <a:defRPr/>
            </a:pPr>
            <a:endParaRPr lang="en-US" sz="2000" b="1" i="1" dirty="0">
              <a:latin typeface="Times New Roman" pitchFamily="18" charset="0"/>
            </a:endParaRPr>
          </a:p>
          <a:p>
            <a:pPr lvl="1">
              <a:defRPr/>
            </a:pPr>
            <a:r>
              <a:rPr lang="en-US" sz="2400" b="1" dirty="0">
                <a:latin typeface="Times New Roman" pitchFamily="18" charset="0"/>
                <a:cs typeface="Times New Roman" pitchFamily="18" charset="0"/>
              </a:rPr>
              <a:t> “The flow was excessive in May and June and </a:t>
            </a:r>
            <a:r>
              <a:rPr lang="en-US" sz="2400" b="1" u="sng" dirty="0">
                <a:latin typeface="Times New Roman" pitchFamily="18" charset="0"/>
                <a:cs typeface="Times New Roman" pitchFamily="18" charset="0"/>
              </a:rPr>
              <a:t>disappeared entirely</a:t>
            </a:r>
            <a:r>
              <a:rPr lang="en-US" sz="2400" b="1" dirty="0">
                <a:latin typeface="Times New Roman" pitchFamily="18" charset="0"/>
                <a:cs typeface="Times New Roman" pitchFamily="18" charset="0"/>
              </a:rPr>
              <a:t> during the summer.  The river frequently became dry for months of each year to points as far west as the present city of Fort Morgan.”</a:t>
            </a:r>
            <a:r>
              <a:rPr lang="en-US" sz="2400" b="1" dirty="0">
                <a:solidFill>
                  <a:srgbClr val="FFFFFF"/>
                </a:solidFill>
                <a:latin typeface="Times New Roman" pitchFamily="18" charset="0"/>
                <a:cs typeface="Times New Roman" pitchFamily="18" charset="0"/>
              </a:rPr>
              <a:t> </a:t>
            </a:r>
            <a:r>
              <a:rPr lang="en-US" sz="2400" b="1" dirty="0">
                <a:solidFill>
                  <a:srgbClr val="FFC000"/>
                </a:solidFill>
                <a:latin typeface="Times New Roman" pitchFamily="18" charset="0"/>
                <a:cs typeface="Times New Roman" pitchFamily="18" charset="0"/>
              </a:rPr>
              <a:t>– </a:t>
            </a:r>
            <a:r>
              <a:rPr lang="en-US"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Prior to surface irrigation</a:t>
            </a:r>
            <a:r>
              <a:rPr lang="en-US" sz="2400" b="1" dirty="0">
                <a:solidFill>
                  <a:srgbClr val="FFC000"/>
                </a:solidFill>
                <a:latin typeface="Times New Roman" pitchFamily="18" charset="0"/>
                <a:cs typeface="Times New Roman" pitchFamily="18" charset="0"/>
              </a:rPr>
              <a:t>.</a:t>
            </a:r>
          </a:p>
          <a:p>
            <a:pPr lvl="1">
              <a:defRPr/>
            </a:pPr>
            <a:endParaRPr lang="en-US" sz="2400" b="1" dirty="0">
              <a:solidFill>
                <a:srgbClr val="FFFFFF"/>
              </a:solidFill>
              <a:latin typeface="Times New Roman" pitchFamily="18" charset="0"/>
              <a:cs typeface="Times New Roman" pitchFamily="18" charset="0"/>
            </a:endParaRPr>
          </a:p>
          <a:p>
            <a:pPr lvl="1">
              <a:defRPr/>
            </a:pPr>
            <a:r>
              <a:rPr lang="en-US" sz="2400" b="1" dirty="0">
                <a:latin typeface="Times New Roman" pitchFamily="18" charset="0"/>
                <a:cs typeface="Times New Roman" pitchFamily="18" charset="0"/>
              </a:rPr>
              <a:t>“The flow of return and seepage waters coming back to the river from irrigation of Colorado lands, has resulted in a </a:t>
            </a:r>
            <a:r>
              <a:rPr lang="en-US" sz="2400" b="1" u="sng" dirty="0">
                <a:latin typeface="Times New Roman" pitchFamily="18" charset="0"/>
                <a:cs typeface="Times New Roman" pitchFamily="18" charset="0"/>
              </a:rPr>
              <a:t>constant supply</a:t>
            </a:r>
            <a:r>
              <a:rPr lang="en-US" sz="2400" b="1" dirty="0">
                <a:latin typeface="Times New Roman" pitchFamily="18" charset="0"/>
                <a:cs typeface="Times New Roman" pitchFamily="18" charset="0"/>
              </a:rPr>
              <a:t> at the interstate line.”</a:t>
            </a:r>
            <a:r>
              <a:rPr lang="en-US" sz="2400" b="1" dirty="0">
                <a:solidFill>
                  <a:srgbClr val="FFFFFF"/>
                </a:solidFill>
                <a:latin typeface="Times New Roman" pitchFamily="18" charset="0"/>
                <a:cs typeface="Times New Roman" pitchFamily="18" charset="0"/>
              </a:rPr>
              <a:t> </a:t>
            </a:r>
          </a:p>
          <a:p>
            <a:pPr lvl="1">
              <a:defRPr/>
            </a:pPr>
            <a:r>
              <a:rPr lang="en-US" sz="2400" b="1" dirty="0">
                <a:solidFill>
                  <a:srgbClr val="FFC000"/>
                </a:solidFill>
                <a:latin typeface="Times New Roman" pitchFamily="18" charset="0"/>
                <a:cs typeface="Times New Roman" pitchFamily="18" charset="0"/>
              </a:rPr>
              <a:t>–</a:t>
            </a:r>
            <a:r>
              <a:rPr lang="en-US" sz="2400" b="1" dirty="0">
                <a:solidFill>
                  <a:srgbClr val="FFFFFF"/>
                </a:solidFill>
                <a:latin typeface="Times New Roman" pitchFamily="18" charset="0"/>
                <a:cs typeface="Times New Roman" pitchFamily="18" charset="0"/>
              </a:rPr>
              <a:t>  </a:t>
            </a:r>
            <a:r>
              <a:rPr lang="en-US"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After surface irrigation development</a:t>
            </a:r>
            <a:r>
              <a:rPr lang="en-US" sz="2400" b="1" dirty="0">
                <a:solidFill>
                  <a:srgbClr val="FFC000"/>
                </a:solidFill>
                <a:latin typeface="Times New Roman" pitchFamily="18" charset="0"/>
                <a:cs typeface="Times New Roman" pitchFamily="18" charset="0"/>
              </a:rPr>
              <a:t>.</a:t>
            </a:r>
          </a:p>
          <a:p>
            <a:pPr lvl="1">
              <a:defRPr/>
            </a:pPr>
            <a:endParaRPr lang="en-US" sz="2400" b="1" dirty="0">
              <a:solidFill>
                <a:srgbClr val="FFFFFF"/>
              </a:solidFill>
              <a:latin typeface="Times New Roman" pitchFamily="18" charset="0"/>
              <a:cs typeface="Times New Roman" pitchFamily="18" charset="0"/>
            </a:endParaRPr>
          </a:p>
          <a:p>
            <a:pPr lvl="1">
              <a:defRPr/>
            </a:pPr>
            <a:r>
              <a:rPr lang="en-US" sz="2400" b="1" dirty="0">
                <a:latin typeface="Times New Roman" pitchFamily="18" charset="0"/>
                <a:cs typeface="Times New Roman" pitchFamily="18" charset="0"/>
              </a:rPr>
              <a:t>“This flow is </a:t>
            </a:r>
            <a:r>
              <a:rPr lang="en-US" sz="2400" b="1" u="sng" dirty="0">
                <a:latin typeface="Times New Roman" pitchFamily="18" charset="0"/>
                <a:cs typeface="Times New Roman" pitchFamily="18" charset="0"/>
              </a:rPr>
              <a:t>increasing</a:t>
            </a:r>
            <a:r>
              <a:rPr lang="en-US" sz="2400" b="1" dirty="0">
                <a:latin typeface="Times New Roman" pitchFamily="18" charset="0"/>
                <a:cs typeface="Times New Roman" pitchFamily="18" charset="0"/>
              </a:rPr>
              <a:t> and will soon be </a:t>
            </a:r>
            <a:r>
              <a:rPr lang="en-US" sz="2400" b="1" u="sng" dirty="0">
                <a:latin typeface="Times New Roman" pitchFamily="18" charset="0"/>
                <a:cs typeface="Times New Roman" pitchFamily="18" charset="0"/>
              </a:rPr>
              <a:t>sufficient</a:t>
            </a:r>
            <a:r>
              <a:rPr lang="en-US" sz="2400" b="1" dirty="0">
                <a:latin typeface="Times New Roman" pitchFamily="18" charset="0"/>
                <a:cs typeface="Times New Roman" pitchFamily="18" charset="0"/>
              </a:rPr>
              <a:t> to care for the </a:t>
            </a:r>
            <a:r>
              <a:rPr lang="en-US" sz="2400" b="1" u="sng" dirty="0">
                <a:latin typeface="Times New Roman" pitchFamily="18" charset="0"/>
                <a:cs typeface="Times New Roman" pitchFamily="18" charset="0"/>
              </a:rPr>
              <a:t>full demands</a:t>
            </a:r>
            <a:r>
              <a:rPr lang="en-US" sz="2400" b="1" dirty="0">
                <a:latin typeface="Times New Roman" pitchFamily="18" charset="0"/>
                <a:cs typeface="Times New Roman" pitchFamily="18" charset="0"/>
              </a:rPr>
              <a:t> of Nebraska as determined by the compact, while great quantities of water annually flow to waste across the interstate line, during the flood season and winter months…………………………….” </a:t>
            </a:r>
          </a:p>
          <a:p>
            <a:pPr lvl="1">
              <a:defRPr/>
            </a:pPr>
            <a:endParaRPr lang="en-US" sz="2400" b="1" dirty="0">
              <a:latin typeface="Times New Roman" pitchFamily="18" charset="0"/>
              <a:cs typeface="Times New Roman" pitchFamily="18" charset="0"/>
            </a:endParaRPr>
          </a:p>
          <a:p>
            <a:pPr lvl="1">
              <a:defRPr/>
            </a:pPr>
            <a:r>
              <a:rPr lang="en-US" sz="2400" b="1" dirty="0">
                <a:latin typeface="Times New Roman" pitchFamily="18" charset="0"/>
                <a:cs typeface="Times New Roman" pitchFamily="18" charset="0"/>
              </a:rPr>
              <a:t>“ The once “disappearing” flood stream has been converted into one of </a:t>
            </a:r>
            <a:r>
              <a:rPr lang="en-US" sz="2400" b="1" u="sng" dirty="0">
                <a:latin typeface="Times New Roman" pitchFamily="18" charset="0"/>
                <a:cs typeface="Times New Roman" pitchFamily="18" charset="0"/>
              </a:rPr>
              <a:t>constant flow</a:t>
            </a:r>
            <a:r>
              <a:rPr lang="en-US" sz="2400" b="1" dirty="0">
                <a:latin typeface="Times New Roman" pitchFamily="18" charset="0"/>
                <a:cs typeface="Times New Roman" pitchFamily="18" charset="0"/>
              </a:rPr>
              <a:t> making possible the </a:t>
            </a:r>
            <a:r>
              <a:rPr lang="en-US" sz="2400" b="1" u="sng" dirty="0">
                <a:latin typeface="Times New Roman" pitchFamily="18" charset="0"/>
                <a:cs typeface="Times New Roman" pitchFamily="18" charset="0"/>
              </a:rPr>
              <a:t>development in both states</a:t>
            </a:r>
            <a:r>
              <a:rPr lang="en-US" sz="2400" b="1" dirty="0">
                <a:latin typeface="Times New Roman" pitchFamily="18" charset="0"/>
                <a:cs typeface="Times New Roman" pitchFamily="18" charset="0"/>
              </a:rPr>
              <a:t>.”</a:t>
            </a:r>
          </a:p>
          <a:p>
            <a:pPr>
              <a:defRPr/>
            </a:pPr>
            <a:r>
              <a:rPr lang="en-US" sz="2400" b="1" dirty="0">
                <a:latin typeface="Times New Roman" pitchFamily="18" charset="0"/>
                <a:cs typeface="Times New Roman" pitchFamily="18" charset="0"/>
              </a:rPr>
              <a:t> </a:t>
            </a:r>
          </a:p>
        </p:txBody>
      </p:sp>
      <p:sp>
        <p:nvSpPr>
          <p:cNvPr id="33796" name="Rectangle 3">
            <a:extLst>
              <a:ext uri="{FF2B5EF4-FFF2-40B4-BE49-F238E27FC236}">
                <a16:creationId xmlns:a16="http://schemas.microsoft.com/office/drawing/2014/main" xmlns="" id="{0D67EDFC-B290-AFDC-56C6-05D2086C7BE3}"/>
              </a:ext>
            </a:extLst>
          </p:cNvPr>
          <p:cNvSpPr>
            <a:spLocks noChangeArrowheads="1"/>
          </p:cNvSpPr>
          <p:nvPr/>
        </p:nvSpPr>
        <p:spPr bwMode="auto">
          <a:xfrm>
            <a:off x="8260250" y="6550041"/>
            <a:ext cx="3670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1400" b="1" dirty="0">
                <a:latin typeface="Times New Roman" panose="02020603050405020304" pitchFamily="18" charset="0"/>
              </a:rPr>
              <a:t>Delph Carpenter, 1925 letter to CO Governor</a:t>
            </a:r>
          </a:p>
        </p:txBody>
      </p:sp>
    </p:spTree>
    <p:extLst>
      <p:ext uri="{BB962C8B-B14F-4D97-AF65-F5344CB8AC3E}">
        <p14:creationId xmlns:p14="http://schemas.microsoft.com/office/powerpoint/2010/main" val="208681039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3307B62E-1640-40B6-83AE-2BBA6D369D92}"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15</a:t>
            </a:fld>
            <a:endParaRPr lang="en-US" altLang="en-US" sz="1400" smtClean="0">
              <a:solidFill>
                <a:srgbClr val="000000"/>
              </a:solidFill>
              <a:effectLst>
                <a:outerShdw blurRad="38100" dist="38100" dir="2700000" algn="tl">
                  <a:srgbClr val="FFFFFF"/>
                </a:outerShdw>
              </a:effectLst>
              <a:latin typeface="Times New Roman" pitchFamily="18" charset="0"/>
            </a:endParaRPr>
          </a:p>
        </p:txBody>
      </p:sp>
      <p:sp>
        <p:nvSpPr>
          <p:cNvPr id="97283" name="Rectangle 3"/>
          <p:cNvSpPr>
            <a:spLocks noChangeArrowheads="1"/>
          </p:cNvSpPr>
          <p:nvPr/>
        </p:nvSpPr>
        <p:spPr bwMode="auto">
          <a:xfrm>
            <a:off x="406437" y="169917"/>
            <a:ext cx="11292417"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b="1" i="1" dirty="0" smtClean="0">
                <a:solidFill>
                  <a:srgbClr val="FFFFFF"/>
                </a:solidFill>
              </a:rPr>
              <a:t>The Water Problem </a:t>
            </a:r>
          </a:p>
          <a:p>
            <a:pPr algn="ctr" defTabSz="914400" eaLnBrk="0" fontAlgn="base" hangingPunct="0">
              <a:spcBef>
                <a:spcPct val="0"/>
              </a:spcBef>
              <a:spcAft>
                <a:spcPct val="0"/>
              </a:spcAft>
              <a:buClrTx/>
              <a:buSzTx/>
              <a:buFontTx/>
              <a:buNone/>
            </a:pPr>
            <a:r>
              <a:rPr lang="en-US" altLang="en-US" sz="2400" b="1" dirty="0" smtClean="0">
                <a:solidFill>
                  <a:srgbClr val="FFFFFF"/>
                </a:solidFill>
              </a:rPr>
              <a:t>Ralph </a:t>
            </a:r>
            <a:r>
              <a:rPr lang="en-US" altLang="en-US" sz="2400" b="1" dirty="0" err="1" smtClean="0">
                <a:solidFill>
                  <a:srgbClr val="FFFFFF"/>
                </a:solidFill>
              </a:rPr>
              <a:t>Parshall’s</a:t>
            </a:r>
            <a:r>
              <a:rPr lang="en-US" altLang="en-US" sz="2400" b="1" dirty="0" smtClean="0">
                <a:solidFill>
                  <a:srgbClr val="FFFFFF"/>
                </a:solidFill>
              </a:rPr>
              <a:t> address to Ft. Collins Rotary Club</a:t>
            </a:r>
          </a:p>
          <a:p>
            <a:pPr algn="ctr" defTabSz="914400" eaLnBrk="0" fontAlgn="base" hangingPunct="0">
              <a:spcBef>
                <a:spcPct val="0"/>
              </a:spcBef>
              <a:spcAft>
                <a:spcPct val="0"/>
              </a:spcAft>
              <a:buClrTx/>
              <a:buSzTx/>
              <a:buFontTx/>
              <a:buNone/>
            </a:pPr>
            <a:r>
              <a:rPr lang="en-US" altLang="en-US" sz="2400" b="1" dirty="0" smtClean="0">
                <a:solidFill>
                  <a:srgbClr val="FFFFFF"/>
                </a:solidFill>
              </a:rPr>
              <a:t>August 29</a:t>
            </a:r>
            <a:r>
              <a:rPr lang="en-US" altLang="en-US" sz="2400" b="1" baseline="30000" dirty="0" smtClean="0">
                <a:solidFill>
                  <a:srgbClr val="FFFFFF"/>
                </a:solidFill>
              </a:rPr>
              <a:t>th</a:t>
            </a:r>
            <a:r>
              <a:rPr lang="en-US" altLang="en-US" sz="2400" b="1" dirty="0" smtClean="0">
                <a:solidFill>
                  <a:srgbClr val="FFFFFF"/>
                </a:solidFill>
              </a:rPr>
              <a:t>, 1956</a:t>
            </a:r>
          </a:p>
          <a:p>
            <a:pPr algn="ctr" defTabSz="914400" eaLnBrk="0" fontAlgn="base" hangingPunct="0">
              <a:spcBef>
                <a:spcPct val="0"/>
              </a:spcBef>
              <a:spcAft>
                <a:spcPct val="0"/>
              </a:spcAft>
              <a:buClrTx/>
              <a:buSzTx/>
              <a:buFontTx/>
              <a:buNone/>
            </a:pPr>
            <a:endParaRPr lang="en-US" altLang="en-US" sz="2400" b="1" dirty="0" smtClean="0">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400" b="1" dirty="0" smtClean="0">
                <a:solidFill>
                  <a:srgbClr val="FFFFFF"/>
                </a:solidFill>
              </a:rPr>
              <a:t> Several issues impacting the dwindling river and hydrologic conditions.</a:t>
            </a:r>
          </a:p>
          <a:p>
            <a:pPr defTabSz="914400" eaLnBrk="0" fontAlgn="base" hangingPunct="0">
              <a:spcBef>
                <a:spcPct val="0"/>
              </a:spcBef>
              <a:spcAft>
                <a:spcPct val="0"/>
              </a:spcAft>
              <a:buClrTx/>
              <a:buSzTx/>
              <a:buFont typeface="Arial" pitchFamily="34" charset="0"/>
              <a:buChar char="•"/>
            </a:pPr>
            <a:endParaRPr lang="en-US" altLang="en-US" sz="2400" b="1" dirty="0" smtClean="0">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400" b="1" dirty="0" smtClean="0">
                <a:solidFill>
                  <a:srgbClr val="FFFFFF"/>
                </a:solidFill>
              </a:rPr>
              <a:t> Return flows have been investigated since the early 1880s and these past records </a:t>
            </a:r>
            <a:r>
              <a:rPr lang="en-US" altLang="en-US" sz="2400" b="1" u="sng" dirty="0" smtClean="0">
                <a:solidFill>
                  <a:srgbClr val="FFFFFF"/>
                </a:solidFill>
              </a:rPr>
              <a:t>strongly indicated</a:t>
            </a:r>
            <a:r>
              <a:rPr lang="en-US" altLang="en-US" sz="2400" b="1" dirty="0" smtClean="0">
                <a:solidFill>
                  <a:srgbClr val="FFFFFF"/>
                </a:solidFill>
              </a:rPr>
              <a:t> a </a:t>
            </a:r>
            <a:r>
              <a:rPr lang="en-US" altLang="en-US" sz="2400" b="1" u="sng" dirty="0" smtClean="0">
                <a:solidFill>
                  <a:srgbClr val="FFFFFF"/>
                </a:solidFill>
              </a:rPr>
              <a:t>steady increase in the return flow</a:t>
            </a:r>
            <a:r>
              <a:rPr lang="en-US" altLang="en-US" sz="2400" b="1" dirty="0" smtClean="0">
                <a:solidFill>
                  <a:srgbClr val="FFFFFF"/>
                </a:solidFill>
              </a:rPr>
              <a:t> to the river.  </a:t>
            </a:r>
          </a:p>
          <a:p>
            <a:pPr defTabSz="914400" eaLnBrk="0" fontAlgn="base" hangingPunct="0">
              <a:spcBef>
                <a:spcPct val="0"/>
              </a:spcBef>
              <a:spcAft>
                <a:spcPct val="0"/>
              </a:spcAft>
              <a:buClrTx/>
              <a:buSzTx/>
              <a:buFont typeface="Arial" pitchFamily="34" charset="0"/>
              <a:buChar char="•"/>
            </a:pPr>
            <a:endParaRPr lang="en-US" altLang="en-US" sz="2400" b="1" dirty="0" smtClean="0">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400" b="1" dirty="0" smtClean="0">
                <a:solidFill>
                  <a:srgbClr val="FFFFFF"/>
                </a:solidFill>
              </a:rPr>
              <a:t> In </a:t>
            </a:r>
            <a:r>
              <a:rPr lang="en-US" altLang="en-US" sz="2400" b="1" u="sng" dirty="0" smtClean="0">
                <a:solidFill>
                  <a:srgbClr val="FFFFFF"/>
                </a:solidFill>
              </a:rPr>
              <a:t>1956</a:t>
            </a:r>
            <a:r>
              <a:rPr lang="en-US" altLang="en-US" sz="2400" b="1" dirty="0" smtClean="0">
                <a:solidFill>
                  <a:srgbClr val="FFFFFF"/>
                </a:solidFill>
              </a:rPr>
              <a:t> it was found that </a:t>
            </a:r>
            <a:r>
              <a:rPr lang="en-US" altLang="en-US" sz="2400" b="1" u="sng" dirty="0" smtClean="0">
                <a:solidFill>
                  <a:srgbClr val="FFFFFF"/>
                </a:solidFill>
              </a:rPr>
              <a:t>seepage return</a:t>
            </a:r>
            <a:r>
              <a:rPr lang="en-US" altLang="en-US" sz="2400" b="1" dirty="0" smtClean="0">
                <a:solidFill>
                  <a:srgbClr val="FFFFFF"/>
                </a:solidFill>
              </a:rPr>
              <a:t> was </a:t>
            </a:r>
            <a:r>
              <a:rPr lang="en-US" altLang="en-US" sz="2400" b="1" u="sng" dirty="0" smtClean="0">
                <a:solidFill>
                  <a:srgbClr val="FFFFFF"/>
                </a:solidFill>
              </a:rPr>
              <a:t>practically nil</a:t>
            </a:r>
            <a:r>
              <a:rPr lang="en-US" altLang="en-US" sz="2400" b="1" dirty="0" smtClean="0">
                <a:solidFill>
                  <a:srgbClr val="FFFFFF"/>
                </a:solidFill>
              </a:rPr>
              <a:t>.  </a:t>
            </a:r>
          </a:p>
          <a:p>
            <a:pPr defTabSz="914400" eaLnBrk="0" fontAlgn="base" hangingPunct="0">
              <a:spcBef>
                <a:spcPct val="0"/>
              </a:spcBef>
              <a:spcAft>
                <a:spcPct val="0"/>
              </a:spcAft>
              <a:buClrTx/>
              <a:buSzTx/>
              <a:buFontTx/>
              <a:buNone/>
            </a:pPr>
            <a:endParaRPr lang="en-US" altLang="en-US" sz="2400" b="1" dirty="0" smtClean="0">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400" b="1" dirty="0" smtClean="0">
                <a:solidFill>
                  <a:srgbClr val="FFFFFF"/>
                </a:solidFill>
              </a:rPr>
              <a:t> Partly due in the fact, that between </a:t>
            </a:r>
            <a:r>
              <a:rPr lang="en-US" altLang="en-US" sz="2400" b="1" dirty="0" err="1" smtClean="0">
                <a:solidFill>
                  <a:srgbClr val="FFFFFF"/>
                </a:solidFill>
              </a:rPr>
              <a:t>Kersey</a:t>
            </a:r>
            <a:r>
              <a:rPr lang="en-US" altLang="en-US" sz="2400" b="1" dirty="0" smtClean="0">
                <a:solidFill>
                  <a:srgbClr val="FFFFFF"/>
                </a:solidFill>
              </a:rPr>
              <a:t> and Julesburg, more than 4000 irrigation wells pumped to deliver enough water to fill </a:t>
            </a:r>
            <a:r>
              <a:rPr lang="en-US" altLang="en-US" sz="2400" b="1" dirty="0" err="1" smtClean="0">
                <a:solidFill>
                  <a:srgbClr val="FFFFFF"/>
                </a:solidFill>
              </a:rPr>
              <a:t>Horsetooth</a:t>
            </a:r>
            <a:r>
              <a:rPr lang="en-US" altLang="en-US" sz="2400" b="1" dirty="0" smtClean="0">
                <a:solidFill>
                  <a:srgbClr val="FFFFFF"/>
                </a:solidFill>
              </a:rPr>
              <a:t> Reservoir four times during the season of 1955 (584,000 ac-</a:t>
            </a:r>
            <a:r>
              <a:rPr lang="en-US" altLang="en-US" sz="2400" b="1" dirty="0" err="1" smtClean="0">
                <a:solidFill>
                  <a:srgbClr val="FFFFFF"/>
                </a:solidFill>
              </a:rPr>
              <a:t>ft</a:t>
            </a:r>
            <a:r>
              <a:rPr lang="en-US" altLang="en-US" sz="2400" b="1" dirty="0" smtClean="0">
                <a:solidFill>
                  <a:srgbClr val="FFFFFF"/>
                </a:solidFill>
              </a:rPr>
              <a:t>).</a:t>
            </a:r>
          </a:p>
          <a:p>
            <a:pPr defTabSz="914400" eaLnBrk="0" fontAlgn="base" hangingPunct="0">
              <a:spcBef>
                <a:spcPct val="0"/>
              </a:spcBef>
              <a:spcAft>
                <a:spcPct val="0"/>
              </a:spcAft>
              <a:buClrTx/>
              <a:buSzTx/>
              <a:buFont typeface="Arial" pitchFamily="34" charset="0"/>
              <a:buChar char="•"/>
            </a:pPr>
            <a:endParaRPr lang="en-US" altLang="en-US" sz="2400" b="1" dirty="0" smtClean="0">
              <a:solidFill>
                <a:srgbClr val="FFFFFF"/>
              </a:solidFill>
            </a:endParaRPr>
          </a:p>
          <a:p>
            <a:pPr defTabSz="914400" eaLnBrk="0" fontAlgn="base" hangingPunct="0">
              <a:spcBef>
                <a:spcPct val="0"/>
              </a:spcBef>
              <a:spcAft>
                <a:spcPct val="0"/>
              </a:spcAft>
              <a:buClrTx/>
              <a:buSzTx/>
              <a:buFont typeface="Arial" pitchFamily="34" charset="0"/>
              <a:buChar char="•"/>
            </a:pPr>
            <a:r>
              <a:rPr lang="en-US" altLang="en-US" sz="2400" b="1" dirty="0" smtClean="0">
                <a:solidFill>
                  <a:srgbClr val="FFFFFF"/>
                </a:solidFill>
              </a:rPr>
              <a:t> Appeared obvious that we cannot continue depleting the underground reservoir at that rate.  </a:t>
            </a:r>
          </a:p>
        </p:txBody>
      </p:sp>
    </p:spTree>
    <p:extLst>
      <p:ext uri="{BB962C8B-B14F-4D97-AF65-F5344CB8AC3E}">
        <p14:creationId xmlns:p14="http://schemas.microsoft.com/office/powerpoint/2010/main" val="36817025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5126" y="952500"/>
          <a:ext cx="11950713" cy="4462466"/>
        </p:xfrm>
        <a:graphic>
          <a:graphicData uri="http://schemas.openxmlformats.org/drawingml/2006/table">
            <a:tbl>
              <a:tblPr/>
              <a:tblGrid>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gridCol w="442619"/>
              </a:tblGrid>
              <a:tr h="168655">
                <a:tc>
                  <a:txBody>
                    <a:bodyPr/>
                    <a:lstStyle/>
                    <a:p>
                      <a:pPr algn="l" fontAlgn="b"/>
                      <a:r>
                        <a:rPr lang="en-US" sz="1000" b="0" i="0" u="none" strike="noStrike" dirty="0">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rowSpan="2" gridSpan="25">
                  <a:txBody>
                    <a:bodyPr/>
                    <a:lstStyle/>
                    <a:p>
                      <a:pPr algn="l" fontAlgn="b"/>
                      <a:endParaRPr lang="en-US" sz="1000" b="0" i="0" u="none" strike="noStrike" dirty="0">
                        <a:solidFill>
                          <a:srgbClr val="5F5F5F"/>
                        </a:solidFill>
                        <a:effectLst/>
                        <a:latin typeface="Century Gothic"/>
                      </a:endParaRP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tr>
              <a:tr h="299828">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gridSpan="2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endParaRPr lang="en-US" sz="1000" b="0" i="0" u="none" strike="noStrike">
                        <a:effectLst/>
                        <a:latin typeface="Arial"/>
                      </a:endParaRPr>
                    </a:p>
                  </a:txBody>
                  <a:tcPr marL="0" marR="0" marT="0" marB="0">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C0C0C0"/>
                      </a:solidFill>
                      <a:prstDash val="solid"/>
                      <a:round/>
                      <a:headEnd type="none" w="med" len="med"/>
                      <a:tailEnd type="none" w="med" len="med"/>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w="6350" cap="flat" cmpd="sng" algn="ctr">
                      <a:solidFill>
                        <a:srgbClr val="80000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52400">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dirty="0">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a:noFill/>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w="6350" cap="flat" cmpd="sng" algn="ctr">
                      <a:solidFill>
                        <a:srgbClr val="800000"/>
                      </a:solidFill>
                      <a:prstDash val="solid"/>
                      <a:round/>
                      <a:headEnd type="none" w="med" len="med"/>
                      <a:tailEnd type="none" w="med" len="med"/>
                    </a:lnT>
                    <a:lnB w="6350" cap="flat" cmpd="sng" algn="ctr">
                      <a:solidFill>
                        <a:srgbClr val="800000"/>
                      </a:solidFill>
                      <a:prstDash val="solid"/>
                      <a:round/>
                      <a:headEnd type="none" w="med" len="med"/>
                      <a:tailEnd type="none" w="med" len="med"/>
                    </a:lnB>
                    <a:solidFill>
                      <a:srgbClr val="800000"/>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12700" cap="flat" cmpd="sng" algn="ctr">
                      <a:solidFill>
                        <a:srgbClr val="80000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12700" cap="flat" cmpd="sng" algn="ctr">
                      <a:solidFill>
                        <a:srgbClr val="800000"/>
                      </a:solidFill>
                      <a:prstDash val="solid"/>
                      <a:round/>
                      <a:headEnd type="none" w="med" len="med"/>
                      <a:tailEnd type="none" w="med" len="med"/>
                    </a:lnL>
                    <a:lnR w="6350" cap="flat" cmpd="sng" algn="ctr">
                      <a:solidFill>
                        <a:srgbClr val="E9E9E9"/>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w="6350" cap="flat" cmpd="sng" algn="ctr">
                      <a:solidFill>
                        <a:srgbClr val="800000"/>
                      </a:solidFill>
                      <a:prstDash val="solid"/>
                      <a:round/>
                      <a:headEnd type="none" w="med" len="med"/>
                      <a:tailEnd type="none" w="med" len="med"/>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gridSpan="2">
                  <a:txBody>
                    <a:bodyPr/>
                    <a:lstStyle/>
                    <a:p>
                      <a:pPr algn="ctr" fontAlgn="b"/>
                      <a:r>
                        <a:rPr lang="en-US" sz="1000" b="1" i="0" u="none" strike="noStrike" dirty="0">
                          <a:solidFill>
                            <a:srgbClr val="000000"/>
                          </a:solidFill>
                          <a:effectLst/>
                          <a:latin typeface="Century Gothic"/>
                        </a:rPr>
                        <a:t>1950</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1955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1960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1965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1970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1975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1980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1985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1990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1995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2000</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Century Gothic"/>
                        </a:rPr>
                        <a:t>2005</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hMerge="1">
                  <a:txBody>
                    <a:bodyPr/>
                    <a:lstStyle/>
                    <a:p>
                      <a:endParaRPr lang="en-US"/>
                    </a:p>
                  </a:txBody>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rowSpan="2">
                  <a:txBody>
                    <a:bodyPr/>
                    <a:lstStyle/>
                    <a:p>
                      <a:pPr algn="l" fontAlgn="b"/>
                      <a:endParaRPr lang="en-US" sz="1000" b="0" i="0" u="none" strike="noStrike">
                        <a:effectLst/>
                        <a:latin typeface="Century Gothic"/>
                      </a:endParaRP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vMerge="1">
                  <a:txBody>
                    <a:bodyPr/>
                    <a:lstStyle/>
                    <a:p>
                      <a:endParaRPr lang="en-US"/>
                    </a:p>
                  </a:txBody>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dirty="0">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E9E9E9"/>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effectLst/>
                          <a:latin typeface="Century Gothic"/>
                        </a:rPr>
                        <a:t> </a:t>
                      </a:r>
                    </a:p>
                  </a:txBody>
                  <a:tcPr marL="0" marR="0" marT="0" marB="0" anchor="b">
                    <a:lnL w="6350" cap="flat" cmpd="sng" algn="ctr">
                      <a:solidFill>
                        <a:srgbClr val="E9E9E9"/>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FEFAF4"/>
                    </a:solidFill>
                  </a:tcPr>
                </a:tc>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w="6350" cap="flat" cmpd="sng" algn="ctr">
                      <a:solidFill>
                        <a:srgbClr val="C0C0C0"/>
                      </a:solidFill>
                      <a:prstDash val="solid"/>
                      <a:round/>
                      <a:headEnd type="none" w="med" len="med"/>
                      <a:tailEnd type="none" w="med" len="med"/>
                    </a:lnR>
                    <a:lnT>
                      <a:noFill/>
                    </a:lnT>
                    <a:lnB>
                      <a:noFill/>
                    </a:lnB>
                    <a:solidFill>
                      <a:srgbClr val="E9E9E9"/>
                    </a:solidFill>
                  </a:tcPr>
                </a:tc>
              </a:tr>
              <a:tr h="299828">
                <a:tc>
                  <a:txBody>
                    <a:bodyPr/>
                    <a:lstStyle/>
                    <a:p>
                      <a:pPr algn="l" fontAlgn="b"/>
                      <a:r>
                        <a:rPr lang="en-US" sz="1000" b="0" i="0" u="none" strike="noStrike">
                          <a:solidFill>
                            <a:srgbClr val="5F5F5F"/>
                          </a:solidFill>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dirty="0">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a:noFill/>
                    </a:lnR>
                    <a:lnT w="6350" cap="flat" cmpd="sng" algn="ctr">
                      <a:solidFill>
                        <a:srgbClr val="C0C0C0"/>
                      </a:solidFill>
                      <a:prstDash val="solid"/>
                      <a:round/>
                      <a:headEnd type="none" w="med" len="med"/>
                      <a:tailEnd type="none" w="med" len="med"/>
                    </a:lnT>
                    <a:lnB>
                      <a:noFill/>
                    </a:lnB>
                    <a:solidFill>
                      <a:srgbClr val="E9E9E9"/>
                    </a:solidFill>
                  </a:tcPr>
                </a:tc>
                <a:tc>
                  <a:txBody>
                    <a:bodyPr/>
                    <a:lstStyle/>
                    <a:p>
                      <a:pPr algn="l" fontAlgn="b"/>
                      <a:r>
                        <a:rPr lang="en-US" sz="1000" b="0" i="0" u="none" strike="noStrike">
                          <a:solidFill>
                            <a:srgbClr val="5F5F5F"/>
                          </a:solidFill>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a:noFill/>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w="6350" cap="flat" cmpd="sng" algn="ctr">
                      <a:solidFill>
                        <a:srgbClr val="C0C0C0"/>
                      </a:solidFill>
                      <a:prstDash val="solid"/>
                      <a:round/>
                      <a:headEnd type="none" w="med" len="med"/>
                      <a:tailEnd type="none" w="med" len="med"/>
                    </a:lnR>
                    <a:lnT>
                      <a:noFill/>
                    </a:lnT>
                    <a:lnB>
                      <a:noFill/>
                    </a:lnB>
                    <a:solidFill>
                      <a:srgbClr val="E9E9E9"/>
                    </a:solidFill>
                  </a:tcPr>
                </a:tc>
              </a:tr>
              <a:tr h="168655">
                <a:tc>
                  <a:txBody>
                    <a:bodyPr/>
                    <a:lstStyle/>
                    <a:p>
                      <a:pPr algn="l" fontAlgn="b"/>
                      <a:r>
                        <a:rPr lang="en-US" sz="1000" b="0" i="0" u="none" strike="noStrike">
                          <a:effectLst/>
                          <a:latin typeface="Century Gothic"/>
                        </a:rPr>
                        <a:t> </a:t>
                      </a:r>
                    </a:p>
                  </a:txBody>
                  <a:tcPr marL="0" marR="0" marT="0" marB="0" anchor="b">
                    <a:lnL w="6350" cap="flat" cmpd="sng" algn="ctr">
                      <a:solidFill>
                        <a:srgbClr val="C0C0C0"/>
                      </a:solidFill>
                      <a:prstDash val="solid"/>
                      <a:round/>
                      <a:headEnd type="none" w="med" len="med"/>
                      <a:tailEnd type="none" w="med" len="med"/>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dirty="0">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a:effectLst/>
                          <a:latin typeface="Century Gothic"/>
                        </a:rPr>
                        <a:t> </a:t>
                      </a:r>
                    </a:p>
                  </a:txBody>
                  <a:tcPr marL="0" marR="0" marT="0" marB="0" anchor="b">
                    <a:lnL>
                      <a:noFill/>
                    </a:lnL>
                    <a:lnR>
                      <a:noFill/>
                    </a:lnR>
                    <a:lnT>
                      <a:noFill/>
                    </a:lnT>
                    <a:lnB w="6350" cap="flat" cmpd="sng" algn="ctr">
                      <a:solidFill>
                        <a:srgbClr val="C0C0C0"/>
                      </a:solidFill>
                      <a:prstDash val="solid"/>
                      <a:round/>
                      <a:headEnd type="none" w="med" len="med"/>
                      <a:tailEnd type="none" w="med" len="med"/>
                    </a:lnB>
                    <a:solidFill>
                      <a:srgbClr val="E9E9E9"/>
                    </a:solidFill>
                  </a:tcPr>
                </a:tc>
                <a:tc>
                  <a:txBody>
                    <a:bodyPr/>
                    <a:lstStyle/>
                    <a:p>
                      <a:pPr algn="l" fontAlgn="b"/>
                      <a:r>
                        <a:rPr lang="en-US" sz="1000" b="0" i="0" u="none" strike="noStrike" dirty="0">
                          <a:effectLst/>
                          <a:latin typeface="Century Gothic"/>
                        </a:rPr>
                        <a:t> </a:t>
                      </a:r>
                    </a:p>
                  </a:txBody>
                  <a:tcPr marL="0" marR="0" marT="0" marB="0" anchor="b">
                    <a:lnL>
                      <a:noFill/>
                    </a:lnL>
                    <a:lnR w="6350" cap="flat" cmpd="sng" algn="ctr">
                      <a:solidFill>
                        <a:srgbClr val="CCCCFF"/>
                      </a:solidFill>
                      <a:prstDash val="solid"/>
                      <a:round/>
                      <a:headEnd type="none" w="med" len="med"/>
                      <a:tailEnd type="none" w="med" len="med"/>
                    </a:lnR>
                    <a:lnT>
                      <a:noFill/>
                    </a:lnT>
                    <a:lnB w="6350" cap="flat" cmpd="sng" algn="ctr">
                      <a:solidFill>
                        <a:srgbClr val="C0C0C0"/>
                      </a:solidFill>
                      <a:prstDash val="solid"/>
                      <a:round/>
                      <a:headEnd type="none" w="med" len="med"/>
                      <a:tailEnd type="none" w="med" len="med"/>
                    </a:lnB>
                    <a:solidFill>
                      <a:srgbClr val="E9E9E9"/>
                    </a:solidFill>
                  </a:tcPr>
                </a:tc>
              </a:tr>
            </a:tbl>
          </a:graphicData>
        </a:graphic>
      </p:graphicFrame>
      <p:cxnSp>
        <p:nvCxnSpPr>
          <p:cNvPr id="98991" name="AutoShape 38"/>
          <p:cNvCxnSpPr>
            <a:cxnSpLocks noChangeShapeType="1"/>
          </p:cNvCxnSpPr>
          <p:nvPr/>
        </p:nvCxnSpPr>
        <p:spPr bwMode="auto">
          <a:xfrm>
            <a:off x="1468967" y="4905375"/>
            <a:ext cx="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8992" name="Text Box 73"/>
          <p:cNvSpPr txBox="1">
            <a:spLocks noChangeArrowheads="1"/>
          </p:cNvSpPr>
          <p:nvPr/>
        </p:nvSpPr>
        <p:spPr bwMode="auto">
          <a:xfrm>
            <a:off x="3881967" y="5315005"/>
            <a:ext cx="101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endParaRPr lang="en-US" altLang="en-US" sz="1400" b="1" smtClean="0">
              <a:solidFill>
                <a:srgbClr val="000000"/>
              </a:solidFill>
              <a:latin typeface="Times New Roman" pitchFamily="18" charset="0"/>
            </a:endParaRPr>
          </a:p>
        </p:txBody>
      </p:sp>
      <p:sp>
        <p:nvSpPr>
          <p:cNvPr id="98993" name="AutoShape 76"/>
          <p:cNvSpPr>
            <a:spLocks/>
          </p:cNvSpPr>
          <p:nvPr/>
        </p:nvSpPr>
        <p:spPr bwMode="auto">
          <a:xfrm>
            <a:off x="304800" y="2076450"/>
            <a:ext cx="1143000" cy="628650"/>
          </a:xfrm>
          <a:prstGeom prst="borderCallout1">
            <a:avLst>
              <a:gd name="adj1" fmla="val 13356"/>
              <a:gd name="adj2" fmla="val 110718"/>
              <a:gd name="adj3" fmla="val 153181"/>
              <a:gd name="adj4" fmla="val 112500"/>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1953 Underground Water Act </a:t>
            </a:r>
            <a:endParaRPr lang="en-US" altLang="en-US" sz="800" smtClean="0">
              <a:solidFill>
                <a:srgbClr val="C00000"/>
              </a:solidFill>
            </a:endParaRPr>
          </a:p>
          <a:p>
            <a:pPr defTabSz="914400" eaLnBrk="0" fontAlgn="base" hangingPunct="0">
              <a:spcBef>
                <a:spcPct val="0"/>
              </a:spcBef>
              <a:spcAft>
                <a:spcPct val="0"/>
              </a:spcAft>
              <a:buClrTx/>
              <a:buSzTx/>
              <a:buFontTx/>
              <a:buNone/>
            </a:pPr>
            <a:r>
              <a:rPr lang="en-US" altLang="en-US" sz="800" smtClean="0">
                <a:solidFill>
                  <a:srgbClr val="000000"/>
                </a:solidFill>
                <a:latin typeface="Century Gothic" pitchFamily="34" charset="0"/>
              </a:rPr>
              <a:t> </a:t>
            </a:r>
            <a:endParaRPr lang="en-US" altLang="en-US" sz="1000" smtClean="0">
              <a:solidFill>
                <a:srgbClr val="000000"/>
              </a:solidFill>
            </a:endParaRPr>
          </a:p>
        </p:txBody>
      </p:sp>
      <p:sp>
        <p:nvSpPr>
          <p:cNvPr id="98994" name="AutoShape 77"/>
          <p:cNvSpPr>
            <a:spLocks/>
          </p:cNvSpPr>
          <p:nvPr/>
        </p:nvSpPr>
        <p:spPr bwMode="auto">
          <a:xfrm>
            <a:off x="2091304" y="1785993"/>
            <a:ext cx="791633" cy="771525"/>
          </a:xfrm>
          <a:prstGeom prst="borderCallout1">
            <a:avLst>
              <a:gd name="adj1" fmla="val 13333"/>
              <a:gd name="adj2" fmla="val -13333"/>
              <a:gd name="adj3" fmla="val 180000"/>
              <a:gd name="adj4" fmla="val -1333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1957 Colorado Ground Water Law</a:t>
            </a:r>
          </a:p>
        </p:txBody>
      </p:sp>
      <p:sp>
        <p:nvSpPr>
          <p:cNvPr id="98995" name="Text Box 79"/>
          <p:cNvSpPr txBox="1">
            <a:spLocks noChangeArrowheads="1"/>
          </p:cNvSpPr>
          <p:nvPr/>
        </p:nvSpPr>
        <p:spPr bwMode="auto">
          <a:xfrm>
            <a:off x="1145119" y="952555"/>
            <a:ext cx="9817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41148" rIns="54864"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sz="2400" b="1" smtClean="0">
                <a:solidFill>
                  <a:srgbClr val="800000"/>
                </a:solidFill>
                <a:latin typeface="Century Gothic" pitchFamily="34" charset="0"/>
              </a:rPr>
              <a:t>South Platte Conjunctive Use Administration</a:t>
            </a:r>
          </a:p>
          <a:p>
            <a:pPr algn="ctr" defTabSz="914400" fontAlgn="base">
              <a:spcBef>
                <a:spcPct val="0"/>
              </a:spcBef>
              <a:spcAft>
                <a:spcPct val="0"/>
              </a:spcAft>
              <a:buClrTx/>
              <a:buSzTx/>
              <a:buFontTx/>
              <a:buNone/>
            </a:pPr>
            <a:endParaRPr lang="en-US" altLang="en-US" sz="1000" b="1" smtClean="0">
              <a:solidFill>
                <a:srgbClr val="000000"/>
              </a:solidFill>
              <a:latin typeface="Times New Roman" pitchFamily="18" charset="0"/>
            </a:endParaRPr>
          </a:p>
        </p:txBody>
      </p:sp>
      <p:sp>
        <p:nvSpPr>
          <p:cNvPr id="98996" name="AutoShape 77"/>
          <p:cNvSpPr>
            <a:spLocks/>
          </p:cNvSpPr>
          <p:nvPr/>
        </p:nvSpPr>
        <p:spPr bwMode="auto">
          <a:xfrm>
            <a:off x="2358004" y="3727450"/>
            <a:ext cx="1121833" cy="939800"/>
          </a:xfrm>
          <a:prstGeom prst="borderCallout1">
            <a:avLst>
              <a:gd name="adj1" fmla="val -54861"/>
              <a:gd name="adj2" fmla="val 106977"/>
              <a:gd name="adj3" fmla="val 102370"/>
              <a:gd name="adj4" fmla="val 10440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1965 Colorado Ground Water Management Act</a:t>
            </a:r>
          </a:p>
          <a:p>
            <a:pPr defTabSz="914400" eaLnBrk="0" fontAlgn="base" hangingPunct="0">
              <a:spcBef>
                <a:spcPct val="0"/>
              </a:spcBef>
              <a:spcAft>
                <a:spcPct val="0"/>
              </a:spcAft>
              <a:buClrTx/>
              <a:buSzTx/>
              <a:buFontTx/>
              <a:buNone/>
            </a:pPr>
            <a:r>
              <a:rPr lang="en-US" altLang="en-US" sz="1000" smtClean="0">
                <a:solidFill>
                  <a:srgbClr val="000000"/>
                </a:solidFill>
              </a:rPr>
              <a:t> </a:t>
            </a:r>
          </a:p>
        </p:txBody>
      </p:sp>
      <p:sp>
        <p:nvSpPr>
          <p:cNvPr id="98997" name="AutoShape 76"/>
          <p:cNvSpPr>
            <a:spLocks/>
          </p:cNvSpPr>
          <p:nvPr/>
        </p:nvSpPr>
        <p:spPr bwMode="auto">
          <a:xfrm>
            <a:off x="3043787" y="1390654"/>
            <a:ext cx="1198033" cy="752475"/>
          </a:xfrm>
          <a:prstGeom prst="borderCallout1">
            <a:avLst>
              <a:gd name="adj1" fmla="val 15208"/>
              <a:gd name="adj2" fmla="val 108755"/>
              <a:gd name="adj3" fmla="val 260588"/>
              <a:gd name="adj4" fmla="val 108514"/>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1969 Water Rights Determination Act</a:t>
            </a:r>
            <a:endParaRPr lang="en-US" altLang="en-US" sz="800" smtClean="0">
              <a:solidFill>
                <a:srgbClr val="C00000"/>
              </a:solidFill>
            </a:endParaRPr>
          </a:p>
          <a:p>
            <a:pPr defTabSz="914400" eaLnBrk="0" fontAlgn="base" hangingPunct="0">
              <a:spcBef>
                <a:spcPct val="0"/>
              </a:spcBef>
              <a:spcAft>
                <a:spcPct val="0"/>
              </a:spcAft>
              <a:buClrTx/>
              <a:buSzTx/>
              <a:buFontTx/>
              <a:buNone/>
            </a:pPr>
            <a:r>
              <a:rPr lang="en-US" altLang="en-US" sz="800" smtClean="0">
                <a:solidFill>
                  <a:srgbClr val="000000"/>
                </a:solidFill>
                <a:latin typeface="Century Gothic" pitchFamily="34" charset="0"/>
              </a:rPr>
              <a:t> </a:t>
            </a:r>
            <a:endParaRPr lang="en-US" altLang="en-US" sz="1000" smtClean="0">
              <a:solidFill>
                <a:srgbClr val="000000"/>
              </a:solidFill>
            </a:endParaRPr>
          </a:p>
        </p:txBody>
      </p:sp>
      <p:sp>
        <p:nvSpPr>
          <p:cNvPr id="98998" name="AutoShape 76"/>
          <p:cNvSpPr>
            <a:spLocks/>
          </p:cNvSpPr>
          <p:nvPr/>
        </p:nvSpPr>
        <p:spPr bwMode="auto">
          <a:xfrm>
            <a:off x="2904104" y="2362200"/>
            <a:ext cx="969433" cy="514350"/>
          </a:xfrm>
          <a:prstGeom prst="borderCallout1">
            <a:avLst>
              <a:gd name="adj1" fmla="val 2722"/>
              <a:gd name="adj2" fmla="val 105676"/>
              <a:gd name="adj3" fmla="val 141792"/>
              <a:gd name="adj4" fmla="val 10583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1967 Senate Bill 407</a:t>
            </a:r>
            <a:endParaRPr lang="en-US" altLang="en-US" sz="1000" smtClean="0">
              <a:solidFill>
                <a:srgbClr val="000000"/>
              </a:solidFill>
            </a:endParaRPr>
          </a:p>
        </p:txBody>
      </p:sp>
      <p:sp>
        <p:nvSpPr>
          <p:cNvPr id="98999" name="AutoShape 77"/>
          <p:cNvSpPr>
            <a:spLocks/>
          </p:cNvSpPr>
          <p:nvPr/>
        </p:nvSpPr>
        <p:spPr bwMode="auto">
          <a:xfrm>
            <a:off x="6400803" y="3656013"/>
            <a:ext cx="1308100" cy="628650"/>
          </a:xfrm>
          <a:prstGeom prst="borderCallout1">
            <a:avLst>
              <a:gd name="adj1" fmla="val -68023"/>
              <a:gd name="adj2" fmla="val -91014"/>
              <a:gd name="adj3" fmla="val 89727"/>
              <a:gd name="adj4" fmla="val -14431"/>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Early Decrees for Augmentation and Recharge</a:t>
            </a:r>
          </a:p>
          <a:p>
            <a:pPr defTabSz="914400" eaLnBrk="0" fontAlgn="base" hangingPunct="0">
              <a:spcBef>
                <a:spcPct val="0"/>
              </a:spcBef>
              <a:spcAft>
                <a:spcPct val="0"/>
              </a:spcAft>
              <a:buClrTx/>
              <a:buSzTx/>
              <a:buFontTx/>
              <a:buNone/>
            </a:pPr>
            <a:r>
              <a:rPr lang="en-US" altLang="en-US" sz="1000" smtClean="0">
                <a:solidFill>
                  <a:srgbClr val="000000"/>
                </a:solidFill>
              </a:rPr>
              <a:t> </a:t>
            </a:r>
          </a:p>
        </p:txBody>
      </p:sp>
      <p:sp>
        <p:nvSpPr>
          <p:cNvPr id="99000" name="AutoShape 77"/>
          <p:cNvSpPr>
            <a:spLocks/>
          </p:cNvSpPr>
          <p:nvPr/>
        </p:nvSpPr>
        <p:spPr bwMode="auto">
          <a:xfrm>
            <a:off x="5321303" y="2238430"/>
            <a:ext cx="1333500" cy="619125"/>
          </a:xfrm>
          <a:prstGeom prst="borderCallout1">
            <a:avLst>
              <a:gd name="adj1" fmla="val 10856"/>
              <a:gd name="adj2" fmla="val -6435"/>
              <a:gd name="adj3" fmla="val 144847"/>
              <a:gd name="adj4" fmla="val -652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1974</a:t>
            </a:r>
          </a:p>
          <a:p>
            <a:pPr algn="ctr" defTabSz="914400" eaLnBrk="0" fontAlgn="base" hangingPunct="0">
              <a:spcBef>
                <a:spcPct val="0"/>
              </a:spcBef>
              <a:spcAft>
                <a:spcPct val="0"/>
              </a:spcAft>
              <a:buClrTx/>
              <a:buSzTx/>
              <a:buFontTx/>
              <a:buNone/>
            </a:pPr>
            <a:r>
              <a:rPr lang="en-US" altLang="en-US" sz="1000" smtClean="0">
                <a:solidFill>
                  <a:srgbClr val="C00000"/>
                </a:solidFill>
              </a:rPr>
              <a:t>Amendments to 1969 Act</a:t>
            </a:r>
          </a:p>
        </p:txBody>
      </p:sp>
      <p:sp>
        <p:nvSpPr>
          <p:cNvPr id="99001" name="AutoShape 77"/>
          <p:cNvSpPr>
            <a:spLocks/>
          </p:cNvSpPr>
          <p:nvPr/>
        </p:nvSpPr>
        <p:spPr bwMode="auto">
          <a:xfrm>
            <a:off x="4364604" y="3822700"/>
            <a:ext cx="1121833" cy="863600"/>
          </a:xfrm>
          <a:prstGeom prst="borderCallout1">
            <a:avLst>
              <a:gd name="adj1" fmla="val -71611"/>
              <a:gd name="adj2" fmla="val -16421"/>
              <a:gd name="adj3" fmla="val 97301"/>
              <a:gd name="adj4" fmla="val -13333"/>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1968 Supreme Court </a:t>
            </a:r>
            <a:r>
              <a:rPr lang="en-US" altLang="en-US" sz="1000" i="1" smtClean="0">
                <a:solidFill>
                  <a:srgbClr val="C00000"/>
                </a:solidFill>
              </a:rPr>
              <a:t>Fellhauer Case</a:t>
            </a:r>
            <a:r>
              <a:rPr lang="en-US" altLang="en-US" sz="1000" smtClean="0">
                <a:solidFill>
                  <a:srgbClr val="000000"/>
                </a:solidFill>
              </a:rPr>
              <a:t> </a:t>
            </a:r>
          </a:p>
        </p:txBody>
      </p:sp>
      <p:sp>
        <p:nvSpPr>
          <p:cNvPr id="99002" name="AutoShape 77"/>
          <p:cNvSpPr>
            <a:spLocks/>
          </p:cNvSpPr>
          <p:nvPr/>
        </p:nvSpPr>
        <p:spPr bwMode="auto">
          <a:xfrm>
            <a:off x="5372103" y="1476378"/>
            <a:ext cx="1536700" cy="619125"/>
          </a:xfrm>
          <a:prstGeom prst="borderCallout1">
            <a:avLst>
              <a:gd name="adj1" fmla="val 10856"/>
              <a:gd name="adj2" fmla="val -6435"/>
              <a:gd name="adj3" fmla="val 244847"/>
              <a:gd name="adj4" fmla="val -17139"/>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Operation of Large Temporary Replacement Plans</a:t>
            </a:r>
          </a:p>
        </p:txBody>
      </p:sp>
      <p:sp>
        <p:nvSpPr>
          <p:cNvPr id="99003" name="AutoShape 77"/>
          <p:cNvSpPr>
            <a:spLocks/>
          </p:cNvSpPr>
          <p:nvPr/>
        </p:nvSpPr>
        <p:spPr bwMode="auto">
          <a:xfrm>
            <a:off x="8559803" y="4122738"/>
            <a:ext cx="1308100" cy="628650"/>
          </a:xfrm>
          <a:prstGeom prst="borderCallout1">
            <a:avLst>
              <a:gd name="adj1" fmla="val -131662"/>
              <a:gd name="adj2" fmla="val 108986"/>
              <a:gd name="adj3" fmla="val 101847"/>
              <a:gd name="adj4" fmla="val 107898"/>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Empire Lodge Case Ruling 2002</a:t>
            </a:r>
          </a:p>
          <a:p>
            <a:pPr defTabSz="914400" eaLnBrk="0" fontAlgn="base" hangingPunct="0">
              <a:spcBef>
                <a:spcPct val="0"/>
              </a:spcBef>
              <a:spcAft>
                <a:spcPct val="0"/>
              </a:spcAft>
              <a:buClrTx/>
              <a:buSzTx/>
              <a:buFontTx/>
              <a:buNone/>
            </a:pPr>
            <a:r>
              <a:rPr lang="en-US" altLang="en-US" sz="1000" smtClean="0">
                <a:solidFill>
                  <a:srgbClr val="000000"/>
                </a:solidFill>
              </a:rPr>
              <a:t> </a:t>
            </a:r>
          </a:p>
        </p:txBody>
      </p:sp>
      <p:sp>
        <p:nvSpPr>
          <p:cNvPr id="99004" name="AutoShape 77"/>
          <p:cNvSpPr>
            <a:spLocks/>
          </p:cNvSpPr>
          <p:nvPr/>
        </p:nvSpPr>
        <p:spPr bwMode="auto">
          <a:xfrm>
            <a:off x="10287003" y="4000500"/>
            <a:ext cx="1130300" cy="609600"/>
          </a:xfrm>
          <a:prstGeom prst="borderCallout1">
            <a:avLst>
              <a:gd name="adj1" fmla="val 100088"/>
              <a:gd name="adj2" fmla="val -8338"/>
              <a:gd name="adj3" fmla="val -121306"/>
              <a:gd name="adj4" fmla="val -8431"/>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smtClean="0">
                <a:solidFill>
                  <a:srgbClr val="C00000"/>
                </a:solidFill>
              </a:rPr>
              <a:t>House Bill     02-1414 and Senate Bill      03-73</a:t>
            </a:r>
          </a:p>
        </p:txBody>
      </p:sp>
      <p:sp>
        <p:nvSpPr>
          <p:cNvPr id="99005" name="AutoShape 77"/>
          <p:cNvSpPr>
            <a:spLocks/>
          </p:cNvSpPr>
          <p:nvPr/>
        </p:nvSpPr>
        <p:spPr bwMode="auto">
          <a:xfrm>
            <a:off x="10223503" y="1457325"/>
            <a:ext cx="1104900" cy="971550"/>
          </a:xfrm>
          <a:prstGeom prst="borderCallout1">
            <a:avLst>
              <a:gd name="adj1" fmla="val 10856"/>
              <a:gd name="adj2" fmla="val -6435"/>
              <a:gd name="adj3" fmla="val 168366"/>
              <a:gd name="adj4" fmla="val -5569"/>
            </a:avLst>
          </a:prstGeom>
          <a:solidFill>
            <a:srgbClr val="DDDDDD"/>
          </a:solidFill>
          <a:ln w="9525">
            <a:solidFill>
              <a:srgbClr val="5F5F5F"/>
            </a:solidFill>
            <a:miter lim="800000"/>
            <a:headEnd/>
            <a:tailEnd/>
          </a:ln>
        </p:spPr>
        <p:txBody>
          <a:bodyPr lIns="27432" tIns="32004" rIns="0" bIns="0"/>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eaLnBrk="0" fontAlgn="base" hangingPunct="0">
              <a:spcBef>
                <a:spcPct val="0"/>
              </a:spcBef>
              <a:spcAft>
                <a:spcPct val="0"/>
              </a:spcAft>
              <a:buClrTx/>
              <a:buSzTx/>
              <a:buFontTx/>
              <a:buNone/>
            </a:pPr>
            <a:r>
              <a:rPr lang="en-US" altLang="en-US" sz="1000" i="1" smtClean="0">
                <a:solidFill>
                  <a:srgbClr val="C00000"/>
                </a:solidFill>
              </a:rPr>
              <a:t>Operation of New </a:t>
            </a:r>
          </a:p>
          <a:p>
            <a:pPr algn="ctr" defTabSz="914400" eaLnBrk="0" fontAlgn="base" hangingPunct="0">
              <a:spcBef>
                <a:spcPct val="0"/>
              </a:spcBef>
              <a:spcAft>
                <a:spcPct val="0"/>
              </a:spcAft>
              <a:buClrTx/>
              <a:buSzTx/>
              <a:buFontTx/>
              <a:buNone/>
            </a:pPr>
            <a:r>
              <a:rPr lang="en-US" altLang="en-US" sz="1000" i="1" smtClean="0">
                <a:solidFill>
                  <a:srgbClr val="C00000"/>
                </a:solidFill>
              </a:rPr>
              <a:t>Permanent Decreed Replacement Plans</a:t>
            </a:r>
          </a:p>
        </p:txBody>
      </p:sp>
      <p:cxnSp>
        <p:nvCxnSpPr>
          <p:cNvPr id="36542" name="Straight Connector 35"/>
          <p:cNvCxnSpPr>
            <a:cxnSpLocks noChangeShapeType="1"/>
          </p:cNvCxnSpPr>
          <p:nvPr/>
        </p:nvCxnSpPr>
        <p:spPr bwMode="auto">
          <a:xfrm>
            <a:off x="11328400" y="1590730"/>
            <a:ext cx="330200" cy="28575"/>
          </a:xfrm>
          <a:prstGeom prst="line">
            <a:avLst/>
          </a:prstGeom>
          <a:noFill/>
          <a:ln w="9525" algn="ctr">
            <a:solidFill>
              <a:schemeClr val="accent4">
                <a:lumMod val="50000"/>
              </a:schemeClr>
            </a:solidFill>
            <a:round/>
            <a:headEnd/>
            <a:tailEnd/>
          </a:ln>
        </p:spPr>
      </p:cxnSp>
      <p:cxnSp>
        <p:nvCxnSpPr>
          <p:cNvPr id="36543" name="Straight Connector 37"/>
          <p:cNvCxnSpPr>
            <a:cxnSpLocks noChangeShapeType="1"/>
          </p:cNvCxnSpPr>
          <p:nvPr/>
        </p:nvCxnSpPr>
        <p:spPr bwMode="auto">
          <a:xfrm>
            <a:off x="11658600" y="1628775"/>
            <a:ext cx="127000" cy="1447800"/>
          </a:xfrm>
          <a:prstGeom prst="line">
            <a:avLst/>
          </a:prstGeom>
          <a:noFill/>
          <a:ln w="9525" algn="ctr">
            <a:solidFill>
              <a:schemeClr val="accent4">
                <a:lumMod val="50000"/>
              </a:schemeClr>
            </a:solidFill>
            <a:round/>
            <a:headEnd/>
            <a:tailEnd/>
          </a:ln>
        </p:spPr>
      </p:cxnSp>
      <p:cxnSp>
        <p:nvCxnSpPr>
          <p:cNvPr id="36544" name="Straight Connector 42"/>
          <p:cNvCxnSpPr>
            <a:cxnSpLocks noChangeShapeType="1"/>
          </p:cNvCxnSpPr>
          <p:nvPr/>
        </p:nvCxnSpPr>
        <p:spPr bwMode="auto">
          <a:xfrm flipV="1">
            <a:off x="7772400" y="3209932"/>
            <a:ext cx="2362200" cy="1133475"/>
          </a:xfrm>
          <a:prstGeom prst="line">
            <a:avLst/>
          </a:prstGeom>
          <a:noFill/>
          <a:ln w="9525" algn="ctr">
            <a:solidFill>
              <a:schemeClr val="accent4">
                <a:lumMod val="50000"/>
              </a:schemeClr>
            </a:solidFill>
            <a:round/>
            <a:headEnd/>
            <a:tailEnd/>
          </a:ln>
        </p:spPr>
      </p:cxnSp>
      <p:cxnSp>
        <p:nvCxnSpPr>
          <p:cNvPr id="36545" name="Straight Connector 47"/>
          <p:cNvCxnSpPr>
            <a:cxnSpLocks noChangeShapeType="1"/>
          </p:cNvCxnSpPr>
          <p:nvPr/>
        </p:nvCxnSpPr>
        <p:spPr bwMode="auto">
          <a:xfrm>
            <a:off x="6959603" y="1514475"/>
            <a:ext cx="3136900" cy="1543050"/>
          </a:xfrm>
          <a:prstGeom prst="line">
            <a:avLst/>
          </a:prstGeom>
          <a:noFill/>
          <a:ln w="9525" algn="ctr">
            <a:solidFill>
              <a:schemeClr val="accent4">
                <a:lumMod val="50000"/>
              </a:schemeClr>
            </a:solidFill>
            <a:round/>
            <a:headEnd/>
            <a:tailEnd/>
          </a:ln>
        </p:spPr>
      </p:cxnSp>
    </p:spTree>
    <p:extLst>
      <p:ext uri="{BB962C8B-B14F-4D97-AF65-F5344CB8AC3E}">
        <p14:creationId xmlns:p14="http://schemas.microsoft.com/office/powerpoint/2010/main" val="395486079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4"/>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9pPr>
          </a:lstStyle>
          <a:p>
            <a:pPr>
              <a:spcBef>
                <a:spcPct val="0"/>
              </a:spcBef>
              <a:buClrTx/>
              <a:buSzTx/>
              <a:buFontTx/>
              <a:buNone/>
              <a:defRPr/>
            </a:pPr>
            <a:fld id="{B1FFEAD5-7062-42BF-89B2-BAFCB9C61CA8}" type="slidenum">
              <a:rPr lang="en-US" altLang="en-US" sz="1400" smtClean="0">
                <a:solidFill>
                  <a:srgbClr val="FFFFFF"/>
                </a:solidFill>
                <a:latin typeface="Times New Roman" pitchFamily="18" charset="0"/>
              </a:rPr>
              <a:pPr>
                <a:spcBef>
                  <a:spcPct val="0"/>
                </a:spcBef>
                <a:buClrTx/>
                <a:buSzTx/>
                <a:buFontTx/>
                <a:buNone/>
                <a:defRPr/>
              </a:pPr>
              <a:t>17</a:t>
            </a:fld>
            <a:endParaRPr lang="en-US" altLang="en-US" sz="1400" smtClean="0">
              <a:solidFill>
                <a:srgbClr val="FFFFFF"/>
              </a:solidFill>
              <a:latin typeface="Times New Roman" pitchFamily="18" charset="0"/>
            </a:endParaRPr>
          </a:p>
        </p:txBody>
      </p:sp>
      <p:pic>
        <p:nvPicPr>
          <p:cNvPr id="99331" name="Picture 2" descr="Satellit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4211" t="3255" r="5263" b="1627"/>
          <a:stretch>
            <a:fillRect/>
          </a:stretch>
        </p:blipFill>
        <p:spPr>
          <a:xfrm>
            <a:off x="165137" y="476251"/>
            <a:ext cx="11715751" cy="5972175"/>
          </a:xfrm>
        </p:spPr>
      </p:pic>
      <p:sp>
        <p:nvSpPr>
          <p:cNvPr id="99332" name="Rectangle 6"/>
          <p:cNvSpPr>
            <a:spLocks noChangeArrowheads="1"/>
          </p:cNvSpPr>
          <p:nvPr/>
        </p:nvSpPr>
        <p:spPr bwMode="auto">
          <a:xfrm>
            <a:off x="3261784" y="1268413"/>
            <a:ext cx="61785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smtClean="0">
                <a:solidFill>
                  <a:srgbClr val="000000"/>
                </a:solidFill>
                <a:latin typeface="Times New Roman" pitchFamily="18" charset="0"/>
              </a:rPr>
              <a:t>Augmentation Plan</a:t>
            </a:r>
          </a:p>
          <a:p>
            <a:pPr defTabSz="914400" fontAlgn="base">
              <a:spcBef>
                <a:spcPct val="0"/>
              </a:spcBef>
              <a:spcAft>
                <a:spcPct val="0"/>
              </a:spcAft>
              <a:buClrTx/>
              <a:buSzTx/>
              <a:buFontTx/>
              <a:buNone/>
            </a:pPr>
            <a:r>
              <a:rPr lang="en-US" altLang="en-US" sz="2400" b="1" smtClean="0">
                <a:solidFill>
                  <a:srgbClr val="000000"/>
                </a:solidFill>
                <a:latin typeface="Times New Roman" pitchFamily="18" charset="0"/>
              </a:rPr>
              <a:t>Service Areas</a:t>
            </a:r>
          </a:p>
          <a:p>
            <a:pPr defTabSz="914400" fontAlgn="base">
              <a:spcBef>
                <a:spcPct val="0"/>
              </a:spcBef>
              <a:spcAft>
                <a:spcPct val="0"/>
              </a:spcAft>
              <a:buClrTx/>
              <a:buSzTx/>
              <a:buFontTx/>
              <a:buNone/>
            </a:pPr>
            <a:endParaRPr lang="en-US" altLang="en-US" sz="2600" b="1" smtClean="0">
              <a:solidFill>
                <a:srgbClr val="000000"/>
              </a:solidFill>
              <a:latin typeface="Times New Roman" pitchFamily="18" charset="0"/>
            </a:endParaRPr>
          </a:p>
          <a:p>
            <a:pPr defTabSz="914400" fontAlgn="base">
              <a:spcBef>
                <a:spcPct val="0"/>
              </a:spcBef>
              <a:spcAft>
                <a:spcPct val="0"/>
              </a:spcAft>
              <a:buClrTx/>
              <a:buSzTx/>
              <a:buFontTx/>
              <a:buNone/>
            </a:pPr>
            <a:endParaRPr lang="en-US" altLang="en-US" sz="1400" b="1" smtClean="0">
              <a:solidFill>
                <a:srgbClr val="FFFFFF"/>
              </a:solidFill>
              <a:latin typeface="Times New Roman" pitchFamily="18" charset="0"/>
            </a:endParaRPr>
          </a:p>
        </p:txBody>
      </p:sp>
    </p:spTree>
    <p:extLst>
      <p:ext uri="{BB962C8B-B14F-4D97-AF65-F5344CB8AC3E}">
        <p14:creationId xmlns:p14="http://schemas.microsoft.com/office/powerpoint/2010/main" val="70222920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55"/>
            <a:ext cx="11719984"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5265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Grp="1" noChangeAspect="1"/>
          </p:cNvGraphicFramePr>
          <p:nvPr>
            <p:ph sz="half" idx="1"/>
          </p:nvPr>
        </p:nvGraphicFramePr>
        <p:xfrm>
          <a:off x="25403" y="685800"/>
          <a:ext cx="4279900" cy="5545138"/>
        </p:xfrm>
        <a:graphic>
          <a:graphicData uri="http://schemas.openxmlformats.org/presentationml/2006/ole">
            <mc:AlternateContent xmlns:mc="http://schemas.openxmlformats.org/markup-compatibility/2006">
              <mc:Choice xmlns:v="urn:schemas-microsoft-com:vml" Requires="v">
                <p:oleObj spid="_x0000_s1042" name="Acrobat Document" r:id="rId4" imgW="6885000" imgH="11340000" progId="AcroExch.Document.DC">
                  <p:embed/>
                </p:oleObj>
              </mc:Choice>
              <mc:Fallback>
                <p:oleObj name="Acrobat Document" r:id="rId4" imgW="6885000" imgH="11340000" progId="AcroExch.Document.DC">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l="23529" t="9525" r="4706" b="15237"/>
                      <a:stretch>
                        <a:fillRect/>
                      </a:stretch>
                    </p:blipFill>
                    <p:spPr bwMode="auto">
                      <a:xfrm>
                        <a:off x="25403" y="685800"/>
                        <a:ext cx="42799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1379" name="Object 3"/>
          <p:cNvGraphicFramePr>
            <a:graphicFrameLocks noGrp="1" noChangeAspect="1"/>
          </p:cNvGraphicFramePr>
          <p:nvPr/>
        </p:nvGraphicFramePr>
        <p:xfrm>
          <a:off x="3759200" y="303213"/>
          <a:ext cx="8525933" cy="3333750"/>
        </p:xfrm>
        <a:graphic>
          <a:graphicData uri="http://schemas.openxmlformats.org/presentationml/2006/ole">
            <mc:AlternateContent xmlns:mc="http://schemas.openxmlformats.org/markup-compatibility/2006">
              <mc:Choice xmlns:v="urn:schemas-microsoft-com:vml" Requires="v">
                <p:oleObj spid="_x0000_s1043" name="Acrobat Document" r:id="rId6" imgW="11340000" imgH="6885000" progId="AcroExch.Document.7">
                  <p:embed/>
                </p:oleObj>
              </mc:Choice>
              <mc:Fallback>
                <p:oleObj name="Acrobat Document" r:id="rId6" imgW="11340000" imgH="6885000" progId="AcroExch.Document.7">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l="11905" t="10980" r="2856" b="14117"/>
                      <a:stretch>
                        <a:fillRect/>
                      </a:stretch>
                    </p:blipFill>
                    <p:spPr bwMode="auto">
                      <a:xfrm>
                        <a:off x="3759200" y="303213"/>
                        <a:ext cx="852593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ontent Placeholder 12"/>
          <p:cNvSpPr txBox="1">
            <a:spLocks/>
          </p:cNvSpPr>
          <p:nvPr/>
        </p:nvSpPr>
        <p:spPr>
          <a:xfrm>
            <a:off x="4470400" y="3657655"/>
            <a:ext cx="8229600" cy="4297363"/>
          </a:xfrm>
          <a:prstGeom prst="rect">
            <a:avLst/>
          </a:prstGeom>
        </p:spPr>
        <p:txBody>
          <a:bodyPr/>
          <a:lst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8"/>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9"/>
              </a:buBlip>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0"/>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0"/>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0"/>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0"/>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0"/>
              </a:buBlip>
              <a:defRPr sz="2000">
                <a:solidFill>
                  <a:schemeClr val="tx1"/>
                </a:solidFill>
                <a:effectLst>
                  <a:outerShdw blurRad="38100" dist="38100" dir="2700000" algn="tl">
                    <a:srgbClr val="000000"/>
                  </a:outerShdw>
                </a:effectLst>
                <a:latin typeface="+mn-lt"/>
                <a:cs typeface="+mn-cs"/>
              </a:defRPr>
            </a:lvl9pPr>
          </a:lstStyle>
          <a:p>
            <a:pPr defTabSz="914400" eaLnBrk="1" hangingPunct="1">
              <a:buClr>
                <a:srgbClr val="86D1EC"/>
              </a:buClr>
              <a:defRPr/>
            </a:pPr>
            <a:r>
              <a:rPr lang="en-US" altLang="en-US" sz="1800" kern="0" dirty="0">
                <a:solidFill>
                  <a:srgbClr val="FFFFFF"/>
                </a:solidFill>
              </a:rPr>
              <a:t>Average Supply</a:t>
            </a:r>
          </a:p>
          <a:p>
            <a:pPr lvl="1" defTabSz="914400" eaLnBrk="1" hangingPunct="1">
              <a:defRPr/>
            </a:pPr>
            <a:r>
              <a:rPr lang="en-US" altLang="en-US" sz="1800" kern="0" dirty="0">
                <a:solidFill>
                  <a:srgbClr val="FFFFFF"/>
                </a:solidFill>
              </a:rPr>
              <a:t>1.4 million AF annual native flow for total basin </a:t>
            </a:r>
          </a:p>
          <a:p>
            <a:pPr lvl="1" defTabSz="914400" eaLnBrk="1" hangingPunct="1">
              <a:defRPr/>
            </a:pPr>
            <a:r>
              <a:rPr lang="en-US" altLang="en-US" sz="1800" kern="0" dirty="0">
                <a:solidFill>
                  <a:srgbClr val="FFFFFF"/>
                </a:solidFill>
              </a:rPr>
              <a:t>400,000 AF generated from </a:t>
            </a:r>
            <a:r>
              <a:rPr lang="en-US" altLang="en-US" sz="1800" kern="0" dirty="0" err="1">
                <a:solidFill>
                  <a:srgbClr val="FFFFFF"/>
                </a:solidFill>
              </a:rPr>
              <a:t>transbasin</a:t>
            </a:r>
            <a:r>
              <a:rPr lang="en-US" altLang="en-US" sz="1800" kern="0" dirty="0">
                <a:solidFill>
                  <a:srgbClr val="FFFFFF"/>
                </a:solidFill>
              </a:rPr>
              <a:t> projects</a:t>
            </a:r>
          </a:p>
          <a:p>
            <a:pPr lvl="1" defTabSz="914400" eaLnBrk="1" hangingPunct="1">
              <a:defRPr/>
            </a:pPr>
            <a:r>
              <a:rPr lang="en-US" altLang="en-US" sz="1800" kern="0" dirty="0">
                <a:solidFill>
                  <a:srgbClr val="FFFFFF"/>
                </a:solidFill>
              </a:rPr>
              <a:t>30,000 AF Non-tributary groundwater</a:t>
            </a:r>
          </a:p>
          <a:p>
            <a:pPr defTabSz="914400" eaLnBrk="1" hangingPunct="1">
              <a:buClr>
                <a:srgbClr val="86D1EC"/>
              </a:buClr>
              <a:defRPr/>
            </a:pPr>
            <a:r>
              <a:rPr lang="en-US" altLang="en-US" sz="1800" kern="0" dirty="0">
                <a:solidFill>
                  <a:srgbClr val="FFFFFF"/>
                </a:solidFill>
              </a:rPr>
              <a:t>Average Diversions</a:t>
            </a:r>
          </a:p>
          <a:p>
            <a:pPr lvl="1" defTabSz="914400" eaLnBrk="1" hangingPunct="1">
              <a:defRPr/>
            </a:pPr>
            <a:r>
              <a:rPr lang="en-US" altLang="en-US" sz="1800" kern="0" dirty="0">
                <a:solidFill>
                  <a:srgbClr val="FFFFFF"/>
                </a:solidFill>
              </a:rPr>
              <a:t>500,000 AF tributary groundwater </a:t>
            </a:r>
          </a:p>
          <a:p>
            <a:pPr lvl="1" defTabSz="914400" eaLnBrk="1" hangingPunct="1">
              <a:defRPr/>
            </a:pPr>
            <a:r>
              <a:rPr lang="en-US" altLang="en-US" sz="1800" kern="0" dirty="0">
                <a:solidFill>
                  <a:srgbClr val="FFFFFF"/>
                </a:solidFill>
              </a:rPr>
              <a:t>4 MAF total annual surface water diversions</a:t>
            </a:r>
          </a:p>
          <a:p>
            <a:pPr defTabSz="914400" eaLnBrk="1" hangingPunct="1">
              <a:buClr>
                <a:srgbClr val="86D1EC"/>
              </a:buClr>
              <a:defRPr/>
            </a:pPr>
            <a:r>
              <a:rPr lang="en-US" altLang="en-US" sz="1800" kern="0" dirty="0">
                <a:solidFill>
                  <a:srgbClr val="FFFFFF"/>
                </a:solidFill>
              </a:rPr>
              <a:t>Average Outflow</a:t>
            </a:r>
          </a:p>
          <a:p>
            <a:pPr lvl="1" defTabSz="914400" eaLnBrk="1" hangingPunct="1">
              <a:defRPr/>
            </a:pPr>
            <a:r>
              <a:rPr lang="en-US" altLang="en-US" sz="1800" kern="0" dirty="0">
                <a:solidFill>
                  <a:srgbClr val="FFFFFF"/>
                </a:solidFill>
              </a:rPr>
              <a:t>300,000 AF to Nebraska</a:t>
            </a:r>
          </a:p>
          <a:p>
            <a:pPr lvl="1" defTabSz="914400" eaLnBrk="1" hangingPunct="1">
              <a:defRPr/>
            </a:pPr>
            <a:endParaRPr lang="en-US" altLang="en-US" sz="1800" kern="0" dirty="0">
              <a:solidFill>
                <a:srgbClr val="FFFFFF"/>
              </a:solidFill>
            </a:endParaRPr>
          </a:p>
          <a:p>
            <a:pPr defTabSz="914400" eaLnBrk="1" hangingPunct="1">
              <a:buClr>
                <a:srgbClr val="86D1EC"/>
              </a:buClr>
              <a:defRPr/>
            </a:pPr>
            <a:endParaRPr lang="en-US" altLang="en-US" kern="0" dirty="0">
              <a:solidFill>
                <a:srgbClr val="FFFFFF"/>
              </a:solidFill>
            </a:endParaRPr>
          </a:p>
        </p:txBody>
      </p:sp>
    </p:spTree>
    <p:extLst>
      <p:ext uri="{BB962C8B-B14F-4D97-AF65-F5344CB8AC3E}">
        <p14:creationId xmlns:p14="http://schemas.microsoft.com/office/powerpoint/2010/main" val="2588706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3D art">
            <a:extLst>
              <a:ext uri="{FF2B5EF4-FFF2-40B4-BE49-F238E27FC236}">
                <a16:creationId xmlns:a16="http://schemas.microsoft.com/office/drawing/2014/main" xmlns="" id="{33141DBC-2FBA-B483-9976-605DD290B511}"/>
              </a:ext>
            </a:extLst>
          </p:cNvPr>
          <p:cNvPicPr>
            <a:picLocks noChangeAspect="1"/>
          </p:cNvPicPr>
          <p:nvPr/>
        </p:nvPicPr>
        <p:blipFill rotWithShape="1">
          <a:blip r:embed="rId2">
            <a:alphaModFix amt="60000"/>
          </a:blip>
          <a:srcRect t="3368" b="17960"/>
          <a:stretch/>
        </p:blipFill>
        <p:spPr>
          <a:xfrm>
            <a:off x="-1" y="0"/>
            <a:ext cx="12192001" cy="6858000"/>
          </a:xfrm>
          <a:prstGeom prst="rect">
            <a:avLst/>
          </a:prstGeom>
        </p:spPr>
      </p:pic>
      <p:sp>
        <p:nvSpPr>
          <p:cNvPr id="5" name="Title 4">
            <a:extLst>
              <a:ext uri="{FF2B5EF4-FFF2-40B4-BE49-F238E27FC236}">
                <a16:creationId xmlns:a16="http://schemas.microsoft.com/office/drawing/2014/main" xmlns="" id="{FF5022CD-A4FA-1D41-0E30-B4AE5C018392}"/>
              </a:ext>
            </a:extLst>
          </p:cNvPr>
          <p:cNvSpPr>
            <a:spLocks noGrp="1"/>
          </p:cNvSpPr>
          <p:nvPr>
            <p:ph type="title"/>
          </p:nvPr>
        </p:nvSpPr>
        <p:spPr>
          <a:xfrm>
            <a:off x="1295399" y="268971"/>
            <a:ext cx="9601200" cy="848285"/>
          </a:xfrm>
        </p:spPr>
        <p:txBody>
          <a:bodyPr>
            <a:normAutofit/>
          </a:bodyPr>
          <a:lstStyle/>
          <a:p>
            <a:pPr algn="ctr"/>
            <a:r>
              <a:rPr lang="en-US" b="1" dirty="0"/>
              <a:t>South Platte </a:t>
            </a:r>
            <a:r>
              <a:rPr lang="en-US" b="1" dirty="0" smtClean="0"/>
              <a:t>River</a:t>
            </a:r>
            <a:endParaRPr lang="en-US" b="1" dirty="0"/>
          </a:p>
        </p:txBody>
      </p:sp>
      <p:pic>
        <p:nvPicPr>
          <p:cNvPr id="8" name="Content Placeholder 7" descr="Map">
            <a:extLst>
              <a:ext uri="{FF2B5EF4-FFF2-40B4-BE49-F238E27FC236}">
                <a16:creationId xmlns:a16="http://schemas.microsoft.com/office/drawing/2014/main" xmlns="" id="{1B14ED24-A9CB-9D94-211D-2058AC6A82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884" y="1117226"/>
            <a:ext cx="8989869" cy="5471833"/>
          </a:xfrm>
        </p:spPr>
      </p:pic>
    </p:spTree>
    <p:extLst>
      <p:ext uri="{BB962C8B-B14F-4D97-AF65-F5344CB8AC3E}">
        <p14:creationId xmlns:p14="http://schemas.microsoft.com/office/powerpoint/2010/main" val="118767528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rot="5400000">
            <a:off x="7737475" y="3757613"/>
            <a:ext cx="62865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3000" dirty="0">
              <a:solidFill>
                <a:srgbClr val="000099"/>
              </a:solidFill>
            </a:endParaRPr>
          </a:p>
        </p:txBody>
      </p:sp>
      <p:sp>
        <p:nvSpPr>
          <p:cNvPr id="40" name="Rectangle 39"/>
          <p:cNvSpPr/>
          <p:nvPr/>
        </p:nvSpPr>
        <p:spPr>
          <a:xfrm rot="5400000">
            <a:off x="9477112" y="3748354"/>
            <a:ext cx="627062" cy="74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3000" dirty="0">
              <a:solidFill>
                <a:srgbClr val="000099"/>
              </a:solidFill>
            </a:endParaRPr>
          </a:p>
        </p:txBody>
      </p:sp>
      <p:pic>
        <p:nvPicPr>
          <p:cNvPr id="64" name="Picture 63"/>
          <p:cNvPicPr>
            <a:picLocks noChangeAspect="1" noChangeArrowheads="1"/>
          </p:cNvPicPr>
          <p:nvPr/>
        </p:nvPicPr>
        <p:blipFill>
          <a:blip r:embed="rId2" cstate="print">
            <a:extLst>
              <a:ext uri="{28A0092B-C50C-407E-A947-70E740481C1C}">
                <a14:useLocalDpi xmlns:a14="http://schemas.microsoft.com/office/drawing/2010/main" val="0"/>
              </a:ext>
            </a:extLst>
          </a:blip>
          <a:srcRect l="-7191" t="-10649" r="76924" b="2"/>
          <a:stretch>
            <a:fillRect/>
          </a:stretch>
        </p:blipFill>
        <p:spPr bwMode="auto">
          <a:xfrm>
            <a:off x="12230100" y="5321300"/>
            <a:ext cx="84031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996950"/>
            <a:ext cx="12217400" cy="463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976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0"/>
            <a:ext cx="10972800" cy="1143000"/>
          </a:xfrm>
        </p:spPr>
        <p:txBody>
          <a:bodyPr/>
          <a:lstStyle/>
          <a:p>
            <a:pPr eaLnBrk="1" hangingPunct="1">
              <a:defRPr/>
            </a:pPr>
            <a:r>
              <a:rPr lang="en-US" sz="2800" u="sng" dirty="0"/>
              <a:t>Irrigated Agriculture</a:t>
            </a:r>
            <a:r>
              <a:rPr lang="en-US" sz="4000" dirty="0"/>
              <a:t/>
            </a:r>
            <a:br>
              <a:rPr lang="en-US" sz="4000" dirty="0"/>
            </a:br>
            <a:endParaRPr lang="en-US" sz="4000" dirty="0"/>
          </a:p>
        </p:txBody>
      </p:sp>
      <p:sp>
        <p:nvSpPr>
          <p:cNvPr id="26627" name="Rectangle 3"/>
          <p:cNvSpPr>
            <a:spLocks noGrp="1" noChangeArrowheads="1"/>
          </p:cNvSpPr>
          <p:nvPr>
            <p:ph type="body" idx="1"/>
          </p:nvPr>
        </p:nvSpPr>
        <p:spPr>
          <a:xfrm>
            <a:off x="0" y="647700"/>
            <a:ext cx="12496800" cy="1143000"/>
          </a:xfrm>
        </p:spPr>
        <p:txBody>
          <a:bodyPr/>
          <a:lstStyle/>
          <a:p>
            <a:pPr eaLnBrk="1" hangingPunct="1">
              <a:buFont typeface="Arial" panose="020B0604020202020204" pitchFamily="34" charset="0"/>
              <a:buChar char="•"/>
              <a:defRPr/>
            </a:pPr>
            <a:r>
              <a:rPr lang="en-US" sz="2400" dirty="0"/>
              <a:t>South Platte Basin: Approx. 831,000 irrigated acres </a:t>
            </a:r>
            <a:r>
              <a:rPr lang="en-US" sz="1200" dirty="0"/>
              <a:t>(SWSI 2010)</a:t>
            </a:r>
          </a:p>
          <a:p>
            <a:pPr eaLnBrk="1" hangingPunct="1">
              <a:buFont typeface="Arial" panose="020B0604020202020204" pitchFamily="34" charset="0"/>
              <a:buChar char="•"/>
              <a:defRPr/>
            </a:pPr>
            <a:r>
              <a:rPr lang="en-US" sz="2400" dirty="0"/>
              <a:t>Republican Basin: Approx. 550,000 irrigated acres </a:t>
            </a:r>
            <a:r>
              <a:rPr lang="en-US" sz="1200" dirty="0"/>
              <a:t>(SWSI 2010)</a:t>
            </a:r>
          </a:p>
          <a:p>
            <a:pPr eaLnBrk="1" hangingPunct="1">
              <a:buFont typeface="Arial" panose="020B0604020202020204" pitchFamily="34" charset="0"/>
              <a:buChar char="•"/>
              <a:defRPr/>
            </a:pPr>
            <a:endParaRPr lang="en-US" sz="1200" dirty="0"/>
          </a:p>
          <a:p>
            <a:pPr marL="457200" lvl="1" indent="0" algn="ctr" eaLnBrk="1" hangingPunct="1">
              <a:buFontTx/>
              <a:buNone/>
              <a:defRPr/>
            </a:pPr>
            <a:r>
              <a:rPr lang="en-US" sz="2000" dirty="0"/>
              <a:t>	40% of Colorado’s Irrigated land</a:t>
            </a:r>
          </a:p>
          <a:p>
            <a:pPr eaLnBrk="1" hangingPunct="1">
              <a:buFont typeface="Arial" panose="020B0604020202020204" pitchFamily="34" charset="0"/>
              <a:buChar char="•"/>
              <a:defRPr/>
            </a:pPr>
            <a:endParaRPr lang="en-US" sz="2400" dirty="0"/>
          </a:p>
          <a:p>
            <a:pPr eaLnBrk="1" hangingPunct="1">
              <a:buFont typeface="Wingdings" pitchFamily="2" charset="2"/>
              <a:buNone/>
              <a:defRPr/>
            </a:pPr>
            <a:endParaRPr lang="en-US" sz="2800" dirty="0"/>
          </a:p>
        </p:txBody>
      </p:sp>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l="2348" t="5093" r="2348" b="1698"/>
          <a:stretch>
            <a:fillRect/>
          </a:stretch>
        </p:blipFill>
        <p:spPr bwMode="auto">
          <a:xfrm>
            <a:off x="3454400" y="2438455"/>
            <a:ext cx="87376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2438400"/>
            <a:ext cx="3556000" cy="3962400"/>
          </a:xfrm>
          <a:prstGeom prst="rect">
            <a:avLst/>
          </a:prstGeom>
          <a:noFill/>
          <a:ln w="9525">
            <a:noFill/>
            <a:miter lim="800000"/>
            <a:headEnd/>
            <a:tailEnd/>
          </a:ln>
          <a:effectLst/>
        </p:spPr>
        <p:txBody>
          <a:bodyPr/>
          <a:lstStyle/>
          <a:p>
            <a:pPr marL="342900" indent="-342900" algn="ctr" defTabSz="914400" fontAlgn="base">
              <a:spcBef>
                <a:spcPct val="20000"/>
              </a:spcBef>
              <a:spcAft>
                <a:spcPct val="0"/>
              </a:spcAft>
              <a:buClr>
                <a:srgbClr val="86D1EC"/>
              </a:buClr>
              <a:buSzPct val="90000"/>
              <a:buFont typeface="Wingdings" pitchFamily="2" charset="2"/>
              <a:buNone/>
              <a:defRPr/>
            </a:pPr>
            <a:endParaRPr lang="en-US" sz="24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r>
              <a:rPr lang="en-US" sz="2000" kern="0" dirty="0">
                <a:solidFill>
                  <a:srgbClr val="FFFFFF"/>
                </a:solidFill>
                <a:effectLst>
                  <a:outerShdw blurRad="38100" dist="38100" dir="2700000" algn="tl">
                    <a:srgbClr val="000000"/>
                  </a:outerShdw>
                </a:effectLst>
              </a:rPr>
              <a:t>South Platte 379,000 AF Avg. Annual Ag. Gap </a:t>
            </a:r>
            <a:r>
              <a:rPr lang="en-US" sz="1200" kern="0" dirty="0">
                <a:solidFill>
                  <a:srgbClr val="FFFFFF"/>
                </a:solidFill>
                <a:effectLst>
                  <a:outerShdw blurRad="38100" dist="38100" dir="2700000" algn="tl">
                    <a:srgbClr val="000000"/>
                  </a:outerShdw>
                </a:effectLst>
              </a:rPr>
              <a:t>(SWSI 2010)</a:t>
            </a:r>
          </a:p>
          <a:p>
            <a:pPr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r>
              <a:rPr lang="en-US" sz="2000" kern="0" dirty="0">
                <a:solidFill>
                  <a:srgbClr val="FFFFFF"/>
                </a:solidFill>
                <a:effectLst>
                  <a:outerShdw blurRad="38100" dist="38100" dir="2700000" algn="tl">
                    <a:srgbClr val="000000"/>
                  </a:outerShdw>
                </a:effectLst>
              </a:rPr>
              <a:t>Republican 200,000 AF Avg. Annual Ag. Gap </a:t>
            </a:r>
            <a:r>
              <a:rPr lang="en-US" sz="1200" kern="0" dirty="0">
                <a:solidFill>
                  <a:srgbClr val="FFFFFF"/>
                </a:solidFill>
                <a:effectLst>
                  <a:outerShdw blurRad="38100" dist="38100" dir="2700000" algn="tl">
                    <a:srgbClr val="000000"/>
                  </a:outerShdw>
                </a:effectLst>
              </a:rPr>
              <a:t>(SWSI 2010)</a:t>
            </a: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Arial" pitchFamily="34" charset="0"/>
              <a:buChar char="•"/>
              <a:defRPr/>
            </a:pP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12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20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defRPr/>
            </a:pPr>
            <a:endParaRPr lang="en-US" sz="20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algn="ctr" defTabSz="914400" fontAlgn="base">
              <a:spcBef>
                <a:spcPct val="20000"/>
              </a:spcBef>
              <a:spcAft>
                <a:spcPct val="0"/>
              </a:spcAft>
              <a:buClr>
                <a:srgbClr val="86D1EC"/>
              </a:buClr>
              <a:buSzPct val="90000"/>
              <a:buFont typeface="Arial" pitchFamily="34" charset="0"/>
              <a:buChar char="•"/>
              <a:defRPr/>
            </a:pPr>
            <a:endParaRPr lang="en-US" sz="2400" kern="0" dirty="0">
              <a:solidFill>
                <a:srgbClr val="FFFFFF"/>
              </a:solidFill>
              <a:effectLst>
                <a:outerShdw blurRad="38100" dist="38100" dir="2700000" algn="tl">
                  <a:srgbClr val="000000"/>
                </a:outerShdw>
              </a:effectLst>
            </a:endParaRPr>
          </a:p>
          <a:p>
            <a:pPr marL="342900" indent="-342900" defTabSz="914400" fontAlgn="base">
              <a:spcBef>
                <a:spcPct val="20000"/>
              </a:spcBef>
              <a:spcAft>
                <a:spcPct val="0"/>
              </a:spcAft>
              <a:buClr>
                <a:srgbClr val="86D1EC"/>
              </a:buClr>
              <a:buSzPct val="90000"/>
              <a:buFont typeface="Wingdings" pitchFamily="2" charset="2"/>
              <a:buNone/>
              <a:defRPr/>
            </a:pPr>
            <a:endParaRPr lang="en-US" sz="2800" kern="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94361342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rtlCol="0">
            <a:normAutofit/>
          </a:bodyPr>
          <a:lstStyle/>
          <a:p>
            <a:pPr eaLnBrk="1" fontAlgn="auto" hangingPunct="1">
              <a:spcAft>
                <a:spcPts val="0"/>
              </a:spcAft>
              <a:defRPr/>
            </a:pPr>
            <a:r>
              <a:rPr lang="en-US" altLang="en-US"/>
              <a:t>South Platte Basin Agricultural Production</a:t>
            </a:r>
          </a:p>
        </p:txBody>
      </p:sp>
      <p:sp>
        <p:nvSpPr>
          <p:cNvPr id="105475" name="Slide Number Placeholder 3"/>
          <p:cNvSpPr>
            <a:spLocks noGrp="1"/>
          </p:cNvSpPr>
          <p:nvPr>
            <p:ph type="sldNum" sz="quarter" idx="12"/>
          </p:nvPr>
        </p:nvSpPr>
        <p:spPr bwMode="auto">
          <a:xfrm>
            <a:off x="4165600" y="6356405"/>
            <a:ext cx="386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fld id="{5DC34431-6020-4954-9C4A-DABAD4352A12}" type="slidenum">
              <a:rPr lang="en-US" altLang="en-US" sz="1200">
                <a:solidFill>
                  <a:srgbClr val="898989"/>
                </a:solidFill>
              </a:rPr>
              <a:pPr algn="ctr" eaLnBrk="1" hangingPunct="1">
                <a:spcBef>
                  <a:spcPct val="0"/>
                </a:spcBef>
                <a:buFontTx/>
                <a:buNone/>
              </a:pPr>
              <a:t>22</a:t>
            </a:fld>
            <a:endParaRPr lang="en-US" altLang="en-US" sz="1200">
              <a:solidFill>
                <a:srgbClr val="898989"/>
              </a:solidFill>
            </a:endParaRPr>
          </a:p>
        </p:txBody>
      </p:sp>
      <p:pic>
        <p:nvPicPr>
          <p:cNvPr id="105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20" y="1862139"/>
            <a:ext cx="9683749"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87358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ChangeArrowheads="1"/>
          </p:cNvSpPr>
          <p:nvPr/>
        </p:nvSpPr>
        <p:spPr bwMode="auto">
          <a:xfrm>
            <a:off x="2345267" y="3046413"/>
            <a:ext cx="11785600" cy="9144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dirty="0">
                <a:solidFill>
                  <a:srgbClr val="FFFFFF"/>
                </a:solidFill>
                <a:effectLst>
                  <a:outerShdw blurRad="38100" dist="38100" dir="2700000" algn="tl">
                    <a:srgbClr val="000000"/>
                  </a:outerShdw>
                </a:effectLst>
              </a:rPr>
              <a:t>Benefits </a:t>
            </a:r>
            <a:r>
              <a:rPr lang="en-US" sz="4400">
                <a:solidFill>
                  <a:srgbClr val="FFFFFF"/>
                </a:solidFill>
                <a:effectLst>
                  <a:outerShdw blurRad="38100" dist="38100" dir="2700000" algn="tl">
                    <a:srgbClr val="000000"/>
                  </a:outerShdw>
                </a:effectLst>
              </a:rPr>
              <a:t>of Irrigated</a:t>
            </a:r>
            <a:endParaRPr lang="en-US" sz="4400" dirty="0">
              <a:solidFill>
                <a:srgbClr val="FFFFFF"/>
              </a:solidFill>
              <a:effectLst>
                <a:outerShdw blurRad="38100" dist="38100" dir="2700000" algn="tl">
                  <a:srgbClr val="000000"/>
                </a:outerShdw>
              </a:effectLst>
            </a:endParaRPr>
          </a:p>
          <a:p>
            <a:pPr algn="ctr" defTabSz="914400" fontAlgn="base">
              <a:spcBef>
                <a:spcPct val="0"/>
              </a:spcBef>
              <a:spcAft>
                <a:spcPct val="0"/>
              </a:spcAft>
              <a:defRPr/>
            </a:pPr>
            <a:r>
              <a:rPr lang="en-US" sz="4400" dirty="0">
                <a:solidFill>
                  <a:srgbClr val="FFFFFF"/>
                </a:solidFill>
                <a:effectLst>
                  <a:outerShdw blurRad="38100" dist="38100" dir="2700000" algn="tl">
                    <a:srgbClr val="000000"/>
                  </a:outerShdw>
                </a:effectLst>
              </a:rPr>
              <a:t> Agriculture</a:t>
            </a:r>
          </a:p>
        </p:txBody>
      </p:sp>
      <p:pic>
        <p:nvPicPr>
          <p:cNvPr id="102403" name="Picture 5"/>
          <p:cNvPicPr>
            <a:picLocks noChangeAspect="1" noChangeArrowheads="1"/>
          </p:cNvPicPr>
          <p:nvPr/>
        </p:nvPicPr>
        <p:blipFill>
          <a:blip r:embed="rId3">
            <a:extLst>
              <a:ext uri="{28A0092B-C50C-407E-A947-70E740481C1C}">
                <a14:useLocalDpi xmlns:a14="http://schemas.microsoft.com/office/drawing/2010/main" val="0"/>
              </a:ext>
            </a:extLst>
          </a:blip>
          <a:srcRect l="938" t="10001"/>
          <a:stretch>
            <a:fillRect/>
          </a:stretch>
        </p:blipFill>
        <p:spPr bwMode="auto">
          <a:xfrm>
            <a:off x="3714751" y="198438"/>
            <a:ext cx="3367616"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69" descr="Picture19"/>
          <p:cNvPicPr>
            <a:picLocks noChangeAspect="1" noChangeArrowheads="1"/>
          </p:cNvPicPr>
          <p:nvPr/>
        </p:nvPicPr>
        <p:blipFill>
          <a:blip r:embed="rId4">
            <a:extLst>
              <a:ext uri="{28A0092B-C50C-407E-A947-70E740481C1C}">
                <a14:useLocalDpi xmlns:a14="http://schemas.microsoft.com/office/drawing/2010/main" val="0"/>
              </a:ext>
            </a:extLst>
          </a:blip>
          <a:srcRect t="13585" r="4527" b="16667"/>
          <a:stretch>
            <a:fillRect/>
          </a:stretch>
        </p:blipFill>
        <p:spPr bwMode="auto">
          <a:xfrm>
            <a:off x="7351221" y="376293"/>
            <a:ext cx="4627033" cy="2136775"/>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05" name="Picture 4" descr="Furrow Irrig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33" y="379468"/>
            <a:ext cx="3251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2" descr="N:\LSPWCD\Pictures\100_0158.JPG"/>
          <p:cNvPicPr>
            <a:picLocks noChangeAspect="1" noChangeArrowheads="1"/>
          </p:cNvPicPr>
          <p:nvPr/>
        </p:nvPicPr>
        <p:blipFill>
          <a:blip r:embed="rId6">
            <a:extLst>
              <a:ext uri="{28A0092B-C50C-407E-A947-70E740481C1C}">
                <a14:useLocalDpi xmlns:a14="http://schemas.microsoft.com/office/drawing/2010/main" val="0"/>
              </a:ext>
            </a:extLst>
          </a:blip>
          <a:srcRect l="1132" t="34711" r="3397" b="3018"/>
          <a:stretch>
            <a:fillRect/>
          </a:stretch>
        </p:blipFill>
        <p:spPr bwMode="auto">
          <a:xfrm>
            <a:off x="5486400" y="4335463"/>
            <a:ext cx="631613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descr="http://ts3.mm.bing.net/th?&amp;id=HN.607991387312361253&amp;w=300&amp;h=300&amp;c=0&amp;pid=1.9&amp;rs=0&amp;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67" y="2182868"/>
            <a:ext cx="41656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604" y="3878318"/>
            <a:ext cx="5109633"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65824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FD18D12-C125-E05E-294C-53DEC4B2B9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pic>
        <p:nvPicPr>
          <p:cNvPr id="5" name="Content Placeholder 4" descr="Map&#10;&#10;Description automatically generated">
            <a:extLst>
              <a:ext uri="{FF2B5EF4-FFF2-40B4-BE49-F238E27FC236}">
                <a16:creationId xmlns="" xmlns:a16="http://schemas.microsoft.com/office/drawing/2014/main" id="{128202F0-3F82-111F-2FB2-F089F57FEC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07"/>
          <a:stretch/>
        </p:blipFill>
        <p:spPr>
          <a:xfrm>
            <a:off x="21" y="18"/>
            <a:ext cx="12191979" cy="685798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6" name="TextBox 5">
            <a:extLst>
              <a:ext uri="{FF2B5EF4-FFF2-40B4-BE49-F238E27FC236}">
                <a16:creationId xmlns="" xmlns:a16="http://schemas.microsoft.com/office/drawing/2014/main" id="{60E74302-79C7-C276-837C-4CB431ABF09E}"/>
              </a:ext>
            </a:extLst>
          </p:cNvPr>
          <p:cNvSpPr txBox="1"/>
          <p:nvPr/>
        </p:nvSpPr>
        <p:spPr>
          <a:xfrm>
            <a:off x="7561954" y="159665"/>
            <a:ext cx="4630057" cy="4801314"/>
          </a:xfrm>
          <a:prstGeom prst="rect">
            <a:avLst/>
          </a:prstGeom>
          <a:solidFill>
            <a:schemeClr val="bg1">
              <a:lumMod val="85000"/>
              <a:alpha val="73000"/>
            </a:schemeClr>
          </a:solidFill>
        </p:spPr>
        <p:txBody>
          <a:bodyPr wrap="square" rtlCol="0">
            <a:spAutoFit/>
          </a:bodyPr>
          <a:lstStyle/>
          <a:p>
            <a:pPr defTabSz="914400"/>
            <a:r>
              <a:rPr lang="en-US" b="1" u="sng" dirty="0">
                <a:solidFill>
                  <a:srgbClr val="000000"/>
                </a:solidFill>
              </a:rPr>
              <a:t>Sections:</a:t>
            </a:r>
          </a:p>
          <a:p>
            <a:pPr defTabSz="914400"/>
            <a:endParaRPr lang="en-US" b="1" u="sng" dirty="0">
              <a:solidFill>
                <a:srgbClr val="000000"/>
              </a:solidFill>
            </a:endParaRPr>
          </a:p>
          <a:p>
            <a:pPr marL="285750" indent="-285750" defTabSz="914400">
              <a:buFont typeface="Arial" panose="020B0604020202020204" pitchFamily="34" charset="0"/>
              <a:buChar char="•"/>
            </a:pPr>
            <a:r>
              <a:rPr lang="en-US" b="1" dirty="0">
                <a:solidFill>
                  <a:srgbClr val="000000"/>
                </a:solidFill>
              </a:rPr>
              <a:t>Upper </a:t>
            </a:r>
          </a:p>
          <a:p>
            <a:pPr marL="285750" indent="-285750" defTabSz="914400">
              <a:buFont typeface="Arial" panose="020B0604020202020204" pitchFamily="34" charset="0"/>
              <a:buChar char="•"/>
            </a:pPr>
            <a:r>
              <a:rPr lang="en-US" b="1" dirty="0">
                <a:solidFill>
                  <a:srgbClr val="000000"/>
                </a:solidFill>
              </a:rPr>
              <a:t>Lower (District 64)</a:t>
            </a:r>
          </a:p>
          <a:p>
            <a:pPr lvl="1" defTabSz="914400"/>
            <a:endParaRPr lang="en-US" b="1" u="sng" dirty="0">
              <a:solidFill>
                <a:srgbClr val="000000"/>
              </a:solidFill>
            </a:endParaRPr>
          </a:p>
          <a:p>
            <a:pPr lvl="1" defTabSz="914400"/>
            <a:endParaRPr lang="en-US" b="1" u="sng" dirty="0">
              <a:solidFill>
                <a:srgbClr val="000000"/>
              </a:solidFill>
            </a:endParaRPr>
          </a:p>
          <a:p>
            <a:pPr defTabSz="914400"/>
            <a:r>
              <a:rPr lang="en-US" b="1" u="sng" dirty="0">
                <a:solidFill>
                  <a:srgbClr val="000000"/>
                </a:solidFill>
              </a:rPr>
              <a:t>Seasons:</a:t>
            </a:r>
          </a:p>
          <a:p>
            <a:pPr defTabSz="914400"/>
            <a:endParaRPr lang="en-US" b="1" u="sng" dirty="0">
              <a:solidFill>
                <a:srgbClr val="000000"/>
              </a:solidFill>
            </a:endParaRPr>
          </a:p>
          <a:p>
            <a:pPr marL="285750" indent="-285750" defTabSz="914400">
              <a:buFont typeface="Arial" panose="020B0604020202020204" pitchFamily="34" charset="0"/>
              <a:buChar char="•"/>
            </a:pPr>
            <a:r>
              <a:rPr lang="en-US" b="1" dirty="0">
                <a:solidFill>
                  <a:srgbClr val="000000"/>
                </a:solidFill>
              </a:rPr>
              <a:t>Summer (April 1 – Oct. 15)</a:t>
            </a:r>
          </a:p>
          <a:p>
            <a:pPr marL="742950" lvl="1" indent="-285750" defTabSz="914400">
              <a:buFont typeface="Arial" panose="020B0604020202020204" pitchFamily="34" charset="0"/>
              <a:buChar char="•"/>
            </a:pPr>
            <a:r>
              <a:rPr lang="en-US" b="1" dirty="0">
                <a:solidFill>
                  <a:srgbClr val="000000"/>
                </a:solidFill>
              </a:rPr>
              <a:t>If flow at interstate station &lt;120 c.f.s., then curtail rights in District 64 junior to June 14, 1897</a:t>
            </a:r>
          </a:p>
          <a:p>
            <a:pPr lvl="1" defTabSz="914400"/>
            <a:endParaRPr lang="en-US" b="1" dirty="0">
              <a:solidFill>
                <a:srgbClr val="000000"/>
              </a:solidFill>
            </a:endParaRPr>
          </a:p>
          <a:p>
            <a:pPr marL="285750" indent="-285750" defTabSz="914400">
              <a:buFont typeface="Arial" panose="020B0604020202020204" pitchFamily="34" charset="0"/>
              <a:buChar char="•"/>
            </a:pPr>
            <a:r>
              <a:rPr lang="en-US" b="1" dirty="0">
                <a:solidFill>
                  <a:srgbClr val="000000"/>
                </a:solidFill>
              </a:rPr>
              <a:t>Winter (Oct. 15 – April 1)</a:t>
            </a:r>
          </a:p>
          <a:p>
            <a:pPr marL="742950" lvl="1" indent="-285750" defTabSz="914400">
              <a:buFont typeface="Arial" panose="020B0604020202020204" pitchFamily="34" charset="0"/>
              <a:buChar char="•"/>
            </a:pPr>
            <a:r>
              <a:rPr lang="en-US" b="1" dirty="0">
                <a:solidFill>
                  <a:srgbClr val="000000"/>
                </a:solidFill>
              </a:rPr>
              <a:t>Colorado has full and uninterrupted use (except art. VI)</a:t>
            </a:r>
          </a:p>
          <a:p>
            <a:pPr lvl="1" defTabSz="914400"/>
            <a:endParaRPr lang="en-US" b="1" dirty="0">
              <a:solidFill>
                <a:srgbClr val="000000"/>
              </a:solidFill>
            </a:endParaRPr>
          </a:p>
        </p:txBody>
      </p:sp>
    </p:spTree>
    <p:extLst>
      <p:ext uri="{BB962C8B-B14F-4D97-AF65-F5344CB8AC3E}">
        <p14:creationId xmlns:p14="http://schemas.microsoft.com/office/powerpoint/2010/main" val="14757860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3A27D3-09E8-5255-BD60-8339BA543B7D}"/>
              </a:ext>
            </a:extLst>
          </p:cNvPr>
          <p:cNvSpPr>
            <a:spLocks noGrp="1"/>
          </p:cNvSpPr>
          <p:nvPr>
            <p:ph type="title"/>
          </p:nvPr>
        </p:nvSpPr>
        <p:spPr/>
        <p:txBody>
          <a:bodyPr/>
          <a:lstStyle/>
          <a:p>
            <a:pPr algn="ctr"/>
            <a:r>
              <a:rPr lang="en-US" b="1" dirty="0"/>
              <a:t>Article VI</a:t>
            </a:r>
          </a:p>
        </p:txBody>
      </p:sp>
      <p:sp>
        <p:nvSpPr>
          <p:cNvPr id="3" name="Content Placeholder 2">
            <a:extLst>
              <a:ext uri="{FF2B5EF4-FFF2-40B4-BE49-F238E27FC236}">
                <a16:creationId xmlns="" xmlns:a16="http://schemas.microsoft.com/office/drawing/2014/main" id="{99F6416C-7156-0F4F-FB03-EC516970B550}"/>
              </a:ext>
            </a:extLst>
          </p:cNvPr>
          <p:cNvSpPr>
            <a:spLocks noGrp="1"/>
          </p:cNvSpPr>
          <p:nvPr>
            <p:ph idx="1"/>
          </p:nvPr>
        </p:nvSpPr>
        <p:spPr>
          <a:xfrm>
            <a:off x="1295400" y="2259681"/>
            <a:ext cx="9601200" cy="3643312"/>
          </a:xfrm>
        </p:spPr>
        <p:txBody>
          <a:bodyPr/>
          <a:lstStyle/>
          <a:p>
            <a:pPr marL="0" lvl="2" indent="0">
              <a:spcBef>
                <a:spcPts val="1000"/>
              </a:spcBef>
              <a:buNone/>
            </a:pPr>
            <a:r>
              <a:rPr lang="en-US" sz="1800" b="1" dirty="0" smtClean="0"/>
              <a:t>1. </a:t>
            </a:r>
            <a:r>
              <a:rPr lang="en-US" altLang="en-US" sz="1800" b="1" dirty="0">
                <a:cs typeface="Times New Roman" panose="02020603050405020304" pitchFamily="18" charset="0"/>
              </a:rPr>
              <a:t>Rights for Nebraska to construct, maintain and operate canal in CO.</a:t>
            </a:r>
          </a:p>
          <a:p>
            <a:pPr marL="0" indent="0">
              <a:buNone/>
            </a:pPr>
            <a:endParaRPr lang="en-US" b="1" dirty="0" smtClean="0"/>
          </a:p>
          <a:p>
            <a:pPr marL="0" indent="0">
              <a:buNone/>
            </a:pPr>
            <a:r>
              <a:rPr lang="en-US" b="1" dirty="0" smtClean="0"/>
              <a:t>2</a:t>
            </a:r>
            <a:r>
              <a:rPr lang="en-US" b="1" dirty="0"/>
              <a:t>. Canal may divert net future flow</a:t>
            </a:r>
          </a:p>
          <a:p>
            <a:pPr marL="0" indent="0">
              <a:buNone/>
            </a:pPr>
            <a:r>
              <a:rPr lang="en-US" b="1" dirty="0"/>
              <a:t>	a. Colorado reserves the prior, preferred, and superior right to store 35,000 </a:t>
            </a:r>
            <a:r>
              <a:rPr lang="en-US" b="1" dirty="0" err="1"/>
              <a:t>af</a:t>
            </a:r>
            <a:endParaRPr lang="en-US" b="1" dirty="0"/>
          </a:p>
          <a:p>
            <a:pPr marL="0" indent="0">
              <a:buNone/>
            </a:pPr>
            <a:r>
              <a:rPr lang="en-US" b="1" dirty="0"/>
              <a:t>	b. between Oct. 15 and April 1, Canal entitled to divert 500 c.f.s. under Dec. 17, 		1921 appropriation date; no claim to water in Upper Section</a:t>
            </a:r>
          </a:p>
          <a:p>
            <a:pPr marL="0" indent="0">
              <a:buNone/>
            </a:pPr>
            <a:endParaRPr lang="en-US" b="1" dirty="0" smtClean="0"/>
          </a:p>
          <a:p>
            <a:pPr marL="0" indent="0">
              <a:buNone/>
            </a:pPr>
            <a:r>
              <a:rPr lang="en-US" b="1" dirty="0" smtClean="0"/>
              <a:t>3</a:t>
            </a:r>
            <a:r>
              <a:rPr lang="en-US" b="1" dirty="0"/>
              <a:t>. No claim to water between April 1 and Oct. 15 other than surplus flows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58485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FD18D12-C125-E05E-294C-53DEC4B2B9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pic>
        <p:nvPicPr>
          <p:cNvPr id="5" name="Content Placeholder 4" descr="Diagram">
            <a:extLst>
              <a:ext uri="{FF2B5EF4-FFF2-40B4-BE49-F238E27FC236}">
                <a16:creationId xmlns="" xmlns:a16="http://schemas.microsoft.com/office/drawing/2014/main" id="{89ACFB43-28AF-CB9B-4612-31156DA222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128"/>
          <a:stretch/>
        </p:blipFill>
        <p:spPr>
          <a:xfrm>
            <a:off x="21" y="18"/>
            <a:ext cx="12191979" cy="6857989"/>
          </a:xfrm>
          <a:prstGeom prst="rect">
            <a:avLst/>
          </a:prstGeom>
        </p:spPr>
      </p:pic>
    </p:spTree>
    <p:extLst>
      <p:ext uri="{BB962C8B-B14F-4D97-AF65-F5344CB8AC3E}">
        <p14:creationId xmlns:p14="http://schemas.microsoft.com/office/powerpoint/2010/main" val="1552920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ChangeArrowheads="1"/>
          </p:cNvSpPr>
          <p:nvPr/>
        </p:nvSpPr>
        <p:spPr bwMode="auto">
          <a:xfrm>
            <a:off x="0" y="0"/>
            <a:ext cx="11785600" cy="9144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dirty="0">
                <a:solidFill>
                  <a:srgbClr val="FFFFFF"/>
                </a:solidFill>
                <a:effectLst>
                  <a:outerShdw blurRad="38100" dist="38100" dir="2700000" algn="tl">
                    <a:srgbClr val="000000"/>
                  </a:outerShdw>
                </a:effectLst>
              </a:rPr>
              <a:t>Questions?</a:t>
            </a:r>
          </a:p>
        </p:txBody>
      </p:sp>
      <p:pic>
        <p:nvPicPr>
          <p:cNvPr id="73731" name="Picture 5"/>
          <p:cNvPicPr>
            <a:picLocks noChangeAspect="1" noChangeArrowheads="1"/>
          </p:cNvPicPr>
          <p:nvPr/>
        </p:nvPicPr>
        <p:blipFill>
          <a:blip r:embed="rId3">
            <a:extLst>
              <a:ext uri="{28A0092B-C50C-407E-A947-70E740481C1C}">
                <a14:useLocalDpi xmlns:a14="http://schemas.microsoft.com/office/drawing/2010/main" val="0"/>
              </a:ext>
            </a:extLst>
          </a:blip>
          <a:srcRect l="938" t="10001"/>
          <a:stretch>
            <a:fillRect/>
          </a:stretch>
        </p:blipFill>
        <p:spPr bwMode="auto">
          <a:xfrm>
            <a:off x="8331244" y="2819400"/>
            <a:ext cx="3367617"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69" descr="Picture19"/>
          <p:cNvPicPr>
            <a:picLocks noChangeAspect="1" noChangeArrowheads="1"/>
          </p:cNvPicPr>
          <p:nvPr/>
        </p:nvPicPr>
        <p:blipFill>
          <a:blip r:embed="rId4">
            <a:extLst>
              <a:ext uri="{28A0092B-C50C-407E-A947-70E740481C1C}">
                <a14:useLocalDpi xmlns:a14="http://schemas.microsoft.com/office/drawing/2010/main" val="0"/>
              </a:ext>
            </a:extLst>
          </a:blip>
          <a:srcRect t="13585" r="4527" b="16667"/>
          <a:stretch>
            <a:fillRect/>
          </a:stretch>
        </p:blipFill>
        <p:spPr bwMode="auto">
          <a:xfrm>
            <a:off x="4673600" y="3276605"/>
            <a:ext cx="3572933" cy="1649413"/>
          </a:xfrm>
          <a:prstGeom prst="rect">
            <a:avLst/>
          </a:prstGeom>
          <a:noFill/>
          <a:ln w="254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4" descr="Furrow Irrig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0" y="5029265"/>
            <a:ext cx="3251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3" descr="pipe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20" y="1066804"/>
            <a:ext cx="3638551"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N:\LSPWCD\Pictures\100_0158.JPG"/>
          <p:cNvPicPr>
            <a:picLocks noChangeAspect="1" noChangeArrowheads="1"/>
          </p:cNvPicPr>
          <p:nvPr/>
        </p:nvPicPr>
        <p:blipFill>
          <a:blip r:embed="rId7">
            <a:extLst>
              <a:ext uri="{28A0092B-C50C-407E-A947-70E740481C1C}">
                <a14:useLocalDpi xmlns:a14="http://schemas.microsoft.com/office/drawing/2010/main" val="0"/>
              </a:ext>
            </a:extLst>
          </a:blip>
          <a:srcRect l="1132" t="34711" r="3397" b="3018"/>
          <a:stretch>
            <a:fillRect/>
          </a:stretch>
        </p:blipFill>
        <p:spPr bwMode="auto">
          <a:xfrm>
            <a:off x="0" y="3276600"/>
            <a:ext cx="477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2" descr="Denver@n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110228"/>
            <a:ext cx="294640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3"/>
          <p:cNvPicPr>
            <a:picLocks noChangeAspect="1" noChangeArrowheads="1"/>
          </p:cNvPicPr>
          <p:nvPr/>
        </p:nvPicPr>
        <p:blipFill>
          <a:blip r:embed="rId9">
            <a:extLst>
              <a:ext uri="{28A0092B-C50C-407E-A947-70E740481C1C}">
                <a14:useLocalDpi xmlns:a14="http://schemas.microsoft.com/office/drawing/2010/main" val="0"/>
              </a:ext>
            </a:extLst>
          </a:blip>
          <a:srcRect l="29559" r="45010"/>
          <a:stretch>
            <a:fillRect/>
          </a:stretch>
        </p:blipFill>
        <p:spPr bwMode="auto">
          <a:xfrm>
            <a:off x="8432803" y="838200"/>
            <a:ext cx="34671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http://ts1.mm.bing.net/th?&amp;id=HN.608001574973016726&amp;w=300&amp;h=300&amp;c=0&amp;pid=1.9&amp;rs=0&amp;p=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400" y="1066800"/>
            <a:ext cx="36576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7" descr="http://ts3.mm.bing.net/th?&amp;id=HN.607991387312361253&amp;w=300&amp;h=300&amp;c=0&amp;pid=1.9&amp;rs=0&amp;p=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5243578"/>
            <a:ext cx="41656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97958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 xmlns:a16="http://schemas.microsoft.com/office/drawing/2014/main" id="{7D379150-F6B4-45C8-BE10-6B278AD40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solidFill>
                <a:prstClr val="white"/>
              </a:solidFill>
            </a:endParaRPr>
          </a:p>
        </p:txBody>
      </p:sp>
      <p:sp>
        <p:nvSpPr>
          <p:cNvPr id="43" name="Rectangle 42">
            <a:extLst>
              <a:ext uri="{FF2B5EF4-FFF2-40B4-BE49-F238E27FC236}">
                <a16:creationId xmlns="" xmlns:a16="http://schemas.microsoft.com/office/drawing/2014/main" id="{5FFCF544-A370-4A5D-A95F-CA6E0E7191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solidFill>
                <a:prstClr val="white"/>
              </a:solidFill>
            </a:endParaRPr>
          </a:p>
        </p:txBody>
      </p:sp>
      <p:cxnSp>
        <p:nvCxnSpPr>
          <p:cNvPr id="45" name="Straight Connector 44">
            <a:extLst>
              <a:ext uri="{FF2B5EF4-FFF2-40B4-BE49-F238E27FC236}">
                <a16:creationId xmlns="" xmlns:a16="http://schemas.microsoft.com/office/drawing/2014/main" id="{6EEB3B97-A638-498B-8083-54191CE71E0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7" name="Rectangle 46">
            <a:extLst>
              <a:ext uri="{FF2B5EF4-FFF2-40B4-BE49-F238E27FC236}">
                <a16:creationId xmlns="" xmlns:a16="http://schemas.microsoft.com/office/drawing/2014/main" id="{44CC594A-A820-450F-B363-C19201FCFE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49" name="Rectangle 48">
            <a:extLst>
              <a:ext uri="{FF2B5EF4-FFF2-40B4-BE49-F238E27FC236}">
                <a16:creationId xmlns="" xmlns:a16="http://schemas.microsoft.com/office/drawing/2014/main" id="{59FAB3DA-E9ED-4574-ABCC-378BC0FF1B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solidFill>
                <a:prstClr val="white"/>
              </a:solidFill>
            </a:endParaRPr>
          </a:p>
        </p:txBody>
      </p:sp>
      <p:sp>
        <p:nvSpPr>
          <p:cNvPr id="2" name="Title 1">
            <a:extLst>
              <a:ext uri="{FF2B5EF4-FFF2-40B4-BE49-F238E27FC236}">
                <a16:creationId xmlns="" xmlns:a16="http://schemas.microsoft.com/office/drawing/2014/main" id="{271617AE-F877-462A-A9F5-A1F3715F39B5}"/>
              </a:ext>
            </a:extLst>
          </p:cNvPr>
          <p:cNvSpPr>
            <a:spLocks noGrp="1"/>
          </p:cNvSpPr>
          <p:nvPr>
            <p:ph type="title"/>
          </p:nvPr>
        </p:nvSpPr>
        <p:spPr>
          <a:xfrm>
            <a:off x="492371" y="516841"/>
            <a:ext cx="3084844" cy="2103875"/>
          </a:xfrm>
        </p:spPr>
        <p:txBody>
          <a:bodyPr vert="horz" lIns="91440" tIns="45720" rIns="91440" bIns="45720" rtlCol="0" anchor="b">
            <a:normAutofit/>
          </a:bodyPr>
          <a:lstStyle/>
          <a:p>
            <a:r>
              <a:rPr lang="en-US"/>
              <a:t>Project Overview </a:t>
            </a:r>
          </a:p>
        </p:txBody>
      </p:sp>
      <p:sp>
        <p:nvSpPr>
          <p:cNvPr id="3" name="Content Placeholder 2">
            <a:extLst>
              <a:ext uri="{FF2B5EF4-FFF2-40B4-BE49-F238E27FC236}">
                <a16:creationId xmlns="" xmlns:a16="http://schemas.microsoft.com/office/drawing/2014/main" id="{F9AB82C4-E3E3-480F-ADCA-2305B4663F57}"/>
              </a:ext>
            </a:extLst>
          </p:cNvPr>
          <p:cNvSpPr>
            <a:spLocks noGrp="1"/>
          </p:cNvSpPr>
          <p:nvPr>
            <p:ph idx="1"/>
          </p:nvPr>
        </p:nvSpPr>
        <p:spPr>
          <a:xfrm>
            <a:off x="477623" y="2934026"/>
            <a:ext cx="3084844" cy="3335519"/>
          </a:xfrm>
        </p:spPr>
        <p:txBody>
          <a:bodyPr vert="horz" lIns="0" tIns="45720" rIns="0" bIns="45720" rtlCol="0">
            <a:normAutofit fontScale="92500" lnSpcReduction="10000"/>
          </a:bodyPr>
          <a:lstStyle/>
          <a:p>
            <a:pPr>
              <a:lnSpc>
                <a:spcPct val="110000"/>
              </a:lnSpc>
              <a:buFont typeface="Arial" panose="020B0604020202020204" pitchFamily="34" charset="0"/>
              <a:buChar char="•"/>
            </a:pPr>
            <a:r>
              <a:rPr lang="en-US" sz="1800" dirty="0">
                <a:solidFill>
                  <a:srgbClr val="FFFFFF"/>
                </a:solidFill>
              </a:rPr>
              <a:t>Launched in 2019 between Parker Water &amp; Sanitation District and the Lower South Platte Water Conservancy District.</a:t>
            </a:r>
          </a:p>
          <a:p>
            <a:pPr>
              <a:lnSpc>
                <a:spcPct val="110000"/>
              </a:lnSpc>
              <a:buFont typeface="Arial" panose="020B0604020202020204" pitchFamily="34" charset="0"/>
              <a:buChar char="•"/>
            </a:pPr>
            <a:r>
              <a:rPr lang="en-US" sz="1800" dirty="0">
                <a:solidFill>
                  <a:srgbClr val="FFFFFF"/>
                </a:solidFill>
              </a:rPr>
              <a:t>An innovative, long-term water supply solution that will benefit both agricultural and municipal communities in the South Platte River Basin.</a:t>
            </a:r>
          </a:p>
          <a:p>
            <a:r>
              <a:rPr lang="en-US" sz="1800" b="1" dirty="0">
                <a:solidFill>
                  <a:srgbClr val="FFFFFF"/>
                </a:solidFill>
              </a:rPr>
              <a:t> </a:t>
            </a:r>
          </a:p>
        </p:txBody>
      </p:sp>
      <p:sp>
        <p:nvSpPr>
          <p:cNvPr id="51" name="Rectangle 50">
            <a:extLst>
              <a:ext uri="{FF2B5EF4-FFF2-40B4-BE49-F238E27FC236}">
                <a16:creationId xmlns="" xmlns:a16="http://schemas.microsoft.com/office/drawing/2014/main" id="{53B8D6B0-55D6-48DC-86D8-FD95D5F118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solidFill>
                <a:prstClr val="white"/>
              </a:solidFill>
            </a:endParaRPr>
          </a:p>
        </p:txBody>
      </p:sp>
      <p:pic>
        <p:nvPicPr>
          <p:cNvPr id="8" name="Picture 7" descr="A map of a project overview&#10;&#10;Description automatically generated">
            <a:hlinkClick r:id="rId3"/>
            <a:extLst>
              <a:ext uri="{FF2B5EF4-FFF2-40B4-BE49-F238E27FC236}">
                <a16:creationId xmlns="" xmlns:a16="http://schemas.microsoft.com/office/drawing/2014/main" id="{DC6D2CFA-2205-2A76-38C8-F4F8467AFF18}"/>
              </a:ext>
            </a:extLst>
          </p:cNvPr>
          <p:cNvPicPr>
            <a:picLocks noChangeAspect="1"/>
          </p:cNvPicPr>
          <p:nvPr/>
        </p:nvPicPr>
        <p:blipFill rotWithShape="1">
          <a:blip r:embed="rId4">
            <a:extLst>
              <a:ext uri="{28A0092B-C50C-407E-A947-70E740481C1C}">
                <a14:useLocalDpi xmlns:a14="http://schemas.microsoft.com/office/drawing/2010/main" val="0"/>
              </a:ext>
            </a:extLst>
          </a:blip>
          <a:srcRect r="-1" b="2817"/>
          <a:stretch/>
        </p:blipFill>
        <p:spPr>
          <a:xfrm>
            <a:off x="4160403" y="60820"/>
            <a:ext cx="7967464" cy="6736360"/>
          </a:xfrm>
          <a:prstGeom prst="rect">
            <a:avLst/>
          </a:prstGeom>
        </p:spPr>
      </p:pic>
    </p:spTree>
    <p:extLst>
      <p:ext uri="{BB962C8B-B14F-4D97-AF65-F5344CB8AC3E}">
        <p14:creationId xmlns:p14="http://schemas.microsoft.com/office/powerpoint/2010/main" val="512819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1617AE-F877-462A-A9F5-A1F3715F39B5}"/>
              </a:ext>
            </a:extLst>
          </p:cNvPr>
          <p:cNvSpPr>
            <a:spLocks noGrp="1"/>
          </p:cNvSpPr>
          <p:nvPr>
            <p:ph type="title"/>
          </p:nvPr>
        </p:nvSpPr>
        <p:spPr/>
        <p:txBody>
          <a:bodyPr>
            <a:normAutofit/>
          </a:bodyPr>
          <a:lstStyle/>
          <a:p>
            <a:r>
              <a:rPr lang="en-US" dirty="0"/>
              <a:t>Model for Future Water Development </a:t>
            </a:r>
          </a:p>
        </p:txBody>
      </p:sp>
      <p:sp>
        <p:nvSpPr>
          <p:cNvPr id="3" name="Content Placeholder 2">
            <a:extLst>
              <a:ext uri="{FF2B5EF4-FFF2-40B4-BE49-F238E27FC236}">
                <a16:creationId xmlns="" xmlns:a16="http://schemas.microsoft.com/office/drawing/2014/main" id="{F9AB82C4-E3E3-480F-ADCA-2305B4663F57}"/>
              </a:ext>
            </a:extLst>
          </p:cNvPr>
          <p:cNvSpPr>
            <a:spLocks noGrp="1"/>
          </p:cNvSpPr>
          <p:nvPr>
            <p:ph idx="1"/>
          </p:nvPr>
        </p:nvSpPr>
        <p:spPr>
          <a:xfrm>
            <a:off x="4489883" y="376413"/>
            <a:ext cx="6492240" cy="5257800"/>
          </a:xfrm>
        </p:spPr>
        <p:txBody>
          <a:bodyPr/>
          <a:lstStyle/>
          <a:p>
            <a:pPr marL="0" indent="0">
              <a:buNone/>
            </a:pPr>
            <a:r>
              <a:rPr lang="en-US" dirty="0"/>
              <a:t/>
            </a:r>
            <a:br>
              <a:rPr lang="en-US" dirty="0"/>
            </a:br>
            <a:endParaRPr lang="en-US" dirty="0">
              <a:highlight>
                <a:srgbClr val="FFFF00"/>
              </a:highlight>
            </a:endParaRPr>
          </a:p>
        </p:txBody>
      </p:sp>
      <p:sp>
        <p:nvSpPr>
          <p:cNvPr id="6" name="TextBox 5">
            <a:extLst>
              <a:ext uri="{FF2B5EF4-FFF2-40B4-BE49-F238E27FC236}">
                <a16:creationId xmlns="" xmlns:a16="http://schemas.microsoft.com/office/drawing/2014/main" id="{4FA254E7-8A55-D09B-0AE3-27EA1C7B4C45}"/>
              </a:ext>
            </a:extLst>
          </p:cNvPr>
          <p:cNvSpPr txBox="1"/>
          <p:nvPr/>
        </p:nvSpPr>
        <p:spPr>
          <a:xfrm>
            <a:off x="4381935" y="1985655"/>
            <a:ext cx="7546183" cy="3970318"/>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3B5C">
                    <a:lumMod val="75000"/>
                    <a:lumOff val="25000"/>
                  </a:srgbClr>
                </a:solidFill>
                <a:cs typeface="Arial" pitchFamily="34" charset="0"/>
              </a:rPr>
              <a:t>Not just ‘do no harm’, but will provide benefits to our partners</a:t>
            </a:r>
            <a:br>
              <a:rPr lang="en-US" dirty="0">
                <a:solidFill>
                  <a:srgbClr val="003B5C">
                    <a:lumMod val="75000"/>
                    <a:lumOff val="25000"/>
                  </a:srgbClr>
                </a:solidFill>
                <a:cs typeface="Arial" pitchFamily="34" charset="0"/>
              </a:rPr>
            </a:br>
            <a:endParaRPr lang="en-US" dirty="0">
              <a:solidFill>
                <a:srgbClr val="003B5C">
                  <a:lumMod val="75000"/>
                  <a:lumOff val="25000"/>
                </a:srgbClr>
              </a:solidFill>
              <a:cs typeface="Arial" pitchFamily="34" charset="0"/>
            </a:endParaRPr>
          </a:p>
          <a:p>
            <a:pPr marL="342900" indent="-342900">
              <a:buFont typeface="Arial" panose="020B0604020202020204" pitchFamily="34" charset="0"/>
              <a:buChar char="•"/>
            </a:pPr>
            <a:r>
              <a:rPr lang="en-US" dirty="0">
                <a:solidFill>
                  <a:srgbClr val="003B5C">
                    <a:lumMod val="75000"/>
                    <a:lumOff val="25000"/>
                  </a:srgbClr>
                </a:solidFill>
                <a:cs typeface="Arial" pitchFamily="34" charset="0"/>
              </a:rPr>
              <a:t>We’re listening to our communities.</a:t>
            </a:r>
            <a:br>
              <a:rPr lang="en-US" dirty="0">
                <a:solidFill>
                  <a:srgbClr val="003B5C">
                    <a:lumMod val="75000"/>
                    <a:lumOff val="25000"/>
                  </a:srgbClr>
                </a:solidFill>
                <a:cs typeface="Arial" pitchFamily="34" charset="0"/>
              </a:rPr>
            </a:br>
            <a:endParaRPr lang="en-US" dirty="0">
              <a:solidFill>
                <a:srgbClr val="003B5C">
                  <a:lumMod val="75000"/>
                  <a:lumOff val="25000"/>
                </a:srgbClr>
              </a:solidFill>
              <a:cs typeface="Arial" pitchFamily="34" charset="0"/>
            </a:endParaRPr>
          </a:p>
          <a:p>
            <a:pPr marL="342900" indent="-342900">
              <a:buFont typeface="Arial" panose="020B0604020202020204" pitchFamily="34" charset="0"/>
              <a:buChar char="•"/>
            </a:pPr>
            <a:r>
              <a:rPr lang="en-US" dirty="0">
                <a:solidFill>
                  <a:srgbClr val="003B5C">
                    <a:lumMod val="75000"/>
                    <a:lumOff val="25000"/>
                  </a:srgbClr>
                </a:solidFill>
                <a:cs typeface="Arial" pitchFamily="34" charset="0"/>
              </a:rPr>
              <a:t>This is a true partnership with LSPWCD.</a:t>
            </a:r>
            <a:br>
              <a:rPr lang="en-US" dirty="0">
                <a:solidFill>
                  <a:srgbClr val="003B5C">
                    <a:lumMod val="75000"/>
                    <a:lumOff val="25000"/>
                  </a:srgbClr>
                </a:solidFill>
                <a:cs typeface="Arial" pitchFamily="34" charset="0"/>
              </a:rPr>
            </a:br>
            <a:endParaRPr lang="en-US" dirty="0">
              <a:solidFill>
                <a:srgbClr val="003B5C">
                  <a:lumMod val="75000"/>
                  <a:lumOff val="25000"/>
                </a:srgbClr>
              </a:solidFill>
              <a:cs typeface="Arial" pitchFamily="34" charset="0"/>
            </a:endParaRPr>
          </a:p>
          <a:p>
            <a:pPr marL="342900" indent="-342900">
              <a:buFont typeface="Arial" panose="020B0604020202020204" pitchFamily="34" charset="0"/>
              <a:buChar char="•"/>
            </a:pPr>
            <a:r>
              <a:rPr lang="en-US" dirty="0">
                <a:solidFill>
                  <a:srgbClr val="003B5C">
                    <a:lumMod val="75000"/>
                    <a:lumOff val="25000"/>
                  </a:srgbClr>
                </a:solidFill>
                <a:cs typeface="Arial" pitchFamily="34" charset="0"/>
              </a:rPr>
              <a:t>Setting policies to prevent activities that will harm the community</a:t>
            </a:r>
            <a:br>
              <a:rPr lang="en-US" dirty="0">
                <a:solidFill>
                  <a:srgbClr val="003B5C">
                    <a:lumMod val="75000"/>
                    <a:lumOff val="25000"/>
                  </a:srgbClr>
                </a:solidFill>
                <a:cs typeface="Arial" pitchFamily="34" charset="0"/>
              </a:rPr>
            </a:br>
            <a:endParaRPr lang="en-US" dirty="0">
              <a:solidFill>
                <a:srgbClr val="003B5C">
                  <a:lumMod val="75000"/>
                  <a:lumOff val="25000"/>
                </a:srgbClr>
              </a:solidFill>
              <a:cs typeface="Arial" pitchFamily="34" charset="0"/>
            </a:endParaRPr>
          </a:p>
          <a:p>
            <a:pPr marL="342900" indent="-342900">
              <a:buFont typeface="Arial" panose="020B0604020202020204" pitchFamily="34" charset="0"/>
              <a:buChar char="•"/>
            </a:pPr>
            <a:r>
              <a:rPr lang="en-US" dirty="0">
                <a:solidFill>
                  <a:srgbClr val="003B5C">
                    <a:lumMod val="75000"/>
                    <a:lumOff val="25000"/>
                  </a:srgbClr>
                </a:solidFill>
                <a:cs typeface="Arial" pitchFamily="34" charset="0"/>
              </a:rPr>
              <a:t>Consistent with practices outlined in the Colorado Water Plan</a:t>
            </a:r>
          </a:p>
          <a:p>
            <a:pPr marL="342900" indent="-342900">
              <a:buFont typeface="Arial" panose="020B0604020202020204" pitchFamily="34" charset="0"/>
              <a:buChar char="•"/>
            </a:pPr>
            <a:endParaRPr lang="en-US" dirty="0">
              <a:solidFill>
                <a:srgbClr val="003B5C">
                  <a:lumMod val="75000"/>
                  <a:lumOff val="25000"/>
                </a:srgbClr>
              </a:solidFill>
              <a:cs typeface="Arial" pitchFamily="34" charset="0"/>
            </a:endParaRPr>
          </a:p>
          <a:p>
            <a:pPr marL="342900" indent="-342900">
              <a:buFont typeface="Arial" panose="020B0604020202020204" pitchFamily="34" charset="0"/>
              <a:buChar char="•"/>
            </a:pPr>
            <a:r>
              <a:rPr lang="en-US" dirty="0">
                <a:solidFill>
                  <a:srgbClr val="003B5C">
                    <a:lumMod val="75000"/>
                    <a:lumOff val="25000"/>
                  </a:srgbClr>
                </a:solidFill>
                <a:cs typeface="Arial" pitchFamily="34" charset="0"/>
              </a:rPr>
              <a:t>No buy and dry</a:t>
            </a:r>
            <a:br>
              <a:rPr lang="en-US" dirty="0">
                <a:solidFill>
                  <a:srgbClr val="003B5C">
                    <a:lumMod val="75000"/>
                    <a:lumOff val="25000"/>
                  </a:srgbClr>
                </a:solidFill>
                <a:cs typeface="Arial" pitchFamily="34" charset="0"/>
              </a:rPr>
            </a:br>
            <a:endParaRPr lang="en-US" dirty="0">
              <a:solidFill>
                <a:srgbClr val="003B5C">
                  <a:lumMod val="75000"/>
                  <a:lumOff val="25000"/>
                </a:srgbClr>
              </a:solidFill>
              <a:cs typeface="Arial" pitchFamily="34" charset="0"/>
            </a:endParaRPr>
          </a:p>
          <a:p>
            <a:pPr marL="342900" indent="-342900">
              <a:buFont typeface="Arial" panose="020B0604020202020204" pitchFamily="34" charset="0"/>
              <a:buChar char="•"/>
            </a:pPr>
            <a:r>
              <a:rPr lang="en-US" dirty="0">
                <a:solidFill>
                  <a:srgbClr val="003B5C">
                    <a:lumMod val="75000"/>
                    <a:lumOff val="25000"/>
                  </a:srgbClr>
                </a:solidFill>
                <a:cs typeface="Arial" pitchFamily="34" charset="0"/>
              </a:rPr>
              <a:t>Support from diverse stakeholders including agricultural, environmental, municipal, political, and Western Slope groups. </a:t>
            </a:r>
          </a:p>
        </p:txBody>
      </p:sp>
      <p:pic>
        <p:nvPicPr>
          <p:cNvPr id="4" name="Picture 3">
            <a:extLst>
              <a:ext uri="{FF2B5EF4-FFF2-40B4-BE49-F238E27FC236}">
                <a16:creationId xmlns="" xmlns:a16="http://schemas.microsoft.com/office/drawing/2014/main" id="{E51722B6-5DDB-E128-B7B8-96494A2EE657}"/>
              </a:ext>
            </a:extLst>
          </p:cNvPr>
          <p:cNvPicPr>
            <a:picLocks noChangeAspect="1"/>
          </p:cNvPicPr>
          <p:nvPr/>
        </p:nvPicPr>
        <p:blipFill rotWithShape="1">
          <a:blip r:embed="rId3"/>
          <a:srcRect l="4583" t="6851" r="23198" b="28286"/>
          <a:stretch/>
        </p:blipFill>
        <p:spPr>
          <a:xfrm>
            <a:off x="1" y="3167649"/>
            <a:ext cx="4036979" cy="2719973"/>
          </a:xfrm>
          <a:prstGeom prst="rect">
            <a:avLst/>
          </a:prstGeom>
        </p:spPr>
      </p:pic>
    </p:spTree>
    <p:extLst>
      <p:ext uri="{BB962C8B-B14F-4D97-AF65-F5344CB8AC3E}">
        <p14:creationId xmlns:p14="http://schemas.microsoft.com/office/powerpoint/2010/main" val="3108657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984" y="21"/>
            <a:ext cx="4536016"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570381" y="4303468"/>
            <a:ext cx="4621619" cy="1569660"/>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defTabSz="914400" eaLnBrk="0" fontAlgn="base" hangingPunct="0">
              <a:spcBef>
                <a:spcPct val="0"/>
              </a:spcBef>
              <a:spcAft>
                <a:spcPct val="0"/>
              </a:spcAft>
              <a:defRPr/>
            </a:pPr>
            <a:r>
              <a:rPr lang="en-US" sz="3200" dirty="0">
                <a:solidFill>
                  <a:srgbClr val="FFFFFF"/>
                </a:solidFill>
              </a:rPr>
              <a:t>“a barren region unfit for the habitation of civilized man.” - 1820</a:t>
            </a:r>
          </a:p>
        </p:txBody>
      </p:sp>
      <p:sp>
        <p:nvSpPr>
          <p:cNvPr id="36870" name="TextBox 6"/>
          <p:cNvSpPr txBox="1">
            <a:spLocks noChangeArrowheads="1"/>
          </p:cNvSpPr>
          <p:nvPr/>
        </p:nvSpPr>
        <p:spPr bwMode="auto">
          <a:xfrm>
            <a:off x="8633897" y="3870325"/>
            <a:ext cx="1885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600">
                <a:solidFill>
                  <a:srgbClr val="FFFFFF"/>
                </a:solidFill>
                <a:latin typeface="Times New Roman" pitchFamily="18" charset="0"/>
              </a:rPr>
              <a:t>Major Stephen Long</a:t>
            </a:r>
          </a:p>
        </p:txBody>
      </p:sp>
      <p:pic>
        <p:nvPicPr>
          <p:cNvPr id="368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732" y="0"/>
            <a:ext cx="3814233"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8"/>
          <p:cNvSpPr txBox="1">
            <a:spLocks noChangeArrowheads="1"/>
          </p:cNvSpPr>
          <p:nvPr/>
        </p:nvSpPr>
        <p:spPr bwMode="auto">
          <a:xfrm>
            <a:off x="1847851" y="3852864"/>
            <a:ext cx="16289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1600">
                <a:solidFill>
                  <a:srgbClr val="FFFFFF"/>
                </a:solidFill>
                <a:latin typeface="Times New Roman" pitchFamily="18" charset="0"/>
              </a:rPr>
              <a:t>Lt. Zebullon Pike</a:t>
            </a:r>
          </a:p>
        </p:txBody>
      </p:sp>
      <p:sp>
        <p:nvSpPr>
          <p:cNvPr id="10" name="Rectangle 9"/>
          <p:cNvSpPr/>
          <p:nvPr/>
        </p:nvSpPr>
        <p:spPr>
          <a:xfrm>
            <a:off x="-1" y="4303479"/>
            <a:ext cx="6946604" cy="2062103"/>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defTabSz="914400" eaLnBrk="0" fontAlgn="base" hangingPunct="0">
              <a:spcBef>
                <a:spcPct val="0"/>
              </a:spcBef>
              <a:spcAft>
                <a:spcPct val="0"/>
              </a:spcAft>
              <a:defRPr/>
            </a:pPr>
            <a:r>
              <a:rPr lang="en-US" sz="3200" dirty="0">
                <a:solidFill>
                  <a:srgbClr val="FFFFFF"/>
                </a:solidFill>
              </a:rPr>
              <a:t>“these vast plains of the western hemisphere may become in time equally celebrated with the sandy deserts of Africa.” - 1806</a:t>
            </a:r>
          </a:p>
        </p:txBody>
      </p:sp>
    </p:spTree>
    <p:extLst>
      <p:ext uri="{BB962C8B-B14F-4D97-AF65-F5344CB8AC3E}">
        <p14:creationId xmlns:p14="http://schemas.microsoft.com/office/powerpoint/2010/main" val="348022606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1617AE-F877-462A-A9F5-A1F3715F39B5}"/>
              </a:ext>
            </a:extLst>
          </p:cNvPr>
          <p:cNvSpPr>
            <a:spLocks noGrp="1"/>
          </p:cNvSpPr>
          <p:nvPr>
            <p:ph type="title"/>
          </p:nvPr>
        </p:nvSpPr>
        <p:spPr/>
        <p:txBody>
          <a:bodyPr/>
          <a:lstStyle/>
          <a:p>
            <a:r>
              <a:rPr lang="en-US" dirty="0"/>
              <a:t>Support for the Plan</a:t>
            </a:r>
          </a:p>
        </p:txBody>
      </p:sp>
      <p:sp>
        <p:nvSpPr>
          <p:cNvPr id="3" name="Content Placeholder 2">
            <a:extLst>
              <a:ext uri="{FF2B5EF4-FFF2-40B4-BE49-F238E27FC236}">
                <a16:creationId xmlns="" xmlns:a16="http://schemas.microsoft.com/office/drawing/2014/main" id="{F9AB82C4-E3E3-480F-ADCA-2305B4663F57}"/>
              </a:ext>
            </a:extLst>
          </p:cNvPr>
          <p:cNvSpPr>
            <a:spLocks noGrp="1"/>
          </p:cNvSpPr>
          <p:nvPr>
            <p:ph idx="1"/>
          </p:nvPr>
        </p:nvSpPr>
        <p:spPr>
          <a:xfrm>
            <a:off x="4489883" y="376413"/>
            <a:ext cx="6492240" cy="5257800"/>
          </a:xfrm>
        </p:spPr>
        <p:txBody>
          <a:bodyPr/>
          <a:lstStyle/>
          <a:p>
            <a:pPr marL="0" indent="0">
              <a:buNone/>
            </a:pPr>
            <a:r>
              <a:rPr lang="en-US" dirty="0"/>
              <a:t/>
            </a:r>
            <a:br>
              <a:rPr lang="en-US" dirty="0"/>
            </a:br>
            <a:endParaRPr lang="en-US" dirty="0">
              <a:highlight>
                <a:srgbClr val="FFFF00"/>
              </a:highlight>
            </a:endParaRPr>
          </a:p>
        </p:txBody>
      </p:sp>
      <p:pic>
        <p:nvPicPr>
          <p:cNvPr id="8" name="Picture 7" descr="A body of water with trees around it&#10;&#10;Description automatically generated">
            <a:extLst>
              <a:ext uri="{FF2B5EF4-FFF2-40B4-BE49-F238E27FC236}">
                <a16:creationId xmlns="" xmlns:a16="http://schemas.microsoft.com/office/drawing/2014/main" id="{8DA0F51C-AC77-22B5-36C5-025A3D080DF4}"/>
              </a:ext>
            </a:extLst>
          </p:cNvPr>
          <p:cNvPicPr>
            <a:picLocks noChangeAspect="1"/>
          </p:cNvPicPr>
          <p:nvPr/>
        </p:nvPicPr>
        <p:blipFill rotWithShape="1">
          <a:blip r:embed="rId3">
            <a:extLst>
              <a:ext uri="{28A0092B-C50C-407E-A947-70E740481C1C}">
                <a14:useLocalDpi xmlns:a14="http://schemas.microsoft.com/office/drawing/2010/main" val="0"/>
              </a:ext>
            </a:extLst>
          </a:blip>
          <a:srcRect l="-1" r="1287"/>
          <a:stretch/>
        </p:blipFill>
        <p:spPr>
          <a:xfrm>
            <a:off x="1" y="3072924"/>
            <a:ext cx="4027251" cy="2723209"/>
          </a:xfrm>
          <a:prstGeom prst="rect">
            <a:avLst/>
          </a:prstGeom>
        </p:spPr>
      </p:pic>
      <p:sp>
        <p:nvSpPr>
          <p:cNvPr id="6" name="TextBox 5">
            <a:extLst>
              <a:ext uri="{FF2B5EF4-FFF2-40B4-BE49-F238E27FC236}">
                <a16:creationId xmlns="" xmlns:a16="http://schemas.microsoft.com/office/drawing/2014/main" id="{4FA254E7-8A55-D09B-0AE3-27EA1C7B4C45}"/>
              </a:ext>
            </a:extLst>
          </p:cNvPr>
          <p:cNvSpPr txBox="1"/>
          <p:nvPr/>
        </p:nvSpPr>
        <p:spPr>
          <a:xfrm>
            <a:off x="4313435" y="1231171"/>
            <a:ext cx="7702636" cy="5386090"/>
          </a:xfrm>
          <a:prstGeom prst="rect">
            <a:avLst/>
          </a:prstGeom>
          <a:noFill/>
        </p:spPr>
        <p:txBody>
          <a:bodyPr wrap="square" rtlCol="0">
            <a:spAutoFit/>
          </a:bodyPr>
          <a:lstStyle/>
          <a:p>
            <a:endParaRPr lang="en-US" sz="2000" dirty="0">
              <a:solidFill>
                <a:srgbClr val="003B5C">
                  <a:lumMod val="75000"/>
                  <a:lumOff val="25000"/>
                </a:srgbClr>
              </a:solidFill>
              <a:cs typeface="Arial" pitchFamily="34" charset="0"/>
            </a:endParaRPr>
          </a:p>
          <a:p>
            <a:r>
              <a:rPr lang="en-US" dirty="0">
                <a:solidFill>
                  <a:srgbClr val="003B5C">
                    <a:lumMod val="75000"/>
                    <a:lumOff val="25000"/>
                  </a:srgbClr>
                </a:solidFill>
                <a:cs typeface="Arial" pitchFamily="34" charset="0"/>
              </a:rPr>
              <a:t>“This is an opportunity to keep water entitled </a:t>
            </a:r>
            <a:r>
              <a:rPr lang="en-US" i="1" dirty="0">
                <a:solidFill>
                  <a:srgbClr val="003B5C">
                    <a:lumMod val="75000"/>
                    <a:lumOff val="25000"/>
                  </a:srgbClr>
                </a:solidFill>
                <a:cs typeface="Arial" pitchFamily="34" charset="0"/>
              </a:rPr>
              <a:t>to</a:t>
            </a:r>
            <a:r>
              <a:rPr lang="en-US" dirty="0">
                <a:solidFill>
                  <a:srgbClr val="003B5C">
                    <a:lumMod val="75000"/>
                    <a:lumOff val="25000"/>
                  </a:srgbClr>
                </a:solidFill>
                <a:cs typeface="Arial" pitchFamily="34" charset="0"/>
              </a:rPr>
              <a:t> Colorado </a:t>
            </a:r>
            <a:r>
              <a:rPr lang="en-US" i="1" dirty="0">
                <a:solidFill>
                  <a:srgbClr val="003B5C">
                    <a:lumMod val="75000"/>
                    <a:lumOff val="25000"/>
                  </a:srgbClr>
                </a:solidFill>
                <a:cs typeface="Arial" pitchFamily="34" charset="0"/>
              </a:rPr>
              <a:t>in</a:t>
            </a:r>
            <a:r>
              <a:rPr lang="en-US" dirty="0">
                <a:solidFill>
                  <a:srgbClr val="003B5C">
                    <a:lumMod val="75000"/>
                    <a:lumOff val="25000"/>
                  </a:srgbClr>
                </a:solidFill>
                <a:cs typeface="Arial" pitchFamily="34" charset="0"/>
              </a:rPr>
              <a:t> Colorado to avoid future dry up of irrigated farms.” — Jerry Sonnenberg, Logan County Commissioner, former Colorado State Senator</a:t>
            </a:r>
            <a:br>
              <a:rPr lang="en-US" dirty="0">
                <a:solidFill>
                  <a:srgbClr val="003B5C">
                    <a:lumMod val="75000"/>
                    <a:lumOff val="25000"/>
                  </a:srgbClr>
                </a:solidFill>
                <a:cs typeface="Arial" pitchFamily="34" charset="0"/>
              </a:rPr>
            </a:br>
            <a:endParaRPr lang="en-US" dirty="0">
              <a:solidFill>
                <a:srgbClr val="003B5C">
                  <a:lumMod val="75000"/>
                  <a:lumOff val="25000"/>
                </a:srgbClr>
              </a:solidFill>
              <a:cs typeface="Arial" pitchFamily="34" charset="0"/>
            </a:endParaRPr>
          </a:p>
          <a:p>
            <a:r>
              <a:rPr lang="en-US" dirty="0">
                <a:solidFill>
                  <a:srgbClr val="003B5C">
                    <a:lumMod val="75000"/>
                    <a:lumOff val="25000"/>
                  </a:srgbClr>
                </a:solidFill>
                <a:cs typeface="Arial" pitchFamily="34" charset="0"/>
              </a:rPr>
              <a:t>“This is a win/win and shows how we can work together to meet water needs of ag and cities.” — Dan Kendrick, Morgan County Board Member of LSPWCD</a:t>
            </a:r>
          </a:p>
          <a:p>
            <a:r>
              <a:rPr lang="en-US" dirty="0">
                <a:solidFill>
                  <a:srgbClr val="003B5C">
                    <a:lumMod val="75000"/>
                    <a:lumOff val="25000"/>
                  </a:srgbClr>
                </a:solidFill>
                <a:cs typeface="Arial" pitchFamily="34" charset="0"/>
              </a:rPr>
              <a:t/>
            </a:r>
            <a:br>
              <a:rPr lang="en-US" dirty="0">
                <a:solidFill>
                  <a:srgbClr val="003B5C">
                    <a:lumMod val="75000"/>
                    <a:lumOff val="25000"/>
                  </a:srgbClr>
                </a:solidFill>
                <a:cs typeface="Arial" pitchFamily="34" charset="0"/>
              </a:rPr>
            </a:br>
            <a:r>
              <a:rPr lang="en-US" dirty="0">
                <a:solidFill>
                  <a:srgbClr val="003B5C">
                    <a:lumMod val="75000"/>
                    <a:lumOff val="25000"/>
                  </a:srgbClr>
                </a:solidFill>
                <a:cs typeface="Arial" pitchFamily="34" charset="0"/>
              </a:rPr>
              <a:t>“This is a monumental project. This is farmers working with cities for mutual benefits.” — Rod Mari, Logan Irrigation District Board</a:t>
            </a:r>
            <a:br>
              <a:rPr lang="en-US" dirty="0">
                <a:solidFill>
                  <a:srgbClr val="003B5C">
                    <a:lumMod val="75000"/>
                    <a:lumOff val="25000"/>
                  </a:srgbClr>
                </a:solidFill>
                <a:cs typeface="Arial" pitchFamily="34" charset="0"/>
              </a:rPr>
            </a:br>
            <a:endParaRPr lang="en-US" dirty="0">
              <a:solidFill>
                <a:srgbClr val="003B5C">
                  <a:lumMod val="75000"/>
                  <a:lumOff val="25000"/>
                </a:srgbClr>
              </a:solidFill>
              <a:cs typeface="Arial" pitchFamily="34" charset="0"/>
            </a:endParaRPr>
          </a:p>
          <a:p>
            <a:r>
              <a:rPr lang="en-US" dirty="0">
                <a:solidFill>
                  <a:srgbClr val="003B5C">
                    <a:lumMod val="75000"/>
                    <a:lumOff val="25000"/>
                  </a:srgbClr>
                </a:solidFill>
                <a:cs typeface="Arial" pitchFamily="34" charset="0"/>
              </a:rPr>
              <a:t>“I’ve been covering water for 40 years and this is one of the most exciting things I’ve seen.” — Jeff Rice, </a:t>
            </a:r>
            <a:r>
              <a:rPr lang="en-US" i="1" dirty="0">
                <a:solidFill>
                  <a:srgbClr val="003B5C">
                    <a:lumMod val="75000"/>
                    <a:lumOff val="25000"/>
                  </a:srgbClr>
                </a:solidFill>
                <a:cs typeface="Arial" pitchFamily="34" charset="0"/>
              </a:rPr>
              <a:t>Sterling Journal-Advocate </a:t>
            </a:r>
            <a:r>
              <a:rPr lang="en-US" dirty="0">
                <a:solidFill>
                  <a:srgbClr val="003B5C">
                    <a:lumMod val="75000"/>
                    <a:lumOff val="25000"/>
                  </a:srgbClr>
                </a:solidFill>
                <a:cs typeface="Arial" pitchFamily="34" charset="0"/>
              </a:rPr>
              <a:t>Reporter</a:t>
            </a:r>
          </a:p>
          <a:p>
            <a:endParaRPr lang="en-US" dirty="0">
              <a:solidFill>
                <a:srgbClr val="003B5C">
                  <a:lumMod val="75000"/>
                  <a:lumOff val="25000"/>
                </a:srgbClr>
              </a:solidFill>
              <a:cs typeface="Arial" pitchFamily="34" charset="0"/>
            </a:endParaRPr>
          </a:p>
          <a:p>
            <a:r>
              <a:rPr lang="en-US" dirty="0">
                <a:solidFill>
                  <a:srgbClr val="003B5C">
                    <a:lumMod val="75000"/>
                    <a:lumOff val="25000"/>
                  </a:srgbClr>
                </a:solidFill>
                <a:cs typeface="Arial" pitchFamily="34" charset="0"/>
              </a:rPr>
              <a:t>“The citizens of Douglas County can choose to invest in a water future that cripples a rural community, or they can join Parker in leading the Front Range in a new direction — one that reflects the spirit of the Water Plan.” – Sarah Parmer, Director of Conservation for Colorado Open Lands</a:t>
            </a:r>
          </a:p>
        </p:txBody>
      </p:sp>
    </p:spTree>
    <p:extLst>
      <p:ext uri="{BB962C8B-B14F-4D97-AF65-F5344CB8AC3E}">
        <p14:creationId xmlns:p14="http://schemas.microsoft.com/office/powerpoint/2010/main" val="2835254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6CC08BD4-DF37-4E0C-A1EF-B586569E9716}" type="slidenum">
              <a:rPr lang="en-US" altLang="en-US" sz="1400" smtClean="0">
                <a:solidFill>
                  <a:srgbClr val="FFFFFF"/>
                </a:solidFill>
                <a:latin typeface="Times New Roman" pitchFamily="18" charset="0"/>
              </a:rPr>
              <a:pPr>
                <a:spcBef>
                  <a:spcPct val="0"/>
                </a:spcBef>
                <a:buClrTx/>
                <a:buSzTx/>
                <a:buFontTx/>
                <a:buNone/>
                <a:defRPr/>
              </a:pPr>
              <a:t>4</a:t>
            </a:fld>
            <a:endParaRPr lang="en-US" altLang="en-US" sz="1400" smtClean="0">
              <a:solidFill>
                <a:srgbClr val="FFFFFF"/>
              </a:solidFill>
              <a:latin typeface="Times New Roman" pitchFamily="18" charset="0"/>
            </a:endParaRPr>
          </a:p>
        </p:txBody>
      </p:sp>
      <p:pic>
        <p:nvPicPr>
          <p:cNvPr id="870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68" y="238125"/>
            <a:ext cx="11446933"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28560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spcBef>
                <a:spcPct val="0"/>
              </a:spcBef>
              <a:buClrTx/>
              <a:buSzTx/>
              <a:buFontTx/>
              <a:buNone/>
              <a:defRPr/>
            </a:pPr>
            <a:fld id="{20AF8CFF-24EB-4B5C-A74E-DC64644E9BC2}" type="slidenum">
              <a:rPr lang="en-US" altLang="en-US" sz="1400" smtClean="0">
                <a:solidFill>
                  <a:srgbClr val="000000"/>
                </a:solidFill>
                <a:effectLst>
                  <a:outerShdw blurRad="38100" dist="38100" dir="2700000" algn="tl">
                    <a:srgbClr val="FFFFFF"/>
                  </a:outerShdw>
                </a:effectLst>
                <a:latin typeface="Times New Roman" pitchFamily="18" charset="0"/>
              </a:rPr>
              <a:pPr>
                <a:spcBef>
                  <a:spcPct val="0"/>
                </a:spcBef>
                <a:buClrTx/>
                <a:buSzTx/>
                <a:buFontTx/>
                <a:buNone/>
                <a:defRPr/>
              </a:pPr>
              <a:t>5</a:t>
            </a:fld>
            <a:endParaRPr lang="en-US" altLang="en-US" sz="1400" smtClean="0">
              <a:solidFill>
                <a:srgbClr val="000000"/>
              </a:solidFill>
              <a:effectLst>
                <a:outerShdw blurRad="38100" dist="38100" dir="2700000" algn="tl">
                  <a:srgbClr val="FFFFFF"/>
                </a:outerShdw>
              </a:effectLst>
              <a:latin typeface="Times New Roman" pitchFamily="18" charset="0"/>
            </a:endParaRPr>
          </a:p>
        </p:txBody>
      </p:sp>
      <p:sp>
        <p:nvSpPr>
          <p:cNvPr id="88067" name="TextBox 2"/>
          <p:cNvSpPr txBox="1">
            <a:spLocks noChangeArrowheads="1"/>
          </p:cNvSpPr>
          <p:nvPr/>
        </p:nvSpPr>
        <p:spPr bwMode="auto">
          <a:xfrm>
            <a:off x="0" y="914400"/>
            <a:ext cx="12192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algn="ctr" defTabSz="914400" fontAlgn="base">
              <a:spcBef>
                <a:spcPct val="0"/>
              </a:spcBef>
              <a:spcAft>
                <a:spcPct val="0"/>
              </a:spcAft>
              <a:buClrTx/>
              <a:buSzTx/>
              <a:buFontTx/>
              <a:buNone/>
            </a:pPr>
            <a:r>
              <a:rPr lang="en-US" altLang="en-US" b="1" smtClean="0">
                <a:solidFill>
                  <a:srgbClr val="FFFFFF"/>
                </a:solidFill>
                <a:latin typeface="Times New Roman" pitchFamily="18" charset="0"/>
              </a:rPr>
              <a:t>South Platte River Agricultural Development</a:t>
            </a:r>
            <a:r>
              <a:rPr lang="en-US" altLang="en-US" sz="2000" b="1" u="sng" smtClean="0">
                <a:solidFill>
                  <a:srgbClr val="FFFFFF"/>
                </a:solidFill>
                <a:latin typeface="Times New Roman" pitchFamily="18" charset="0"/>
              </a:rPr>
              <a:t>  </a:t>
            </a:r>
          </a:p>
          <a:p>
            <a:pPr defTabSz="914400" fontAlgn="base">
              <a:spcBef>
                <a:spcPct val="0"/>
              </a:spcBef>
              <a:spcAft>
                <a:spcPct val="0"/>
              </a:spcAft>
              <a:buClrTx/>
              <a:buSzTx/>
              <a:buFontTx/>
              <a:buNone/>
            </a:pPr>
            <a:endParaRPr lang="en-US" altLang="en-US" sz="1600" b="1" smtClean="0">
              <a:solidFill>
                <a:srgbClr val="FFFFFF"/>
              </a:solidFill>
              <a:latin typeface="Times New Roman" pitchFamily="18" charset="0"/>
            </a:endParaRPr>
          </a:p>
          <a:p>
            <a:pPr defTabSz="914400" fontAlgn="base">
              <a:spcBef>
                <a:spcPct val="0"/>
              </a:spcBef>
              <a:spcAft>
                <a:spcPct val="0"/>
              </a:spcAft>
              <a:buClrTx/>
              <a:buSzTx/>
              <a:buFont typeface="Arial" pitchFamily="34" charset="0"/>
              <a:buChar char="•"/>
            </a:pPr>
            <a:r>
              <a:rPr lang="en-US" altLang="en-US" sz="2400" b="1" smtClean="0">
                <a:solidFill>
                  <a:srgbClr val="FFFFFF"/>
                </a:solidFill>
                <a:latin typeface="Times New Roman" pitchFamily="18" charset="0"/>
              </a:rPr>
              <a:t>Direct Ditch Systems</a:t>
            </a:r>
          </a:p>
          <a:p>
            <a:pPr defTabSz="914400" fontAlgn="base">
              <a:spcBef>
                <a:spcPct val="0"/>
              </a:spcBef>
              <a:spcAft>
                <a:spcPct val="0"/>
              </a:spcAft>
              <a:buClrTx/>
              <a:buSzTx/>
              <a:buFont typeface="Arial" pitchFamily="34" charset="0"/>
              <a:buChar char="•"/>
            </a:pPr>
            <a:endParaRPr lang="en-US" altLang="en-US" sz="2400" b="1" smtClean="0">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smtClean="0">
                <a:solidFill>
                  <a:srgbClr val="FFFFFF"/>
                </a:solidFill>
                <a:latin typeface="Times New Roman" pitchFamily="18" charset="0"/>
              </a:rPr>
              <a:t>Reservoir Systems</a:t>
            </a:r>
          </a:p>
          <a:p>
            <a:pPr defTabSz="914400" eaLnBrk="0" fontAlgn="base" hangingPunct="0">
              <a:spcBef>
                <a:spcPct val="0"/>
              </a:spcBef>
              <a:spcAft>
                <a:spcPct val="0"/>
              </a:spcAft>
              <a:buClrTx/>
              <a:buSzTx/>
              <a:buFont typeface="Arial" pitchFamily="34" charset="0"/>
              <a:buChar char="•"/>
            </a:pPr>
            <a:endParaRPr lang="en-US" altLang="en-US" sz="2400" b="1" smtClean="0">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smtClean="0">
                <a:solidFill>
                  <a:srgbClr val="FFFFFF"/>
                </a:solidFill>
                <a:latin typeface="Times New Roman" pitchFamily="18" charset="0"/>
              </a:rPr>
              <a:t>Transbasin Diversion Projects</a:t>
            </a:r>
          </a:p>
          <a:p>
            <a:pPr defTabSz="914400" eaLnBrk="0" fontAlgn="base" hangingPunct="0">
              <a:spcBef>
                <a:spcPct val="0"/>
              </a:spcBef>
              <a:spcAft>
                <a:spcPct val="0"/>
              </a:spcAft>
              <a:buClrTx/>
              <a:buSzTx/>
              <a:buFont typeface="Arial" pitchFamily="34" charset="0"/>
              <a:buChar char="•"/>
            </a:pPr>
            <a:endParaRPr lang="en-US" altLang="en-US" sz="2400" b="1" smtClean="0">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smtClean="0">
                <a:solidFill>
                  <a:srgbClr val="FFFFFF"/>
                </a:solidFill>
                <a:latin typeface="Times New Roman" pitchFamily="18" charset="0"/>
              </a:rPr>
              <a:t>Well Development</a:t>
            </a:r>
          </a:p>
          <a:p>
            <a:pPr defTabSz="914400" eaLnBrk="0" fontAlgn="base" hangingPunct="0">
              <a:spcBef>
                <a:spcPct val="0"/>
              </a:spcBef>
              <a:spcAft>
                <a:spcPct val="0"/>
              </a:spcAft>
              <a:buClrTx/>
              <a:buSzTx/>
              <a:buFont typeface="Arial" pitchFamily="34" charset="0"/>
              <a:buChar char="•"/>
            </a:pPr>
            <a:endParaRPr lang="en-US" altLang="en-US" sz="2400" b="1" smtClean="0">
              <a:solidFill>
                <a:srgbClr val="FFFFFF"/>
              </a:solidFill>
              <a:latin typeface="Times New Roman" pitchFamily="18" charset="0"/>
            </a:endParaRPr>
          </a:p>
          <a:p>
            <a:pPr defTabSz="914400" eaLnBrk="0" fontAlgn="base" hangingPunct="0">
              <a:spcBef>
                <a:spcPct val="0"/>
              </a:spcBef>
              <a:spcAft>
                <a:spcPct val="0"/>
              </a:spcAft>
              <a:buClrTx/>
              <a:buSzTx/>
              <a:buFont typeface="Arial" pitchFamily="34" charset="0"/>
              <a:buChar char="•"/>
            </a:pPr>
            <a:r>
              <a:rPr lang="en-US" altLang="en-US" sz="2400" b="1" smtClean="0">
                <a:solidFill>
                  <a:srgbClr val="FFFFFF"/>
                </a:solidFill>
                <a:latin typeface="Times New Roman" pitchFamily="18" charset="0"/>
              </a:rPr>
              <a:t>Augmentation Plans  </a:t>
            </a:r>
            <a:endParaRPr lang="en-US" altLang="en-US" sz="2400" b="1" smtClean="0">
              <a:solidFill>
                <a:srgbClr val="000000"/>
              </a:solidFill>
              <a:latin typeface="Times New Roman" pitchFamily="18" charset="0"/>
            </a:endParaRPr>
          </a:p>
          <a:p>
            <a:pPr defTabSz="914400" fontAlgn="base">
              <a:spcBef>
                <a:spcPct val="0"/>
              </a:spcBef>
              <a:spcAft>
                <a:spcPct val="0"/>
              </a:spcAft>
              <a:buClrTx/>
              <a:buSzTx/>
              <a:buFontTx/>
              <a:buNone/>
            </a:pPr>
            <a:endParaRPr lang="en-US" altLang="en-US" sz="2000" b="1" smtClean="0">
              <a:solidFill>
                <a:srgbClr val="000000"/>
              </a:solidFill>
              <a:latin typeface="Times New Roman" pitchFamily="18" charset="0"/>
            </a:endParaRPr>
          </a:p>
          <a:p>
            <a:pPr defTabSz="914400" fontAlgn="base">
              <a:spcBef>
                <a:spcPct val="0"/>
              </a:spcBef>
              <a:spcAft>
                <a:spcPct val="0"/>
              </a:spcAft>
              <a:buClrTx/>
              <a:buSzTx/>
              <a:buFont typeface="Arial" pitchFamily="34" charset="0"/>
              <a:buChar char="•"/>
            </a:pPr>
            <a:endParaRPr lang="en-US" altLang="en-US" sz="2000" b="1" smtClean="0">
              <a:solidFill>
                <a:srgbClr val="000000"/>
              </a:solidFill>
              <a:latin typeface="Times New Roman" pitchFamily="18" charset="0"/>
            </a:endParaRPr>
          </a:p>
        </p:txBody>
      </p:sp>
    </p:spTree>
    <p:extLst>
      <p:ext uri="{BB962C8B-B14F-4D97-AF65-F5344CB8AC3E}">
        <p14:creationId xmlns:p14="http://schemas.microsoft.com/office/powerpoint/2010/main" val="149841880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IMG_4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1887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8050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p:txBody>
          <a:bodyPr/>
          <a:lstStyle/>
          <a:p>
            <a:pPr>
              <a:defRPr/>
            </a:pPr>
            <a:endParaRPr lang="en-US"/>
          </a:p>
        </p:txBody>
      </p:sp>
      <p:sp>
        <p:nvSpPr>
          <p:cNvPr id="22531" name="Subtitle 2"/>
          <p:cNvSpPr>
            <a:spLocks noGrp="1"/>
          </p:cNvSpPr>
          <p:nvPr>
            <p:ph type="subTitle" idx="1"/>
          </p:nvPr>
        </p:nvSpPr>
        <p:spPr/>
        <p:txBody>
          <a:bodyPr/>
          <a:lstStyle/>
          <a:p>
            <a:pPr>
              <a:defRPr/>
            </a:pPr>
            <a:endParaRPr lang="en-US"/>
          </a:p>
        </p:txBody>
      </p:sp>
      <p:pic>
        <p:nvPicPr>
          <p:cNvPr id="890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61" y="0"/>
            <a:ext cx="118321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4"/>
          <p:cNvSpPr txBox="1">
            <a:spLocks noChangeArrowheads="1"/>
          </p:cNvSpPr>
          <p:nvPr/>
        </p:nvSpPr>
        <p:spPr bwMode="auto">
          <a:xfrm>
            <a:off x="6502442" y="5105465"/>
            <a:ext cx="29787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smtClean="0">
                <a:solidFill>
                  <a:srgbClr val="000000"/>
                </a:solidFill>
                <a:latin typeface="Comic Sans MS" pitchFamily="66" charset="0"/>
              </a:rPr>
              <a:t>Ditch Development</a:t>
            </a:r>
          </a:p>
          <a:p>
            <a:pPr defTabSz="914400" fontAlgn="base">
              <a:spcBef>
                <a:spcPct val="0"/>
              </a:spcBef>
              <a:spcAft>
                <a:spcPct val="0"/>
              </a:spcAft>
              <a:buClrTx/>
              <a:buSzTx/>
              <a:buFontTx/>
              <a:buNone/>
            </a:pPr>
            <a:r>
              <a:rPr lang="en-US" altLang="en-US" sz="2400" b="1" smtClean="0">
                <a:solidFill>
                  <a:srgbClr val="000000"/>
                </a:solidFill>
                <a:latin typeface="Comic Sans MS" pitchFamily="66" charset="0"/>
              </a:rPr>
              <a:t>and Administration</a:t>
            </a:r>
          </a:p>
        </p:txBody>
      </p:sp>
    </p:spTree>
    <p:extLst>
      <p:ext uri="{BB962C8B-B14F-4D97-AF65-F5344CB8AC3E}">
        <p14:creationId xmlns:p14="http://schemas.microsoft.com/office/powerpoint/2010/main" val="171379635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61" y="0"/>
            <a:ext cx="118321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6400800" y="5410265"/>
            <a:ext cx="3397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smtClean="0">
                <a:solidFill>
                  <a:srgbClr val="000000"/>
                </a:solidFill>
                <a:latin typeface="Comic Sans MS" pitchFamily="66" charset="0"/>
              </a:rPr>
              <a:t>Historic Return Flows</a:t>
            </a:r>
          </a:p>
        </p:txBody>
      </p:sp>
    </p:spTree>
    <p:extLst>
      <p:ext uri="{BB962C8B-B14F-4D97-AF65-F5344CB8AC3E}">
        <p14:creationId xmlns:p14="http://schemas.microsoft.com/office/powerpoint/2010/main" val="333797551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61" y="0"/>
            <a:ext cx="118321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2"/>
          <p:cNvSpPr txBox="1">
            <a:spLocks noChangeArrowheads="1"/>
          </p:cNvSpPr>
          <p:nvPr/>
        </p:nvSpPr>
        <p:spPr bwMode="auto">
          <a:xfrm>
            <a:off x="5486416" y="5410265"/>
            <a:ext cx="4012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cs typeface="Arial" pitchFamily="34" charset="0"/>
              </a:defRPr>
            </a:lvl9pPr>
          </a:lstStyle>
          <a:p>
            <a:pPr defTabSz="914400" fontAlgn="base">
              <a:spcBef>
                <a:spcPct val="0"/>
              </a:spcBef>
              <a:spcAft>
                <a:spcPct val="0"/>
              </a:spcAft>
              <a:buClrTx/>
              <a:buSzTx/>
              <a:buFontTx/>
              <a:buNone/>
            </a:pPr>
            <a:r>
              <a:rPr lang="en-US" altLang="en-US" sz="2400" b="1" smtClean="0">
                <a:solidFill>
                  <a:srgbClr val="000000"/>
                </a:solidFill>
                <a:latin typeface="Comic Sans MS" pitchFamily="66" charset="0"/>
              </a:rPr>
              <a:t>Intercepted Return Flows</a:t>
            </a:r>
          </a:p>
        </p:txBody>
      </p:sp>
    </p:spTree>
    <p:extLst>
      <p:ext uri="{BB962C8B-B14F-4D97-AF65-F5344CB8AC3E}">
        <p14:creationId xmlns:p14="http://schemas.microsoft.com/office/powerpoint/2010/main" val="406526567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Retrospect">
  <a:themeElements>
    <a:clrScheme name="Custom 7">
      <a:dk1>
        <a:srgbClr val="003B5C"/>
      </a:dk1>
      <a:lt1>
        <a:sysClr val="window" lastClr="FFFFFF"/>
      </a:lt1>
      <a:dk2>
        <a:srgbClr val="00629B"/>
      </a:dk2>
      <a:lt2>
        <a:srgbClr val="D0D0CE"/>
      </a:lt2>
      <a:accent1>
        <a:srgbClr val="D0D0CE"/>
      </a:accent1>
      <a:accent2>
        <a:srgbClr val="00629B"/>
      </a:accent2>
      <a:accent3>
        <a:srgbClr val="40C1AC"/>
      </a:accent3>
      <a:accent4>
        <a:srgbClr val="FFCD00"/>
      </a:accent4>
      <a:accent5>
        <a:srgbClr val="97999B"/>
      </a:accent5>
      <a:accent6>
        <a:srgbClr val="BF0D3E"/>
      </a:accent6>
      <a:hlink>
        <a:srgbClr val="0563C1"/>
      </a:hlink>
      <a:folHlink>
        <a:srgbClr val="227EB5"/>
      </a:folHlink>
    </a:clrScheme>
    <a:fontScheme name="PVWP - Joesfin Sans">
      <a:majorFont>
        <a:latin typeface="Josefin Sans SemiBold"/>
        <a:ea typeface=""/>
        <a:cs typeface=""/>
      </a:majorFont>
      <a:minorFont>
        <a:latin typeface="Josefi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oiseVTI">
  <a:themeElements>
    <a:clrScheme name="AnalogousFromDarkSeedLeftStep">
      <a:dk1>
        <a:srgbClr val="000000"/>
      </a:dk1>
      <a:lt1>
        <a:srgbClr val="FFFFFF"/>
      </a:lt1>
      <a:dk2>
        <a:srgbClr val="1C2B31"/>
      </a:dk2>
      <a:lt2>
        <a:srgbClr val="F1F3F0"/>
      </a:lt2>
      <a:accent1>
        <a:srgbClr val="C229E7"/>
      </a:accent1>
      <a:accent2>
        <a:srgbClr val="6B26D8"/>
      </a:accent2>
      <a:accent3>
        <a:srgbClr val="292FE7"/>
      </a:accent3>
      <a:accent4>
        <a:srgbClr val="176CD5"/>
      </a:accent4>
      <a:accent5>
        <a:srgbClr val="26BCD4"/>
      </a:accent5>
      <a:accent6>
        <a:srgbClr val="15C493"/>
      </a:accent6>
      <a:hlink>
        <a:srgbClr val="3D94B9"/>
      </a:hlink>
      <a:folHlink>
        <a:srgbClr val="7F7F7F"/>
      </a:folHlink>
    </a:clrScheme>
    <a:fontScheme name="Goudy Univers">
      <a:majorFont>
        <a:latin typeface="Goudy Old Style"/>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oiseVTI" id="{9843863B-6720-4231-BFE7-E604B355382A}" vid="{6C5B2780-C73E-445D-98DA-9D2BCD78971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4" ma:contentTypeDescription="Create a new document." ma:contentTypeScope="" ma:versionID="c9c6dd723d8dab9abaf5cd0eb235a46b">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bda9bed15cdf2c50f155b10f19d5a92f"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4C82A1-FCE0-40D7-A42C-4DFFDC851169}"/>
</file>

<file path=customXml/itemProps2.xml><?xml version="1.0" encoding="utf-8"?>
<ds:datastoreItem xmlns:ds="http://schemas.openxmlformats.org/officeDocument/2006/customXml" ds:itemID="{5143053C-AB53-4F3B-B1E0-7015FD1CB981}"/>
</file>

<file path=customXml/itemProps3.xml><?xml version="1.0" encoding="utf-8"?>
<ds:datastoreItem xmlns:ds="http://schemas.openxmlformats.org/officeDocument/2006/customXml" ds:itemID="{0CCB90A9-981D-46E8-9EE2-C289CCF22687}"/>
</file>

<file path=docProps/app.xml><?xml version="1.0" encoding="utf-8"?>
<Properties xmlns="http://schemas.openxmlformats.org/officeDocument/2006/extended-properties" xmlns:vt="http://schemas.openxmlformats.org/officeDocument/2006/docPropsVTypes">
  <Template>Retrospect</Template>
  <TotalTime>8131</TotalTime>
  <Words>1248</Words>
  <Application>Microsoft Office PowerPoint</Application>
  <PresentationFormat>Custom</PresentationFormat>
  <Paragraphs>838</Paragraphs>
  <Slides>30</Slides>
  <Notes>19</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30</vt:i4>
      </vt:variant>
    </vt:vector>
  </HeadingPairs>
  <TitlesOfParts>
    <vt:vector size="42" baseType="lpstr">
      <vt:lpstr>Beam</vt:lpstr>
      <vt:lpstr>Office Theme</vt:lpstr>
      <vt:lpstr>1_Beam</vt:lpstr>
      <vt:lpstr>2_Beam</vt:lpstr>
      <vt:lpstr>3_Beam</vt:lpstr>
      <vt:lpstr>1_Office Theme</vt:lpstr>
      <vt:lpstr>4_Beam</vt:lpstr>
      <vt:lpstr>6_Beam</vt:lpstr>
      <vt:lpstr>PoiseVTI</vt:lpstr>
      <vt:lpstr>7_Beam</vt:lpstr>
      <vt:lpstr>1_Retrospect</vt:lpstr>
      <vt:lpstr>Acrobat Document</vt:lpstr>
      <vt:lpstr>PowerPoint Presentation</vt:lpstr>
      <vt:lpstr>South Platte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Irrigated Agriculture </vt:lpstr>
      <vt:lpstr>South Platte Basin Agricultural Production</vt:lpstr>
      <vt:lpstr>PowerPoint Presentation</vt:lpstr>
      <vt:lpstr>PowerPoint Presentation</vt:lpstr>
      <vt:lpstr>Article VI</vt:lpstr>
      <vt:lpstr>PowerPoint Presentation</vt:lpstr>
      <vt:lpstr>PowerPoint Presentation</vt:lpstr>
      <vt:lpstr>Project Overview </vt:lpstr>
      <vt:lpstr>Model for Future Water Development </vt:lpstr>
      <vt:lpstr>Support for the Plan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Halie Cardinal</dc:creator>
  <cp:lastModifiedBy>Jim</cp:lastModifiedBy>
  <cp:revision>107</cp:revision>
  <dcterms:created xsi:type="dcterms:W3CDTF">2021-10-12T20:03:03Z</dcterms:created>
  <dcterms:modified xsi:type="dcterms:W3CDTF">2024-01-09T21:01:00Z</dcterms:modified>
</cp:coreProperties>
</file>