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theme/theme7.xml" ContentType="application/vnd.openxmlformats-officedocument.theme+xml"/>
  <Override PartName="/ppt/slideLayouts/slideLayout11.xml" ContentType="application/vnd.openxmlformats-officedocument.presentationml.slideLayout+xml"/>
  <Override PartName="/ppt/theme/theme8.xml" ContentType="application/vnd.openxmlformats-officedocument.theme+xml"/>
  <Override PartName="/ppt/slideLayouts/slideLayout12.xml" ContentType="application/vnd.openxmlformats-officedocument.presentationml.slideLayout+xml"/>
  <Override PartName="/ppt/theme/theme9.xml" ContentType="application/vnd.openxmlformats-officedocument.theme+xml"/>
  <Override PartName="/ppt/slideLayouts/slideLayout13.xml" ContentType="application/vnd.openxmlformats-officedocument.presentationml.slideLayout+xml"/>
  <Override PartName="/ppt/theme/theme10.xml" ContentType="application/vnd.openxmlformats-officedocument.theme+xml"/>
  <Override PartName="/ppt/slideLayouts/slideLayout14.xml" ContentType="application/vnd.openxmlformats-officedocument.presentationml.slideLayout+xml"/>
  <Override PartName="/ppt/theme/theme11.xml" ContentType="application/vnd.openxmlformats-officedocument.theme+xml"/>
  <Override PartName="/ppt/slideLayouts/slideLayout15.xml" ContentType="application/vnd.openxmlformats-officedocument.presentationml.slideLayout+xml"/>
  <Override PartName="/ppt/theme/theme12.xml" ContentType="application/vnd.openxmlformats-officedocument.theme+xml"/>
  <Override PartName="/ppt/slideLayouts/slideLayout16.xml" ContentType="application/vnd.openxmlformats-officedocument.presentationml.slideLayout+xml"/>
  <Override PartName="/ppt/theme/theme13.xml" ContentType="application/vnd.openxmlformats-officedocument.theme+xml"/>
  <Override PartName="/ppt/slideLayouts/slideLayout17.xml" ContentType="application/vnd.openxmlformats-officedocument.presentationml.slideLayout+xml"/>
  <Override PartName="/ppt/theme/theme14.xml" ContentType="application/vnd.openxmlformats-officedocument.theme+xml"/>
  <Override PartName="/ppt/slideLayouts/slideLayout18.xml" ContentType="application/vnd.openxmlformats-officedocument.presentationml.slideLayout+xml"/>
  <Override PartName="/ppt/theme/theme15.xml" ContentType="application/vnd.openxmlformats-officedocument.theme+xml"/>
  <Override PartName="/ppt/slideLayouts/slideLayout19.xml" ContentType="application/vnd.openxmlformats-officedocument.presentationml.slideLayout+xml"/>
  <Override PartName="/ppt/theme/theme16.xml" ContentType="application/vnd.openxmlformats-officedocument.theme+xml"/>
  <Override PartName="/ppt/slideLayouts/slideLayout20.xml" ContentType="application/vnd.openxmlformats-officedocument.presentationml.slideLayout+xml"/>
  <Override PartName="/ppt/theme/theme17.xml" ContentType="application/vnd.openxmlformats-officedocument.theme+xml"/>
  <Override PartName="/ppt/slideLayouts/slideLayout21.xml" ContentType="application/vnd.openxmlformats-officedocument.presentationml.slideLayout+xml"/>
  <Override PartName="/ppt/theme/theme18.xml" ContentType="application/vnd.openxmlformats-officedocument.theme+xml"/>
  <Override PartName="/ppt/slideLayouts/slideLayout22.xml" ContentType="application/vnd.openxmlformats-officedocument.presentationml.slideLayout+xml"/>
  <Override PartName="/ppt/theme/theme19.xml" ContentType="application/vnd.openxmlformats-officedocument.theme+xml"/>
  <Override PartName="/ppt/slideLayouts/slideLayout23.xml" ContentType="application/vnd.openxmlformats-officedocument.presentationml.slideLayout+xml"/>
  <Override PartName="/ppt/theme/theme20.xml" ContentType="application/vnd.openxmlformats-officedocument.theme+xml"/>
  <Override PartName="/ppt/slideLayouts/slideLayout24.xml" ContentType="application/vnd.openxmlformats-officedocument.presentationml.slideLayout+xml"/>
  <Override PartName="/ppt/theme/theme21.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2.xml" ContentType="application/vnd.openxmlformats-officedocument.theme+xml"/>
  <Override PartName="/ppt/slideLayouts/slideLayout34.xml" ContentType="application/vnd.openxmlformats-officedocument.presentationml.slideLayout+xml"/>
  <Override PartName="/ppt/theme/theme2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4.xml" ContentType="application/vnd.openxmlformats-officedocument.theme+xml"/>
  <Override PartName="/ppt/slideLayouts/slideLayout43.xml" ContentType="application/vnd.openxmlformats-officedocument.presentationml.slideLayout+xml"/>
  <Override PartName="/ppt/theme/theme25.xml" ContentType="application/vnd.openxmlformats-officedocument.theme+xml"/>
  <Override PartName="/ppt/slideLayouts/slideLayout44.xml" ContentType="application/vnd.openxmlformats-officedocument.presentationml.slideLayout+xml"/>
  <Override PartName="/ppt/theme/theme2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4"/>
    <p:sldMasterId id="2147483686" r:id="rId5"/>
    <p:sldMasterId id="2147483694" r:id="rId6"/>
    <p:sldMasterId id="2147483690" r:id="rId7"/>
    <p:sldMasterId id="2147483692" r:id="rId8"/>
    <p:sldMasterId id="2147483688" r:id="rId9"/>
    <p:sldMasterId id="2147483696" r:id="rId10"/>
    <p:sldMasterId id="2147483698" r:id="rId11"/>
    <p:sldMasterId id="2147483702" r:id="rId12"/>
    <p:sldMasterId id="2147483738" r:id="rId13"/>
    <p:sldMasterId id="2147483741" r:id="rId14"/>
    <p:sldMasterId id="2147483743" r:id="rId15"/>
    <p:sldMasterId id="2147483766" r:id="rId16"/>
    <p:sldMasterId id="2147483739" r:id="rId17"/>
    <p:sldMasterId id="2147483768" r:id="rId18"/>
    <p:sldMasterId id="2147483700" r:id="rId19"/>
    <p:sldMasterId id="2147483764" r:id="rId20"/>
    <p:sldMasterId id="2147483704" r:id="rId21"/>
    <p:sldMasterId id="2147483754" r:id="rId22"/>
    <p:sldMasterId id="2147483758" r:id="rId23"/>
    <p:sldMasterId id="2147483756" r:id="rId24"/>
    <p:sldMasterId id="2147483668" r:id="rId25"/>
    <p:sldMasterId id="2147483706" r:id="rId26"/>
    <p:sldMasterId id="2147483729" r:id="rId27"/>
    <p:sldMasterId id="2147483770" r:id="rId28"/>
    <p:sldMasterId id="2147483775" r:id="rId29"/>
    <p:sldMasterId id="2147483777" r:id="rId30"/>
    <p:sldMasterId id="2147483786" r:id="rId31"/>
  </p:sldMasterIdLst>
  <p:notesMasterIdLst>
    <p:notesMasterId r:id="rId50"/>
  </p:notesMasterIdLst>
  <p:handoutMasterIdLst>
    <p:handoutMasterId r:id="rId51"/>
  </p:handoutMasterIdLst>
  <p:sldIdLst>
    <p:sldId id="341" r:id="rId32"/>
    <p:sldId id="274" r:id="rId33"/>
    <p:sldId id="310" r:id="rId34"/>
    <p:sldId id="332" r:id="rId35"/>
    <p:sldId id="333" r:id="rId36"/>
    <p:sldId id="334" r:id="rId37"/>
    <p:sldId id="338" r:id="rId38"/>
    <p:sldId id="344" r:id="rId39"/>
    <p:sldId id="328" r:id="rId40"/>
    <p:sldId id="352" r:id="rId41"/>
    <p:sldId id="351" r:id="rId42"/>
    <p:sldId id="349" r:id="rId43"/>
    <p:sldId id="345" r:id="rId44"/>
    <p:sldId id="343" r:id="rId45"/>
    <p:sldId id="347" r:id="rId46"/>
    <p:sldId id="346" r:id="rId47"/>
    <p:sldId id="339" r:id="rId48"/>
    <p:sldId id="311" r:id="rId4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1pPr>
    <a:lvl2pPr marL="0" marR="0" indent="22860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2pPr>
    <a:lvl3pPr marL="0" marR="0" indent="45720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3pPr>
    <a:lvl4pPr marL="0" marR="0" indent="68580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4pPr>
    <a:lvl5pPr marL="0" marR="0" indent="91440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5pPr>
    <a:lvl6pPr marL="0" marR="0" indent="114300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6pPr>
    <a:lvl7pPr marL="0" marR="0" indent="137160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7pPr>
    <a:lvl8pPr marL="0" marR="0" indent="160020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8pPr>
    <a:lvl9pPr marL="0" marR="0" indent="182880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EFF0"/>
    <a:srgbClr val="06453A"/>
    <a:srgbClr val="00D8B4"/>
    <a:srgbClr val="99F0E1"/>
    <a:srgbClr val="76232F"/>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5151B3-83D8-4CB5-8140-F5D18E6B3E93}" v="144" dt="2024-02-12T22:38:56.6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536" autoAdjust="0"/>
    <p:restoredTop sz="88683" autoAdjust="0"/>
  </p:normalViewPr>
  <p:slideViewPr>
    <p:cSldViewPr snapToGrid="0">
      <p:cViewPr>
        <p:scale>
          <a:sx n="75" d="100"/>
          <a:sy n="75" d="100"/>
        </p:scale>
        <p:origin x="414" y="124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1" d="100"/>
          <a:sy n="61" d="100"/>
        </p:scale>
        <p:origin x="3182"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 Target="slides/slide8.xml"/><Relationship Id="rId21" Type="http://schemas.openxmlformats.org/officeDocument/2006/relationships/slideMaster" Target="slideMasters/slideMaster18.xml"/><Relationship Id="rId34" Type="http://schemas.openxmlformats.org/officeDocument/2006/relationships/slide" Target="slides/slide3.xml"/><Relationship Id="rId42" Type="http://schemas.openxmlformats.org/officeDocument/2006/relationships/slide" Target="slides/slide11.xml"/><Relationship Id="rId47" Type="http://schemas.openxmlformats.org/officeDocument/2006/relationships/slide" Target="slides/slide1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Master" Target="slideMasters/slideMaster26.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viewProps" Target="viewProps.xml"/><Relationship Id="rId58" Type="http://schemas.openxmlformats.org/officeDocument/2006/relationships/customXml" Target="../customXml/item4.xml"/><Relationship Id="rId5" Type="http://schemas.openxmlformats.org/officeDocument/2006/relationships/slideMaster" Target="slideMasters/slideMaster2.xml"/><Relationship Id="rId19" Type="http://schemas.openxmlformats.org/officeDocument/2006/relationships/slideMaster" Target="slideMasters/slideMaster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Master" Target="slideMasters/slideMaster27.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20" Type="http://schemas.openxmlformats.org/officeDocument/2006/relationships/slideMaster" Target="slideMasters/slideMaster17.xml"/><Relationship Id="rId41" Type="http://schemas.openxmlformats.org/officeDocument/2006/relationships/slide" Target="slides/slide10.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 Target="slides/slide5.xml"/><Relationship Id="rId49" Type="http://schemas.openxmlformats.org/officeDocument/2006/relationships/slide" Target="slides/slide18.xml"/><Relationship Id="rId57"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44" Type="http://schemas.openxmlformats.org/officeDocument/2006/relationships/slide" Target="slides/slide1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Rogers" userId="aa1cf972-cb23-404e-a0ba-8e53cc76f37c" providerId="ADAL" clId="{335151B3-83D8-4CB5-8140-F5D18E6B3E93}"/>
    <pc:docChg chg="undo custSel addSld delSld modSld sldOrd modMainMaster">
      <pc:chgData name="Lindsay Rogers" userId="aa1cf972-cb23-404e-a0ba-8e53cc76f37c" providerId="ADAL" clId="{335151B3-83D8-4CB5-8140-F5D18E6B3E93}" dt="2024-02-13T16:18:21.987" v="13729" actId="20577"/>
      <pc:docMkLst>
        <pc:docMk/>
      </pc:docMkLst>
      <pc:sldChg chg="del">
        <pc:chgData name="Lindsay Rogers" userId="aa1cf972-cb23-404e-a0ba-8e53cc76f37c" providerId="ADAL" clId="{335151B3-83D8-4CB5-8140-F5D18E6B3E93}" dt="2024-02-12T22:07:11.468" v="13370" actId="47"/>
        <pc:sldMkLst>
          <pc:docMk/>
          <pc:sldMk cId="705546896" sldId="257"/>
        </pc:sldMkLst>
      </pc:sldChg>
      <pc:sldChg chg="addSp delSp modSp del mod ord">
        <pc:chgData name="Lindsay Rogers" userId="aa1cf972-cb23-404e-a0ba-8e53cc76f37c" providerId="ADAL" clId="{335151B3-83D8-4CB5-8140-F5D18E6B3E93}" dt="2024-02-12T22:07:10.364" v="13369" actId="47"/>
        <pc:sldMkLst>
          <pc:docMk/>
          <pc:sldMk cId="3310869798" sldId="259"/>
        </pc:sldMkLst>
        <pc:picChg chg="add del mod">
          <ac:chgData name="Lindsay Rogers" userId="aa1cf972-cb23-404e-a0ba-8e53cc76f37c" providerId="ADAL" clId="{335151B3-83D8-4CB5-8140-F5D18E6B3E93}" dt="2023-04-09T20:31:00.386" v="6040" actId="21"/>
          <ac:picMkLst>
            <pc:docMk/>
            <pc:sldMk cId="3310869798" sldId="259"/>
            <ac:picMk id="3" creationId="{1143CDAC-DD0E-92BD-4ACB-1634ED6A2595}"/>
          </ac:picMkLst>
        </pc:picChg>
      </pc:sldChg>
      <pc:sldChg chg="del">
        <pc:chgData name="Lindsay Rogers" userId="aa1cf972-cb23-404e-a0ba-8e53cc76f37c" providerId="ADAL" clId="{335151B3-83D8-4CB5-8140-F5D18E6B3E93}" dt="2024-02-12T22:07:09.940" v="13368" actId="47"/>
        <pc:sldMkLst>
          <pc:docMk/>
          <pc:sldMk cId="2731811037" sldId="261"/>
        </pc:sldMkLst>
      </pc:sldChg>
      <pc:sldChg chg="del">
        <pc:chgData name="Lindsay Rogers" userId="aa1cf972-cb23-404e-a0ba-8e53cc76f37c" providerId="ADAL" clId="{335151B3-83D8-4CB5-8140-F5D18E6B3E93}" dt="2024-02-12T22:07:09.571" v="13367" actId="47"/>
        <pc:sldMkLst>
          <pc:docMk/>
          <pc:sldMk cId="1012443369" sldId="262"/>
        </pc:sldMkLst>
      </pc:sldChg>
      <pc:sldChg chg="del">
        <pc:chgData name="Lindsay Rogers" userId="aa1cf972-cb23-404e-a0ba-8e53cc76f37c" providerId="ADAL" clId="{335151B3-83D8-4CB5-8140-F5D18E6B3E93}" dt="2024-02-12T22:07:07.210" v="13362" actId="47"/>
        <pc:sldMkLst>
          <pc:docMk/>
          <pc:sldMk cId="0" sldId="270"/>
        </pc:sldMkLst>
      </pc:sldChg>
      <pc:sldChg chg="del">
        <pc:chgData name="Lindsay Rogers" userId="aa1cf972-cb23-404e-a0ba-8e53cc76f37c" providerId="ADAL" clId="{335151B3-83D8-4CB5-8140-F5D18E6B3E93}" dt="2024-02-12T22:07:07.832" v="13363" actId="47"/>
        <pc:sldMkLst>
          <pc:docMk/>
          <pc:sldMk cId="0" sldId="309"/>
        </pc:sldMkLst>
      </pc:sldChg>
      <pc:sldChg chg="addSp delSp modSp mod ord modNotesTx">
        <pc:chgData name="Lindsay Rogers" userId="aa1cf972-cb23-404e-a0ba-8e53cc76f37c" providerId="ADAL" clId="{335151B3-83D8-4CB5-8140-F5D18E6B3E93}" dt="2024-02-12T22:29:37.010" v="13384" actId="20577"/>
        <pc:sldMkLst>
          <pc:docMk/>
          <pc:sldMk cId="1503438079" sldId="310"/>
        </pc:sldMkLst>
        <pc:spChg chg="add del">
          <ac:chgData name="Lindsay Rogers" userId="aa1cf972-cb23-404e-a0ba-8e53cc76f37c" providerId="ADAL" clId="{335151B3-83D8-4CB5-8140-F5D18E6B3E93}" dt="2023-04-07T19:00:54.347" v="1" actId="22"/>
          <ac:spMkLst>
            <pc:docMk/>
            <pc:sldMk cId="1503438079" sldId="310"/>
            <ac:spMk id="3" creationId="{85DD4472-D82A-5BD0-4E08-432822211DA5}"/>
          </ac:spMkLst>
        </pc:spChg>
        <pc:spChg chg="mod">
          <ac:chgData name="Lindsay Rogers" userId="aa1cf972-cb23-404e-a0ba-8e53cc76f37c" providerId="ADAL" clId="{335151B3-83D8-4CB5-8140-F5D18E6B3E93}" dt="2024-02-12T22:29:37.010" v="13384" actId="20577"/>
          <ac:spMkLst>
            <pc:docMk/>
            <pc:sldMk cId="1503438079" sldId="310"/>
            <ac:spMk id="5" creationId="{530032C3-25AC-A020-7BBD-FAC0B6DD4C38}"/>
          </ac:spMkLst>
        </pc:spChg>
        <pc:spChg chg="mod">
          <ac:chgData name="Lindsay Rogers" userId="aa1cf972-cb23-404e-a0ba-8e53cc76f37c" providerId="ADAL" clId="{335151B3-83D8-4CB5-8140-F5D18E6B3E93}" dt="2023-04-09T19:58:57.822" v="5281" actId="1076"/>
          <ac:spMkLst>
            <pc:docMk/>
            <pc:sldMk cId="1503438079" sldId="310"/>
            <ac:spMk id="6" creationId="{1F754362-2882-8F23-E0AF-B2440EBA6EDF}"/>
          </ac:spMkLst>
        </pc:spChg>
        <pc:spChg chg="mod">
          <ac:chgData name="Lindsay Rogers" userId="aa1cf972-cb23-404e-a0ba-8e53cc76f37c" providerId="ADAL" clId="{335151B3-83D8-4CB5-8140-F5D18E6B3E93}" dt="2023-04-09T19:14:21.413" v="3510" actId="207"/>
          <ac:spMkLst>
            <pc:docMk/>
            <pc:sldMk cId="1503438079" sldId="310"/>
            <ac:spMk id="7" creationId="{1DF0F1E4-A4D4-52E7-F86F-721A29827DCE}"/>
          </ac:spMkLst>
        </pc:spChg>
        <pc:spChg chg="add del">
          <ac:chgData name="Lindsay Rogers" userId="aa1cf972-cb23-404e-a0ba-8e53cc76f37c" providerId="ADAL" clId="{335151B3-83D8-4CB5-8140-F5D18E6B3E93}" dt="2023-04-07T19:00:58.210" v="3" actId="22"/>
          <ac:spMkLst>
            <pc:docMk/>
            <pc:sldMk cId="1503438079" sldId="310"/>
            <ac:spMk id="8" creationId="{116B49B8-E0DF-47FF-BD8C-DA4161C54B3E}"/>
          </ac:spMkLst>
        </pc:spChg>
        <pc:spChg chg="add del">
          <ac:chgData name="Lindsay Rogers" userId="aa1cf972-cb23-404e-a0ba-8e53cc76f37c" providerId="ADAL" clId="{335151B3-83D8-4CB5-8140-F5D18E6B3E93}" dt="2023-04-07T19:01:05.413" v="5" actId="22"/>
          <ac:spMkLst>
            <pc:docMk/>
            <pc:sldMk cId="1503438079" sldId="310"/>
            <ac:spMk id="10" creationId="{273762B5-C533-3357-4FC8-470C3232E128}"/>
          </ac:spMkLst>
        </pc:spChg>
        <pc:spChg chg="add del">
          <ac:chgData name="Lindsay Rogers" userId="aa1cf972-cb23-404e-a0ba-8e53cc76f37c" providerId="ADAL" clId="{335151B3-83D8-4CB5-8140-F5D18E6B3E93}" dt="2023-04-07T19:01:23.702" v="7" actId="22"/>
          <ac:spMkLst>
            <pc:docMk/>
            <pc:sldMk cId="1503438079" sldId="310"/>
            <ac:spMk id="12" creationId="{8120CC7D-527A-A889-F688-FEB998CAB2C8}"/>
          </ac:spMkLst>
        </pc:spChg>
        <pc:picChg chg="add mod">
          <ac:chgData name="Lindsay Rogers" userId="aa1cf972-cb23-404e-a0ba-8e53cc76f37c" providerId="ADAL" clId="{335151B3-83D8-4CB5-8140-F5D18E6B3E93}" dt="2024-02-12T20:36:13.194" v="11801" actId="1037"/>
          <ac:picMkLst>
            <pc:docMk/>
            <pc:sldMk cId="1503438079" sldId="310"/>
            <ac:picMk id="2" creationId="{0CAC842E-1C5C-D5EC-7CFC-28B91F30C581}"/>
          </ac:picMkLst>
        </pc:picChg>
      </pc:sldChg>
      <pc:sldChg chg="modSp mod ord">
        <pc:chgData name="Lindsay Rogers" userId="aa1cf972-cb23-404e-a0ba-8e53cc76f37c" providerId="ADAL" clId="{335151B3-83D8-4CB5-8140-F5D18E6B3E93}" dt="2023-04-09T21:53:39.717" v="9688" actId="20577"/>
        <pc:sldMkLst>
          <pc:docMk/>
          <pc:sldMk cId="2485071577" sldId="311"/>
        </pc:sldMkLst>
        <pc:spChg chg="mod">
          <ac:chgData name="Lindsay Rogers" userId="aa1cf972-cb23-404e-a0ba-8e53cc76f37c" providerId="ADAL" clId="{335151B3-83D8-4CB5-8140-F5D18E6B3E93}" dt="2023-04-09T21:53:39.717" v="9688" actId="20577"/>
          <ac:spMkLst>
            <pc:docMk/>
            <pc:sldMk cId="2485071577" sldId="311"/>
            <ac:spMk id="2" creationId="{EFE139E1-8459-AB2B-A6AE-CEA8A9075C35}"/>
          </ac:spMkLst>
        </pc:spChg>
      </pc:sldChg>
      <pc:sldChg chg="del ord">
        <pc:chgData name="Lindsay Rogers" userId="aa1cf972-cb23-404e-a0ba-8e53cc76f37c" providerId="ADAL" clId="{335151B3-83D8-4CB5-8140-F5D18E6B3E93}" dt="2024-02-12T22:07:15.479" v="13371" actId="47"/>
        <pc:sldMkLst>
          <pc:docMk/>
          <pc:sldMk cId="4004187280" sldId="312"/>
        </pc:sldMkLst>
      </pc:sldChg>
      <pc:sldChg chg="del">
        <pc:chgData name="Lindsay Rogers" userId="aa1cf972-cb23-404e-a0ba-8e53cc76f37c" providerId="ADAL" clId="{335151B3-83D8-4CB5-8140-F5D18E6B3E93}" dt="2024-02-12T22:07:07.050" v="13361" actId="47"/>
        <pc:sldMkLst>
          <pc:docMk/>
          <pc:sldMk cId="3361710455" sldId="313"/>
        </pc:sldMkLst>
      </pc:sldChg>
      <pc:sldChg chg="del">
        <pc:chgData name="Lindsay Rogers" userId="aa1cf972-cb23-404e-a0ba-8e53cc76f37c" providerId="ADAL" clId="{335151B3-83D8-4CB5-8140-F5D18E6B3E93}" dt="2024-02-12T22:07:06.909" v="13360" actId="47"/>
        <pc:sldMkLst>
          <pc:docMk/>
          <pc:sldMk cId="2996606525" sldId="314"/>
        </pc:sldMkLst>
      </pc:sldChg>
      <pc:sldChg chg="del">
        <pc:chgData name="Lindsay Rogers" userId="aa1cf972-cb23-404e-a0ba-8e53cc76f37c" providerId="ADAL" clId="{335151B3-83D8-4CB5-8140-F5D18E6B3E93}" dt="2024-02-12T22:07:06.791" v="13359" actId="47"/>
        <pc:sldMkLst>
          <pc:docMk/>
          <pc:sldMk cId="100142136" sldId="315"/>
        </pc:sldMkLst>
      </pc:sldChg>
      <pc:sldChg chg="del">
        <pc:chgData name="Lindsay Rogers" userId="aa1cf972-cb23-404e-a0ba-8e53cc76f37c" providerId="ADAL" clId="{335151B3-83D8-4CB5-8140-F5D18E6B3E93}" dt="2024-02-12T22:07:06.667" v="13358" actId="47"/>
        <pc:sldMkLst>
          <pc:docMk/>
          <pc:sldMk cId="152527950" sldId="316"/>
        </pc:sldMkLst>
      </pc:sldChg>
      <pc:sldChg chg="del">
        <pc:chgData name="Lindsay Rogers" userId="aa1cf972-cb23-404e-a0ba-8e53cc76f37c" providerId="ADAL" clId="{335151B3-83D8-4CB5-8140-F5D18E6B3E93}" dt="2024-02-12T22:07:06.498" v="13357" actId="47"/>
        <pc:sldMkLst>
          <pc:docMk/>
          <pc:sldMk cId="3493390080" sldId="317"/>
        </pc:sldMkLst>
      </pc:sldChg>
      <pc:sldChg chg="del">
        <pc:chgData name="Lindsay Rogers" userId="aa1cf972-cb23-404e-a0ba-8e53cc76f37c" providerId="ADAL" clId="{335151B3-83D8-4CB5-8140-F5D18E6B3E93}" dt="2024-02-12T22:07:06.288" v="13356" actId="47"/>
        <pc:sldMkLst>
          <pc:docMk/>
          <pc:sldMk cId="2716653546" sldId="318"/>
        </pc:sldMkLst>
      </pc:sldChg>
      <pc:sldChg chg="del">
        <pc:chgData name="Lindsay Rogers" userId="aa1cf972-cb23-404e-a0ba-8e53cc76f37c" providerId="ADAL" clId="{335151B3-83D8-4CB5-8140-F5D18E6B3E93}" dt="2024-02-12T22:07:06.010" v="13355" actId="47"/>
        <pc:sldMkLst>
          <pc:docMk/>
          <pc:sldMk cId="1410272122" sldId="319"/>
        </pc:sldMkLst>
      </pc:sldChg>
      <pc:sldChg chg="del">
        <pc:chgData name="Lindsay Rogers" userId="aa1cf972-cb23-404e-a0ba-8e53cc76f37c" providerId="ADAL" clId="{335151B3-83D8-4CB5-8140-F5D18E6B3E93}" dt="2024-02-12T22:07:05.641" v="13354" actId="47"/>
        <pc:sldMkLst>
          <pc:docMk/>
          <pc:sldMk cId="424098674" sldId="320"/>
        </pc:sldMkLst>
      </pc:sldChg>
      <pc:sldChg chg="del">
        <pc:chgData name="Lindsay Rogers" userId="aa1cf972-cb23-404e-a0ba-8e53cc76f37c" providerId="ADAL" clId="{335151B3-83D8-4CB5-8140-F5D18E6B3E93}" dt="2024-02-12T22:07:09.173" v="13366" actId="47"/>
        <pc:sldMkLst>
          <pc:docMk/>
          <pc:sldMk cId="4160777329" sldId="321"/>
        </pc:sldMkLst>
      </pc:sldChg>
      <pc:sldChg chg="del">
        <pc:chgData name="Lindsay Rogers" userId="aa1cf972-cb23-404e-a0ba-8e53cc76f37c" providerId="ADAL" clId="{335151B3-83D8-4CB5-8140-F5D18E6B3E93}" dt="2024-02-12T22:07:08.616" v="13365" actId="47"/>
        <pc:sldMkLst>
          <pc:docMk/>
          <pc:sldMk cId="2460045063" sldId="322"/>
        </pc:sldMkLst>
      </pc:sldChg>
      <pc:sldChg chg="addSp delSp modSp del mod ord modNotesTx">
        <pc:chgData name="Lindsay Rogers" userId="aa1cf972-cb23-404e-a0ba-8e53cc76f37c" providerId="ADAL" clId="{335151B3-83D8-4CB5-8140-F5D18E6B3E93}" dt="2024-02-12T20:52:18.469" v="12368" actId="47"/>
        <pc:sldMkLst>
          <pc:docMk/>
          <pc:sldMk cId="1967468972" sldId="323"/>
        </pc:sldMkLst>
        <pc:spChg chg="add mod">
          <ac:chgData name="Lindsay Rogers" userId="aa1cf972-cb23-404e-a0ba-8e53cc76f37c" providerId="ADAL" clId="{335151B3-83D8-4CB5-8140-F5D18E6B3E93}" dt="2023-04-09T21:55:19.910" v="9692" actId="1076"/>
          <ac:spMkLst>
            <pc:docMk/>
            <pc:sldMk cId="1967468972" sldId="323"/>
            <ac:spMk id="3" creationId="{9F9E4C2B-4506-7489-CD17-769FB0B6A7FF}"/>
          </ac:spMkLst>
        </pc:spChg>
        <pc:spChg chg="add mod">
          <ac:chgData name="Lindsay Rogers" userId="aa1cf972-cb23-404e-a0ba-8e53cc76f37c" providerId="ADAL" clId="{335151B3-83D8-4CB5-8140-F5D18E6B3E93}" dt="2024-02-09T21:13:25.602" v="10761" actId="207"/>
          <ac:spMkLst>
            <pc:docMk/>
            <pc:sldMk cId="1967468972" sldId="323"/>
            <ac:spMk id="4" creationId="{8E911B7A-228A-F5A4-CD1A-5AA54FDA1BCA}"/>
          </ac:spMkLst>
        </pc:spChg>
        <pc:spChg chg="add mod">
          <ac:chgData name="Lindsay Rogers" userId="aa1cf972-cb23-404e-a0ba-8e53cc76f37c" providerId="ADAL" clId="{335151B3-83D8-4CB5-8140-F5D18E6B3E93}" dt="2024-02-09T21:13:25.602" v="10761" actId="207"/>
          <ac:spMkLst>
            <pc:docMk/>
            <pc:sldMk cId="1967468972" sldId="323"/>
            <ac:spMk id="6" creationId="{BEB1E754-C9C4-E29C-90C5-04EC357A5B6A}"/>
          </ac:spMkLst>
        </pc:spChg>
        <pc:spChg chg="del">
          <ac:chgData name="Lindsay Rogers" userId="aa1cf972-cb23-404e-a0ba-8e53cc76f37c" providerId="ADAL" clId="{335151B3-83D8-4CB5-8140-F5D18E6B3E93}" dt="2024-02-09T21:15:09.443" v="10777" actId="931"/>
          <ac:spMkLst>
            <pc:docMk/>
            <pc:sldMk cId="1967468972" sldId="323"/>
            <ac:spMk id="8" creationId="{53404060-7B96-1BFB-0692-A3CD5EE49009}"/>
          </ac:spMkLst>
        </pc:spChg>
        <pc:spChg chg="mod">
          <ac:chgData name="Lindsay Rogers" userId="aa1cf972-cb23-404e-a0ba-8e53cc76f37c" providerId="ADAL" clId="{335151B3-83D8-4CB5-8140-F5D18E6B3E93}" dt="2023-04-09T21:42:32.830" v="9253" actId="20577"/>
          <ac:spMkLst>
            <pc:docMk/>
            <pc:sldMk cId="1967468972" sldId="323"/>
            <ac:spMk id="9" creationId="{E8C4D97D-3D96-75A5-75E3-54657BE9027A}"/>
          </ac:spMkLst>
        </pc:spChg>
        <pc:spChg chg="mod">
          <ac:chgData name="Lindsay Rogers" userId="aa1cf972-cb23-404e-a0ba-8e53cc76f37c" providerId="ADAL" clId="{335151B3-83D8-4CB5-8140-F5D18E6B3E93}" dt="2024-02-12T20:33:34.551" v="11765" actId="1076"/>
          <ac:spMkLst>
            <pc:docMk/>
            <pc:sldMk cId="1967468972" sldId="323"/>
            <ac:spMk id="10" creationId="{E09C6FE2-ED22-7547-05FC-12861A9D43DA}"/>
          </ac:spMkLst>
        </pc:spChg>
        <pc:spChg chg="add mod">
          <ac:chgData name="Lindsay Rogers" userId="aa1cf972-cb23-404e-a0ba-8e53cc76f37c" providerId="ADAL" clId="{335151B3-83D8-4CB5-8140-F5D18E6B3E93}" dt="2024-02-09T21:15:13.805" v="10778"/>
          <ac:spMkLst>
            <pc:docMk/>
            <pc:sldMk cId="1967468972" sldId="323"/>
            <ac:spMk id="15" creationId="{946C0FD9-7405-B25B-5BF8-BEC9354CD247}"/>
          </ac:spMkLst>
        </pc:spChg>
        <pc:spChg chg="add mod">
          <ac:chgData name="Lindsay Rogers" userId="aa1cf972-cb23-404e-a0ba-8e53cc76f37c" providerId="ADAL" clId="{335151B3-83D8-4CB5-8140-F5D18E6B3E93}" dt="2024-02-09T21:15:13.805" v="10778"/>
          <ac:spMkLst>
            <pc:docMk/>
            <pc:sldMk cId="1967468972" sldId="323"/>
            <ac:spMk id="17" creationId="{19CB248B-6A0C-37ED-9227-B9AFD4A14264}"/>
          </ac:spMkLst>
        </pc:spChg>
        <pc:grpChg chg="add mod">
          <ac:chgData name="Lindsay Rogers" userId="aa1cf972-cb23-404e-a0ba-8e53cc76f37c" providerId="ADAL" clId="{335151B3-83D8-4CB5-8140-F5D18E6B3E93}" dt="2024-02-09T21:13:08.369" v="10759" actId="207"/>
          <ac:grpSpMkLst>
            <pc:docMk/>
            <pc:sldMk cId="1967468972" sldId="323"/>
            <ac:grpSpMk id="7" creationId="{3E9E1529-744C-6D35-408F-882DBCF7423F}"/>
          </ac:grpSpMkLst>
        </pc:grpChg>
        <pc:grpChg chg="add mod">
          <ac:chgData name="Lindsay Rogers" userId="aa1cf972-cb23-404e-a0ba-8e53cc76f37c" providerId="ADAL" clId="{335151B3-83D8-4CB5-8140-F5D18E6B3E93}" dt="2024-02-09T21:15:13.805" v="10778"/>
          <ac:grpSpMkLst>
            <pc:docMk/>
            <pc:sldMk cId="1967468972" sldId="323"/>
            <ac:grpSpMk id="18" creationId="{705654D3-84DC-DA25-E156-E489B290A337}"/>
          </ac:grpSpMkLst>
        </pc:grpChg>
        <pc:picChg chg="add mod modCrop">
          <ac:chgData name="Lindsay Rogers" userId="aa1cf972-cb23-404e-a0ba-8e53cc76f37c" providerId="ADAL" clId="{335151B3-83D8-4CB5-8140-F5D18E6B3E93}" dt="2023-04-09T21:40:50.443" v="9210" actId="14100"/>
          <ac:picMkLst>
            <pc:docMk/>
            <pc:sldMk cId="1967468972" sldId="323"/>
            <ac:picMk id="2" creationId="{F2B9C38D-307D-27B5-38B6-D4BD30651B6C}"/>
          </ac:picMkLst>
        </pc:picChg>
        <pc:picChg chg="add mod">
          <ac:chgData name="Lindsay Rogers" userId="aa1cf972-cb23-404e-a0ba-8e53cc76f37c" providerId="ADAL" clId="{335151B3-83D8-4CB5-8140-F5D18E6B3E93}" dt="2024-02-09T21:13:13.668" v="10760" actId="207"/>
          <ac:picMkLst>
            <pc:docMk/>
            <pc:sldMk cId="1967468972" sldId="323"/>
            <ac:picMk id="5" creationId="{8C3F7C19-5C1C-5A44-2255-0ED3B69F4E7B}"/>
          </ac:picMkLst>
        </pc:picChg>
        <pc:picChg chg="mod">
          <ac:chgData name="Lindsay Rogers" userId="aa1cf972-cb23-404e-a0ba-8e53cc76f37c" providerId="ADAL" clId="{335151B3-83D8-4CB5-8140-F5D18E6B3E93}" dt="2024-02-09T21:13:08.369" v="10759" actId="207"/>
          <ac:picMkLst>
            <pc:docMk/>
            <pc:sldMk cId="1967468972" sldId="323"/>
            <ac:picMk id="11" creationId="{A5CC6599-38F3-032D-50B0-68D57F6C8B23}"/>
          </ac:picMkLst>
        </pc:picChg>
        <pc:picChg chg="mod">
          <ac:chgData name="Lindsay Rogers" userId="aa1cf972-cb23-404e-a0ba-8e53cc76f37c" providerId="ADAL" clId="{335151B3-83D8-4CB5-8140-F5D18E6B3E93}" dt="2024-02-09T21:13:08.369" v="10759" actId="207"/>
          <ac:picMkLst>
            <pc:docMk/>
            <pc:sldMk cId="1967468972" sldId="323"/>
            <ac:picMk id="12" creationId="{DCD77187-C077-A83A-ACEF-EA9D46AEC433}"/>
          </ac:picMkLst>
        </pc:picChg>
        <pc:picChg chg="add mod">
          <ac:chgData name="Lindsay Rogers" userId="aa1cf972-cb23-404e-a0ba-8e53cc76f37c" providerId="ADAL" clId="{335151B3-83D8-4CB5-8140-F5D18E6B3E93}" dt="2024-02-09T21:15:09.443" v="10777" actId="931"/>
          <ac:picMkLst>
            <pc:docMk/>
            <pc:sldMk cId="1967468972" sldId="323"/>
            <ac:picMk id="14" creationId="{196434ED-7066-2869-95E1-1BD8E9AA0605}"/>
          </ac:picMkLst>
        </pc:picChg>
        <pc:picChg chg="add mod">
          <ac:chgData name="Lindsay Rogers" userId="aa1cf972-cb23-404e-a0ba-8e53cc76f37c" providerId="ADAL" clId="{335151B3-83D8-4CB5-8140-F5D18E6B3E93}" dt="2024-02-09T21:15:13.805" v="10778"/>
          <ac:picMkLst>
            <pc:docMk/>
            <pc:sldMk cId="1967468972" sldId="323"/>
            <ac:picMk id="16" creationId="{C18C1861-5E57-DD9C-ABEC-D2719F4F9FC1}"/>
          </ac:picMkLst>
        </pc:picChg>
        <pc:picChg chg="mod">
          <ac:chgData name="Lindsay Rogers" userId="aa1cf972-cb23-404e-a0ba-8e53cc76f37c" providerId="ADAL" clId="{335151B3-83D8-4CB5-8140-F5D18E6B3E93}" dt="2024-02-09T21:15:13.805" v="10778"/>
          <ac:picMkLst>
            <pc:docMk/>
            <pc:sldMk cId="1967468972" sldId="323"/>
            <ac:picMk id="19" creationId="{1D91D1DE-0EFB-4517-5F66-E5A0DB0861EB}"/>
          </ac:picMkLst>
        </pc:picChg>
        <pc:picChg chg="mod">
          <ac:chgData name="Lindsay Rogers" userId="aa1cf972-cb23-404e-a0ba-8e53cc76f37c" providerId="ADAL" clId="{335151B3-83D8-4CB5-8140-F5D18E6B3E93}" dt="2024-02-09T21:15:13.805" v="10778"/>
          <ac:picMkLst>
            <pc:docMk/>
            <pc:sldMk cId="1967468972" sldId="323"/>
            <ac:picMk id="20" creationId="{6E746662-3AEE-D8E4-ABE0-E39ABEF9CEAA}"/>
          </ac:picMkLst>
        </pc:picChg>
      </pc:sldChg>
      <pc:sldChg chg="del">
        <pc:chgData name="Lindsay Rogers" userId="aa1cf972-cb23-404e-a0ba-8e53cc76f37c" providerId="ADAL" clId="{335151B3-83D8-4CB5-8140-F5D18E6B3E93}" dt="2024-02-12T22:07:08.281" v="13364" actId="47"/>
        <pc:sldMkLst>
          <pc:docMk/>
          <pc:sldMk cId="2341399551" sldId="324"/>
        </pc:sldMkLst>
      </pc:sldChg>
      <pc:sldChg chg="modSp del mod">
        <pc:chgData name="Lindsay Rogers" userId="aa1cf972-cb23-404e-a0ba-8e53cc76f37c" providerId="ADAL" clId="{335151B3-83D8-4CB5-8140-F5D18E6B3E93}" dt="2024-02-07T21:07:43.774" v="10262" actId="47"/>
        <pc:sldMkLst>
          <pc:docMk/>
          <pc:sldMk cId="244283054" sldId="325"/>
        </pc:sldMkLst>
        <pc:spChg chg="mod">
          <ac:chgData name="Lindsay Rogers" userId="aa1cf972-cb23-404e-a0ba-8e53cc76f37c" providerId="ADAL" clId="{335151B3-83D8-4CB5-8140-F5D18E6B3E93}" dt="2024-02-07T21:03:48.920" v="10157" actId="20577"/>
          <ac:spMkLst>
            <pc:docMk/>
            <pc:sldMk cId="244283054" sldId="325"/>
            <ac:spMk id="6" creationId="{76907ED1-413E-F52D-B57C-025662FC42CD}"/>
          </ac:spMkLst>
        </pc:spChg>
        <pc:picChg chg="mod">
          <ac:chgData name="Lindsay Rogers" userId="aa1cf972-cb23-404e-a0ba-8e53cc76f37c" providerId="ADAL" clId="{335151B3-83D8-4CB5-8140-F5D18E6B3E93}" dt="2023-04-09T19:09:05.653" v="3397" actId="14100"/>
          <ac:picMkLst>
            <pc:docMk/>
            <pc:sldMk cId="244283054" sldId="325"/>
            <ac:picMk id="2" creationId="{9088F1BE-8370-B949-79AC-73034BDD9206}"/>
          </ac:picMkLst>
        </pc:picChg>
      </pc:sldChg>
      <pc:sldChg chg="add del">
        <pc:chgData name="Lindsay Rogers" userId="aa1cf972-cb23-404e-a0ba-8e53cc76f37c" providerId="ADAL" clId="{335151B3-83D8-4CB5-8140-F5D18E6B3E93}" dt="2023-04-07T19:05:05.850" v="13" actId="47"/>
        <pc:sldMkLst>
          <pc:docMk/>
          <pc:sldMk cId="0" sldId="326"/>
        </pc:sldMkLst>
      </pc:sldChg>
      <pc:sldChg chg="add del">
        <pc:chgData name="Lindsay Rogers" userId="aa1cf972-cb23-404e-a0ba-8e53cc76f37c" providerId="ADAL" clId="{335151B3-83D8-4CB5-8140-F5D18E6B3E93}" dt="2023-04-07T19:14:50.462" v="313" actId="47"/>
        <pc:sldMkLst>
          <pc:docMk/>
          <pc:sldMk cId="0" sldId="327"/>
        </pc:sldMkLst>
      </pc:sldChg>
      <pc:sldChg chg="modSp add mod ord setBg modNotesTx">
        <pc:chgData name="Lindsay Rogers" userId="aa1cf972-cb23-404e-a0ba-8e53cc76f37c" providerId="ADAL" clId="{335151B3-83D8-4CB5-8140-F5D18E6B3E93}" dt="2024-02-12T22:41:24.618" v="13482" actId="20577"/>
        <pc:sldMkLst>
          <pc:docMk/>
          <pc:sldMk cId="0" sldId="328"/>
        </pc:sldMkLst>
        <pc:spChg chg="mod">
          <ac:chgData name="Lindsay Rogers" userId="aa1cf972-cb23-404e-a0ba-8e53cc76f37c" providerId="ADAL" clId="{335151B3-83D8-4CB5-8140-F5D18E6B3E93}" dt="2023-04-09T19:53:52.198" v="5171" actId="1035"/>
          <ac:spMkLst>
            <pc:docMk/>
            <pc:sldMk cId="0" sldId="328"/>
            <ac:spMk id="189" creationId="{00000000-0000-0000-0000-000000000000}"/>
          </ac:spMkLst>
        </pc:spChg>
        <pc:spChg chg="mod">
          <ac:chgData name="Lindsay Rogers" userId="aa1cf972-cb23-404e-a0ba-8e53cc76f37c" providerId="ADAL" clId="{335151B3-83D8-4CB5-8140-F5D18E6B3E93}" dt="2024-02-07T20:58:42.414" v="9979" actId="113"/>
          <ac:spMkLst>
            <pc:docMk/>
            <pc:sldMk cId="0" sldId="328"/>
            <ac:spMk id="192" creationId="{00000000-0000-0000-0000-000000000000}"/>
          </ac:spMkLst>
        </pc:spChg>
        <pc:spChg chg="mod">
          <ac:chgData name="Lindsay Rogers" userId="aa1cf972-cb23-404e-a0ba-8e53cc76f37c" providerId="ADAL" clId="{335151B3-83D8-4CB5-8140-F5D18E6B3E93}" dt="2023-04-07T19:12:36.220" v="284" actId="113"/>
          <ac:spMkLst>
            <pc:docMk/>
            <pc:sldMk cId="0" sldId="328"/>
            <ac:spMk id="195" creationId="{00000000-0000-0000-0000-000000000000}"/>
          </ac:spMkLst>
        </pc:spChg>
        <pc:spChg chg="mod">
          <ac:chgData name="Lindsay Rogers" userId="aa1cf972-cb23-404e-a0ba-8e53cc76f37c" providerId="ADAL" clId="{335151B3-83D8-4CB5-8140-F5D18E6B3E93}" dt="2024-02-07T20:59:07.357" v="9980" actId="113"/>
          <ac:spMkLst>
            <pc:docMk/>
            <pc:sldMk cId="0" sldId="328"/>
            <ac:spMk id="196" creationId="{00000000-0000-0000-0000-000000000000}"/>
          </ac:spMkLst>
        </pc:spChg>
        <pc:spChg chg="mod">
          <ac:chgData name="Lindsay Rogers" userId="aa1cf972-cb23-404e-a0ba-8e53cc76f37c" providerId="ADAL" clId="{335151B3-83D8-4CB5-8140-F5D18E6B3E93}" dt="2023-04-07T19:12:41.245" v="285" actId="113"/>
          <ac:spMkLst>
            <pc:docMk/>
            <pc:sldMk cId="0" sldId="328"/>
            <ac:spMk id="199" creationId="{00000000-0000-0000-0000-000000000000}"/>
          </ac:spMkLst>
        </pc:spChg>
        <pc:spChg chg="mod">
          <ac:chgData name="Lindsay Rogers" userId="aa1cf972-cb23-404e-a0ba-8e53cc76f37c" providerId="ADAL" clId="{335151B3-83D8-4CB5-8140-F5D18E6B3E93}" dt="2024-02-07T20:59:15.584" v="9981" actId="113"/>
          <ac:spMkLst>
            <pc:docMk/>
            <pc:sldMk cId="0" sldId="328"/>
            <ac:spMk id="200" creationId="{00000000-0000-0000-0000-000000000000}"/>
          </ac:spMkLst>
        </pc:spChg>
        <pc:spChg chg="mod">
          <ac:chgData name="Lindsay Rogers" userId="aa1cf972-cb23-404e-a0ba-8e53cc76f37c" providerId="ADAL" clId="{335151B3-83D8-4CB5-8140-F5D18E6B3E93}" dt="2023-04-07T19:13:23.556" v="295" actId="1036"/>
          <ac:spMkLst>
            <pc:docMk/>
            <pc:sldMk cId="0" sldId="328"/>
            <ac:spMk id="203" creationId="{00000000-0000-0000-0000-000000000000}"/>
          </ac:spMkLst>
        </pc:spChg>
        <pc:spChg chg="mod">
          <ac:chgData name="Lindsay Rogers" userId="aa1cf972-cb23-404e-a0ba-8e53cc76f37c" providerId="ADAL" clId="{335151B3-83D8-4CB5-8140-F5D18E6B3E93}" dt="2023-04-07T19:09:19.870" v="206" actId="12"/>
          <ac:spMkLst>
            <pc:docMk/>
            <pc:sldMk cId="0" sldId="328"/>
            <ac:spMk id="204" creationId="{00000000-0000-0000-0000-000000000000}"/>
          </ac:spMkLst>
        </pc:spChg>
        <pc:spChg chg="mod">
          <ac:chgData name="Lindsay Rogers" userId="aa1cf972-cb23-404e-a0ba-8e53cc76f37c" providerId="ADAL" clId="{335151B3-83D8-4CB5-8140-F5D18E6B3E93}" dt="2023-04-07T19:12:59.127" v="287" actId="113"/>
          <ac:spMkLst>
            <pc:docMk/>
            <pc:sldMk cId="0" sldId="328"/>
            <ac:spMk id="207" creationId="{00000000-0000-0000-0000-000000000000}"/>
          </ac:spMkLst>
        </pc:spChg>
        <pc:spChg chg="mod">
          <ac:chgData name="Lindsay Rogers" userId="aa1cf972-cb23-404e-a0ba-8e53cc76f37c" providerId="ADAL" clId="{335151B3-83D8-4CB5-8140-F5D18E6B3E93}" dt="2023-04-09T20:01:38.977" v="5359" actId="20577"/>
          <ac:spMkLst>
            <pc:docMk/>
            <pc:sldMk cId="0" sldId="328"/>
            <ac:spMk id="208" creationId="{00000000-0000-0000-0000-000000000000}"/>
          </ac:spMkLst>
        </pc:spChg>
        <pc:grpChg chg="mod">
          <ac:chgData name="Lindsay Rogers" userId="aa1cf972-cb23-404e-a0ba-8e53cc76f37c" providerId="ADAL" clId="{335151B3-83D8-4CB5-8140-F5D18E6B3E93}" dt="2023-04-07T19:05:53.829" v="51" actId="1076"/>
          <ac:grpSpMkLst>
            <pc:docMk/>
            <pc:sldMk cId="0" sldId="328"/>
            <ac:grpSpMk id="190" creationId="{00000000-0000-0000-0000-000000000000}"/>
          </ac:grpSpMkLst>
        </pc:grpChg>
        <pc:grpChg chg="mod">
          <ac:chgData name="Lindsay Rogers" userId="aa1cf972-cb23-404e-a0ba-8e53cc76f37c" providerId="ADAL" clId="{335151B3-83D8-4CB5-8140-F5D18E6B3E93}" dt="2023-04-07T19:05:42.942" v="48" actId="1035"/>
          <ac:grpSpMkLst>
            <pc:docMk/>
            <pc:sldMk cId="0" sldId="328"/>
            <ac:grpSpMk id="193" creationId="{00000000-0000-0000-0000-000000000000}"/>
          </ac:grpSpMkLst>
        </pc:grpChg>
        <pc:grpChg chg="mod">
          <ac:chgData name="Lindsay Rogers" userId="aa1cf972-cb23-404e-a0ba-8e53cc76f37c" providerId="ADAL" clId="{335151B3-83D8-4CB5-8140-F5D18E6B3E93}" dt="2023-04-07T19:05:42.942" v="48" actId="1035"/>
          <ac:grpSpMkLst>
            <pc:docMk/>
            <pc:sldMk cId="0" sldId="328"/>
            <ac:grpSpMk id="197" creationId="{00000000-0000-0000-0000-000000000000}"/>
          </ac:grpSpMkLst>
        </pc:grpChg>
        <pc:grpChg chg="mod">
          <ac:chgData name="Lindsay Rogers" userId="aa1cf972-cb23-404e-a0ba-8e53cc76f37c" providerId="ADAL" clId="{335151B3-83D8-4CB5-8140-F5D18E6B3E93}" dt="2023-04-07T19:05:42.942" v="48" actId="1035"/>
          <ac:grpSpMkLst>
            <pc:docMk/>
            <pc:sldMk cId="0" sldId="328"/>
            <ac:grpSpMk id="201" creationId="{00000000-0000-0000-0000-000000000000}"/>
          </ac:grpSpMkLst>
        </pc:grpChg>
        <pc:grpChg chg="mod">
          <ac:chgData name="Lindsay Rogers" userId="aa1cf972-cb23-404e-a0ba-8e53cc76f37c" providerId="ADAL" clId="{335151B3-83D8-4CB5-8140-F5D18E6B3E93}" dt="2023-04-09T19:54:41.835" v="5180" actId="20578"/>
          <ac:grpSpMkLst>
            <pc:docMk/>
            <pc:sldMk cId="0" sldId="328"/>
            <ac:grpSpMk id="205" creationId="{00000000-0000-0000-0000-000000000000}"/>
          </ac:grpSpMkLst>
        </pc:grpChg>
        <pc:grpChg chg="mod">
          <ac:chgData name="Lindsay Rogers" userId="aa1cf972-cb23-404e-a0ba-8e53cc76f37c" providerId="ADAL" clId="{335151B3-83D8-4CB5-8140-F5D18E6B3E93}" dt="2023-04-09T19:53:53.655" v="5172" actId="1035"/>
          <ac:grpSpMkLst>
            <pc:docMk/>
            <pc:sldMk cId="0" sldId="328"/>
            <ac:grpSpMk id="209" creationId="{00000000-0000-0000-0000-000000000000}"/>
          </ac:grpSpMkLst>
        </pc:grpChg>
        <pc:grpChg chg="mod">
          <ac:chgData name="Lindsay Rogers" userId="aa1cf972-cb23-404e-a0ba-8e53cc76f37c" providerId="ADAL" clId="{335151B3-83D8-4CB5-8140-F5D18E6B3E93}" dt="2023-04-09T19:54:06.927" v="5176" actId="1076"/>
          <ac:grpSpMkLst>
            <pc:docMk/>
            <pc:sldMk cId="0" sldId="328"/>
            <ac:grpSpMk id="211" creationId="{00000000-0000-0000-0000-000000000000}"/>
          </ac:grpSpMkLst>
        </pc:grpChg>
        <pc:grpChg chg="mod">
          <ac:chgData name="Lindsay Rogers" userId="aa1cf972-cb23-404e-a0ba-8e53cc76f37c" providerId="ADAL" clId="{335151B3-83D8-4CB5-8140-F5D18E6B3E93}" dt="2023-04-07T19:13:38.298" v="312" actId="1035"/>
          <ac:grpSpMkLst>
            <pc:docMk/>
            <pc:sldMk cId="0" sldId="328"/>
            <ac:grpSpMk id="213" creationId="{00000000-0000-0000-0000-000000000000}"/>
          </ac:grpSpMkLst>
        </pc:grpChg>
        <pc:grpChg chg="mod">
          <ac:chgData name="Lindsay Rogers" userId="aa1cf972-cb23-404e-a0ba-8e53cc76f37c" providerId="ADAL" clId="{335151B3-83D8-4CB5-8140-F5D18E6B3E93}" dt="2023-04-07T19:13:31.303" v="307" actId="1036"/>
          <ac:grpSpMkLst>
            <pc:docMk/>
            <pc:sldMk cId="0" sldId="328"/>
            <ac:grpSpMk id="215" creationId="{00000000-0000-0000-0000-000000000000}"/>
          </ac:grpSpMkLst>
        </pc:grpChg>
        <pc:cxnChg chg="mod">
          <ac:chgData name="Lindsay Rogers" userId="aa1cf972-cb23-404e-a0ba-8e53cc76f37c" providerId="ADAL" clId="{335151B3-83D8-4CB5-8140-F5D18E6B3E93}" dt="2023-04-09T19:53:52.198" v="5171" actId="1035"/>
          <ac:cxnSpMkLst>
            <pc:docMk/>
            <pc:sldMk cId="0" sldId="328"/>
            <ac:cxnSpMk id="191" creationId="{00000000-0000-0000-0000-000000000000}"/>
          </ac:cxnSpMkLst>
        </pc:cxnChg>
        <pc:cxnChg chg="mod">
          <ac:chgData name="Lindsay Rogers" userId="aa1cf972-cb23-404e-a0ba-8e53cc76f37c" providerId="ADAL" clId="{335151B3-83D8-4CB5-8140-F5D18E6B3E93}" dt="2023-04-09T19:53:53.655" v="5172" actId="1035"/>
          <ac:cxnSpMkLst>
            <pc:docMk/>
            <pc:sldMk cId="0" sldId="328"/>
            <ac:cxnSpMk id="194" creationId="{00000000-0000-0000-0000-000000000000}"/>
          </ac:cxnSpMkLst>
        </pc:cxnChg>
        <pc:cxnChg chg="mod">
          <ac:chgData name="Lindsay Rogers" userId="aa1cf972-cb23-404e-a0ba-8e53cc76f37c" providerId="ADAL" clId="{335151B3-83D8-4CB5-8140-F5D18E6B3E93}" dt="2023-04-09T20:43:42.681" v="6393" actId="20577"/>
          <ac:cxnSpMkLst>
            <pc:docMk/>
            <pc:sldMk cId="0" sldId="328"/>
            <ac:cxnSpMk id="198" creationId="{00000000-0000-0000-0000-000000000000}"/>
          </ac:cxnSpMkLst>
        </pc:cxnChg>
        <pc:cxnChg chg="mod">
          <ac:chgData name="Lindsay Rogers" userId="aa1cf972-cb23-404e-a0ba-8e53cc76f37c" providerId="ADAL" clId="{335151B3-83D8-4CB5-8140-F5D18E6B3E93}" dt="2023-04-07T19:13:38.298" v="312" actId="1035"/>
          <ac:cxnSpMkLst>
            <pc:docMk/>
            <pc:sldMk cId="0" sldId="328"/>
            <ac:cxnSpMk id="202" creationId="{00000000-0000-0000-0000-000000000000}"/>
          </ac:cxnSpMkLst>
        </pc:cxnChg>
        <pc:cxnChg chg="mod">
          <ac:chgData name="Lindsay Rogers" userId="aa1cf972-cb23-404e-a0ba-8e53cc76f37c" providerId="ADAL" clId="{335151B3-83D8-4CB5-8140-F5D18E6B3E93}" dt="2023-04-09T19:54:41.835" v="5180" actId="20578"/>
          <ac:cxnSpMkLst>
            <pc:docMk/>
            <pc:sldMk cId="0" sldId="328"/>
            <ac:cxnSpMk id="206" creationId="{00000000-0000-0000-0000-000000000000}"/>
          </ac:cxnSpMkLst>
        </pc:cxnChg>
        <pc:cxnChg chg="mod">
          <ac:chgData name="Lindsay Rogers" userId="aa1cf972-cb23-404e-a0ba-8e53cc76f37c" providerId="ADAL" clId="{335151B3-83D8-4CB5-8140-F5D18E6B3E93}" dt="2023-04-09T19:54:00.161" v="5173" actId="1035"/>
          <ac:cxnSpMkLst>
            <pc:docMk/>
            <pc:sldMk cId="0" sldId="328"/>
            <ac:cxnSpMk id="210" creationId="{00000000-0000-0000-0000-000000000000}"/>
          </ac:cxnSpMkLst>
        </pc:cxnChg>
        <pc:cxnChg chg="mod">
          <ac:chgData name="Lindsay Rogers" userId="aa1cf972-cb23-404e-a0ba-8e53cc76f37c" providerId="ADAL" clId="{335151B3-83D8-4CB5-8140-F5D18E6B3E93}" dt="2023-04-09T19:54:12.431" v="5178" actId="1038"/>
          <ac:cxnSpMkLst>
            <pc:docMk/>
            <pc:sldMk cId="0" sldId="328"/>
            <ac:cxnSpMk id="212" creationId="{00000000-0000-0000-0000-000000000000}"/>
          </ac:cxnSpMkLst>
        </pc:cxnChg>
        <pc:cxnChg chg="mod">
          <ac:chgData name="Lindsay Rogers" userId="aa1cf972-cb23-404e-a0ba-8e53cc76f37c" providerId="ADAL" clId="{335151B3-83D8-4CB5-8140-F5D18E6B3E93}" dt="2023-04-07T19:13:34.871" v="311" actId="1035"/>
          <ac:cxnSpMkLst>
            <pc:docMk/>
            <pc:sldMk cId="0" sldId="328"/>
            <ac:cxnSpMk id="214" creationId="{00000000-0000-0000-0000-000000000000}"/>
          </ac:cxnSpMkLst>
        </pc:cxnChg>
        <pc:cxnChg chg="mod">
          <ac:chgData name="Lindsay Rogers" userId="aa1cf972-cb23-404e-a0ba-8e53cc76f37c" providerId="ADAL" clId="{335151B3-83D8-4CB5-8140-F5D18E6B3E93}" dt="2023-04-07T19:10:48.289" v="269" actId="692"/>
          <ac:cxnSpMkLst>
            <pc:docMk/>
            <pc:sldMk cId="0" sldId="328"/>
            <ac:cxnSpMk id="216" creationId="{00000000-0000-0000-0000-000000000000}"/>
          </ac:cxnSpMkLst>
        </pc:cxnChg>
      </pc:sldChg>
      <pc:sldChg chg="addSp delSp modSp add del mod ord modNotesTx">
        <pc:chgData name="Lindsay Rogers" userId="aa1cf972-cb23-404e-a0ba-8e53cc76f37c" providerId="ADAL" clId="{335151B3-83D8-4CB5-8140-F5D18E6B3E93}" dt="2024-02-12T20:17:31.613" v="11391" actId="47"/>
        <pc:sldMkLst>
          <pc:docMk/>
          <pc:sldMk cId="2293995813" sldId="329"/>
        </pc:sldMkLst>
        <pc:spChg chg="del">
          <ac:chgData name="Lindsay Rogers" userId="aa1cf972-cb23-404e-a0ba-8e53cc76f37c" providerId="ADAL" clId="{335151B3-83D8-4CB5-8140-F5D18E6B3E93}" dt="2023-04-07T19:19:34.241" v="409"/>
          <ac:spMkLst>
            <pc:docMk/>
            <pc:sldMk cId="2293995813" sldId="329"/>
            <ac:spMk id="2" creationId="{7C271CBA-1E8A-CDB4-7F5F-627B1F113FEC}"/>
          </ac:spMkLst>
        </pc:spChg>
        <pc:spChg chg="mod">
          <ac:chgData name="Lindsay Rogers" userId="aa1cf972-cb23-404e-a0ba-8e53cc76f37c" providerId="ADAL" clId="{335151B3-83D8-4CB5-8140-F5D18E6B3E93}" dt="2023-04-07T19:21:15.005" v="449" actId="20577"/>
          <ac:spMkLst>
            <pc:docMk/>
            <pc:sldMk cId="2293995813" sldId="329"/>
            <ac:spMk id="3" creationId="{31BF2D05-304C-386B-E31D-39EDB511F3AF}"/>
          </ac:spMkLst>
        </pc:spChg>
        <pc:spChg chg="mod">
          <ac:chgData name="Lindsay Rogers" userId="aa1cf972-cb23-404e-a0ba-8e53cc76f37c" providerId="ADAL" clId="{335151B3-83D8-4CB5-8140-F5D18E6B3E93}" dt="2024-02-09T21:02:44.195" v="10307" actId="20577"/>
          <ac:spMkLst>
            <pc:docMk/>
            <pc:sldMk cId="2293995813" sldId="329"/>
            <ac:spMk id="4" creationId="{1C6D1D03-423B-A6FE-A4F2-ECF57321FB52}"/>
          </ac:spMkLst>
        </pc:spChg>
        <pc:picChg chg="add mod">
          <ac:chgData name="Lindsay Rogers" userId="aa1cf972-cb23-404e-a0ba-8e53cc76f37c" providerId="ADAL" clId="{335151B3-83D8-4CB5-8140-F5D18E6B3E93}" dt="2023-04-07T19:19:45.723" v="413" actId="1076"/>
          <ac:picMkLst>
            <pc:docMk/>
            <pc:sldMk cId="2293995813" sldId="329"/>
            <ac:picMk id="6" creationId="{093FDBB0-5C7A-3862-FB5F-8A38F4DE7019}"/>
          </ac:picMkLst>
        </pc:picChg>
      </pc:sldChg>
      <pc:sldChg chg="add del">
        <pc:chgData name="Lindsay Rogers" userId="aa1cf972-cb23-404e-a0ba-8e53cc76f37c" providerId="ADAL" clId="{335151B3-83D8-4CB5-8140-F5D18E6B3E93}" dt="2023-04-07T19:15:24.224" v="315"/>
        <pc:sldMkLst>
          <pc:docMk/>
          <pc:sldMk cId="3301088333" sldId="329"/>
        </pc:sldMkLst>
      </pc:sldChg>
      <pc:sldChg chg="addSp delSp modSp add del mod ord modNotesTx">
        <pc:chgData name="Lindsay Rogers" userId="aa1cf972-cb23-404e-a0ba-8e53cc76f37c" providerId="ADAL" clId="{335151B3-83D8-4CB5-8140-F5D18E6B3E93}" dt="2024-02-12T21:38:55.101" v="12897" actId="47"/>
        <pc:sldMkLst>
          <pc:docMk/>
          <pc:sldMk cId="169282339" sldId="330"/>
        </pc:sldMkLst>
        <pc:spChg chg="del">
          <ac:chgData name="Lindsay Rogers" userId="aa1cf972-cb23-404e-a0ba-8e53cc76f37c" providerId="ADAL" clId="{335151B3-83D8-4CB5-8140-F5D18E6B3E93}" dt="2023-04-09T20:31:02.333" v="6041"/>
          <ac:spMkLst>
            <pc:docMk/>
            <pc:sldMk cId="169282339" sldId="330"/>
            <ac:spMk id="2" creationId="{7C271CBA-1E8A-CDB4-7F5F-627B1F113FEC}"/>
          </ac:spMkLst>
        </pc:spChg>
        <pc:spChg chg="mod">
          <ac:chgData name="Lindsay Rogers" userId="aa1cf972-cb23-404e-a0ba-8e53cc76f37c" providerId="ADAL" clId="{335151B3-83D8-4CB5-8140-F5D18E6B3E93}" dt="2024-02-12T21:28:00.952" v="12718"/>
          <ac:spMkLst>
            <pc:docMk/>
            <pc:sldMk cId="169282339" sldId="330"/>
            <ac:spMk id="3" creationId="{31BF2D05-304C-386B-E31D-39EDB511F3AF}"/>
          </ac:spMkLst>
        </pc:spChg>
        <pc:spChg chg="mod">
          <ac:chgData name="Lindsay Rogers" userId="aa1cf972-cb23-404e-a0ba-8e53cc76f37c" providerId="ADAL" clId="{335151B3-83D8-4CB5-8140-F5D18E6B3E93}" dt="2024-02-09T23:00:24.209" v="10930" actId="20577"/>
          <ac:spMkLst>
            <pc:docMk/>
            <pc:sldMk cId="169282339" sldId="330"/>
            <ac:spMk id="4" creationId="{1C6D1D03-423B-A6FE-A4F2-ECF57321FB52}"/>
          </ac:spMkLst>
        </pc:spChg>
        <pc:spChg chg="add del mod">
          <ac:chgData name="Lindsay Rogers" userId="aa1cf972-cb23-404e-a0ba-8e53cc76f37c" providerId="ADAL" clId="{335151B3-83D8-4CB5-8140-F5D18E6B3E93}" dt="2023-04-09T20:32:28.686" v="6057" actId="478"/>
          <ac:spMkLst>
            <pc:docMk/>
            <pc:sldMk cId="169282339" sldId="330"/>
            <ac:spMk id="8" creationId="{4BB99FAF-12B9-33C8-4A7D-5D1E6193DD38}"/>
          </ac:spMkLst>
        </pc:spChg>
        <pc:picChg chg="add mod ord modCrop">
          <ac:chgData name="Lindsay Rogers" userId="aa1cf972-cb23-404e-a0ba-8e53cc76f37c" providerId="ADAL" clId="{335151B3-83D8-4CB5-8140-F5D18E6B3E93}" dt="2024-02-12T21:38:50.871" v="12896" actId="1076"/>
          <ac:picMkLst>
            <pc:docMk/>
            <pc:sldMk cId="169282339" sldId="330"/>
            <ac:picMk id="6" creationId="{8057F523-303E-4A91-35BE-E482AF61E4E5}"/>
          </ac:picMkLst>
        </pc:picChg>
        <pc:picChg chg="add mod">
          <ac:chgData name="Lindsay Rogers" userId="aa1cf972-cb23-404e-a0ba-8e53cc76f37c" providerId="ADAL" clId="{335151B3-83D8-4CB5-8140-F5D18E6B3E93}" dt="2023-04-09T20:31:49.233" v="6048" actId="1076"/>
          <ac:picMkLst>
            <pc:docMk/>
            <pc:sldMk cId="169282339" sldId="330"/>
            <ac:picMk id="7" creationId="{BDF30616-6674-8901-6E70-5C0C48C89E4F}"/>
          </ac:picMkLst>
        </pc:picChg>
      </pc:sldChg>
      <pc:sldChg chg="modSp add del mod modNotesTx">
        <pc:chgData name="Lindsay Rogers" userId="aa1cf972-cb23-404e-a0ba-8e53cc76f37c" providerId="ADAL" clId="{335151B3-83D8-4CB5-8140-F5D18E6B3E93}" dt="2023-04-09T19:53:04.996" v="5154" actId="47"/>
        <pc:sldMkLst>
          <pc:docMk/>
          <pc:sldMk cId="307094509" sldId="331"/>
        </pc:sldMkLst>
        <pc:spChg chg="mod">
          <ac:chgData name="Lindsay Rogers" userId="aa1cf972-cb23-404e-a0ba-8e53cc76f37c" providerId="ADAL" clId="{335151B3-83D8-4CB5-8140-F5D18E6B3E93}" dt="2023-04-07T19:21:53.463" v="467" actId="20577"/>
          <ac:spMkLst>
            <pc:docMk/>
            <pc:sldMk cId="307094509" sldId="331"/>
            <ac:spMk id="3" creationId="{31BF2D05-304C-386B-E31D-39EDB511F3AF}"/>
          </ac:spMkLst>
        </pc:spChg>
        <pc:spChg chg="mod">
          <ac:chgData name="Lindsay Rogers" userId="aa1cf972-cb23-404e-a0ba-8e53cc76f37c" providerId="ADAL" clId="{335151B3-83D8-4CB5-8140-F5D18E6B3E93}" dt="2023-04-07T19:21:47.014" v="466" actId="20577"/>
          <ac:spMkLst>
            <pc:docMk/>
            <pc:sldMk cId="307094509" sldId="331"/>
            <ac:spMk id="4" creationId="{1C6D1D03-423B-A6FE-A4F2-ECF57321FB52}"/>
          </ac:spMkLst>
        </pc:spChg>
      </pc:sldChg>
      <pc:sldChg chg="modSp add del mod">
        <pc:chgData name="Lindsay Rogers" userId="aa1cf972-cb23-404e-a0ba-8e53cc76f37c" providerId="ADAL" clId="{335151B3-83D8-4CB5-8140-F5D18E6B3E93}" dt="2023-04-09T18:25:14.434" v="472"/>
        <pc:sldMkLst>
          <pc:docMk/>
          <pc:sldMk cId="2000331302" sldId="332"/>
        </pc:sldMkLst>
        <pc:spChg chg="mod">
          <ac:chgData name="Lindsay Rogers" userId="aa1cf972-cb23-404e-a0ba-8e53cc76f37c" providerId="ADAL" clId="{335151B3-83D8-4CB5-8140-F5D18E6B3E93}" dt="2023-04-09T18:25:14.434" v="472"/>
          <ac:spMkLst>
            <pc:docMk/>
            <pc:sldMk cId="2000331302" sldId="332"/>
            <ac:spMk id="2" creationId="{327E9901-CBFD-FBC9-83E2-1912A5C8C57B}"/>
          </ac:spMkLst>
        </pc:spChg>
      </pc:sldChg>
      <pc:sldChg chg="addSp delSp modSp add mod ord setBg modNotesTx">
        <pc:chgData name="Lindsay Rogers" userId="aa1cf972-cb23-404e-a0ba-8e53cc76f37c" providerId="ADAL" clId="{335151B3-83D8-4CB5-8140-F5D18E6B3E93}" dt="2024-02-09T21:24:16.826" v="10873" actId="207"/>
        <pc:sldMkLst>
          <pc:docMk/>
          <pc:sldMk cId="3014437464" sldId="332"/>
        </pc:sldMkLst>
        <pc:spChg chg="mod">
          <ac:chgData name="Lindsay Rogers" userId="aa1cf972-cb23-404e-a0ba-8e53cc76f37c" providerId="ADAL" clId="{335151B3-83D8-4CB5-8140-F5D18E6B3E93}" dt="2023-04-09T18:46:26.698" v="1208" actId="1076"/>
          <ac:spMkLst>
            <pc:docMk/>
            <pc:sldMk cId="3014437464" sldId="332"/>
            <ac:spMk id="2" creationId="{327E9901-CBFD-FBC9-83E2-1912A5C8C57B}"/>
          </ac:spMkLst>
        </pc:spChg>
        <pc:spChg chg="del">
          <ac:chgData name="Lindsay Rogers" userId="aa1cf972-cb23-404e-a0ba-8e53cc76f37c" providerId="ADAL" clId="{335151B3-83D8-4CB5-8140-F5D18E6B3E93}" dt="2023-04-09T18:28:33.371" v="541" actId="478"/>
          <ac:spMkLst>
            <pc:docMk/>
            <pc:sldMk cId="3014437464" sldId="332"/>
            <ac:spMk id="3" creationId="{9D6508AC-379C-6F92-5C73-012E4BD6F713}"/>
          </ac:spMkLst>
        </pc:spChg>
        <pc:spChg chg="add mod">
          <ac:chgData name="Lindsay Rogers" userId="aa1cf972-cb23-404e-a0ba-8e53cc76f37c" providerId="ADAL" clId="{335151B3-83D8-4CB5-8140-F5D18E6B3E93}" dt="2024-02-09T21:24:16.826" v="10873" actId="207"/>
          <ac:spMkLst>
            <pc:docMk/>
            <pc:sldMk cId="3014437464" sldId="332"/>
            <ac:spMk id="4" creationId="{BBA2DE75-6FA2-91D6-201D-A051F3614B32}"/>
          </ac:spMkLst>
        </pc:spChg>
      </pc:sldChg>
      <pc:sldChg chg="modSp add del mod">
        <pc:chgData name="Lindsay Rogers" userId="aa1cf972-cb23-404e-a0ba-8e53cc76f37c" providerId="ADAL" clId="{335151B3-83D8-4CB5-8140-F5D18E6B3E93}" dt="2023-04-09T19:14:04.077" v="3507" actId="47"/>
        <pc:sldMkLst>
          <pc:docMk/>
          <pc:sldMk cId="2699988427" sldId="333"/>
        </pc:sldMkLst>
        <pc:spChg chg="mod">
          <ac:chgData name="Lindsay Rogers" userId="aa1cf972-cb23-404e-a0ba-8e53cc76f37c" providerId="ADAL" clId="{335151B3-83D8-4CB5-8140-F5D18E6B3E93}" dt="2023-04-09T19:13:38.579" v="3451" actId="20577"/>
          <ac:spMkLst>
            <pc:docMk/>
            <pc:sldMk cId="2699988427" sldId="333"/>
            <ac:spMk id="3" creationId="{31BF2D05-304C-386B-E31D-39EDB511F3AF}"/>
          </ac:spMkLst>
        </pc:spChg>
        <pc:spChg chg="mod">
          <ac:chgData name="Lindsay Rogers" userId="aa1cf972-cb23-404e-a0ba-8e53cc76f37c" providerId="ADAL" clId="{335151B3-83D8-4CB5-8140-F5D18E6B3E93}" dt="2023-04-09T19:13:54.577" v="3506" actId="20577"/>
          <ac:spMkLst>
            <pc:docMk/>
            <pc:sldMk cId="2699988427" sldId="333"/>
            <ac:spMk id="4" creationId="{1C6D1D03-423B-A6FE-A4F2-ECF57321FB52}"/>
          </ac:spMkLst>
        </pc:spChg>
      </pc:sldChg>
      <pc:sldChg chg="add del">
        <pc:chgData name="Lindsay Rogers" userId="aa1cf972-cb23-404e-a0ba-8e53cc76f37c" providerId="ADAL" clId="{335151B3-83D8-4CB5-8140-F5D18E6B3E93}" dt="2023-04-09T19:11:47.453" v="3401"/>
        <pc:sldMkLst>
          <pc:docMk/>
          <pc:sldMk cId="3081824714" sldId="333"/>
        </pc:sldMkLst>
      </pc:sldChg>
      <pc:sldChg chg="addSp modSp add mod setBg modNotesTx">
        <pc:chgData name="Lindsay Rogers" userId="aa1cf972-cb23-404e-a0ba-8e53cc76f37c" providerId="ADAL" clId="{335151B3-83D8-4CB5-8140-F5D18E6B3E93}" dt="2024-02-12T20:36:52.399" v="11806" actId="1036"/>
        <pc:sldMkLst>
          <pc:docMk/>
          <pc:sldMk cId="3628396453" sldId="333"/>
        </pc:sldMkLst>
        <pc:spChg chg="mod">
          <ac:chgData name="Lindsay Rogers" userId="aa1cf972-cb23-404e-a0ba-8e53cc76f37c" providerId="ADAL" clId="{335151B3-83D8-4CB5-8140-F5D18E6B3E93}" dt="2023-04-09T19:45:12.388" v="4940" actId="14100"/>
          <ac:spMkLst>
            <pc:docMk/>
            <pc:sldMk cId="3628396453" sldId="333"/>
            <ac:spMk id="2" creationId="{327E9901-CBFD-FBC9-83E2-1912A5C8C57B}"/>
          </ac:spMkLst>
        </pc:spChg>
        <pc:spChg chg="add mod">
          <ac:chgData name="Lindsay Rogers" userId="aa1cf972-cb23-404e-a0ba-8e53cc76f37c" providerId="ADAL" clId="{335151B3-83D8-4CB5-8140-F5D18E6B3E93}" dt="2024-02-09T21:21:56.533" v="10808"/>
          <ac:spMkLst>
            <pc:docMk/>
            <pc:sldMk cId="3628396453" sldId="333"/>
            <ac:spMk id="3" creationId="{BA5DE877-1D1E-CD50-02BB-F44F4FBEEC39}"/>
          </ac:spMkLst>
        </pc:spChg>
        <pc:spChg chg="mod">
          <ac:chgData name="Lindsay Rogers" userId="aa1cf972-cb23-404e-a0ba-8e53cc76f37c" providerId="ADAL" clId="{335151B3-83D8-4CB5-8140-F5D18E6B3E93}" dt="2024-02-09T21:24:56.108" v="10911" actId="207"/>
          <ac:spMkLst>
            <pc:docMk/>
            <pc:sldMk cId="3628396453" sldId="333"/>
            <ac:spMk id="4" creationId="{BBA2DE75-6FA2-91D6-201D-A051F3614B32}"/>
          </ac:spMkLst>
        </pc:spChg>
        <pc:spChg chg="add mod">
          <ac:chgData name="Lindsay Rogers" userId="aa1cf972-cb23-404e-a0ba-8e53cc76f37c" providerId="ADAL" clId="{335151B3-83D8-4CB5-8140-F5D18E6B3E93}" dt="2024-02-09T21:21:56.533" v="10808"/>
          <ac:spMkLst>
            <pc:docMk/>
            <pc:sldMk cId="3628396453" sldId="333"/>
            <ac:spMk id="5" creationId="{CF2F4332-31FA-6C18-5AF5-E7EEA193F12F}"/>
          </ac:spMkLst>
        </pc:spChg>
        <pc:spChg chg="add mod">
          <ac:chgData name="Lindsay Rogers" userId="aa1cf972-cb23-404e-a0ba-8e53cc76f37c" providerId="ADAL" clId="{335151B3-83D8-4CB5-8140-F5D18E6B3E93}" dt="2024-02-09T21:21:56.533" v="10808"/>
          <ac:spMkLst>
            <pc:docMk/>
            <pc:sldMk cId="3628396453" sldId="333"/>
            <ac:spMk id="6" creationId="{A5FDA038-0542-9846-8315-7DA69B96F526}"/>
          </ac:spMkLst>
        </pc:spChg>
        <pc:picChg chg="add mod">
          <ac:chgData name="Lindsay Rogers" userId="aa1cf972-cb23-404e-a0ba-8e53cc76f37c" providerId="ADAL" clId="{335151B3-83D8-4CB5-8140-F5D18E6B3E93}" dt="2024-02-12T20:36:52.399" v="11806" actId="1036"/>
          <ac:picMkLst>
            <pc:docMk/>
            <pc:sldMk cId="3628396453" sldId="333"/>
            <ac:picMk id="7" creationId="{04ADF32F-7A45-0F5B-C834-84C763864DC6}"/>
          </ac:picMkLst>
        </pc:picChg>
      </pc:sldChg>
      <pc:sldChg chg="addSp delSp modSp add mod modNotesTx">
        <pc:chgData name="Lindsay Rogers" userId="aa1cf972-cb23-404e-a0ba-8e53cc76f37c" providerId="ADAL" clId="{335151B3-83D8-4CB5-8140-F5D18E6B3E93}" dt="2024-02-09T21:22:15.724" v="10811" actId="1076"/>
        <pc:sldMkLst>
          <pc:docMk/>
          <pc:sldMk cId="3867953032" sldId="334"/>
        </pc:sldMkLst>
        <pc:spChg chg="mod">
          <ac:chgData name="Lindsay Rogers" userId="aa1cf972-cb23-404e-a0ba-8e53cc76f37c" providerId="ADAL" clId="{335151B3-83D8-4CB5-8140-F5D18E6B3E93}" dt="2023-04-09T22:01:27.427" v="9872" actId="20577"/>
          <ac:spMkLst>
            <pc:docMk/>
            <pc:sldMk cId="3867953032" sldId="334"/>
            <ac:spMk id="2" creationId="{327E9901-CBFD-FBC9-83E2-1912A5C8C57B}"/>
          </ac:spMkLst>
        </pc:spChg>
        <pc:spChg chg="del">
          <ac:chgData name="Lindsay Rogers" userId="aa1cf972-cb23-404e-a0ba-8e53cc76f37c" providerId="ADAL" clId="{335151B3-83D8-4CB5-8140-F5D18E6B3E93}" dt="2023-04-09T19:32:18.131" v="4276" actId="478"/>
          <ac:spMkLst>
            <pc:docMk/>
            <pc:sldMk cId="3867953032" sldId="334"/>
            <ac:spMk id="3" creationId="{9D6508AC-379C-6F92-5C73-012E4BD6F713}"/>
          </ac:spMkLst>
        </pc:spChg>
        <pc:spChg chg="add del mod">
          <ac:chgData name="Lindsay Rogers" userId="aa1cf972-cb23-404e-a0ba-8e53cc76f37c" providerId="ADAL" clId="{335151B3-83D8-4CB5-8140-F5D18E6B3E93}" dt="2024-02-09T21:21:51.508" v="10807" actId="21"/>
          <ac:spMkLst>
            <pc:docMk/>
            <pc:sldMk cId="3867953032" sldId="334"/>
            <ac:spMk id="3" creationId="{BA5DE877-1D1E-CD50-02BB-F44F4FBEEC39}"/>
          </ac:spMkLst>
        </pc:spChg>
        <pc:spChg chg="add mod">
          <ac:chgData name="Lindsay Rogers" userId="aa1cf972-cb23-404e-a0ba-8e53cc76f37c" providerId="ADAL" clId="{335151B3-83D8-4CB5-8140-F5D18E6B3E93}" dt="2024-02-09T21:22:07.003" v="10810" actId="1076"/>
          <ac:spMkLst>
            <pc:docMk/>
            <pc:sldMk cId="3867953032" sldId="334"/>
            <ac:spMk id="4" creationId="{FF85FB17-F392-0985-7B67-F5CA39628B21}"/>
          </ac:spMkLst>
        </pc:spChg>
        <pc:spChg chg="add del mod">
          <ac:chgData name="Lindsay Rogers" userId="aa1cf972-cb23-404e-a0ba-8e53cc76f37c" providerId="ADAL" clId="{335151B3-83D8-4CB5-8140-F5D18E6B3E93}" dt="2024-02-09T21:21:51.508" v="10807" actId="21"/>
          <ac:spMkLst>
            <pc:docMk/>
            <pc:sldMk cId="3867953032" sldId="334"/>
            <ac:spMk id="5" creationId="{CF2F4332-31FA-6C18-5AF5-E7EEA193F12F}"/>
          </ac:spMkLst>
        </pc:spChg>
        <pc:spChg chg="add del mod">
          <ac:chgData name="Lindsay Rogers" userId="aa1cf972-cb23-404e-a0ba-8e53cc76f37c" providerId="ADAL" clId="{335151B3-83D8-4CB5-8140-F5D18E6B3E93}" dt="2024-02-09T21:21:51.508" v="10807" actId="21"/>
          <ac:spMkLst>
            <pc:docMk/>
            <pc:sldMk cId="3867953032" sldId="334"/>
            <ac:spMk id="6" creationId="{A5FDA038-0542-9846-8315-7DA69B96F526}"/>
          </ac:spMkLst>
        </pc:spChg>
        <pc:spChg chg="add mod">
          <ac:chgData name="Lindsay Rogers" userId="aa1cf972-cb23-404e-a0ba-8e53cc76f37c" providerId="ADAL" clId="{335151B3-83D8-4CB5-8140-F5D18E6B3E93}" dt="2024-02-09T21:22:15.724" v="10811" actId="1076"/>
          <ac:spMkLst>
            <pc:docMk/>
            <pc:sldMk cId="3867953032" sldId="334"/>
            <ac:spMk id="7" creationId="{163D6AB5-2010-BC80-DAC0-8347343BEA88}"/>
          </ac:spMkLst>
        </pc:spChg>
        <pc:spChg chg="add mod">
          <ac:chgData name="Lindsay Rogers" userId="aa1cf972-cb23-404e-a0ba-8e53cc76f37c" providerId="ADAL" clId="{335151B3-83D8-4CB5-8140-F5D18E6B3E93}" dt="2024-02-09T21:22:15.724" v="10811" actId="1076"/>
          <ac:spMkLst>
            <pc:docMk/>
            <pc:sldMk cId="3867953032" sldId="334"/>
            <ac:spMk id="8" creationId="{3FA3BA9B-79A2-506D-60E4-2BBC81605C64}"/>
          </ac:spMkLst>
        </pc:spChg>
        <pc:spChg chg="add mod">
          <ac:chgData name="Lindsay Rogers" userId="aa1cf972-cb23-404e-a0ba-8e53cc76f37c" providerId="ADAL" clId="{335151B3-83D8-4CB5-8140-F5D18E6B3E93}" dt="2024-02-09T21:22:15.724" v="10811" actId="1076"/>
          <ac:spMkLst>
            <pc:docMk/>
            <pc:sldMk cId="3867953032" sldId="334"/>
            <ac:spMk id="9" creationId="{3D2FCC9D-2D48-BF5B-1320-3480E25CC142}"/>
          </ac:spMkLst>
        </pc:spChg>
      </pc:sldChg>
      <pc:sldChg chg="add del">
        <pc:chgData name="Lindsay Rogers" userId="aa1cf972-cb23-404e-a0ba-8e53cc76f37c" providerId="ADAL" clId="{335151B3-83D8-4CB5-8140-F5D18E6B3E93}" dt="2023-04-09T20:05:11.499" v="5448"/>
        <pc:sldMkLst>
          <pc:docMk/>
          <pc:sldMk cId="825148717" sldId="335"/>
        </pc:sldMkLst>
      </pc:sldChg>
      <pc:sldChg chg="addSp modSp add del mod modNotesTx">
        <pc:chgData name="Lindsay Rogers" userId="aa1cf972-cb23-404e-a0ba-8e53cc76f37c" providerId="ADAL" clId="{335151B3-83D8-4CB5-8140-F5D18E6B3E93}" dt="2024-02-12T22:01:35.318" v="13293" actId="47"/>
        <pc:sldMkLst>
          <pc:docMk/>
          <pc:sldMk cId="3198950322" sldId="335"/>
        </pc:sldMkLst>
        <pc:spChg chg="mod">
          <ac:chgData name="Lindsay Rogers" userId="aa1cf972-cb23-404e-a0ba-8e53cc76f37c" providerId="ADAL" clId="{335151B3-83D8-4CB5-8140-F5D18E6B3E93}" dt="2023-04-09T20:19:10.445" v="5939" actId="207"/>
          <ac:spMkLst>
            <pc:docMk/>
            <pc:sldMk cId="3198950322" sldId="335"/>
            <ac:spMk id="9" creationId="{E8C4D97D-3D96-75A5-75E3-54657BE9027A}"/>
          </ac:spMkLst>
        </pc:spChg>
        <pc:spChg chg="mod">
          <ac:chgData name="Lindsay Rogers" userId="aa1cf972-cb23-404e-a0ba-8e53cc76f37c" providerId="ADAL" clId="{335151B3-83D8-4CB5-8140-F5D18E6B3E93}" dt="2023-04-09T20:15:14.653" v="5838" actId="14100"/>
          <ac:spMkLst>
            <pc:docMk/>
            <pc:sldMk cId="3198950322" sldId="335"/>
            <ac:spMk id="10" creationId="{E09C6FE2-ED22-7547-05FC-12861A9D43DA}"/>
          </ac:spMkLst>
        </pc:spChg>
        <pc:picChg chg="add mod">
          <ac:chgData name="Lindsay Rogers" userId="aa1cf972-cb23-404e-a0ba-8e53cc76f37c" providerId="ADAL" clId="{335151B3-83D8-4CB5-8140-F5D18E6B3E93}" dt="2024-02-07T21:08:34.112" v="10271" actId="14100"/>
          <ac:picMkLst>
            <pc:docMk/>
            <pc:sldMk cId="3198950322" sldId="335"/>
            <ac:picMk id="3" creationId="{6D55BC57-70C7-D14F-E272-B9B9107ABCEC}"/>
          </ac:picMkLst>
        </pc:picChg>
      </pc:sldChg>
      <pc:sldChg chg="add del">
        <pc:chgData name="Lindsay Rogers" userId="aa1cf972-cb23-404e-a0ba-8e53cc76f37c" providerId="ADAL" clId="{335151B3-83D8-4CB5-8140-F5D18E6B3E93}" dt="2023-04-09T20:44:12.872" v="6400"/>
        <pc:sldMkLst>
          <pc:docMk/>
          <pc:sldMk cId="1884759951" sldId="336"/>
        </pc:sldMkLst>
      </pc:sldChg>
      <pc:sldChg chg="addSp delSp modSp add del mod modNotesTx">
        <pc:chgData name="Lindsay Rogers" userId="aa1cf972-cb23-404e-a0ba-8e53cc76f37c" providerId="ADAL" clId="{335151B3-83D8-4CB5-8140-F5D18E6B3E93}" dt="2024-02-12T21:27:40.309" v="12714" actId="47"/>
        <pc:sldMkLst>
          <pc:docMk/>
          <pc:sldMk cId="3323194480" sldId="336"/>
        </pc:sldMkLst>
        <pc:spChg chg="del">
          <ac:chgData name="Lindsay Rogers" userId="aa1cf972-cb23-404e-a0ba-8e53cc76f37c" providerId="ADAL" clId="{335151B3-83D8-4CB5-8140-F5D18E6B3E93}" dt="2023-04-09T21:24:11.515" v="8661"/>
          <ac:spMkLst>
            <pc:docMk/>
            <pc:sldMk cId="3323194480" sldId="336"/>
            <ac:spMk id="8" creationId="{53404060-7B96-1BFB-0692-A3CD5EE49009}"/>
          </ac:spMkLst>
        </pc:spChg>
        <pc:spChg chg="mod">
          <ac:chgData name="Lindsay Rogers" userId="aa1cf972-cb23-404e-a0ba-8e53cc76f37c" providerId="ADAL" clId="{335151B3-83D8-4CB5-8140-F5D18E6B3E93}" dt="2023-04-09T21:08:34.582" v="7942" actId="20577"/>
          <ac:spMkLst>
            <pc:docMk/>
            <pc:sldMk cId="3323194480" sldId="336"/>
            <ac:spMk id="9" creationId="{E8C4D97D-3D96-75A5-75E3-54657BE9027A}"/>
          </ac:spMkLst>
        </pc:spChg>
        <pc:spChg chg="mod">
          <ac:chgData name="Lindsay Rogers" userId="aa1cf972-cb23-404e-a0ba-8e53cc76f37c" providerId="ADAL" clId="{335151B3-83D8-4CB5-8140-F5D18E6B3E93}" dt="2024-02-12T20:53:57.119" v="12409"/>
          <ac:spMkLst>
            <pc:docMk/>
            <pc:sldMk cId="3323194480" sldId="336"/>
            <ac:spMk id="10" creationId="{E09C6FE2-ED22-7547-05FC-12861A9D43DA}"/>
          </ac:spMkLst>
        </pc:spChg>
        <pc:picChg chg="del">
          <ac:chgData name="Lindsay Rogers" userId="aa1cf972-cb23-404e-a0ba-8e53cc76f37c" providerId="ADAL" clId="{335151B3-83D8-4CB5-8140-F5D18E6B3E93}" dt="2023-04-09T21:08:40.075" v="7943" actId="478"/>
          <ac:picMkLst>
            <pc:docMk/>
            <pc:sldMk cId="3323194480" sldId="336"/>
            <ac:picMk id="3" creationId="{6D55BC57-70C7-D14F-E272-B9B9107ABCEC}"/>
          </ac:picMkLst>
        </pc:picChg>
        <pc:picChg chg="add mod modCrop">
          <ac:chgData name="Lindsay Rogers" userId="aa1cf972-cb23-404e-a0ba-8e53cc76f37c" providerId="ADAL" clId="{335151B3-83D8-4CB5-8140-F5D18E6B3E93}" dt="2023-04-09T21:24:31.405" v="8665" actId="18131"/>
          <ac:picMkLst>
            <pc:docMk/>
            <pc:sldMk cId="3323194480" sldId="336"/>
            <ac:picMk id="4" creationId="{6B70562C-6AB4-5E52-975F-FA0D7151D586}"/>
          </ac:picMkLst>
        </pc:picChg>
      </pc:sldChg>
      <pc:sldChg chg="modSp add del mod">
        <pc:chgData name="Lindsay Rogers" userId="aa1cf972-cb23-404e-a0ba-8e53cc76f37c" providerId="ADAL" clId="{335151B3-83D8-4CB5-8140-F5D18E6B3E93}" dt="2023-04-09T20:44:07.939" v="6398"/>
        <pc:sldMkLst>
          <pc:docMk/>
          <pc:sldMk cId="3773749690" sldId="336"/>
        </pc:sldMkLst>
        <pc:spChg chg="mod">
          <ac:chgData name="Lindsay Rogers" userId="aa1cf972-cb23-404e-a0ba-8e53cc76f37c" providerId="ADAL" clId="{335151B3-83D8-4CB5-8140-F5D18E6B3E93}" dt="2023-04-09T20:44:06.985" v="6397" actId="20577"/>
          <ac:spMkLst>
            <pc:docMk/>
            <pc:sldMk cId="3773749690" sldId="336"/>
            <ac:spMk id="9" creationId="{E8C4D97D-3D96-75A5-75E3-54657BE9027A}"/>
          </ac:spMkLst>
        </pc:spChg>
      </pc:sldChg>
      <pc:sldChg chg="add del">
        <pc:chgData name="Lindsay Rogers" userId="aa1cf972-cb23-404e-a0ba-8e53cc76f37c" providerId="ADAL" clId="{335151B3-83D8-4CB5-8140-F5D18E6B3E93}" dt="2023-04-09T20:59:22.384" v="7607" actId="47"/>
        <pc:sldMkLst>
          <pc:docMk/>
          <pc:sldMk cId="285613449" sldId="337"/>
        </pc:sldMkLst>
      </pc:sldChg>
      <pc:sldChg chg="add del">
        <pc:chgData name="Lindsay Rogers" userId="aa1cf972-cb23-404e-a0ba-8e53cc76f37c" providerId="ADAL" clId="{335151B3-83D8-4CB5-8140-F5D18E6B3E93}" dt="2023-04-09T20:53:08.179" v="7357"/>
        <pc:sldMkLst>
          <pc:docMk/>
          <pc:sldMk cId="791856361" sldId="337"/>
        </pc:sldMkLst>
      </pc:sldChg>
      <pc:sldChg chg="addSp delSp modSp add mod">
        <pc:chgData name="Lindsay Rogers" userId="aa1cf972-cb23-404e-a0ba-8e53cc76f37c" providerId="ADAL" clId="{335151B3-83D8-4CB5-8140-F5D18E6B3E93}" dt="2024-02-09T21:19:30.169" v="10798" actId="1076"/>
        <pc:sldMkLst>
          <pc:docMk/>
          <pc:sldMk cId="660668280" sldId="338"/>
        </pc:sldMkLst>
        <pc:spChg chg="del">
          <ac:chgData name="Lindsay Rogers" userId="aa1cf972-cb23-404e-a0ba-8e53cc76f37c" providerId="ADAL" clId="{335151B3-83D8-4CB5-8140-F5D18E6B3E93}" dt="2023-04-09T20:53:55.028" v="7362" actId="931"/>
          <ac:spMkLst>
            <pc:docMk/>
            <pc:sldMk cId="660668280" sldId="338"/>
            <ac:spMk id="5" creationId="{8E0BB75A-24E4-B787-68A1-556171675D4C}"/>
          </ac:spMkLst>
        </pc:spChg>
        <pc:spChg chg="add del mod">
          <ac:chgData name="Lindsay Rogers" userId="aa1cf972-cb23-404e-a0ba-8e53cc76f37c" providerId="ADAL" clId="{335151B3-83D8-4CB5-8140-F5D18E6B3E93}" dt="2024-02-09T21:16:38.808" v="10784" actId="931"/>
          <ac:spMkLst>
            <pc:docMk/>
            <pc:sldMk cId="660668280" sldId="338"/>
            <ac:spMk id="5" creationId="{EAE216CA-954C-9F4C-4E2D-214916096B95}"/>
          </ac:spMkLst>
        </pc:spChg>
        <pc:spChg chg="mod">
          <ac:chgData name="Lindsay Rogers" userId="aa1cf972-cb23-404e-a0ba-8e53cc76f37c" providerId="ADAL" clId="{335151B3-83D8-4CB5-8140-F5D18E6B3E93}" dt="2023-04-09T22:02:10.733" v="9887" actId="1076"/>
          <ac:spMkLst>
            <pc:docMk/>
            <pc:sldMk cId="660668280" sldId="338"/>
            <ac:spMk id="6" creationId="{ED7F78B4-55D6-540E-8445-8A9A579D42EE}"/>
          </ac:spMkLst>
        </pc:spChg>
        <pc:spChg chg="mod">
          <ac:chgData name="Lindsay Rogers" userId="aa1cf972-cb23-404e-a0ba-8e53cc76f37c" providerId="ADAL" clId="{335151B3-83D8-4CB5-8140-F5D18E6B3E93}" dt="2023-04-09T22:02:56.071" v="9903" actId="255"/>
          <ac:spMkLst>
            <pc:docMk/>
            <pc:sldMk cId="660668280" sldId="338"/>
            <ac:spMk id="7" creationId="{D74F3FA6-0852-C55C-69F1-8C07D9A886F5}"/>
          </ac:spMkLst>
        </pc:spChg>
        <pc:picChg chg="add del mod">
          <ac:chgData name="Lindsay Rogers" userId="aa1cf972-cb23-404e-a0ba-8e53cc76f37c" providerId="ADAL" clId="{335151B3-83D8-4CB5-8140-F5D18E6B3E93}" dt="2024-02-09T21:16:13.257" v="10780" actId="478"/>
          <ac:picMkLst>
            <pc:docMk/>
            <pc:sldMk cId="660668280" sldId="338"/>
            <ac:picMk id="3" creationId="{A4BFC08D-20B1-274A-0F05-E1813A8FDB9D}"/>
          </ac:picMkLst>
        </pc:picChg>
        <pc:picChg chg="add del mod modCrop">
          <ac:chgData name="Lindsay Rogers" userId="aa1cf972-cb23-404e-a0ba-8e53cc76f37c" providerId="ADAL" clId="{335151B3-83D8-4CB5-8140-F5D18E6B3E93}" dt="2024-02-09T21:16:11.952" v="10779" actId="478"/>
          <ac:picMkLst>
            <pc:docMk/>
            <pc:sldMk cId="660668280" sldId="338"/>
            <ac:picMk id="4" creationId="{E07C53BA-1D67-73A7-2403-F167E45F7438}"/>
          </ac:picMkLst>
        </pc:picChg>
        <pc:picChg chg="add del mod">
          <ac:chgData name="Lindsay Rogers" userId="aa1cf972-cb23-404e-a0ba-8e53cc76f37c" providerId="ADAL" clId="{335151B3-83D8-4CB5-8140-F5D18E6B3E93}" dt="2024-02-09T21:16:30.836" v="10783" actId="478"/>
          <ac:picMkLst>
            <pc:docMk/>
            <pc:sldMk cId="660668280" sldId="338"/>
            <ac:picMk id="8" creationId="{186126A0-8200-B75F-BE18-829BE39D9658}"/>
          </ac:picMkLst>
        </pc:picChg>
        <pc:picChg chg="add mod ord">
          <ac:chgData name="Lindsay Rogers" userId="aa1cf972-cb23-404e-a0ba-8e53cc76f37c" providerId="ADAL" clId="{335151B3-83D8-4CB5-8140-F5D18E6B3E93}" dt="2024-02-09T21:16:48.512" v="10788" actId="171"/>
          <ac:picMkLst>
            <pc:docMk/>
            <pc:sldMk cId="660668280" sldId="338"/>
            <ac:picMk id="10" creationId="{900A85BE-D37A-B0B7-F059-3840CC38FD64}"/>
          </ac:picMkLst>
        </pc:picChg>
        <pc:picChg chg="add mod">
          <ac:chgData name="Lindsay Rogers" userId="aa1cf972-cb23-404e-a0ba-8e53cc76f37c" providerId="ADAL" clId="{335151B3-83D8-4CB5-8140-F5D18E6B3E93}" dt="2024-02-09T21:19:30.169" v="10798" actId="1076"/>
          <ac:picMkLst>
            <pc:docMk/>
            <pc:sldMk cId="660668280" sldId="338"/>
            <ac:picMk id="11" creationId="{479434C2-29F6-E2B1-382A-105AB537C087}"/>
          </ac:picMkLst>
        </pc:picChg>
      </pc:sldChg>
      <pc:sldChg chg="add del">
        <pc:chgData name="Lindsay Rogers" userId="aa1cf972-cb23-404e-a0ba-8e53cc76f37c" providerId="ADAL" clId="{335151B3-83D8-4CB5-8140-F5D18E6B3E93}" dt="2023-04-09T20:53:28.278" v="7360"/>
        <pc:sldMkLst>
          <pc:docMk/>
          <pc:sldMk cId="3440596960" sldId="338"/>
        </pc:sldMkLst>
      </pc:sldChg>
      <pc:sldChg chg="addSp delSp modSp add mod modNotesTx">
        <pc:chgData name="Lindsay Rogers" userId="aa1cf972-cb23-404e-a0ba-8e53cc76f37c" providerId="ADAL" clId="{335151B3-83D8-4CB5-8140-F5D18E6B3E93}" dt="2024-02-12T22:06:55.405" v="13353" actId="20577"/>
        <pc:sldMkLst>
          <pc:docMk/>
          <pc:sldMk cId="2486855197" sldId="339"/>
        </pc:sldMkLst>
        <pc:spChg chg="del mod">
          <ac:chgData name="Lindsay Rogers" userId="aa1cf972-cb23-404e-a0ba-8e53cc76f37c" providerId="ADAL" clId="{335151B3-83D8-4CB5-8140-F5D18E6B3E93}" dt="2023-04-09T21:03:38.059" v="7715" actId="478"/>
          <ac:spMkLst>
            <pc:docMk/>
            <pc:sldMk cId="2486855197" sldId="339"/>
            <ac:spMk id="6" creationId="{ED7F78B4-55D6-540E-8445-8A9A579D42EE}"/>
          </ac:spMkLst>
        </pc:spChg>
        <pc:spChg chg="mod">
          <ac:chgData name="Lindsay Rogers" userId="aa1cf972-cb23-404e-a0ba-8e53cc76f37c" providerId="ADAL" clId="{335151B3-83D8-4CB5-8140-F5D18E6B3E93}" dt="2024-02-12T22:06:55.405" v="13353" actId="20577"/>
          <ac:spMkLst>
            <pc:docMk/>
            <pc:sldMk cId="2486855197" sldId="339"/>
            <ac:spMk id="7" creationId="{D74F3FA6-0852-C55C-69F1-8C07D9A886F5}"/>
          </ac:spMkLst>
        </pc:spChg>
        <pc:picChg chg="add mod">
          <ac:chgData name="Lindsay Rogers" userId="aa1cf972-cb23-404e-a0ba-8e53cc76f37c" providerId="ADAL" clId="{335151B3-83D8-4CB5-8140-F5D18E6B3E93}" dt="2023-04-09T21:02:55.114" v="7618" actId="14100"/>
          <ac:picMkLst>
            <pc:docMk/>
            <pc:sldMk cId="2486855197" sldId="339"/>
            <ac:picMk id="3" creationId="{DCBB36E5-6340-EDE0-A157-495B6BEF78DF}"/>
          </ac:picMkLst>
        </pc:picChg>
      </pc:sldChg>
      <pc:sldChg chg="add del">
        <pc:chgData name="Lindsay Rogers" userId="aa1cf972-cb23-404e-a0ba-8e53cc76f37c" providerId="ADAL" clId="{335151B3-83D8-4CB5-8140-F5D18E6B3E93}" dt="2023-04-09T21:01:32.343" v="7609"/>
        <pc:sldMkLst>
          <pc:docMk/>
          <pc:sldMk cId="3420102791" sldId="339"/>
        </pc:sldMkLst>
      </pc:sldChg>
      <pc:sldChg chg="addSp delSp modSp add del mod modNotesTx">
        <pc:chgData name="Lindsay Rogers" userId="aa1cf972-cb23-404e-a0ba-8e53cc76f37c" providerId="ADAL" clId="{335151B3-83D8-4CB5-8140-F5D18E6B3E93}" dt="2024-02-12T20:53:01.107" v="12400" actId="47"/>
        <pc:sldMkLst>
          <pc:docMk/>
          <pc:sldMk cId="286266006" sldId="340"/>
        </pc:sldMkLst>
        <pc:spChg chg="mod">
          <ac:chgData name="Lindsay Rogers" userId="aa1cf972-cb23-404e-a0ba-8e53cc76f37c" providerId="ADAL" clId="{335151B3-83D8-4CB5-8140-F5D18E6B3E93}" dt="2023-04-09T21:39:56.190" v="9183" actId="20577"/>
          <ac:spMkLst>
            <pc:docMk/>
            <pc:sldMk cId="286266006" sldId="340"/>
            <ac:spMk id="3" creationId="{31BF2D05-304C-386B-E31D-39EDB511F3AF}"/>
          </ac:spMkLst>
        </pc:spChg>
        <pc:spChg chg="mod">
          <ac:chgData name="Lindsay Rogers" userId="aa1cf972-cb23-404e-a0ba-8e53cc76f37c" providerId="ADAL" clId="{335151B3-83D8-4CB5-8140-F5D18E6B3E93}" dt="2024-02-12T20:20:21.148" v="11460" actId="14100"/>
          <ac:spMkLst>
            <pc:docMk/>
            <pc:sldMk cId="286266006" sldId="340"/>
            <ac:spMk id="4" creationId="{1C6D1D03-423B-A6FE-A4F2-ECF57321FB52}"/>
          </ac:spMkLst>
        </pc:spChg>
        <pc:spChg chg="add del mod">
          <ac:chgData name="Lindsay Rogers" userId="aa1cf972-cb23-404e-a0ba-8e53cc76f37c" providerId="ADAL" clId="{335151B3-83D8-4CB5-8140-F5D18E6B3E93}" dt="2024-02-09T21:29:05.906" v="10913" actId="478"/>
          <ac:spMkLst>
            <pc:docMk/>
            <pc:sldMk cId="286266006" sldId="340"/>
            <ac:spMk id="5" creationId="{FCCAAA16-F3F7-8698-C307-B5494D71E4AF}"/>
          </ac:spMkLst>
        </pc:spChg>
        <pc:picChg chg="add mod">
          <ac:chgData name="Lindsay Rogers" userId="aa1cf972-cb23-404e-a0ba-8e53cc76f37c" providerId="ADAL" clId="{335151B3-83D8-4CB5-8140-F5D18E6B3E93}" dt="2024-02-09T21:29:31.670" v="10917" actId="14100"/>
          <ac:picMkLst>
            <pc:docMk/>
            <pc:sldMk cId="286266006" sldId="340"/>
            <ac:picMk id="2" creationId="{9A9942B1-445A-8B3E-DFEE-043BF0A0E803}"/>
          </ac:picMkLst>
        </pc:picChg>
        <pc:picChg chg="del">
          <ac:chgData name="Lindsay Rogers" userId="aa1cf972-cb23-404e-a0ba-8e53cc76f37c" providerId="ADAL" clId="{335151B3-83D8-4CB5-8140-F5D18E6B3E93}" dt="2023-04-09T21:26:21.789" v="8738" actId="478"/>
          <ac:picMkLst>
            <pc:docMk/>
            <pc:sldMk cId="286266006" sldId="340"/>
            <ac:picMk id="6" creationId="{8057F523-303E-4A91-35BE-E482AF61E4E5}"/>
          </ac:picMkLst>
        </pc:picChg>
        <pc:picChg chg="add mod">
          <ac:chgData name="Lindsay Rogers" userId="aa1cf972-cb23-404e-a0ba-8e53cc76f37c" providerId="ADAL" clId="{335151B3-83D8-4CB5-8140-F5D18E6B3E93}" dt="2024-02-09T23:23:26.233" v="11283" actId="1076"/>
          <ac:picMkLst>
            <pc:docMk/>
            <pc:sldMk cId="286266006" sldId="340"/>
            <ac:picMk id="7" creationId="{9DA793E8-3D37-901A-7C9C-BEB58F60CD95}"/>
          </ac:picMkLst>
        </pc:picChg>
        <pc:picChg chg="del">
          <ac:chgData name="Lindsay Rogers" userId="aa1cf972-cb23-404e-a0ba-8e53cc76f37c" providerId="ADAL" clId="{335151B3-83D8-4CB5-8140-F5D18E6B3E93}" dt="2023-04-09T21:26:23.574" v="8739" actId="478"/>
          <ac:picMkLst>
            <pc:docMk/>
            <pc:sldMk cId="286266006" sldId="340"/>
            <ac:picMk id="7" creationId="{BDF30616-6674-8901-6E70-5C0C48C89E4F}"/>
          </ac:picMkLst>
        </pc:picChg>
        <pc:picChg chg="add del mod modCrop">
          <ac:chgData name="Lindsay Rogers" userId="aa1cf972-cb23-404e-a0ba-8e53cc76f37c" providerId="ADAL" clId="{335151B3-83D8-4CB5-8140-F5D18E6B3E93}" dt="2024-02-07T21:00:23.334" v="10017" actId="478"/>
          <ac:picMkLst>
            <pc:docMk/>
            <pc:sldMk cId="286266006" sldId="340"/>
            <ac:picMk id="9" creationId="{B75CADEA-9059-5AB9-8811-088C5BA9209F}"/>
          </ac:picMkLst>
        </pc:picChg>
        <pc:picChg chg="add del mod">
          <ac:chgData name="Lindsay Rogers" userId="aa1cf972-cb23-404e-a0ba-8e53cc76f37c" providerId="ADAL" clId="{335151B3-83D8-4CB5-8140-F5D18E6B3E93}" dt="2024-02-07T21:00:24.071" v="10018" actId="478"/>
          <ac:picMkLst>
            <pc:docMk/>
            <pc:sldMk cId="286266006" sldId="340"/>
            <ac:picMk id="11" creationId="{EF0886D0-3BDD-EB2E-590B-ECB307EE2919}"/>
          </ac:picMkLst>
        </pc:picChg>
        <pc:picChg chg="add del mod ord">
          <ac:chgData name="Lindsay Rogers" userId="aa1cf972-cb23-404e-a0ba-8e53cc76f37c" providerId="ADAL" clId="{335151B3-83D8-4CB5-8140-F5D18E6B3E93}" dt="2024-02-09T21:29:25.263" v="10914" actId="478"/>
          <ac:picMkLst>
            <pc:docMk/>
            <pc:sldMk cId="286266006" sldId="340"/>
            <ac:picMk id="12" creationId="{912C3077-6966-0ACD-C8DC-1A6E86BC679B}"/>
          </ac:picMkLst>
        </pc:picChg>
      </pc:sldChg>
      <pc:sldChg chg="add del">
        <pc:chgData name="Lindsay Rogers" userId="aa1cf972-cb23-404e-a0ba-8e53cc76f37c" providerId="ADAL" clId="{335151B3-83D8-4CB5-8140-F5D18E6B3E93}" dt="2023-04-09T21:25:41.565" v="8670"/>
        <pc:sldMkLst>
          <pc:docMk/>
          <pc:sldMk cId="2705595286" sldId="340"/>
        </pc:sldMkLst>
      </pc:sldChg>
      <pc:sldChg chg="add del">
        <pc:chgData name="Lindsay Rogers" userId="aa1cf972-cb23-404e-a0ba-8e53cc76f37c" providerId="ADAL" clId="{335151B3-83D8-4CB5-8140-F5D18E6B3E93}" dt="2023-04-09T21:01:40.304" v="7612"/>
        <pc:sldMkLst>
          <pc:docMk/>
          <pc:sldMk cId="3155254146" sldId="340"/>
        </pc:sldMkLst>
      </pc:sldChg>
      <pc:sldChg chg="add del setBg">
        <pc:chgData name="Lindsay Rogers" userId="aa1cf972-cb23-404e-a0ba-8e53cc76f37c" providerId="ADAL" clId="{335151B3-83D8-4CB5-8140-F5D18E6B3E93}" dt="2024-02-07T21:04:25.619" v="10159"/>
        <pc:sldMkLst>
          <pc:docMk/>
          <pc:sldMk cId="305936107" sldId="341"/>
        </pc:sldMkLst>
      </pc:sldChg>
      <pc:sldChg chg="modSp add del mod">
        <pc:chgData name="Lindsay Rogers" userId="aa1cf972-cb23-404e-a0ba-8e53cc76f37c" providerId="ADAL" clId="{335151B3-83D8-4CB5-8140-F5D18E6B3E93}" dt="2023-04-09T21:40:25.916" v="9205" actId="47"/>
        <pc:sldMkLst>
          <pc:docMk/>
          <pc:sldMk cId="1444508039" sldId="341"/>
        </pc:sldMkLst>
        <pc:spChg chg="mod">
          <ac:chgData name="Lindsay Rogers" userId="aa1cf972-cb23-404e-a0ba-8e53cc76f37c" providerId="ADAL" clId="{335151B3-83D8-4CB5-8140-F5D18E6B3E93}" dt="2023-04-09T21:40:08.990" v="9204" actId="20577"/>
          <ac:spMkLst>
            <pc:docMk/>
            <pc:sldMk cId="1444508039" sldId="341"/>
            <ac:spMk id="9" creationId="{E8C4D97D-3D96-75A5-75E3-54657BE9027A}"/>
          </ac:spMkLst>
        </pc:spChg>
      </pc:sldChg>
      <pc:sldChg chg="modSp add mod">
        <pc:chgData name="Lindsay Rogers" userId="aa1cf972-cb23-404e-a0ba-8e53cc76f37c" providerId="ADAL" clId="{335151B3-83D8-4CB5-8140-F5D18E6B3E93}" dt="2024-02-07T21:07:38.584" v="10261" actId="404"/>
        <pc:sldMkLst>
          <pc:docMk/>
          <pc:sldMk cId="1548762119" sldId="341"/>
        </pc:sldMkLst>
        <pc:spChg chg="mod">
          <ac:chgData name="Lindsay Rogers" userId="aa1cf972-cb23-404e-a0ba-8e53cc76f37c" providerId="ADAL" clId="{335151B3-83D8-4CB5-8140-F5D18E6B3E93}" dt="2024-02-07T21:06:38.448" v="10175"/>
          <ac:spMkLst>
            <pc:docMk/>
            <pc:sldMk cId="1548762119" sldId="341"/>
            <ac:spMk id="4" creationId="{DE94E4A4-AE62-20E3-5B69-B997FFBEC51F}"/>
          </ac:spMkLst>
        </pc:spChg>
        <pc:spChg chg="mod">
          <ac:chgData name="Lindsay Rogers" userId="aa1cf972-cb23-404e-a0ba-8e53cc76f37c" providerId="ADAL" clId="{335151B3-83D8-4CB5-8140-F5D18E6B3E93}" dt="2024-02-07T21:07:34.216" v="10260" actId="1076"/>
          <ac:spMkLst>
            <pc:docMk/>
            <pc:sldMk cId="1548762119" sldId="341"/>
            <ac:spMk id="5" creationId="{1A14F389-6623-2F58-98F0-322EE799AD96}"/>
          </ac:spMkLst>
        </pc:spChg>
        <pc:spChg chg="mod">
          <ac:chgData name="Lindsay Rogers" userId="aa1cf972-cb23-404e-a0ba-8e53cc76f37c" providerId="ADAL" clId="{335151B3-83D8-4CB5-8140-F5D18E6B3E93}" dt="2024-02-07T21:07:38.584" v="10261" actId="404"/>
          <ac:spMkLst>
            <pc:docMk/>
            <pc:sldMk cId="1548762119" sldId="341"/>
            <ac:spMk id="6" creationId="{CE3B0B3E-8A89-8E90-60CB-A5B528542B54}"/>
          </ac:spMkLst>
        </pc:spChg>
      </pc:sldChg>
      <pc:sldChg chg="add del">
        <pc:chgData name="Lindsay Rogers" userId="aa1cf972-cb23-404e-a0ba-8e53cc76f37c" providerId="ADAL" clId="{335151B3-83D8-4CB5-8140-F5D18E6B3E93}" dt="2023-04-09T21:39:38.324" v="9159"/>
        <pc:sldMkLst>
          <pc:docMk/>
          <pc:sldMk cId="3368299140" sldId="341"/>
        </pc:sldMkLst>
      </pc:sldChg>
      <pc:sldChg chg="addSp delSp modSp add del mod modNotesTx">
        <pc:chgData name="Lindsay Rogers" userId="aa1cf972-cb23-404e-a0ba-8e53cc76f37c" providerId="ADAL" clId="{335151B3-83D8-4CB5-8140-F5D18E6B3E93}" dt="2024-02-12T20:18:52.452" v="11435" actId="47"/>
        <pc:sldMkLst>
          <pc:docMk/>
          <pc:sldMk cId="1537371896" sldId="342"/>
        </pc:sldMkLst>
        <pc:spChg chg="mod">
          <ac:chgData name="Lindsay Rogers" userId="aa1cf972-cb23-404e-a0ba-8e53cc76f37c" providerId="ADAL" clId="{335151B3-83D8-4CB5-8140-F5D18E6B3E93}" dt="2024-02-12T20:09:56.540" v="11296" actId="255"/>
          <ac:spMkLst>
            <pc:docMk/>
            <pc:sldMk cId="1537371896" sldId="342"/>
            <ac:spMk id="3" creationId="{31BF2D05-304C-386B-E31D-39EDB511F3AF}"/>
          </ac:spMkLst>
        </pc:spChg>
        <pc:spChg chg="mod">
          <ac:chgData name="Lindsay Rogers" userId="aa1cf972-cb23-404e-a0ba-8e53cc76f37c" providerId="ADAL" clId="{335151B3-83D8-4CB5-8140-F5D18E6B3E93}" dt="2024-02-12T20:11:13.545" v="11318" actId="207"/>
          <ac:spMkLst>
            <pc:docMk/>
            <pc:sldMk cId="1537371896" sldId="342"/>
            <ac:spMk id="4" creationId="{1C6D1D03-423B-A6FE-A4F2-ECF57321FB52}"/>
          </ac:spMkLst>
        </pc:spChg>
        <pc:spChg chg="del">
          <ac:chgData name="Lindsay Rogers" userId="aa1cf972-cb23-404e-a0ba-8e53cc76f37c" providerId="ADAL" clId="{335151B3-83D8-4CB5-8140-F5D18E6B3E93}" dt="2024-02-09T21:29:53.011" v="10918" actId="478"/>
          <ac:spMkLst>
            <pc:docMk/>
            <pc:sldMk cId="1537371896" sldId="342"/>
            <ac:spMk id="5" creationId="{FCCAAA16-F3F7-8698-C307-B5494D71E4AF}"/>
          </ac:spMkLst>
        </pc:spChg>
        <pc:picChg chg="add del mod">
          <ac:chgData name="Lindsay Rogers" userId="aa1cf972-cb23-404e-a0ba-8e53cc76f37c" providerId="ADAL" clId="{335151B3-83D8-4CB5-8140-F5D18E6B3E93}" dt="2024-02-09T21:30:17.257" v="10923" actId="478"/>
          <ac:picMkLst>
            <pc:docMk/>
            <pc:sldMk cId="1537371896" sldId="342"/>
            <ac:picMk id="2" creationId="{2F67667B-30A1-29D1-4D7D-C2838D862CFF}"/>
          </ac:picMkLst>
        </pc:picChg>
        <pc:picChg chg="add mod">
          <ac:chgData name="Lindsay Rogers" userId="aa1cf972-cb23-404e-a0ba-8e53cc76f37c" providerId="ADAL" clId="{335151B3-83D8-4CB5-8140-F5D18E6B3E93}" dt="2024-02-12T20:11:18.720" v="11319" actId="14100"/>
          <ac:picMkLst>
            <pc:docMk/>
            <pc:sldMk cId="1537371896" sldId="342"/>
            <ac:picMk id="6" creationId="{7C811F55-64CA-061D-5A28-D56B3B3F6E1D}"/>
          </ac:picMkLst>
        </pc:picChg>
        <pc:picChg chg="del">
          <ac:chgData name="Lindsay Rogers" userId="aa1cf972-cb23-404e-a0ba-8e53cc76f37c" providerId="ADAL" clId="{335151B3-83D8-4CB5-8140-F5D18E6B3E93}" dt="2024-02-09T21:29:55.373" v="10919" actId="478"/>
          <ac:picMkLst>
            <pc:docMk/>
            <pc:sldMk cId="1537371896" sldId="342"/>
            <ac:picMk id="12" creationId="{912C3077-6966-0ACD-C8DC-1A6E86BC679B}"/>
          </ac:picMkLst>
        </pc:picChg>
      </pc:sldChg>
      <pc:sldChg chg="addSp delSp modSp add del mod modNotesTx">
        <pc:chgData name="Lindsay Rogers" userId="aa1cf972-cb23-404e-a0ba-8e53cc76f37c" providerId="ADAL" clId="{335151B3-83D8-4CB5-8140-F5D18E6B3E93}" dt="2024-02-12T22:06:17.283" v="13328" actId="20577"/>
        <pc:sldMkLst>
          <pc:docMk/>
          <pc:sldMk cId="69339782" sldId="343"/>
        </pc:sldMkLst>
        <pc:spChg chg="mod">
          <ac:chgData name="Lindsay Rogers" userId="aa1cf972-cb23-404e-a0ba-8e53cc76f37c" providerId="ADAL" clId="{335151B3-83D8-4CB5-8140-F5D18E6B3E93}" dt="2024-02-12T20:17:48.549" v="11397" actId="313"/>
          <ac:spMkLst>
            <pc:docMk/>
            <pc:sldMk cId="69339782" sldId="343"/>
            <ac:spMk id="2" creationId="{ABE54213-2138-B0AE-0B24-34D2AC412A25}"/>
          </ac:spMkLst>
        </pc:spChg>
        <pc:spChg chg="mod">
          <ac:chgData name="Lindsay Rogers" userId="aa1cf972-cb23-404e-a0ba-8e53cc76f37c" providerId="ADAL" clId="{335151B3-83D8-4CB5-8140-F5D18E6B3E93}" dt="2024-02-12T22:05:24.930" v="13327" actId="14100"/>
          <ac:spMkLst>
            <pc:docMk/>
            <pc:sldMk cId="69339782" sldId="343"/>
            <ac:spMk id="3" creationId="{8B9DB54B-9A6E-454F-5D2A-9A7E9D41087A}"/>
          </ac:spMkLst>
        </pc:spChg>
        <pc:spChg chg="del mod ord">
          <ac:chgData name="Lindsay Rogers" userId="aa1cf972-cb23-404e-a0ba-8e53cc76f37c" providerId="ADAL" clId="{335151B3-83D8-4CB5-8140-F5D18E6B3E93}" dt="2024-02-12T22:05:20.707" v="13325" actId="478"/>
          <ac:spMkLst>
            <pc:docMk/>
            <pc:sldMk cId="69339782" sldId="343"/>
            <ac:spMk id="7" creationId="{90BAA6BC-3155-76CC-D7DB-B4AC101E78AA}"/>
          </ac:spMkLst>
        </pc:spChg>
        <pc:spChg chg="add del mod">
          <ac:chgData name="Lindsay Rogers" userId="aa1cf972-cb23-404e-a0ba-8e53cc76f37c" providerId="ADAL" clId="{335151B3-83D8-4CB5-8140-F5D18E6B3E93}" dt="2024-02-12T20:13:21.455" v="11338" actId="478"/>
          <ac:spMkLst>
            <pc:docMk/>
            <pc:sldMk cId="69339782" sldId="343"/>
            <ac:spMk id="8" creationId="{99851EB9-71D2-1014-3E8C-6261842EE44C}"/>
          </ac:spMkLst>
        </pc:spChg>
        <pc:picChg chg="del ord">
          <ac:chgData name="Lindsay Rogers" userId="aa1cf972-cb23-404e-a0ba-8e53cc76f37c" providerId="ADAL" clId="{335151B3-83D8-4CB5-8140-F5D18E6B3E93}" dt="2024-02-12T22:05:21.306" v="13326" actId="478"/>
          <ac:picMkLst>
            <pc:docMk/>
            <pc:sldMk cId="69339782" sldId="343"/>
            <ac:picMk id="5" creationId="{14CC839D-E3D0-690F-E2D2-4A9CF5B109AD}"/>
          </ac:picMkLst>
        </pc:picChg>
        <pc:picChg chg="del">
          <ac:chgData name="Lindsay Rogers" userId="aa1cf972-cb23-404e-a0ba-8e53cc76f37c" providerId="ADAL" clId="{335151B3-83D8-4CB5-8140-F5D18E6B3E93}" dt="2024-02-12T20:13:02.722" v="11332" actId="478"/>
          <ac:picMkLst>
            <pc:docMk/>
            <pc:sldMk cId="69339782" sldId="343"/>
            <ac:picMk id="6" creationId="{AE60AB61-A3E7-72F6-3DD7-47703CE24C51}"/>
          </ac:picMkLst>
        </pc:picChg>
        <pc:picChg chg="add mod ord">
          <ac:chgData name="Lindsay Rogers" userId="aa1cf972-cb23-404e-a0ba-8e53cc76f37c" providerId="ADAL" clId="{335151B3-83D8-4CB5-8140-F5D18E6B3E93}" dt="2024-02-12T20:13:17.838" v="11337" actId="1076"/>
          <ac:picMkLst>
            <pc:docMk/>
            <pc:sldMk cId="69339782" sldId="343"/>
            <ac:picMk id="9" creationId="{4E0DC09E-43A0-4498-F9B3-A16EC2066B6A}"/>
          </ac:picMkLst>
        </pc:picChg>
      </pc:sldChg>
      <pc:sldChg chg="addSp delSp modSp add mod">
        <pc:chgData name="Lindsay Rogers" userId="aa1cf972-cb23-404e-a0ba-8e53cc76f37c" providerId="ADAL" clId="{335151B3-83D8-4CB5-8140-F5D18E6B3E93}" dt="2024-02-12T22:41:10.902" v="13481" actId="20577"/>
        <pc:sldMkLst>
          <pc:docMk/>
          <pc:sldMk cId="2820013130" sldId="344"/>
        </pc:sldMkLst>
        <pc:spChg chg="add del mod">
          <ac:chgData name="Lindsay Rogers" userId="aa1cf972-cb23-404e-a0ba-8e53cc76f37c" providerId="ADAL" clId="{335151B3-83D8-4CB5-8140-F5D18E6B3E93}" dt="2024-02-12T20:16:16.535" v="11377" actId="478"/>
          <ac:spMkLst>
            <pc:docMk/>
            <pc:sldMk cId="2820013130" sldId="344"/>
            <ac:spMk id="4" creationId="{FFAFEA98-AC0A-F3F3-E738-46E18882D2EA}"/>
          </ac:spMkLst>
        </pc:spChg>
        <pc:spChg chg="add mod">
          <ac:chgData name="Lindsay Rogers" userId="aa1cf972-cb23-404e-a0ba-8e53cc76f37c" providerId="ADAL" clId="{335151B3-83D8-4CB5-8140-F5D18E6B3E93}" dt="2024-02-12T22:41:10.902" v="13481" actId="20577"/>
          <ac:spMkLst>
            <pc:docMk/>
            <pc:sldMk cId="2820013130" sldId="344"/>
            <ac:spMk id="5" creationId="{54E15625-5FF6-6C5B-0A33-F0B0D3E2DB52}"/>
          </ac:spMkLst>
        </pc:spChg>
        <pc:spChg chg="mod">
          <ac:chgData name="Lindsay Rogers" userId="aa1cf972-cb23-404e-a0ba-8e53cc76f37c" providerId="ADAL" clId="{335151B3-83D8-4CB5-8140-F5D18E6B3E93}" dt="2024-02-12T20:16:38.149" v="11383"/>
          <ac:spMkLst>
            <pc:docMk/>
            <pc:sldMk cId="2820013130" sldId="344"/>
            <ac:spMk id="6" creationId="{ED7F78B4-55D6-540E-8445-8A9A579D42EE}"/>
          </ac:spMkLst>
        </pc:spChg>
        <pc:spChg chg="mod">
          <ac:chgData name="Lindsay Rogers" userId="aa1cf972-cb23-404e-a0ba-8e53cc76f37c" providerId="ADAL" clId="{335151B3-83D8-4CB5-8140-F5D18E6B3E93}" dt="2024-02-12T20:17:12.296" v="11390" actId="1076"/>
          <ac:spMkLst>
            <pc:docMk/>
            <pc:sldMk cId="2820013130" sldId="344"/>
            <ac:spMk id="7" creationId="{D74F3FA6-0852-C55C-69F1-8C07D9A886F5}"/>
          </ac:spMkLst>
        </pc:spChg>
        <pc:picChg chg="add mod">
          <ac:chgData name="Lindsay Rogers" userId="aa1cf972-cb23-404e-a0ba-8e53cc76f37c" providerId="ADAL" clId="{335151B3-83D8-4CB5-8140-F5D18E6B3E93}" dt="2024-02-12T20:16:20.611" v="11379" actId="1076"/>
          <ac:picMkLst>
            <pc:docMk/>
            <pc:sldMk cId="2820013130" sldId="344"/>
            <ac:picMk id="2" creationId="{6333A2A3-9EA3-FD8A-A040-9EC1BBBA8FE5}"/>
          </ac:picMkLst>
        </pc:picChg>
        <pc:picChg chg="del">
          <ac:chgData name="Lindsay Rogers" userId="aa1cf972-cb23-404e-a0ba-8e53cc76f37c" providerId="ADAL" clId="{335151B3-83D8-4CB5-8140-F5D18E6B3E93}" dt="2024-02-12T20:16:12.866" v="11375" actId="478"/>
          <ac:picMkLst>
            <pc:docMk/>
            <pc:sldMk cId="2820013130" sldId="344"/>
            <ac:picMk id="10" creationId="{900A85BE-D37A-B0B7-F059-3840CC38FD64}"/>
          </ac:picMkLst>
        </pc:picChg>
        <pc:picChg chg="mod ord">
          <ac:chgData name="Lindsay Rogers" userId="aa1cf972-cb23-404e-a0ba-8e53cc76f37c" providerId="ADAL" clId="{335151B3-83D8-4CB5-8140-F5D18E6B3E93}" dt="2024-02-12T20:16:26.978" v="11382" actId="1076"/>
          <ac:picMkLst>
            <pc:docMk/>
            <pc:sldMk cId="2820013130" sldId="344"/>
            <ac:picMk id="11" creationId="{479434C2-29F6-E2B1-382A-105AB537C087}"/>
          </ac:picMkLst>
        </pc:picChg>
      </pc:sldChg>
      <pc:sldChg chg="addSp delSp modSp add del mod">
        <pc:chgData name="Lindsay Rogers" userId="aa1cf972-cb23-404e-a0ba-8e53cc76f37c" providerId="ADAL" clId="{335151B3-83D8-4CB5-8140-F5D18E6B3E93}" dt="2024-02-12T22:05:10.531" v="13324" actId="255"/>
        <pc:sldMkLst>
          <pc:docMk/>
          <pc:sldMk cId="1933122831" sldId="345"/>
        </pc:sldMkLst>
        <pc:spChg chg="mod">
          <ac:chgData name="Lindsay Rogers" userId="aa1cf972-cb23-404e-a0ba-8e53cc76f37c" providerId="ADAL" clId="{335151B3-83D8-4CB5-8140-F5D18E6B3E93}" dt="2024-02-12T20:22:08.847" v="11478" actId="255"/>
          <ac:spMkLst>
            <pc:docMk/>
            <pc:sldMk cId="1933122831" sldId="345"/>
            <ac:spMk id="3" creationId="{773ADC26-B132-A29C-D6A4-154553FC200E}"/>
          </ac:spMkLst>
        </pc:spChg>
        <pc:spChg chg="add del mod">
          <ac:chgData name="Lindsay Rogers" userId="aa1cf972-cb23-404e-a0ba-8e53cc76f37c" providerId="ADAL" clId="{335151B3-83D8-4CB5-8140-F5D18E6B3E93}" dt="2024-02-12T20:21:24.396" v="11470" actId="478"/>
          <ac:spMkLst>
            <pc:docMk/>
            <pc:sldMk cId="1933122831" sldId="345"/>
            <ac:spMk id="4" creationId="{2FB0BA76-18AC-7503-2EB0-96BB73761D56}"/>
          </ac:spMkLst>
        </pc:spChg>
        <pc:spChg chg="mod">
          <ac:chgData name="Lindsay Rogers" userId="aa1cf972-cb23-404e-a0ba-8e53cc76f37c" providerId="ADAL" clId="{335151B3-83D8-4CB5-8140-F5D18E6B3E93}" dt="2024-02-12T22:05:10.531" v="13324" actId="255"/>
          <ac:spMkLst>
            <pc:docMk/>
            <pc:sldMk cId="1933122831" sldId="345"/>
            <ac:spMk id="10" creationId="{FB428F6D-3241-9582-9333-C4048D6F0FAC}"/>
          </ac:spMkLst>
        </pc:spChg>
        <pc:picChg chg="del">
          <ac:chgData name="Lindsay Rogers" userId="aa1cf972-cb23-404e-a0ba-8e53cc76f37c" providerId="ADAL" clId="{335151B3-83D8-4CB5-8140-F5D18E6B3E93}" dt="2024-02-12T20:20:57.861" v="11464" actId="478"/>
          <ac:picMkLst>
            <pc:docMk/>
            <pc:sldMk cId="1933122831" sldId="345"/>
            <ac:picMk id="5" creationId="{16CC64F2-8D91-70D2-6705-D39E34D287DA}"/>
          </ac:picMkLst>
        </pc:picChg>
        <pc:picChg chg="add mod modCrop">
          <ac:chgData name="Lindsay Rogers" userId="aa1cf972-cb23-404e-a0ba-8e53cc76f37c" providerId="ADAL" clId="{335151B3-83D8-4CB5-8140-F5D18E6B3E93}" dt="2024-02-12T20:21:14.298" v="11468" actId="732"/>
          <ac:picMkLst>
            <pc:docMk/>
            <pc:sldMk cId="1933122831" sldId="345"/>
            <ac:picMk id="6" creationId="{C201CD59-4EF9-0AE2-7F1F-899262170424}"/>
          </ac:picMkLst>
        </pc:picChg>
        <pc:picChg chg="add mod">
          <ac:chgData name="Lindsay Rogers" userId="aa1cf972-cb23-404e-a0ba-8e53cc76f37c" providerId="ADAL" clId="{335151B3-83D8-4CB5-8140-F5D18E6B3E93}" dt="2024-02-12T20:22:31.162" v="11481" actId="1076"/>
          <ac:picMkLst>
            <pc:docMk/>
            <pc:sldMk cId="1933122831" sldId="345"/>
            <ac:picMk id="7" creationId="{B7EDB9E1-F86F-E598-37EC-3F8FFE22FD80}"/>
          </ac:picMkLst>
        </pc:picChg>
      </pc:sldChg>
      <pc:sldChg chg="addSp delSp modSp add del mod ord">
        <pc:chgData name="Lindsay Rogers" userId="aa1cf972-cb23-404e-a0ba-8e53cc76f37c" providerId="ADAL" clId="{335151B3-83D8-4CB5-8140-F5D18E6B3E93}" dt="2024-02-12T20:52:07.775" v="12367" actId="14100"/>
        <pc:sldMkLst>
          <pc:docMk/>
          <pc:sldMk cId="1502828368" sldId="346"/>
        </pc:sldMkLst>
        <pc:spChg chg="mod">
          <ac:chgData name="Lindsay Rogers" userId="aa1cf972-cb23-404e-a0ba-8e53cc76f37c" providerId="ADAL" clId="{335151B3-83D8-4CB5-8140-F5D18E6B3E93}" dt="2024-02-12T20:33:04.505" v="11761" actId="404"/>
          <ac:spMkLst>
            <pc:docMk/>
            <pc:sldMk cId="1502828368" sldId="346"/>
            <ac:spMk id="2" creationId="{38B30D60-88BB-0421-96FA-24529AA27B46}"/>
          </ac:spMkLst>
        </pc:spChg>
        <pc:spChg chg="mod">
          <ac:chgData name="Lindsay Rogers" userId="aa1cf972-cb23-404e-a0ba-8e53cc76f37c" providerId="ADAL" clId="{335151B3-83D8-4CB5-8140-F5D18E6B3E93}" dt="2024-02-12T20:52:07.775" v="12367" actId="14100"/>
          <ac:spMkLst>
            <pc:docMk/>
            <pc:sldMk cId="1502828368" sldId="346"/>
            <ac:spMk id="3" creationId="{915F1746-D54B-B1F6-78E3-4145503A4A3A}"/>
          </ac:spMkLst>
        </pc:spChg>
        <pc:spChg chg="del">
          <ac:chgData name="Lindsay Rogers" userId="aa1cf972-cb23-404e-a0ba-8e53cc76f37c" providerId="ADAL" clId="{335151B3-83D8-4CB5-8140-F5D18E6B3E93}" dt="2024-02-12T20:29:55.659" v="11660" actId="478"/>
          <ac:spMkLst>
            <pc:docMk/>
            <pc:sldMk cId="1502828368" sldId="346"/>
            <ac:spMk id="5" creationId="{8D2A1C5A-87A0-E9DC-9333-AE6CDFFCDE8E}"/>
          </ac:spMkLst>
        </pc:spChg>
        <pc:spChg chg="add del mod">
          <ac:chgData name="Lindsay Rogers" userId="aa1cf972-cb23-404e-a0ba-8e53cc76f37c" providerId="ADAL" clId="{335151B3-83D8-4CB5-8140-F5D18E6B3E93}" dt="2024-02-12T20:29:58.068" v="11661" actId="478"/>
          <ac:spMkLst>
            <pc:docMk/>
            <pc:sldMk cId="1502828368" sldId="346"/>
            <ac:spMk id="7" creationId="{F3A80CE4-27F0-35E3-6D17-7B61256D6412}"/>
          </ac:spMkLst>
        </pc:spChg>
        <pc:spChg chg="add del mod">
          <ac:chgData name="Lindsay Rogers" userId="aa1cf972-cb23-404e-a0ba-8e53cc76f37c" providerId="ADAL" clId="{335151B3-83D8-4CB5-8140-F5D18E6B3E93}" dt="2024-02-12T20:45:44.281" v="12102" actId="478"/>
          <ac:spMkLst>
            <pc:docMk/>
            <pc:sldMk cId="1502828368" sldId="346"/>
            <ac:spMk id="8" creationId="{41ADDE48-82E9-298B-E289-3DA8AD66BAA3}"/>
          </ac:spMkLst>
        </pc:spChg>
        <pc:spChg chg="add del mod">
          <ac:chgData name="Lindsay Rogers" userId="aa1cf972-cb23-404e-a0ba-8e53cc76f37c" providerId="ADAL" clId="{335151B3-83D8-4CB5-8140-F5D18E6B3E93}" dt="2024-02-12T20:45:44.281" v="12102" actId="478"/>
          <ac:spMkLst>
            <pc:docMk/>
            <pc:sldMk cId="1502828368" sldId="346"/>
            <ac:spMk id="10" creationId="{91CAB7B2-0242-BEE8-3634-C81ED57EE34F}"/>
          </ac:spMkLst>
        </pc:spChg>
        <pc:spChg chg="add del mod">
          <ac:chgData name="Lindsay Rogers" userId="aa1cf972-cb23-404e-a0ba-8e53cc76f37c" providerId="ADAL" clId="{335151B3-83D8-4CB5-8140-F5D18E6B3E93}" dt="2024-02-12T20:46:41.541" v="12220" actId="478"/>
          <ac:spMkLst>
            <pc:docMk/>
            <pc:sldMk cId="1502828368" sldId="346"/>
            <ac:spMk id="15" creationId="{D09F321B-E084-135F-928B-1926BC6C951F}"/>
          </ac:spMkLst>
        </pc:spChg>
        <pc:spChg chg="add mod">
          <ac:chgData name="Lindsay Rogers" userId="aa1cf972-cb23-404e-a0ba-8e53cc76f37c" providerId="ADAL" clId="{335151B3-83D8-4CB5-8140-F5D18E6B3E93}" dt="2024-02-12T20:50:44.913" v="12347" actId="1035"/>
          <ac:spMkLst>
            <pc:docMk/>
            <pc:sldMk cId="1502828368" sldId="346"/>
            <ac:spMk id="16" creationId="{65299AD5-8418-4627-0934-B80326021695}"/>
          </ac:spMkLst>
        </pc:spChg>
        <pc:spChg chg="add mod">
          <ac:chgData name="Lindsay Rogers" userId="aa1cf972-cb23-404e-a0ba-8e53cc76f37c" providerId="ADAL" clId="{335151B3-83D8-4CB5-8140-F5D18E6B3E93}" dt="2024-02-12T20:46:34.686" v="12219" actId="1076"/>
          <ac:spMkLst>
            <pc:docMk/>
            <pc:sldMk cId="1502828368" sldId="346"/>
            <ac:spMk id="18" creationId="{75DC9837-5D03-2040-864D-98AEF3E2C416}"/>
          </ac:spMkLst>
        </pc:spChg>
        <pc:spChg chg="add mod">
          <ac:chgData name="Lindsay Rogers" userId="aa1cf972-cb23-404e-a0ba-8e53cc76f37c" providerId="ADAL" clId="{335151B3-83D8-4CB5-8140-F5D18E6B3E93}" dt="2024-02-12T20:50:22.303" v="12339" actId="1035"/>
          <ac:spMkLst>
            <pc:docMk/>
            <pc:sldMk cId="1502828368" sldId="346"/>
            <ac:spMk id="19" creationId="{58297B11-650A-EC13-0624-015CA1068E9E}"/>
          </ac:spMkLst>
        </pc:spChg>
        <pc:spChg chg="add mod">
          <ac:chgData name="Lindsay Rogers" userId="aa1cf972-cb23-404e-a0ba-8e53cc76f37c" providerId="ADAL" clId="{335151B3-83D8-4CB5-8140-F5D18E6B3E93}" dt="2024-02-12T20:50:48.702" v="12350" actId="1035"/>
          <ac:spMkLst>
            <pc:docMk/>
            <pc:sldMk cId="1502828368" sldId="346"/>
            <ac:spMk id="21" creationId="{A16A64E0-AC36-F047-76F4-BC0EC22124D1}"/>
          </ac:spMkLst>
        </pc:spChg>
        <pc:spChg chg="add del mod">
          <ac:chgData name="Lindsay Rogers" userId="aa1cf972-cb23-404e-a0ba-8e53cc76f37c" providerId="ADAL" clId="{335151B3-83D8-4CB5-8140-F5D18E6B3E93}" dt="2024-02-12T20:50:29.946" v="12343" actId="478"/>
          <ac:spMkLst>
            <pc:docMk/>
            <pc:sldMk cId="1502828368" sldId="346"/>
            <ac:spMk id="24" creationId="{B71CABB9-1AB5-730C-C475-27FC55C1F32F}"/>
          </ac:spMkLst>
        </pc:spChg>
        <pc:grpChg chg="add del mod">
          <ac:chgData name="Lindsay Rogers" userId="aa1cf972-cb23-404e-a0ba-8e53cc76f37c" providerId="ADAL" clId="{335151B3-83D8-4CB5-8140-F5D18E6B3E93}" dt="2024-02-12T20:45:44.281" v="12102" actId="478"/>
          <ac:grpSpMkLst>
            <pc:docMk/>
            <pc:sldMk cId="1502828368" sldId="346"/>
            <ac:grpSpMk id="11" creationId="{B9CD08A3-9CAA-3539-C346-1998096CD550}"/>
          </ac:grpSpMkLst>
        </pc:grpChg>
        <pc:picChg chg="del mod">
          <ac:chgData name="Lindsay Rogers" userId="aa1cf972-cb23-404e-a0ba-8e53cc76f37c" providerId="ADAL" clId="{335151B3-83D8-4CB5-8140-F5D18E6B3E93}" dt="2024-02-12T20:46:15.295" v="12217" actId="478"/>
          <ac:picMkLst>
            <pc:docMk/>
            <pc:sldMk cId="1502828368" sldId="346"/>
            <ac:picMk id="6" creationId="{2D867844-8029-9569-5DCA-B0DE5FECA1FB}"/>
          </ac:picMkLst>
        </pc:picChg>
        <pc:picChg chg="add del mod">
          <ac:chgData name="Lindsay Rogers" userId="aa1cf972-cb23-404e-a0ba-8e53cc76f37c" providerId="ADAL" clId="{335151B3-83D8-4CB5-8140-F5D18E6B3E93}" dt="2024-02-12T20:45:44.281" v="12102" actId="478"/>
          <ac:picMkLst>
            <pc:docMk/>
            <pc:sldMk cId="1502828368" sldId="346"/>
            <ac:picMk id="9" creationId="{F92B3136-3AEA-EFB5-EE69-23C2B22D1471}"/>
          </ac:picMkLst>
        </pc:picChg>
        <pc:picChg chg="mod">
          <ac:chgData name="Lindsay Rogers" userId="aa1cf972-cb23-404e-a0ba-8e53cc76f37c" providerId="ADAL" clId="{335151B3-83D8-4CB5-8140-F5D18E6B3E93}" dt="2024-02-12T20:31:55.197" v="11716"/>
          <ac:picMkLst>
            <pc:docMk/>
            <pc:sldMk cId="1502828368" sldId="346"/>
            <ac:picMk id="12" creationId="{419F25BF-2381-3108-CA35-4F0D6653BFC7}"/>
          </ac:picMkLst>
        </pc:picChg>
        <pc:picChg chg="mod">
          <ac:chgData name="Lindsay Rogers" userId="aa1cf972-cb23-404e-a0ba-8e53cc76f37c" providerId="ADAL" clId="{335151B3-83D8-4CB5-8140-F5D18E6B3E93}" dt="2024-02-12T20:31:55.197" v="11716"/>
          <ac:picMkLst>
            <pc:docMk/>
            <pc:sldMk cId="1502828368" sldId="346"/>
            <ac:picMk id="13" creationId="{8D402FED-8769-6C13-F6C1-5BC136E6DB11}"/>
          </ac:picMkLst>
        </pc:picChg>
        <pc:picChg chg="add mod">
          <ac:chgData name="Lindsay Rogers" userId="aa1cf972-cb23-404e-a0ba-8e53cc76f37c" providerId="ADAL" clId="{335151B3-83D8-4CB5-8140-F5D18E6B3E93}" dt="2024-02-12T20:46:34.686" v="12219" actId="1076"/>
          <ac:picMkLst>
            <pc:docMk/>
            <pc:sldMk cId="1502828368" sldId="346"/>
            <ac:picMk id="17" creationId="{78387E5C-1DD6-F11C-50B5-B245D64B99D9}"/>
          </ac:picMkLst>
        </pc:picChg>
        <pc:picChg chg="add mod">
          <ac:chgData name="Lindsay Rogers" userId="aa1cf972-cb23-404e-a0ba-8e53cc76f37c" providerId="ADAL" clId="{335151B3-83D8-4CB5-8140-F5D18E6B3E93}" dt="2024-02-12T20:50:27.919" v="12342" actId="1076"/>
          <ac:picMkLst>
            <pc:docMk/>
            <pc:sldMk cId="1502828368" sldId="346"/>
            <ac:picMk id="20" creationId="{2867EBA1-08DB-E731-BE1E-20CADD580FA7}"/>
          </ac:picMkLst>
        </pc:picChg>
        <pc:picChg chg="add del mod">
          <ac:chgData name="Lindsay Rogers" userId="aa1cf972-cb23-404e-a0ba-8e53cc76f37c" providerId="ADAL" clId="{335151B3-83D8-4CB5-8140-F5D18E6B3E93}" dt="2024-02-12T20:50:32.711" v="12344" actId="478"/>
          <ac:picMkLst>
            <pc:docMk/>
            <pc:sldMk cId="1502828368" sldId="346"/>
            <ac:picMk id="22" creationId="{80120D98-F2B2-E365-164E-8623BF6CF5AD}"/>
          </ac:picMkLst>
        </pc:picChg>
        <pc:picChg chg="add del mod">
          <ac:chgData name="Lindsay Rogers" userId="aa1cf972-cb23-404e-a0ba-8e53cc76f37c" providerId="ADAL" clId="{335151B3-83D8-4CB5-8140-F5D18E6B3E93}" dt="2024-02-12T20:50:25.952" v="12341" actId="478"/>
          <ac:picMkLst>
            <pc:docMk/>
            <pc:sldMk cId="1502828368" sldId="346"/>
            <ac:picMk id="23" creationId="{8BE1C3B7-DDE5-9C79-CD78-20040A389A85}"/>
          </ac:picMkLst>
        </pc:picChg>
        <pc:picChg chg="add mod">
          <ac:chgData name="Lindsay Rogers" userId="aa1cf972-cb23-404e-a0ba-8e53cc76f37c" providerId="ADAL" clId="{335151B3-83D8-4CB5-8140-F5D18E6B3E93}" dt="2024-02-12T20:50:22.303" v="12339" actId="1035"/>
          <ac:picMkLst>
            <pc:docMk/>
            <pc:sldMk cId="1502828368" sldId="346"/>
            <ac:picMk id="25" creationId="{850408B4-C043-C3B9-9B40-90F8FCECDD6D}"/>
          </ac:picMkLst>
        </pc:picChg>
      </pc:sldChg>
      <pc:sldChg chg="addSp delSp modSp add mod modNotesTx">
        <pc:chgData name="Lindsay Rogers" userId="aa1cf972-cb23-404e-a0ba-8e53cc76f37c" providerId="ADAL" clId="{335151B3-83D8-4CB5-8140-F5D18E6B3E93}" dt="2024-02-12T22:06:19.875" v="13329"/>
        <pc:sldMkLst>
          <pc:docMk/>
          <pc:sldMk cId="411512483" sldId="347"/>
        </pc:sldMkLst>
        <pc:spChg chg="mod">
          <ac:chgData name="Lindsay Rogers" userId="aa1cf972-cb23-404e-a0ba-8e53cc76f37c" providerId="ADAL" clId="{335151B3-83D8-4CB5-8140-F5D18E6B3E93}" dt="2024-02-12T20:33:20.473" v="11764" actId="20577"/>
          <ac:spMkLst>
            <pc:docMk/>
            <pc:sldMk cId="411512483" sldId="347"/>
            <ac:spMk id="2" creationId="{38B30D60-88BB-0421-96FA-24529AA27B46}"/>
          </ac:spMkLst>
        </pc:spChg>
        <pc:spChg chg="mod">
          <ac:chgData name="Lindsay Rogers" userId="aa1cf972-cb23-404e-a0ba-8e53cc76f37c" providerId="ADAL" clId="{335151B3-83D8-4CB5-8140-F5D18E6B3E93}" dt="2024-02-12T20:34:17.717" v="11777" actId="20577"/>
          <ac:spMkLst>
            <pc:docMk/>
            <pc:sldMk cId="411512483" sldId="347"/>
            <ac:spMk id="3" creationId="{915F1746-D54B-B1F6-78E3-4145503A4A3A}"/>
          </ac:spMkLst>
        </pc:spChg>
        <pc:spChg chg="add mod">
          <ac:chgData name="Lindsay Rogers" userId="aa1cf972-cb23-404e-a0ba-8e53cc76f37c" providerId="ADAL" clId="{335151B3-83D8-4CB5-8140-F5D18E6B3E93}" dt="2024-02-12T20:45:20.603" v="12083" actId="1076"/>
          <ac:spMkLst>
            <pc:docMk/>
            <pc:sldMk cId="411512483" sldId="347"/>
            <ac:spMk id="4" creationId="{826302AD-B536-B5AC-CEA0-EAD5D5212FC4}"/>
          </ac:spMkLst>
        </pc:spChg>
        <pc:spChg chg="add mod">
          <ac:chgData name="Lindsay Rogers" userId="aa1cf972-cb23-404e-a0ba-8e53cc76f37c" providerId="ADAL" clId="{335151B3-83D8-4CB5-8140-F5D18E6B3E93}" dt="2024-02-12T20:45:30.549" v="12101" actId="1035"/>
          <ac:spMkLst>
            <pc:docMk/>
            <pc:sldMk cId="411512483" sldId="347"/>
            <ac:spMk id="5" creationId="{5118061B-27C4-4A2A-B6AD-EC35B52461FF}"/>
          </ac:spMkLst>
        </pc:spChg>
        <pc:spChg chg="del">
          <ac:chgData name="Lindsay Rogers" userId="aa1cf972-cb23-404e-a0ba-8e53cc76f37c" providerId="ADAL" clId="{335151B3-83D8-4CB5-8140-F5D18E6B3E93}" dt="2024-02-12T20:33:45.413" v="11766" actId="478"/>
          <ac:spMkLst>
            <pc:docMk/>
            <pc:sldMk cId="411512483" sldId="347"/>
            <ac:spMk id="8" creationId="{41ADDE48-82E9-298B-E289-3DA8AD66BAA3}"/>
          </ac:spMkLst>
        </pc:spChg>
        <pc:spChg chg="del mod">
          <ac:chgData name="Lindsay Rogers" userId="aa1cf972-cb23-404e-a0ba-8e53cc76f37c" providerId="ADAL" clId="{335151B3-83D8-4CB5-8140-F5D18E6B3E93}" dt="2024-02-12T20:33:47.631" v="11770" actId="478"/>
          <ac:spMkLst>
            <pc:docMk/>
            <pc:sldMk cId="411512483" sldId="347"/>
            <ac:spMk id="10" creationId="{91CAB7B2-0242-BEE8-3634-C81ED57EE34F}"/>
          </ac:spMkLst>
        </pc:spChg>
        <pc:spChg chg="add mod">
          <ac:chgData name="Lindsay Rogers" userId="aa1cf972-cb23-404e-a0ba-8e53cc76f37c" providerId="ADAL" clId="{335151B3-83D8-4CB5-8140-F5D18E6B3E93}" dt="2024-02-12T20:45:27.581" v="12096" actId="1035"/>
          <ac:spMkLst>
            <pc:docMk/>
            <pc:sldMk cId="411512483" sldId="347"/>
            <ac:spMk id="14" creationId="{7A01C5AA-C1BD-0DAA-3B54-AEF503F0A0E0}"/>
          </ac:spMkLst>
        </pc:spChg>
        <pc:spChg chg="add mod">
          <ac:chgData name="Lindsay Rogers" userId="aa1cf972-cb23-404e-a0ba-8e53cc76f37c" providerId="ADAL" clId="{335151B3-83D8-4CB5-8140-F5D18E6B3E93}" dt="2024-02-12T20:48:27.866" v="12295" actId="14100"/>
          <ac:spMkLst>
            <pc:docMk/>
            <pc:sldMk cId="411512483" sldId="347"/>
            <ac:spMk id="18" creationId="{A0080633-2A64-353C-AB75-EB17C55CDD75}"/>
          </ac:spMkLst>
        </pc:spChg>
        <pc:grpChg chg="del">
          <ac:chgData name="Lindsay Rogers" userId="aa1cf972-cb23-404e-a0ba-8e53cc76f37c" providerId="ADAL" clId="{335151B3-83D8-4CB5-8140-F5D18E6B3E93}" dt="2024-02-12T20:33:46.425" v="11768" actId="478"/>
          <ac:grpSpMkLst>
            <pc:docMk/>
            <pc:sldMk cId="411512483" sldId="347"/>
            <ac:grpSpMk id="11" creationId="{B9CD08A3-9CAA-3539-C346-1998096CD550}"/>
          </ac:grpSpMkLst>
        </pc:grpChg>
        <pc:grpChg chg="add mod">
          <ac:chgData name="Lindsay Rogers" userId="aa1cf972-cb23-404e-a0ba-8e53cc76f37c" providerId="ADAL" clId="{335151B3-83D8-4CB5-8140-F5D18E6B3E93}" dt="2024-02-12T20:45:27.581" v="12096" actId="1035"/>
          <ac:grpSpMkLst>
            <pc:docMk/>
            <pc:sldMk cId="411512483" sldId="347"/>
            <ac:grpSpMk id="15" creationId="{0CAF6874-A1CD-A1B5-2F6D-BC326242F539}"/>
          </ac:grpSpMkLst>
        </pc:grpChg>
        <pc:picChg chg="add mod">
          <ac:chgData name="Lindsay Rogers" userId="aa1cf972-cb23-404e-a0ba-8e53cc76f37c" providerId="ADAL" clId="{335151B3-83D8-4CB5-8140-F5D18E6B3E93}" dt="2024-02-12T20:45:30.549" v="12101" actId="1035"/>
          <ac:picMkLst>
            <pc:docMk/>
            <pc:sldMk cId="411512483" sldId="347"/>
            <ac:picMk id="7" creationId="{1C61E94A-B6F6-04FB-CC1C-E02F78879603}"/>
          </ac:picMkLst>
        </pc:picChg>
        <pc:picChg chg="del">
          <ac:chgData name="Lindsay Rogers" userId="aa1cf972-cb23-404e-a0ba-8e53cc76f37c" providerId="ADAL" clId="{335151B3-83D8-4CB5-8140-F5D18E6B3E93}" dt="2024-02-12T20:33:45.957" v="11767" actId="478"/>
          <ac:picMkLst>
            <pc:docMk/>
            <pc:sldMk cId="411512483" sldId="347"/>
            <ac:picMk id="9" creationId="{F92B3136-3AEA-EFB5-EE69-23C2B22D1471}"/>
          </ac:picMkLst>
        </pc:picChg>
        <pc:picChg chg="mod">
          <ac:chgData name="Lindsay Rogers" userId="aa1cf972-cb23-404e-a0ba-8e53cc76f37c" providerId="ADAL" clId="{335151B3-83D8-4CB5-8140-F5D18E6B3E93}" dt="2024-02-12T20:45:09.388" v="12081"/>
          <ac:picMkLst>
            <pc:docMk/>
            <pc:sldMk cId="411512483" sldId="347"/>
            <ac:picMk id="16" creationId="{45411508-A92C-8EE0-4DDA-3EB54FF686E9}"/>
          </ac:picMkLst>
        </pc:picChg>
        <pc:picChg chg="mod">
          <ac:chgData name="Lindsay Rogers" userId="aa1cf972-cb23-404e-a0ba-8e53cc76f37c" providerId="ADAL" clId="{335151B3-83D8-4CB5-8140-F5D18E6B3E93}" dt="2024-02-12T20:45:09.388" v="12081"/>
          <ac:picMkLst>
            <pc:docMk/>
            <pc:sldMk cId="411512483" sldId="347"/>
            <ac:picMk id="17" creationId="{19B7F68D-B31B-D181-1754-87CE65CDEBFB}"/>
          </ac:picMkLst>
        </pc:picChg>
      </pc:sldChg>
      <pc:sldChg chg="add del">
        <pc:chgData name="Lindsay Rogers" userId="aa1cf972-cb23-404e-a0ba-8e53cc76f37c" providerId="ADAL" clId="{335151B3-83D8-4CB5-8140-F5D18E6B3E93}" dt="2024-02-12T20:53:21.741" v="12402"/>
        <pc:sldMkLst>
          <pc:docMk/>
          <pc:sldMk cId="1410900579" sldId="348"/>
        </pc:sldMkLst>
      </pc:sldChg>
      <pc:sldChg chg="addSp delSp modSp add del mod modNotesTx">
        <pc:chgData name="Lindsay Rogers" userId="aa1cf972-cb23-404e-a0ba-8e53cc76f37c" providerId="ADAL" clId="{335151B3-83D8-4CB5-8140-F5D18E6B3E93}" dt="2024-02-12T21:30:46.944" v="12789" actId="47"/>
        <pc:sldMkLst>
          <pc:docMk/>
          <pc:sldMk cId="2083704014" sldId="348"/>
        </pc:sldMkLst>
        <pc:spChg chg="mod">
          <ac:chgData name="Lindsay Rogers" userId="aa1cf972-cb23-404e-a0ba-8e53cc76f37c" providerId="ADAL" clId="{335151B3-83D8-4CB5-8140-F5D18E6B3E93}" dt="2024-02-12T20:53:42.041" v="12408" actId="207"/>
          <ac:spMkLst>
            <pc:docMk/>
            <pc:sldMk cId="2083704014" sldId="348"/>
            <ac:spMk id="3" creationId="{773ADC26-B132-A29C-D6A4-154553FC200E}"/>
          </ac:spMkLst>
        </pc:spChg>
        <pc:spChg chg="mod">
          <ac:chgData name="Lindsay Rogers" userId="aa1cf972-cb23-404e-a0ba-8e53cc76f37c" providerId="ADAL" clId="{335151B3-83D8-4CB5-8140-F5D18E6B3E93}" dt="2024-02-12T21:27:12.479" v="12712" actId="1076"/>
          <ac:spMkLst>
            <pc:docMk/>
            <pc:sldMk cId="2083704014" sldId="348"/>
            <ac:spMk id="10" creationId="{FB428F6D-3241-9582-9333-C4048D6F0FAC}"/>
          </ac:spMkLst>
        </pc:spChg>
        <pc:picChg chg="add mod">
          <ac:chgData name="Lindsay Rogers" userId="aa1cf972-cb23-404e-a0ba-8e53cc76f37c" providerId="ADAL" clId="{335151B3-83D8-4CB5-8140-F5D18E6B3E93}" dt="2024-02-12T20:54:52.035" v="12421" actId="14100"/>
          <ac:picMkLst>
            <pc:docMk/>
            <pc:sldMk cId="2083704014" sldId="348"/>
            <ac:picMk id="2" creationId="{A8AA3CE3-E78E-11F6-FF6F-9D5FD7363EE2}"/>
          </ac:picMkLst>
        </pc:picChg>
        <pc:picChg chg="add mod">
          <ac:chgData name="Lindsay Rogers" userId="aa1cf972-cb23-404e-a0ba-8e53cc76f37c" providerId="ADAL" clId="{335151B3-83D8-4CB5-8140-F5D18E6B3E93}" dt="2024-02-12T21:27:26.789" v="12713" actId="1076"/>
          <ac:picMkLst>
            <pc:docMk/>
            <pc:sldMk cId="2083704014" sldId="348"/>
            <ac:picMk id="5" creationId="{ACA855CE-08CD-66CF-28B4-337D146BF2A9}"/>
          </ac:picMkLst>
        </pc:picChg>
        <pc:picChg chg="del">
          <ac:chgData name="Lindsay Rogers" userId="aa1cf972-cb23-404e-a0ba-8e53cc76f37c" providerId="ADAL" clId="{335151B3-83D8-4CB5-8140-F5D18E6B3E93}" dt="2024-02-12T20:54:06.549" v="12411" actId="478"/>
          <ac:picMkLst>
            <pc:docMk/>
            <pc:sldMk cId="2083704014" sldId="348"/>
            <ac:picMk id="7" creationId="{B7EDB9E1-F86F-E598-37EC-3F8FFE22FD80}"/>
          </ac:picMkLst>
        </pc:picChg>
      </pc:sldChg>
      <pc:sldChg chg="modSp add mod ord modNotesTx">
        <pc:chgData name="Lindsay Rogers" userId="aa1cf972-cb23-404e-a0ba-8e53cc76f37c" providerId="ADAL" clId="{335151B3-83D8-4CB5-8140-F5D18E6B3E93}" dt="2024-02-13T16:18:21.987" v="13729" actId="20577"/>
        <pc:sldMkLst>
          <pc:docMk/>
          <pc:sldMk cId="1120957467" sldId="349"/>
        </pc:sldMkLst>
        <pc:spChg chg="mod">
          <ac:chgData name="Lindsay Rogers" userId="aa1cf972-cb23-404e-a0ba-8e53cc76f37c" providerId="ADAL" clId="{335151B3-83D8-4CB5-8140-F5D18E6B3E93}" dt="2024-02-12T21:30:45.394" v="12788" actId="27636"/>
          <ac:spMkLst>
            <pc:docMk/>
            <pc:sldMk cId="1120957467" sldId="349"/>
            <ac:spMk id="3" creationId="{773ADC26-B132-A29C-D6A4-154553FC200E}"/>
          </ac:spMkLst>
        </pc:spChg>
        <pc:spChg chg="mod">
          <ac:chgData name="Lindsay Rogers" userId="aa1cf972-cb23-404e-a0ba-8e53cc76f37c" providerId="ADAL" clId="{335151B3-83D8-4CB5-8140-F5D18E6B3E93}" dt="2024-02-13T16:18:21.987" v="13729" actId="20577"/>
          <ac:spMkLst>
            <pc:docMk/>
            <pc:sldMk cId="1120957467" sldId="349"/>
            <ac:spMk id="10" creationId="{FB428F6D-3241-9582-9333-C4048D6F0FAC}"/>
          </ac:spMkLst>
        </pc:spChg>
      </pc:sldChg>
      <pc:sldChg chg="add del">
        <pc:chgData name="Lindsay Rogers" userId="aa1cf972-cb23-404e-a0ba-8e53cc76f37c" providerId="ADAL" clId="{335151B3-83D8-4CB5-8140-F5D18E6B3E93}" dt="2024-02-12T21:27:52.817" v="12716"/>
        <pc:sldMkLst>
          <pc:docMk/>
          <pc:sldMk cId="1630919529" sldId="349"/>
        </pc:sldMkLst>
      </pc:sldChg>
      <pc:sldChg chg="add del">
        <pc:chgData name="Lindsay Rogers" userId="aa1cf972-cb23-404e-a0ba-8e53cc76f37c" providerId="ADAL" clId="{335151B3-83D8-4CB5-8140-F5D18E6B3E93}" dt="2024-02-12T21:33:40.116" v="12796" actId="47"/>
        <pc:sldMkLst>
          <pc:docMk/>
          <pc:sldMk cId="1136820524" sldId="350"/>
        </pc:sldMkLst>
      </pc:sldChg>
      <pc:sldChg chg="add del">
        <pc:chgData name="Lindsay Rogers" userId="aa1cf972-cb23-404e-a0ba-8e53cc76f37c" providerId="ADAL" clId="{335151B3-83D8-4CB5-8140-F5D18E6B3E93}" dt="2024-02-12T21:31:02.367" v="12791"/>
        <pc:sldMkLst>
          <pc:docMk/>
          <pc:sldMk cId="1645153301" sldId="351"/>
        </pc:sldMkLst>
      </pc:sldChg>
      <pc:sldChg chg="addSp delSp modSp add mod modNotesTx">
        <pc:chgData name="Lindsay Rogers" userId="aa1cf972-cb23-404e-a0ba-8e53cc76f37c" providerId="ADAL" clId="{335151B3-83D8-4CB5-8140-F5D18E6B3E93}" dt="2024-02-12T21:38:36.196" v="12895" actId="1076"/>
        <pc:sldMkLst>
          <pc:docMk/>
          <pc:sldMk cId="2415876016" sldId="351"/>
        </pc:sldMkLst>
        <pc:spChg chg="mod">
          <ac:chgData name="Lindsay Rogers" userId="aa1cf972-cb23-404e-a0ba-8e53cc76f37c" providerId="ADAL" clId="{335151B3-83D8-4CB5-8140-F5D18E6B3E93}" dt="2024-02-12T21:31:09.868" v="12794" actId="27636"/>
          <ac:spMkLst>
            <pc:docMk/>
            <pc:sldMk cId="2415876016" sldId="351"/>
            <ac:spMk id="3" creationId="{773ADC26-B132-A29C-D6A4-154553FC200E}"/>
          </ac:spMkLst>
        </pc:spChg>
        <pc:spChg chg="mod">
          <ac:chgData name="Lindsay Rogers" userId="aa1cf972-cb23-404e-a0ba-8e53cc76f37c" providerId="ADAL" clId="{335151B3-83D8-4CB5-8140-F5D18E6B3E93}" dt="2024-02-12T21:38:36.196" v="12895" actId="1076"/>
          <ac:spMkLst>
            <pc:docMk/>
            <pc:sldMk cId="2415876016" sldId="351"/>
            <ac:spMk id="10" creationId="{FB428F6D-3241-9582-9333-C4048D6F0FAC}"/>
          </ac:spMkLst>
        </pc:spChg>
        <pc:picChg chg="del">
          <ac:chgData name="Lindsay Rogers" userId="aa1cf972-cb23-404e-a0ba-8e53cc76f37c" providerId="ADAL" clId="{335151B3-83D8-4CB5-8140-F5D18E6B3E93}" dt="2024-02-12T21:35:03.928" v="12797" actId="478"/>
          <ac:picMkLst>
            <pc:docMk/>
            <pc:sldMk cId="2415876016" sldId="351"/>
            <ac:picMk id="2" creationId="{A8AA3CE3-E78E-11F6-FF6F-9D5FD7363EE2}"/>
          </ac:picMkLst>
        </pc:picChg>
        <pc:picChg chg="add mod modCrop">
          <ac:chgData name="Lindsay Rogers" userId="aa1cf972-cb23-404e-a0ba-8e53cc76f37c" providerId="ADAL" clId="{335151B3-83D8-4CB5-8140-F5D18E6B3E93}" dt="2024-02-12T21:35:37.920" v="12805" actId="14100"/>
          <ac:picMkLst>
            <pc:docMk/>
            <pc:sldMk cId="2415876016" sldId="351"/>
            <ac:picMk id="4" creationId="{A5A07EC7-0BFC-DBB4-F6CA-DF1D1CA80008}"/>
          </ac:picMkLst>
        </pc:picChg>
        <pc:picChg chg="del">
          <ac:chgData name="Lindsay Rogers" userId="aa1cf972-cb23-404e-a0ba-8e53cc76f37c" providerId="ADAL" clId="{335151B3-83D8-4CB5-8140-F5D18E6B3E93}" dt="2024-02-12T21:35:05.504" v="12798" actId="478"/>
          <ac:picMkLst>
            <pc:docMk/>
            <pc:sldMk cId="2415876016" sldId="351"/>
            <ac:picMk id="5" creationId="{ACA855CE-08CD-66CF-28B4-337D146BF2A9}"/>
          </ac:picMkLst>
        </pc:picChg>
        <pc:picChg chg="del">
          <ac:chgData name="Lindsay Rogers" userId="aa1cf972-cb23-404e-a0ba-8e53cc76f37c" providerId="ADAL" clId="{335151B3-83D8-4CB5-8140-F5D18E6B3E93}" dt="2024-02-12T21:35:06.743" v="12799" actId="478"/>
          <ac:picMkLst>
            <pc:docMk/>
            <pc:sldMk cId="2415876016" sldId="351"/>
            <ac:picMk id="6" creationId="{C201CD59-4EF9-0AE2-7F1F-899262170424}"/>
          </ac:picMkLst>
        </pc:picChg>
        <pc:picChg chg="add mod">
          <ac:chgData name="Lindsay Rogers" userId="aa1cf972-cb23-404e-a0ba-8e53cc76f37c" providerId="ADAL" clId="{335151B3-83D8-4CB5-8140-F5D18E6B3E93}" dt="2024-02-12T21:35:46.629" v="12809" actId="1076"/>
          <ac:picMkLst>
            <pc:docMk/>
            <pc:sldMk cId="2415876016" sldId="351"/>
            <ac:picMk id="7" creationId="{D763CB9C-222F-1784-5F26-D2A51FF1F07A}"/>
          </ac:picMkLst>
        </pc:picChg>
      </pc:sldChg>
      <pc:sldChg chg="addSp delSp modSp add mod">
        <pc:chgData name="Lindsay Rogers" userId="aa1cf972-cb23-404e-a0ba-8e53cc76f37c" providerId="ADAL" clId="{335151B3-83D8-4CB5-8140-F5D18E6B3E93}" dt="2024-02-12T22:50:53.498" v="13527" actId="114"/>
        <pc:sldMkLst>
          <pc:docMk/>
          <pc:sldMk cId="614305990" sldId="352"/>
        </pc:sldMkLst>
        <pc:spChg chg="mod">
          <ac:chgData name="Lindsay Rogers" userId="aa1cf972-cb23-404e-a0ba-8e53cc76f37c" providerId="ADAL" clId="{335151B3-83D8-4CB5-8140-F5D18E6B3E93}" dt="2024-02-12T22:01:27.603" v="13291" actId="403"/>
          <ac:spMkLst>
            <pc:docMk/>
            <pc:sldMk cId="614305990" sldId="352"/>
            <ac:spMk id="3" creationId="{773ADC26-B132-A29C-D6A4-154553FC200E}"/>
          </ac:spMkLst>
        </pc:spChg>
        <pc:spChg chg="add mod">
          <ac:chgData name="Lindsay Rogers" userId="aa1cf972-cb23-404e-a0ba-8e53cc76f37c" providerId="ADAL" clId="{335151B3-83D8-4CB5-8140-F5D18E6B3E93}" dt="2024-02-12T21:41:59.151" v="13080" actId="1035"/>
          <ac:spMkLst>
            <pc:docMk/>
            <pc:sldMk cId="614305990" sldId="352"/>
            <ac:spMk id="5" creationId="{76E2031D-BAF4-23E3-D2A1-FAA50586B09A}"/>
          </ac:spMkLst>
        </pc:spChg>
        <pc:spChg chg="mod">
          <ac:chgData name="Lindsay Rogers" userId="aa1cf972-cb23-404e-a0ba-8e53cc76f37c" providerId="ADAL" clId="{335151B3-83D8-4CB5-8140-F5D18E6B3E93}" dt="2024-02-12T22:50:53.498" v="13527" actId="114"/>
          <ac:spMkLst>
            <pc:docMk/>
            <pc:sldMk cId="614305990" sldId="352"/>
            <ac:spMk id="10" creationId="{FB428F6D-3241-9582-9333-C4048D6F0FAC}"/>
          </ac:spMkLst>
        </pc:spChg>
        <pc:picChg chg="add mod">
          <ac:chgData name="Lindsay Rogers" userId="aa1cf972-cb23-404e-a0ba-8e53cc76f37c" providerId="ADAL" clId="{335151B3-83D8-4CB5-8140-F5D18E6B3E93}" dt="2024-02-12T21:50:47.370" v="13138" actId="14100"/>
          <ac:picMkLst>
            <pc:docMk/>
            <pc:sldMk cId="614305990" sldId="352"/>
            <ac:picMk id="2" creationId="{33C05C1C-0C9E-C2AB-2D96-41D8859BD8C0}"/>
          </ac:picMkLst>
        </pc:picChg>
        <pc:picChg chg="del">
          <ac:chgData name="Lindsay Rogers" userId="aa1cf972-cb23-404e-a0ba-8e53cc76f37c" providerId="ADAL" clId="{335151B3-83D8-4CB5-8140-F5D18E6B3E93}" dt="2024-02-12T21:39:49.120" v="12956" actId="478"/>
          <ac:picMkLst>
            <pc:docMk/>
            <pc:sldMk cId="614305990" sldId="352"/>
            <ac:picMk id="4" creationId="{A5A07EC7-0BFC-DBB4-F6CA-DF1D1CA80008}"/>
          </ac:picMkLst>
        </pc:picChg>
        <pc:picChg chg="del">
          <ac:chgData name="Lindsay Rogers" userId="aa1cf972-cb23-404e-a0ba-8e53cc76f37c" providerId="ADAL" clId="{335151B3-83D8-4CB5-8140-F5D18E6B3E93}" dt="2024-02-12T21:39:48.568" v="12955" actId="478"/>
          <ac:picMkLst>
            <pc:docMk/>
            <pc:sldMk cId="614305990" sldId="352"/>
            <ac:picMk id="7" creationId="{D763CB9C-222F-1784-5F26-D2A51FF1F07A}"/>
          </ac:picMkLst>
        </pc:picChg>
      </pc:sldChg>
      <pc:sldChg chg="add del">
        <pc:chgData name="Lindsay Rogers" userId="aa1cf972-cb23-404e-a0ba-8e53cc76f37c" providerId="ADAL" clId="{335151B3-83D8-4CB5-8140-F5D18E6B3E93}" dt="2024-02-12T21:39:03.895" v="12899"/>
        <pc:sldMkLst>
          <pc:docMk/>
          <pc:sldMk cId="3856341068" sldId="352"/>
        </pc:sldMkLst>
      </pc:sldChg>
      <pc:sldMasterChg chg="modSp mod">
        <pc:chgData name="Lindsay Rogers" userId="aa1cf972-cb23-404e-a0ba-8e53cc76f37c" providerId="ADAL" clId="{335151B3-83D8-4CB5-8140-F5D18E6B3E93}" dt="2023-04-07T19:10:01.835" v="262" actId="1076"/>
        <pc:sldMasterMkLst>
          <pc:docMk/>
          <pc:sldMasterMk cId="2337073202" sldId="2147483668"/>
        </pc:sldMasterMkLst>
        <pc:picChg chg="mod">
          <ac:chgData name="Lindsay Rogers" userId="aa1cf972-cb23-404e-a0ba-8e53cc76f37c" providerId="ADAL" clId="{335151B3-83D8-4CB5-8140-F5D18E6B3E93}" dt="2023-04-07T19:10:01.835" v="262" actId="1076"/>
          <ac:picMkLst>
            <pc:docMk/>
            <pc:sldMasterMk cId="2337073202" sldId="2147483668"/>
            <ac:picMk id="7" creationId="{B4AE9A76-02C9-AB08-209A-30BD8FBE824C}"/>
          </ac:picMkLst>
        </pc:picChg>
      </pc:sldMasterChg>
      <pc:sldMasterChg chg="delSldLayout">
        <pc:chgData name="Lindsay Rogers" userId="aa1cf972-cb23-404e-a0ba-8e53cc76f37c" providerId="ADAL" clId="{335151B3-83D8-4CB5-8140-F5D18E6B3E93}" dt="2024-02-12T21:33:40.116" v="12796" actId="47"/>
        <pc:sldMasterMkLst>
          <pc:docMk/>
          <pc:sldMasterMk cId="2894173695" sldId="2147483688"/>
        </pc:sldMasterMkLst>
        <pc:sldLayoutChg chg="del">
          <pc:chgData name="Lindsay Rogers" userId="aa1cf972-cb23-404e-a0ba-8e53cc76f37c" providerId="ADAL" clId="{335151B3-83D8-4CB5-8140-F5D18E6B3E93}" dt="2024-02-12T21:33:40.116" v="12796" actId="47"/>
          <pc:sldLayoutMkLst>
            <pc:docMk/>
            <pc:sldMasterMk cId="2894173695" sldId="2147483688"/>
            <pc:sldLayoutMk cId="2695198431" sldId="2147483796"/>
          </pc:sldLayoutMkLst>
        </pc:sldLayoutChg>
      </pc:sldMasterChg>
      <pc:sldMasterChg chg="delSldLayout">
        <pc:chgData name="Lindsay Rogers" userId="aa1cf972-cb23-404e-a0ba-8e53cc76f37c" providerId="ADAL" clId="{335151B3-83D8-4CB5-8140-F5D18E6B3E93}" dt="2023-04-07T19:05:05.850" v="13" actId="47"/>
        <pc:sldMasterMkLst>
          <pc:docMk/>
          <pc:sldMasterMk cId="530350122" sldId="2147483692"/>
        </pc:sldMasterMkLst>
        <pc:sldLayoutChg chg="del">
          <pc:chgData name="Lindsay Rogers" userId="aa1cf972-cb23-404e-a0ba-8e53cc76f37c" providerId="ADAL" clId="{335151B3-83D8-4CB5-8140-F5D18E6B3E93}" dt="2023-04-07T19:05:05.850" v="13" actId="47"/>
          <pc:sldLayoutMkLst>
            <pc:docMk/>
            <pc:sldMasterMk cId="530350122" sldId="2147483692"/>
            <pc:sldLayoutMk cId="2944649442" sldId="2147483772"/>
          </pc:sldLayoutMkLst>
        </pc:sldLayoutChg>
      </pc:sldMasterChg>
      <pc:sldMasterChg chg="modSp mod">
        <pc:chgData name="Lindsay Rogers" userId="aa1cf972-cb23-404e-a0ba-8e53cc76f37c" providerId="ADAL" clId="{335151B3-83D8-4CB5-8140-F5D18E6B3E93}" dt="2024-02-09T21:19:21.528" v="10796" actId="1076"/>
        <pc:sldMasterMkLst>
          <pc:docMk/>
          <pc:sldMasterMk cId="4255528348" sldId="2147483704"/>
        </pc:sldMasterMkLst>
        <pc:picChg chg="mod ord">
          <ac:chgData name="Lindsay Rogers" userId="aa1cf972-cb23-404e-a0ba-8e53cc76f37c" providerId="ADAL" clId="{335151B3-83D8-4CB5-8140-F5D18E6B3E93}" dt="2024-02-09T21:19:21.528" v="10796" actId="1076"/>
          <ac:picMkLst>
            <pc:docMk/>
            <pc:sldMasterMk cId="4255528348" sldId="2147483704"/>
            <ac:picMk id="3" creationId="{6992246D-C7B5-5431-D941-84C9758A792B}"/>
          </ac:picMkLst>
        </pc:picChg>
      </pc:sldMasterChg>
      <pc:sldMasterChg chg="delSp modSp mod delSldLayout">
        <pc:chgData name="Lindsay Rogers" userId="aa1cf972-cb23-404e-a0ba-8e53cc76f37c" providerId="ADAL" clId="{335151B3-83D8-4CB5-8140-F5D18E6B3E93}" dt="2024-02-09T21:20:50.226" v="10802" actId="1076"/>
        <pc:sldMasterMkLst>
          <pc:docMk/>
          <pc:sldMasterMk cId="861144168" sldId="2147483741"/>
        </pc:sldMasterMkLst>
        <pc:spChg chg="mod">
          <ac:chgData name="Lindsay Rogers" userId="aa1cf972-cb23-404e-a0ba-8e53cc76f37c" providerId="ADAL" clId="{335151B3-83D8-4CB5-8140-F5D18E6B3E93}" dt="2024-02-09T21:20:50.226" v="10802" actId="1076"/>
          <ac:spMkLst>
            <pc:docMk/>
            <pc:sldMasterMk cId="861144168" sldId="2147483741"/>
            <ac:spMk id="30" creationId="{F06BFAE7-A9FA-CA2B-0CD8-A7526FADB2A3}"/>
          </ac:spMkLst>
        </pc:spChg>
        <pc:spChg chg="mod">
          <ac:chgData name="Lindsay Rogers" userId="aa1cf972-cb23-404e-a0ba-8e53cc76f37c" providerId="ADAL" clId="{335151B3-83D8-4CB5-8140-F5D18E6B3E93}" dt="2024-02-09T21:20:45.836" v="10801" actId="1076"/>
          <ac:spMkLst>
            <pc:docMk/>
            <pc:sldMasterMk cId="861144168" sldId="2147483741"/>
            <ac:spMk id="31" creationId="{F6D1E4CB-2B49-630A-7674-F02832B760E3}"/>
          </ac:spMkLst>
        </pc:spChg>
        <pc:picChg chg="mod">
          <ac:chgData name="Lindsay Rogers" userId="aa1cf972-cb23-404e-a0ba-8e53cc76f37c" providerId="ADAL" clId="{335151B3-83D8-4CB5-8140-F5D18E6B3E93}" dt="2024-02-09T21:18:15.690" v="10794" actId="1076"/>
          <ac:picMkLst>
            <pc:docMk/>
            <pc:sldMasterMk cId="861144168" sldId="2147483741"/>
            <ac:picMk id="6" creationId="{E252C01B-4C6B-A08E-3D35-2FA664461920}"/>
          </ac:picMkLst>
        </pc:picChg>
        <pc:picChg chg="del mod">
          <ac:chgData name="Lindsay Rogers" userId="aa1cf972-cb23-404e-a0ba-8e53cc76f37c" providerId="ADAL" clId="{335151B3-83D8-4CB5-8140-F5D18E6B3E93}" dt="2024-02-09T21:18:12.145" v="10793" actId="478"/>
          <ac:picMkLst>
            <pc:docMk/>
            <pc:sldMasterMk cId="861144168" sldId="2147483741"/>
            <ac:picMk id="33" creationId="{BF0A21E9-198C-80A9-7CB0-B7BBA9EC4F10}"/>
          </ac:picMkLst>
        </pc:picChg>
        <pc:sldLayoutChg chg="del">
          <pc:chgData name="Lindsay Rogers" userId="aa1cf972-cb23-404e-a0ba-8e53cc76f37c" providerId="ADAL" clId="{335151B3-83D8-4CB5-8140-F5D18E6B3E93}" dt="2023-04-07T19:14:50.462" v="313" actId="47"/>
          <pc:sldLayoutMkLst>
            <pc:docMk/>
            <pc:sldMasterMk cId="861144168" sldId="2147483741"/>
            <pc:sldLayoutMk cId="1675290579" sldId="214748377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AEC912-471E-2B8C-1A5E-CA471D9BBB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EE3181B-5452-54F5-C19A-BBE4B74C65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C69E07A-806A-4B22-8CB1-9FD170EE9FAA}" type="datetimeFigureOut">
              <a:rPr lang="en-US" smtClean="0"/>
              <a:t>2/7/2024</a:t>
            </a:fld>
            <a:endParaRPr lang="en-US"/>
          </a:p>
        </p:txBody>
      </p:sp>
      <p:sp>
        <p:nvSpPr>
          <p:cNvPr id="4" name="Footer Placeholder 3">
            <a:extLst>
              <a:ext uri="{FF2B5EF4-FFF2-40B4-BE49-F238E27FC236}">
                <a16:creationId xmlns:a16="http://schemas.microsoft.com/office/drawing/2014/main" id="{101E48D3-5787-3CE2-2B93-8202810BD8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90724C5-6D3B-8749-356C-EF2EB5F17F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F37932-8569-4064-9BA6-E315C326C779}" type="slidenum">
              <a:rPr lang="en-US" smtClean="0"/>
              <a:t>‹#›</a:t>
            </a:fld>
            <a:endParaRPr lang="en-US"/>
          </a:p>
        </p:txBody>
      </p:sp>
    </p:spTree>
    <p:extLst>
      <p:ext uri="{BB962C8B-B14F-4D97-AF65-F5344CB8AC3E}">
        <p14:creationId xmlns:p14="http://schemas.microsoft.com/office/powerpoint/2010/main" val="117911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087242-A081-4642-8C75-EEA4A6DEF173}" type="datetimeFigureOut">
              <a:rPr lang="en-US" smtClean="0"/>
              <a:t>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544452-C085-43ED-BA9B-1454B7470858}" type="slidenum">
              <a:rPr lang="en-US" smtClean="0"/>
              <a:t>‹#›</a:t>
            </a:fld>
            <a:endParaRPr lang="en-US"/>
          </a:p>
        </p:txBody>
      </p:sp>
    </p:spTree>
    <p:extLst>
      <p:ext uri="{BB962C8B-B14F-4D97-AF65-F5344CB8AC3E}">
        <p14:creationId xmlns:p14="http://schemas.microsoft.com/office/powerpoint/2010/main" val="4152809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evelopmentwater.com/"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sellingcoloradowater.com/buysellwater/"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dpi.com/2073-4441/12/10/2868/ht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544452-C085-43ED-BA9B-1454B7470858}" type="slidenum">
              <a:rPr lang="en-US" smtClean="0"/>
              <a:t>1</a:t>
            </a:fld>
            <a:endParaRPr lang="en-US"/>
          </a:p>
        </p:txBody>
      </p:sp>
    </p:spTree>
    <p:extLst>
      <p:ext uri="{BB962C8B-B14F-4D97-AF65-F5344CB8AC3E}">
        <p14:creationId xmlns:p14="http://schemas.microsoft.com/office/powerpoint/2010/main" val="1013536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821531" rtl="0" eaLnBrk="1" fontAlgn="auto" latinLnBrk="0" hangingPunct="0">
              <a:lnSpc>
                <a:spcPct val="140000"/>
              </a:lnSpc>
              <a:spcBef>
                <a:spcPts val="0"/>
              </a:spcBef>
              <a:spcAft>
                <a:spcPts val="0"/>
              </a:spcAft>
              <a:buClrTx/>
              <a:buSzTx/>
              <a:buFontTx/>
              <a:buNone/>
              <a:tabLst/>
              <a:defRPr/>
            </a:pPr>
            <a:fld id="{AC544452-C085-43ED-BA9B-1454B7470858}" type="slidenum">
              <a:rPr kumimoji="0" lang="en-US" sz="1200" b="0" i="0" u="none" strike="noStrike" kern="0" cap="none" spc="0" normalizeH="0" baseline="0" noProof="0" smtClean="0">
                <a:ln>
                  <a:noFill/>
                </a:ln>
                <a:solidFill>
                  <a:srgbClr val="03221D"/>
                </a:solidFill>
                <a:effectLst/>
                <a:uLnTx/>
                <a:uFillTx/>
                <a:latin typeface="Neue Haas Grotesk Display Pro 55 Roman"/>
                <a:sym typeface="Neue Haas Grotesk Display Pro 55 Roman"/>
              </a:rPr>
              <a:pPr marL="0" marR="0" lvl="0" indent="0" algn="r" defTabSz="821531" rtl="0" eaLnBrk="1" fontAlgn="auto" latinLnBrk="0" hangingPunct="0">
                <a:lnSpc>
                  <a:spcPct val="140000"/>
                </a:lnSpc>
                <a:spcBef>
                  <a:spcPts val="0"/>
                </a:spcBef>
                <a:spcAft>
                  <a:spcPts val="0"/>
                </a:spcAft>
                <a:buClrTx/>
                <a:buSzTx/>
                <a:buFontTx/>
                <a:buNone/>
                <a:tabLst/>
                <a:defRPr/>
              </a:pPr>
              <a:t>10</a:t>
            </a:fld>
            <a:endParaRPr kumimoji="0" lang="en-US" sz="1200" b="0" i="0" u="none" strike="noStrike" kern="0" cap="none" spc="0" normalizeH="0" baseline="0" noProof="0">
              <a:ln>
                <a:noFill/>
              </a:ln>
              <a:solidFill>
                <a:srgbClr val="03221D"/>
              </a:solidFill>
              <a:effectLst/>
              <a:uLnTx/>
              <a:uFillTx/>
              <a:latin typeface="Neue Haas Grotesk Display Pro 55 Roman"/>
              <a:sym typeface="Neue Haas Grotesk Display Pro 55 Roman"/>
            </a:endParaRPr>
          </a:p>
        </p:txBody>
      </p:sp>
    </p:spTree>
    <p:extLst>
      <p:ext uri="{BB962C8B-B14F-4D97-AF65-F5344CB8AC3E}">
        <p14:creationId xmlns:p14="http://schemas.microsoft.com/office/powerpoint/2010/main" val="1651634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821531" rtl="0" eaLnBrk="1" fontAlgn="auto" latinLnBrk="0" hangingPunct="0">
              <a:lnSpc>
                <a:spcPct val="140000"/>
              </a:lnSpc>
              <a:spcBef>
                <a:spcPts val="0"/>
              </a:spcBef>
              <a:spcAft>
                <a:spcPts val="0"/>
              </a:spcAft>
              <a:buClrTx/>
              <a:buSzTx/>
              <a:buFontTx/>
              <a:buNone/>
              <a:tabLst/>
              <a:defRPr/>
            </a:pPr>
            <a:fld id="{AC544452-C085-43ED-BA9B-1454B7470858}" type="slidenum">
              <a:rPr kumimoji="0" lang="en-US" sz="1200" b="0" i="0" u="none" strike="noStrike" kern="0" cap="none" spc="0" normalizeH="0" baseline="0" noProof="0" smtClean="0">
                <a:ln>
                  <a:noFill/>
                </a:ln>
                <a:solidFill>
                  <a:srgbClr val="03221D"/>
                </a:solidFill>
                <a:effectLst/>
                <a:uLnTx/>
                <a:uFillTx/>
                <a:latin typeface="Neue Haas Grotesk Display Pro 55 Roman"/>
                <a:sym typeface="Neue Haas Grotesk Display Pro 55 Roman"/>
              </a:rPr>
              <a:pPr marL="0" marR="0" lvl="0" indent="0" algn="r" defTabSz="821531" rtl="0" eaLnBrk="1" fontAlgn="auto" latinLnBrk="0" hangingPunct="0">
                <a:lnSpc>
                  <a:spcPct val="140000"/>
                </a:lnSpc>
                <a:spcBef>
                  <a:spcPts val="0"/>
                </a:spcBef>
                <a:spcAft>
                  <a:spcPts val="0"/>
                </a:spcAft>
                <a:buClrTx/>
                <a:buSzTx/>
                <a:buFontTx/>
                <a:buNone/>
                <a:tabLst/>
                <a:defRPr/>
              </a:pPr>
              <a:t>11</a:t>
            </a:fld>
            <a:endParaRPr kumimoji="0" lang="en-US" sz="1200" b="0" i="0" u="none" strike="noStrike" kern="0" cap="none" spc="0" normalizeH="0" baseline="0" noProof="0">
              <a:ln>
                <a:noFill/>
              </a:ln>
              <a:solidFill>
                <a:srgbClr val="03221D"/>
              </a:solidFill>
              <a:effectLst/>
              <a:uLnTx/>
              <a:uFillTx/>
              <a:latin typeface="Neue Haas Grotesk Display Pro 55 Roman"/>
              <a:sym typeface="Neue Haas Grotesk Display Pro 55 Roman"/>
            </a:endParaRPr>
          </a:p>
        </p:txBody>
      </p:sp>
    </p:spTree>
    <p:extLst>
      <p:ext uri="{BB962C8B-B14F-4D97-AF65-F5344CB8AC3E}">
        <p14:creationId xmlns:p14="http://schemas.microsoft.com/office/powerpoint/2010/main" val="2261412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Roboto" panose="02000000000000000000" pitchFamily="2" charset="0"/>
              </a:rPr>
              <a:t>Like many Front Range cities, Fort Collins is looking at ways to increase its affordable housing stock. The revised land use code sought to open up more options for builders in different zones of the city by allowing increased density. It also permitted ADUs, or Accessory Dwelling Units.</a:t>
            </a:r>
          </a:p>
          <a:p>
            <a:endParaRPr lang="en-US" b="0" i="0" dirty="0">
              <a:solidFill>
                <a:srgbClr val="333333"/>
              </a:solidFill>
              <a:effectLst/>
              <a:latin typeface="Roboto" panose="02000000000000000000" pitchFamily="2" charset="0"/>
            </a:endParaRPr>
          </a:p>
          <a:p>
            <a:r>
              <a:rPr lang="en-US" b="0" i="0" dirty="0">
                <a:solidFill>
                  <a:srgbClr val="333333"/>
                </a:solidFill>
                <a:effectLst/>
                <a:latin typeface="Roboto" panose="02000000000000000000" pitchFamily="2" charset="0"/>
              </a:rPr>
              <a:t>“Use by right” – not required. </a:t>
            </a:r>
            <a:endParaRPr lang="en-US" dirty="0"/>
          </a:p>
        </p:txBody>
      </p:sp>
      <p:sp>
        <p:nvSpPr>
          <p:cNvPr id="4" name="Slide Number Placeholder 3"/>
          <p:cNvSpPr>
            <a:spLocks noGrp="1"/>
          </p:cNvSpPr>
          <p:nvPr>
            <p:ph type="sldNum" sz="quarter" idx="5"/>
          </p:nvPr>
        </p:nvSpPr>
        <p:spPr/>
        <p:txBody>
          <a:bodyPr/>
          <a:lstStyle/>
          <a:p>
            <a:pPr marL="0" marR="0" lvl="0" indent="0" algn="r" defTabSz="821531" rtl="0" eaLnBrk="1" fontAlgn="auto" latinLnBrk="0" hangingPunct="0">
              <a:lnSpc>
                <a:spcPct val="140000"/>
              </a:lnSpc>
              <a:spcBef>
                <a:spcPts val="0"/>
              </a:spcBef>
              <a:spcAft>
                <a:spcPts val="0"/>
              </a:spcAft>
              <a:buClrTx/>
              <a:buSzTx/>
              <a:buFontTx/>
              <a:buNone/>
              <a:tabLst/>
              <a:defRPr/>
            </a:pPr>
            <a:fld id="{AC544452-C085-43ED-BA9B-1454B7470858}" type="slidenum">
              <a:rPr kumimoji="0" lang="en-US" sz="1200" b="0" i="0" u="none" strike="noStrike" kern="0" cap="none" spc="0" normalizeH="0" baseline="0" noProof="0" smtClean="0">
                <a:ln>
                  <a:noFill/>
                </a:ln>
                <a:solidFill>
                  <a:srgbClr val="03221D"/>
                </a:solidFill>
                <a:effectLst/>
                <a:uLnTx/>
                <a:uFillTx/>
                <a:latin typeface="Neue Haas Grotesk Display Pro 55 Roman"/>
                <a:sym typeface="Neue Haas Grotesk Display Pro 55 Roman"/>
              </a:rPr>
              <a:pPr marL="0" marR="0" lvl="0" indent="0" algn="r" defTabSz="821531" rtl="0" eaLnBrk="1" fontAlgn="auto" latinLnBrk="0" hangingPunct="0">
                <a:lnSpc>
                  <a:spcPct val="140000"/>
                </a:lnSpc>
                <a:spcBef>
                  <a:spcPts val="0"/>
                </a:spcBef>
                <a:spcAft>
                  <a:spcPts val="0"/>
                </a:spcAft>
                <a:buClrTx/>
                <a:buSzTx/>
                <a:buFontTx/>
                <a:buNone/>
                <a:tabLst/>
                <a:defRPr/>
              </a:pPr>
              <a:t>12</a:t>
            </a:fld>
            <a:endParaRPr kumimoji="0" lang="en-US" sz="1200" b="0" i="0" u="none" strike="noStrike" kern="0" cap="none" spc="0" normalizeH="0" baseline="0" noProof="0">
              <a:ln>
                <a:noFill/>
              </a:ln>
              <a:solidFill>
                <a:srgbClr val="03221D"/>
              </a:solidFill>
              <a:effectLst/>
              <a:uLnTx/>
              <a:uFillTx/>
              <a:latin typeface="Neue Haas Grotesk Display Pro 55 Roman"/>
              <a:sym typeface="Neue Haas Grotesk Display Pro 55 Roman"/>
            </a:endParaRPr>
          </a:p>
        </p:txBody>
      </p:sp>
    </p:spTree>
    <p:extLst>
      <p:ext uri="{BB962C8B-B14F-4D97-AF65-F5344CB8AC3E}">
        <p14:creationId xmlns:p14="http://schemas.microsoft.com/office/powerpoint/2010/main" val="3379100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Thanks Laura, we’re going to shift gears for a few minutes to focus on some of the legislative efforts and other research and educational initiatives that are underway this year to advance Colorado’s landscape transformation goals.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by no means an exhaustive list of all the important work happening across the state but its a snapshot of some key initiatives to keep an eye on.</a:t>
            </a:r>
          </a:p>
          <a:p>
            <a:endParaRPr lang="en-US" dirty="0"/>
          </a:p>
        </p:txBody>
      </p:sp>
      <p:sp>
        <p:nvSpPr>
          <p:cNvPr id="4" name="Slide Number Placeholder 3"/>
          <p:cNvSpPr>
            <a:spLocks noGrp="1"/>
          </p:cNvSpPr>
          <p:nvPr>
            <p:ph type="sldNum" sz="quarter" idx="5"/>
          </p:nvPr>
        </p:nvSpPr>
        <p:spPr/>
        <p:txBody>
          <a:bodyPr/>
          <a:lstStyle/>
          <a:p>
            <a:pPr marL="0" marR="0" lvl="0" indent="0" algn="r" defTabSz="821531" rtl="0" eaLnBrk="1" fontAlgn="auto" latinLnBrk="0" hangingPunct="0">
              <a:lnSpc>
                <a:spcPct val="140000"/>
              </a:lnSpc>
              <a:spcBef>
                <a:spcPts val="0"/>
              </a:spcBef>
              <a:spcAft>
                <a:spcPts val="0"/>
              </a:spcAft>
              <a:buClrTx/>
              <a:buSzTx/>
              <a:buFontTx/>
              <a:buNone/>
              <a:tabLst/>
              <a:defRPr/>
            </a:pPr>
            <a:fld id="{AC544452-C085-43ED-BA9B-1454B7470858}" type="slidenum">
              <a:rPr kumimoji="0" lang="en-US" sz="1200" b="0" i="0" u="none" strike="noStrike" kern="0" cap="none" spc="0" normalizeH="0" baseline="0" noProof="0" smtClean="0">
                <a:ln>
                  <a:noFill/>
                </a:ln>
                <a:solidFill>
                  <a:srgbClr val="03221D"/>
                </a:solidFill>
                <a:effectLst/>
                <a:uLnTx/>
                <a:uFillTx/>
                <a:latin typeface="Neue Haas Grotesk Display Pro 55 Roman"/>
                <a:sym typeface="Neue Haas Grotesk Display Pro 55 Roman"/>
              </a:rPr>
              <a:pPr marL="0" marR="0" lvl="0" indent="0" algn="r" defTabSz="821531" rtl="0" eaLnBrk="1" fontAlgn="auto" latinLnBrk="0" hangingPunct="0">
                <a:lnSpc>
                  <a:spcPct val="140000"/>
                </a:lnSpc>
                <a:spcBef>
                  <a:spcPts val="0"/>
                </a:spcBef>
                <a:spcAft>
                  <a:spcPts val="0"/>
                </a:spcAft>
                <a:buClrTx/>
                <a:buSzTx/>
                <a:buFontTx/>
                <a:buNone/>
                <a:tabLst/>
                <a:defRPr/>
              </a:pPr>
              <a:t>13</a:t>
            </a:fld>
            <a:endParaRPr kumimoji="0" lang="en-US" sz="1200" b="0" i="0" u="none" strike="noStrike" kern="0" cap="none" spc="0" normalizeH="0" baseline="0" noProof="0">
              <a:ln>
                <a:noFill/>
              </a:ln>
              <a:solidFill>
                <a:srgbClr val="03221D"/>
              </a:solidFill>
              <a:effectLst/>
              <a:uLnTx/>
              <a:uFillTx/>
              <a:latin typeface="Neue Haas Grotesk Display Pro 55 Roman"/>
              <a:sym typeface="Neue Haas Grotesk Display Pro 55 Roman"/>
            </a:endParaRPr>
          </a:p>
        </p:txBody>
      </p:sp>
    </p:spTree>
    <p:extLst>
      <p:ext uri="{BB962C8B-B14F-4D97-AF65-F5344CB8AC3E}">
        <p14:creationId xmlns:p14="http://schemas.microsoft.com/office/powerpoint/2010/main" val="962523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On the new development side, SB24-5 was introduced earlier this month and if passed it would limit the installation of new nonfunctional turf, artificial turf, and invasive plant species on applicable properties.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Those applicable properties include: state facilities, commercial, industrial and institutional properties, HOA common areas, street rights of way, medians, parking lots and transportation corridors. But it does not include residential properties.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implementation deadline is Jan 1, 2026 for municipalities and counties to update their landscaping codes or standards, if needed.</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bill is sponsored by Senators Roberts and Simpson and Representatives McCormick and McLachlan, and as of earlier today it passed the Senate floor 28:5 and was headed to the House.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WRA has worked with the sponsors on some of the amendments to the bill, so we’d be happy to answer any question you have on bill language.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821531" rtl="0" eaLnBrk="1" fontAlgn="auto" latinLnBrk="0" hangingPunct="0">
              <a:lnSpc>
                <a:spcPct val="140000"/>
              </a:lnSpc>
              <a:spcBef>
                <a:spcPts val="0"/>
              </a:spcBef>
              <a:spcAft>
                <a:spcPts val="0"/>
              </a:spcAft>
              <a:buClrTx/>
              <a:buSzTx/>
              <a:buFontTx/>
              <a:buNone/>
              <a:tabLst/>
              <a:defRPr/>
            </a:pPr>
            <a:fld id="{AC544452-C085-43ED-BA9B-1454B7470858}" type="slidenum">
              <a:rPr kumimoji="0" lang="en-US" sz="1200" b="0" i="0" u="none" strike="noStrike" kern="0" cap="none" spc="0" normalizeH="0" baseline="0" noProof="0" smtClean="0">
                <a:ln>
                  <a:noFill/>
                </a:ln>
                <a:solidFill>
                  <a:srgbClr val="03221D"/>
                </a:solidFill>
                <a:effectLst/>
                <a:uLnTx/>
                <a:uFillTx/>
                <a:latin typeface="Neue Haas Grotesk Display Pro 55 Roman"/>
                <a:sym typeface="Neue Haas Grotesk Display Pro 55 Roman"/>
              </a:rPr>
              <a:pPr marL="0" marR="0" lvl="0" indent="0" algn="r" defTabSz="821531" rtl="0" eaLnBrk="1" fontAlgn="auto" latinLnBrk="0" hangingPunct="0">
                <a:lnSpc>
                  <a:spcPct val="140000"/>
                </a:lnSpc>
                <a:spcBef>
                  <a:spcPts val="0"/>
                </a:spcBef>
                <a:spcAft>
                  <a:spcPts val="0"/>
                </a:spcAft>
                <a:buClrTx/>
                <a:buSzTx/>
                <a:buFontTx/>
                <a:buNone/>
                <a:tabLst/>
                <a:defRPr/>
              </a:pPr>
              <a:t>14</a:t>
            </a:fld>
            <a:endParaRPr kumimoji="0" lang="en-US" sz="1200" b="0" i="0" u="none" strike="noStrike" kern="0" cap="none" spc="0" normalizeH="0" baseline="0" noProof="0">
              <a:ln>
                <a:noFill/>
              </a:ln>
              <a:solidFill>
                <a:srgbClr val="03221D"/>
              </a:solidFill>
              <a:effectLst/>
              <a:uLnTx/>
              <a:uFillTx/>
              <a:latin typeface="Neue Haas Grotesk Display Pro 55 Roman"/>
              <a:sym typeface="Neue Haas Grotesk Display Pro 55 Roman"/>
            </a:endParaRPr>
          </a:p>
        </p:txBody>
      </p:sp>
    </p:spTree>
    <p:extLst>
      <p:ext uri="{BB962C8B-B14F-4D97-AF65-F5344CB8AC3E}">
        <p14:creationId xmlns:p14="http://schemas.microsoft.com/office/powerpoint/2010/main" val="1399958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year we’re anticipating significant new funding for the state’s turf replacement program</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November, the CWCB board approved a $2M annual appropriation for inclusion in the State’s 2024 Projects Bill</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in September, CWCB also granted $1.5M to Resource Central to expand their turf replacement program support over the next 3 years, with an emphasis on new West Slope programs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finally, the Colorado River Drought Taskforce released their recommendations last month, which included support for continued state funding of $5M annually</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We’re not sure we’ll quite reach that $5M figure this year, but we’re excited to see the broad support for ongoing state funding for turf replacement across the water sector.</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Northern CO = 9 entities : Greeley, Fort Collins, Longmont, Northern Water, Berthoud, Evans, Frederick, Loveland Water &amp; Power, Little Thompson Water District, </a:t>
            </a:r>
          </a:p>
          <a:p>
            <a:endParaRPr lang="en-US" dirty="0"/>
          </a:p>
        </p:txBody>
      </p:sp>
      <p:sp>
        <p:nvSpPr>
          <p:cNvPr id="4" name="Slide Number Placeholder 3"/>
          <p:cNvSpPr>
            <a:spLocks noGrp="1"/>
          </p:cNvSpPr>
          <p:nvPr>
            <p:ph type="sldNum" sz="quarter" idx="5"/>
          </p:nvPr>
        </p:nvSpPr>
        <p:spPr/>
        <p:txBody>
          <a:bodyPr/>
          <a:lstStyle/>
          <a:p>
            <a:pPr marL="0" marR="0" lvl="0" indent="0" algn="r" defTabSz="821531" rtl="0" eaLnBrk="1" fontAlgn="auto" latinLnBrk="0" hangingPunct="0">
              <a:lnSpc>
                <a:spcPct val="140000"/>
              </a:lnSpc>
              <a:spcBef>
                <a:spcPts val="0"/>
              </a:spcBef>
              <a:spcAft>
                <a:spcPts val="0"/>
              </a:spcAft>
              <a:buClrTx/>
              <a:buSzTx/>
              <a:buFontTx/>
              <a:buNone/>
              <a:tabLst/>
              <a:defRPr/>
            </a:pPr>
            <a:fld id="{AC544452-C085-43ED-BA9B-1454B7470858}" type="slidenum">
              <a:rPr kumimoji="0" lang="en-US" sz="1200" b="0" i="0" u="none" strike="noStrike" kern="0" cap="none" spc="0" normalizeH="0" baseline="0" noProof="0" smtClean="0">
                <a:ln>
                  <a:noFill/>
                </a:ln>
                <a:solidFill>
                  <a:srgbClr val="03221D"/>
                </a:solidFill>
                <a:effectLst/>
                <a:uLnTx/>
                <a:uFillTx/>
                <a:latin typeface="Neue Haas Grotesk Display Pro 55 Roman"/>
                <a:sym typeface="Neue Haas Grotesk Display Pro 55 Roman"/>
              </a:rPr>
              <a:pPr marL="0" marR="0" lvl="0" indent="0" algn="r" defTabSz="821531" rtl="0" eaLnBrk="1" fontAlgn="auto" latinLnBrk="0" hangingPunct="0">
                <a:lnSpc>
                  <a:spcPct val="140000"/>
                </a:lnSpc>
                <a:spcBef>
                  <a:spcPts val="0"/>
                </a:spcBef>
                <a:spcAft>
                  <a:spcPts val="0"/>
                </a:spcAft>
                <a:buClrTx/>
                <a:buSzTx/>
                <a:buFontTx/>
                <a:buNone/>
                <a:tabLst/>
                <a:defRPr/>
              </a:pPr>
              <a:t>15</a:t>
            </a:fld>
            <a:endParaRPr kumimoji="0" lang="en-US" sz="1200" b="0" i="0" u="none" strike="noStrike" kern="0" cap="none" spc="0" normalizeH="0" baseline="0" noProof="0">
              <a:ln>
                <a:noFill/>
              </a:ln>
              <a:solidFill>
                <a:srgbClr val="03221D"/>
              </a:solidFill>
              <a:effectLst/>
              <a:uLnTx/>
              <a:uFillTx/>
              <a:latin typeface="Neue Haas Grotesk Display Pro 55 Roman"/>
              <a:sym typeface="Neue Haas Grotesk Display Pro 55 Roman"/>
            </a:endParaRPr>
          </a:p>
        </p:txBody>
      </p:sp>
    </p:spTree>
    <p:extLst>
      <p:ext uri="{BB962C8B-B14F-4D97-AF65-F5344CB8AC3E}">
        <p14:creationId xmlns:p14="http://schemas.microsoft.com/office/powerpoint/2010/main" val="1422975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year we’re anticipating significant new funding for the state’s turf replacement program</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November, the CWCB board approved a $2M annual appropriation for inclusion in the State’s 2024 Projects Bill</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in September, CWCB also granted $1.5M to Resource Central to expand their turf replacement program support over the next 3 years, with an emphasis on new West Slope programs</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finally, the Colorado River Drought Taskforce released their recommendations last month, which included support for continued state funding of $5M annually</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We’re not sure we’ll quite reach that $5M figure this year, but we’re excited to see the broad support for ongoing state funding for turf replacement across the water sector.</a:t>
            </a:r>
          </a:p>
          <a:p>
            <a:endParaRPr lang="en-US" dirty="0"/>
          </a:p>
        </p:txBody>
      </p:sp>
      <p:sp>
        <p:nvSpPr>
          <p:cNvPr id="4" name="Slide Number Placeholder 3"/>
          <p:cNvSpPr>
            <a:spLocks noGrp="1"/>
          </p:cNvSpPr>
          <p:nvPr>
            <p:ph type="sldNum" sz="quarter" idx="5"/>
          </p:nvPr>
        </p:nvSpPr>
        <p:spPr/>
        <p:txBody>
          <a:bodyPr/>
          <a:lstStyle/>
          <a:p>
            <a:pPr marL="0" marR="0" lvl="0" indent="0" algn="r" defTabSz="821531" rtl="0" eaLnBrk="1" fontAlgn="auto" latinLnBrk="0" hangingPunct="0">
              <a:lnSpc>
                <a:spcPct val="140000"/>
              </a:lnSpc>
              <a:spcBef>
                <a:spcPts val="0"/>
              </a:spcBef>
              <a:spcAft>
                <a:spcPts val="0"/>
              </a:spcAft>
              <a:buClrTx/>
              <a:buSzTx/>
              <a:buFontTx/>
              <a:buNone/>
              <a:tabLst/>
              <a:defRPr/>
            </a:pPr>
            <a:fld id="{AC544452-C085-43ED-BA9B-1454B7470858}" type="slidenum">
              <a:rPr kumimoji="0" lang="en-US" sz="1200" b="0" i="0" u="none" strike="noStrike" kern="0" cap="none" spc="0" normalizeH="0" baseline="0" noProof="0" smtClean="0">
                <a:ln>
                  <a:noFill/>
                </a:ln>
                <a:solidFill>
                  <a:srgbClr val="03221D"/>
                </a:solidFill>
                <a:effectLst/>
                <a:uLnTx/>
                <a:uFillTx/>
                <a:latin typeface="Neue Haas Grotesk Display Pro 55 Roman"/>
                <a:sym typeface="Neue Haas Grotesk Display Pro 55 Roman"/>
              </a:rPr>
              <a:pPr marL="0" marR="0" lvl="0" indent="0" algn="r" defTabSz="821531" rtl="0" eaLnBrk="1" fontAlgn="auto" latinLnBrk="0" hangingPunct="0">
                <a:lnSpc>
                  <a:spcPct val="140000"/>
                </a:lnSpc>
                <a:spcBef>
                  <a:spcPts val="0"/>
                </a:spcBef>
                <a:spcAft>
                  <a:spcPts val="0"/>
                </a:spcAft>
                <a:buClrTx/>
                <a:buSzTx/>
                <a:buFontTx/>
                <a:buNone/>
                <a:tabLst/>
                <a:defRPr/>
              </a:pPr>
              <a:t>16</a:t>
            </a:fld>
            <a:endParaRPr kumimoji="0" lang="en-US" sz="1200" b="0" i="0" u="none" strike="noStrike" kern="0" cap="none" spc="0" normalizeH="0" baseline="0" noProof="0">
              <a:ln>
                <a:noFill/>
              </a:ln>
              <a:solidFill>
                <a:srgbClr val="03221D"/>
              </a:solidFill>
              <a:effectLst/>
              <a:uLnTx/>
              <a:uFillTx/>
              <a:latin typeface="Neue Haas Grotesk Display Pro 55 Roman"/>
              <a:sym typeface="Neue Haas Grotesk Display Pro 55 Roman"/>
            </a:endParaRPr>
          </a:p>
        </p:txBody>
      </p:sp>
    </p:spTree>
    <p:extLst>
      <p:ext uri="{BB962C8B-B14F-4D97-AF65-F5344CB8AC3E}">
        <p14:creationId xmlns:p14="http://schemas.microsoft.com/office/powerpoint/2010/main" val="407235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Anyone had a chance to participate in GWS? </a:t>
            </a:r>
          </a:p>
          <a:p>
            <a:endParaRPr lang="en-US" dirty="0"/>
          </a:p>
          <a:p>
            <a:r>
              <a:rPr lang="en-US" dirty="0"/>
              <a:t>Another round in Fall 2024 </a:t>
            </a:r>
          </a:p>
        </p:txBody>
      </p:sp>
      <p:sp>
        <p:nvSpPr>
          <p:cNvPr id="4" name="Slide Number Placeholder 3"/>
          <p:cNvSpPr>
            <a:spLocks noGrp="1"/>
          </p:cNvSpPr>
          <p:nvPr>
            <p:ph type="sldNum" sz="quarter" idx="5"/>
          </p:nvPr>
        </p:nvSpPr>
        <p:spPr/>
        <p:txBody>
          <a:bodyPr/>
          <a:lstStyle/>
          <a:p>
            <a:fld id="{AC544452-C085-43ED-BA9B-1454B7470858}" type="slidenum">
              <a:rPr lang="en-US" smtClean="0"/>
              <a:t>17</a:t>
            </a:fld>
            <a:endParaRPr lang="en-US"/>
          </a:p>
        </p:txBody>
      </p:sp>
    </p:spTree>
    <p:extLst>
      <p:ext uri="{BB962C8B-B14F-4D97-AF65-F5344CB8AC3E}">
        <p14:creationId xmlns:p14="http://schemas.microsoft.com/office/powerpoint/2010/main" val="428659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Neue Haas Grotesk Display Pro 45 Light"/>
                <a:ea typeface="Neue Haas Grotesk Display Pro 45 Light"/>
                <a:cs typeface="Neue Haas Grotesk Display Pro 45 Light"/>
                <a:sym typeface="Neue Haas Grotesk Display Pro 45 Light"/>
              </a:rPr>
              <a:t>WRA works across seven states in the Interior West to protect our climate, land, air, and water. Our offices serve as hubs for our dedicated team of policy experts, scientists, economists, engineers, and attorneys to leverage our organization’s unique strengths to drive solutions on a scale commensurate with the complex issues we face. </a:t>
            </a:r>
          </a:p>
          <a:p>
            <a:r>
              <a:rPr lang="en-US" sz="1200" dirty="0">
                <a:effectLst/>
                <a:latin typeface="Neue Haas Grotesk Display Pro 45 Light"/>
                <a:ea typeface="Neue Haas Grotesk Display Pro 45 Light"/>
                <a:cs typeface="Neue Haas Grotesk Display Pro 45 Light"/>
                <a:sym typeface="Neue Haas Grotesk Display Pro 45 Light"/>
              </a:rPr>
              <a:t> </a:t>
            </a:r>
          </a:p>
          <a:p>
            <a:r>
              <a:rPr lang="en-US" sz="1200" dirty="0">
                <a:effectLst/>
                <a:latin typeface="Neue Haas Grotesk Display Pro 45 Light"/>
                <a:ea typeface="Neue Haas Grotesk Display Pro 45 Light"/>
                <a:cs typeface="Neue Haas Grotesk Display Pro 45 Light"/>
                <a:sym typeface="Neue Haas Grotesk Display Pro 45 Light"/>
              </a:rPr>
              <a:t>WRA recognized early on that we achieve the best results when we focus on the venues where decisions are made — at state legislatures, within state agencies and commissions, and working directly with utilities, local governments, and municipalities. By building policy solutions that address difficult conservation problems and collaborating with diverse coalitions, councils, and task forces across the region, we are tackling the West’s most pressing challenges. And we’re winning! </a:t>
            </a:r>
          </a:p>
          <a:p>
            <a:r>
              <a:rPr lang="en-US" sz="1200" dirty="0">
                <a:effectLst/>
                <a:latin typeface="Neue Haas Grotesk Display Pro 45 Light"/>
                <a:ea typeface="Neue Haas Grotesk Display Pro 45 Light"/>
                <a:cs typeface="Neue Haas Grotesk Display Pro 45 Light"/>
                <a:sym typeface="Neue Haas Grotesk Display Pro 45 Light"/>
              </a:rPr>
              <a:t> </a:t>
            </a:r>
          </a:p>
          <a:p>
            <a:r>
              <a:rPr lang="en-US" sz="1200" dirty="0">
                <a:effectLst/>
                <a:latin typeface="Neue Haas Grotesk Display Pro 45 Light"/>
                <a:ea typeface="Neue Haas Grotesk Display Pro 45 Light"/>
                <a:cs typeface="Neue Haas Grotesk Display Pro 45 Light"/>
                <a:sym typeface="Neue Haas Grotesk Display Pro 45 Light"/>
              </a:rPr>
              <a:t>We are steadfast in our belief and in our commitment to a different future for the planet. When we have a smart plan, backed by science, a talented team, and dedicated supporters and partners, we can do big things.</a:t>
            </a:r>
          </a:p>
          <a:p>
            <a:endParaRPr lang="en-US" dirty="0"/>
          </a:p>
          <a:p>
            <a:endParaRPr lang="en-US" dirty="0"/>
          </a:p>
        </p:txBody>
      </p:sp>
      <p:sp>
        <p:nvSpPr>
          <p:cNvPr id="4" name="Slide Number Placeholder 3"/>
          <p:cNvSpPr>
            <a:spLocks noGrp="1"/>
          </p:cNvSpPr>
          <p:nvPr>
            <p:ph type="sldNum" sz="quarter" idx="5"/>
          </p:nvPr>
        </p:nvSpPr>
        <p:spPr/>
        <p:txBody>
          <a:bodyPr/>
          <a:lstStyle/>
          <a:p>
            <a:fld id="{AC544452-C085-43ED-BA9B-1454B7470858}" type="slidenum">
              <a:rPr lang="en-US" smtClean="0"/>
              <a:t>2</a:t>
            </a:fld>
            <a:endParaRPr lang="en-US"/>
          </a:p>
        </p:txBody>
      </p:sp>
    </p:spTree>
    <p:extLst>
      <p:ext uri="{BB962C8B-B14F-4D97-AF65-F5344CB8AC3E}">
        <p14:creationId xmlns:p14="http://schemas.microsoft.com/office/powerpoint/2010/main" val="1712548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544452-C085-43ED-BA9B-1454B7470858}" type="slidenum">
              <a:rPr lang="en-US" smtClean="0"/>
              <a:t>3</a:t>
            </a:fld>
            <a:endParaRPr lang="en-US"/>
          </a:p>
        </p:txBody>
      </p:sp>
    </p:spTree>
    <p:extLst>
      <p:ext uri="{BB962C8B-B14F-4D97-AF65-F5344CB8AC3E}">
        <p14:creationId xmlns:p14="http://schemas.microsoft.com/office/powerpoint/2010/main" val="3166544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cs typeface="Times New Roman" panose="02020603050405020304" pitchFamily="18" charset="0"/>
              </a:rPr>
              <a:t>Muni sector is small % BUT we’re facing some very real challenges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sz="1800" dirty="0">
                <a:effectLst/>
                <a:latin typeface="Calibri" panose="020F0502020204030204" pitchFamily="34" charset="0"/>
                <a:cs typeface="Times New Roman" panose="02020603050405020304" pitchFamily="18" charset="0"/>
              </a:rPr>
              <a:t>By 2050, the CWP estimated our Municipal and Industrial sector will face a 360,000 AF supply and demand gap</a:t>
            </a:r>
          </a:p>
          <a:p>
            <a:pPr marL="742950" lvl="1" indent="-285750">
              <a:buFontTx/>
              <a:buChar char="-"/>
            </a:pPr>
            <a:r>
              <a:rPr lang="en-US" sz="1800" dirty="0">
                <a:effectLst/>
                <a:latin typeface="Calibri" panose="020F0502020204030204" pitchFamily="34" charset="0"/>
                <a:cs typeface="Times New Roman" panose="02020603050405020304" pitchFamily="18" charset="0"/>
              </a:rPr>
              <a:t>To put that in perspective in 1 AF/year is about enough water for 2 CO households, so that’s about the equivalent of what 720,000 CO households use in a year </a:t>
            </a:r>
          </a:p>
          <a:p>
            <a:pPr marL="742950" lvl="1" indent="-285750">
              <a:buFontTx/>
              <a:buChar char="-"/>
            </a:pPr>
            <a:r>
              <a:rPr lang="en-US" sz="1800" dirty="0">
                <a:effectLst/>
                <a:latin typeface="Calibri" panose="020F0502020204030204" pitchFamily="34" charset="0"/>
                <a:cs typeface="Times New Roman" panose="02020603050405020304" pitchFamily="18" charset="0"/>
              </a:rPr>
              <a:t>In this is largely because our population is growing so by 2050, Colorado is projected to grow by over 1.5M people </a:t>
            </a:r>
          </a:p>
          <a:p>
            <a:pPr marL="742950" lvl="1" indent="-285750">
              <a:buFontTx/>
              <a:buChar char="-"/>
            </a:pPr>
            <a:r>
              <a:rPr lang="en-US" sz="1800" dirty="0">
                <a:effectLst/>
                <a:latin typeface="Calibri" panose="020F0502020204030204" pitchFamily="34" charset="0"/>
                <a:cs typeface="Times New Roman" panose="02020603050405020304" pitchFamily="18" charset="0"/>
              </a:rPr>
              <a:t>And that’s coupled with climate change and prolonged drought – or aridification in the region – straining our limited water resources</a:t>
            </a:r>
          </a:p>
          <a:p>
            <a:pPr marL="285750" indent="-285750">
              <a:buFontTx/>
              <a:buChar char="-"/>
            </a:pPr>
            <a:endParaRPr lang="en-US" sz="1800" dirty="0">
              <a:effectLst/>
              <a:latin typeface="Calibri" panose="020F0502020204030204" pitchFamily="34" charset="0"/>
              <a:cs typeface="Times New Roman" panose="02020603050405020304" pitchFamily="18" charset="0"/>
            </a:endParaRPr>
          </a:p>
          <a:p>
            <a:pPr marL="285750" indent="-285750">
              <a:buFontTx/>
              <a:buChar char="-"/>
            </a:pPr>
            <a:r>
              <a:rPr lang="en-US" sz="1800" dirty="0">
                <a:effectLst/>
                <a:latin typeface="Calibri" panose="020F0502020204030204" pitchFamily="34" charset="0"/>
                <a:cs typeface="Times New Roman" panose="02020603050405020304" pitchFamily="18" charset="0"/>
              </a:rPr>
              <a:t>This increased demand on limited supplies means the price of new securing new supply is accelerating, here in Northern CO – the current price to secure 1 AF of C-BT water is reaching nearly $100,000 </a:t>
            </a:r>
          </a:p>
          <a:p>
            <a:pPr marL="285750" indent="-285750">
              <a:buFontTx/>
              <a:buChar char="-"/>
            </a:pPr>
            <a:r>
              <a:rPr lang="en-US" sz="1800" dirty="0">
                <a:effectLst/>
                <a:latin typeface="Calibri" panose="020F0502020204030204" pitchFamily="34" charset="0"/>
                <a:cs typeface="Times New Roman" panose="02020603050405020304" pitchFamily="18" charset="0"/>
              </a:rPr>
              <a:t>And it means or municipal demands are harming other water users like our farmers and ranchers through buy and dry and through increased pressure on our rivers and streams and the wildlife that depend on them</a:t>
            </a:r>
          </a:p>
          <a:p>
            <a:pPr marL="285750" indent="-285750">
              <a:buFontTx/>
              <a:buChar char="-"/>
            </a:pPr>
            <a:endParaRPr lang="en-US" dirty="0"/>
          </a:p>
          <a:p>
            <a:r>
              <a:rPr lang="en-US" dirty="0"/>
              <a:t>1 AF is enough for 2 Colorado households per year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(6 million today)</a:t>
            </a:r>
          </a:p>
          <a:p>
            <a:endParaRPr lang="en-US" dirty="0"/>
          </a:p>
          <a:p>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https://developmentwater.com/</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https://www.sellingcoloradowater.com/buysellwater/</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personal email conversation with Brett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Bovee</a:t>
            </a:r>
            <a:r>
              <a:rPr lang="en-US" sz="1200" dirty="0">
                <a:effectLst/>
                <a:latin typeface="Calibri" panose="020F0502020204030204" pitchFamily="34" charset="0"/>
                <a:ea typeface="Calibri" panose="020F0502020204030204" pitchFamily="34" charset="0"/>
                <a:cs typeface="Times New Roman" panose="02020603050405020304" pitchFamily="18" charset="0"/>
              </a:rPr>
              <a:t>, President,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WestWater</a:t>
            </a:r>
            <a:r>
              <a:rPr lang="en-US" sz="1200" dirty="0">
                <a:effectLst/>
                <a:latin typeface="Calibri" panose="020F0502020204030204" pitchFamily="34" charset="0"/>
                <a:ea typeface="Calibri" panose="020F0502020204030204" pitchFamily="34" charset="0"/>
                <a:cs typeface="Times New Roman" panose="02020603050405020304" pitchFamily="18" charset="0"/>
              </a:rPr>
              <a:t> Research, LLC</a:t>
            </a:r>
          </a:p>
          <a:p>
            <a:pPr marL="0" indent="0">
              <a:buFontTx/>
              <a:buNone/>
            </a:pPr>
            <a:endParaRPr lang="en-US" dirty="0"/>
          </a:p>
        </p:txBody>
      </p:sp>
      <p:sp>
        <p:nvSpPr>
          <p:cNvPr id="4" name="Slide Number Placeholder 3"/>
          <p:cNvSpPr>
            <a:spLocks noGrp="1"/>
          </p:cNvSpPr>
          <p:nvPr>
            <p:ph type="sldNum" sz="quarter" idx="5"/>
          </p:nvPr>
        </p:nvSpPr>
        <p:spPr/>
        <p:txBody>
          <a:bodyPr/>
          <a:lstStyle/>
          <a:p>
            <a:fld id="{AC544452-C085-43ED-BA9B-1454B7470858}" type="slidenum">
              <a:rPr lang="en-US" smtClean="0"/>
              <a:t>4</a:t>
            </a:fld>
            <a:endParaRPr lang="en-US"/>
          </a:p>
        </p:txBody>
      </p:sp>
    </p:spTree>
    <p:extLst>
      <p:ext uri="{BB962C8B-B14F-4D97-AF65-F5344CB8AC3E}">
        <p14:creationId xmlns:p14="http://schemas.microsoft.com/office/powerpoint/2010/main" val="351158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This is why more and more of our communities are shifting to a demand-side water management approach where they’re investing in demand reduction solutions instead of a more traditional focus on acquiring new supplies. </a:t>
            </a:r>
          </a:p>
          <a:p>
            <a:pPr marL="0" indent="0">
              <a:buFontTx/>
              <a:buNone/>
            </a:pPr>
            <a:endParaRPr lang="en-US" dirty="0"/>
          </a:p>
          <a:p>
            <a:pPr marL="0" indent="0">
              <a:buFontTx/>
              <a:buNone/>
            </a:pPr>
            <a:r>
              <a:rPr lang="en-US" dirty="0"/>
              <a:t>3 main types of demand-side water management strategies – </a:t>
            </a:r>
          </a:p>
          <a:p>
            <a:pPr marL="0" indent="0">
              <a:buFontTx/>
              <a:buNone/>
            </a:pPr>
            <a:endParaRPr lang="en-US" dirty="0"/>
          </a:p>
          <a:p>
            <a:pPr marL="0" indent="0">
              <a:buFontTx/>
              <a:buNone/>
            </a:pPr>
            <a:r>
              <a:rPr lang="en-US" dirty="0"/>
              <a:t>When we talk about integrated water and land use planning, we’re talking about the integration of water conservation, efficiency and reuse strategies into all facets of land use planning</a:t>
            </a:r>
          </a:p>
        </p:txBody>
      </p:sp>
      <p:sp>
        <p:nvSpPr>
          <p:cNvPr id="4" name="Slide Number Placeholder 3"/>
          <p:cNvSpPr>
            <a:spLocks noGrp="1"/>
          </p:cNvSpPr>
          <p:nvPr>
            <p:ph type="sldNum" sz="quarter" idx="5"/>
          </p:nvPr>
        </p:nvSpPr>
        <p:spPr/>
        <p:txBody>
          <a:bodyPr/>
          <a:lstStyle/>
          <a:p>
            <a:fld id="{AC544452-C085-43ED-BA9B-1454B7470858}" type="slidenum">
              <a:rPr lang="en-US" smtClean="0"/>
              <a:t>5</a:t>
            </a:fld>
            <a:endParaRPr lang="en-US"/>
          </a:p>
        </p:txBody>
      </p:sp>
    </p:spTree>
    <p:extLst>
      <p:ext uri="{BB962C8B-B14F-4D97-AF65-F5344CB8AC3E}">
        <p14:creationId xmlns:p14="http://schemas.microsoft.com/office/powerpoint/2010/main" val="3627445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base">
              <a:spcBef>
                <a:spcPts val="0"/>
              </a:spcBef>
              <a:spcAft>
                <a:spcPts val="0"/>
              </a:spcAft>
              <a:buSzPts val="1100"/>
              <a:buFont typeface="+mj-lt"/>
              <a:buNone/>
            </a:pPr>
            <a:r>
              <a:rPr lang="en-US" sz="1800" dirty="0">
                <a:effectLst/>
                <a:latin typeface="Calibri" panose="020F0502020204030204" pitchFamily="34" charset="0"/>
                <a:ea typeface="Times New Roman" panose="02020603050405020304" pitchFamily="18" charset="0"/>
              </a:rPr>
              <a:t>When we shift to implementing these demand side solutions, we can actually start to decouple our population growth from our water demand meaning that even in the face of population growth and climate change, we can avoid or seriously downsize the need for new supplies</a:t>
            </a:r>
          </a:p>
          <a:p>
            <a:pPr marL="0" marR="0" lvl="0" indent="0" fontAlgn="base">
              <a:spcBef>
                <a:spcPts val="0"/>
              </a:spcBef>
              <a:spcAft>
                <a:spcPts val="0"/>
              </a:spcAft>
              <a:buSzPts val="1100"/>
              <a:buFont typeface="+mj-lt"/>
              <a:buNone/>
            </a:pPr>
            <a:endParaRPr lang="en-US" sz="1800" dirty="0">
              <a:effectLst/>
              <a:latin typeface="Calibri" panose="020F0502020204030204" pitchFamily="34" charset="0"/>
              <a:ea typeface="Times New Roman" panose="02020603050405020304" pitchFamily="18" charset="0"/>
            </a:endParaRPr>
          </a:p>
          <a:p>
            <a:pPr marL="0" marR="0" lvl="0" indent="0" fontAlgn="base">
              <a:spcBef>
                <a:spcPts val="0"/>
              </a:spcBef>
              <a:spcAft>
                <a:spcPts val="0"/>
              </a:spcAft>
              <a:buSzPts val="1100"/>
              <a:buFont typeface="+mj-lt"/>
              <a:buNone/>
            </a:pPr>
            <a:r>
              <a:rPr lang="en-US" sz="1800" dirty="0">
                <a:effectLst/>
                <a:latin typeface="Calibri" panose="020F0502020204030204" pitchFamily="34" charset="0"/>
                <a:ea typeface="Times New Roman" panose="02020603050405020304" pitchFamily="18" charset="0"/>
              </a:rPr>
              <a:t>Significant investment in water conservation not only reduces per capita water demand, it also has the potential to </a:t>
            </a:r>
            <a:r>
              <a:rPr lang="en-US" sz="1800" u="none" strike="noStrike" dirty="0">
                <a:solidFill>
                  <a:srgbClr val="0563C1"/>
                </a:solidFill>
                <a:effectLst/>
                <a:latin typeface="Calibri" panose="020F0502020204030204" pitchFamily="34" charset="0"/>
                <a:ea typeface="Times New Roman" panose="02020603050405020304" pitchFamily="18" charset="0"/>
                <a:hlinkClick r:id="rId3"/>
              </a:rPr>
              <a:t>reduce overall water demand</a:t>
            </a:r>
            <a:r>
              <a:rPr lang="en-US" sz="1800" dirty="0">
                <a:effectLst/>
                <a:latin typeface="Calibri" panose="020F0502020204030204" pitchFamily="34" charset="0"/>
                <a:ea typeface="Times New Roman" panose="02020603050405020304" pitchFamily="18" charset="0"/>
              </a:rPr>
              <a:t> even in the face of population growth and climate change, thus avoiding or greatly downsizing the need for additional water supplies and storage. </a:t>
            </a:r>
            <a:endParaRPr lang="en-US" sz="1800" dirty="0">
              <a:effectLst/>
              <a:latin typeface="Times New Roman" panose="02020603050405020304" pitchFamily="18" charset="0"/>
              <a:ea typeface="Times New Roman" panose="02020603050405020304" pitchFamily="18" charset="0"/>
            </a:endParaRPr>
          </a:p>
          <a:p>
            <a:pPr marL="228600" marR="0" fontAlgn="base">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544452-C085-43ED-BA9B-1454B7470858}" type="slidenum">
              <a:rPr lang="en-US" smtClean="0"/>
              <a:t>6</a:t>
            </a:fld>
            <a:endParaRPr lang="en-US"/>
          </a:p>
        </p:txBody>
      </p:sp>
    </p:spTree>
    <p:extLst>
      <p:ext uri="{BB962C8B-B14F-4D97-AF65-F5344CB8AC3E}">
        <p14:creationId xmlns:p14="http://schemas.microsoft.com/office/powerpoint/2010/main" val="2545505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544452-C085-43ED-BA9B-1454B7470858}" type="slidenum">
              <a:rPr lang="en-US" smtClean="0"/>
              <a:t>7</a:t>
            </a:fld>
            <a:endParaRPr lang="en-US"/>
          </a:p>
        </p:txBody>
      </p:sp>
    </p:spTree>
    <p:extLst>
      <p:ext uri="{BB962C8B-B14F-4D97-AF65-F5344CB8AC3E}">
        <p14:creationId xmlns:p14="http://schemas.microsoft.com/office/powerpoint/2010/main" val="2318518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544452-C085-43ED-BA9B-1454B7470858}" type="slidenum">
              <a:rPr lang="en-US" smtClean="0"/>
              <a:t>8</a:t>
            </a:fld>
            <a:endParaRPr lang="en-US"/>
          </a:p>
        </p:txBody>
      </p:sp>
    </p:spTree>
    <p:extLst>
      <p:ext uri="{BB962C8B-B14F-4D97-AF65-F5344CB8AC3E}">
        <p14:creationId xmlns:p14="http://schemas.microsoft.com/office/powerpoint/2010/main" val="3335186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itle Here"/>
          <p:cNvSpPr txBox="1">
            <a:spLocks noGrp="1"/>
          </p:cNvSpPr>
          <p:nvPr>
            <p:ph type="body" sz="quarter" idx="22" hasCustomPrompt="1"/>
          </p:nvPr>
        </p:nvSpPr>
        <p:spPr>
          <a:xfrm>
            <a:off x="2408493" y="2569074"/>
            <a:ext cx="7216719" cy="1414617"/>
          </a:xfrm>
          <a:prstGeom prst="rect">
            <a:avLst/>
          </a:prstGeom>
        </p:spPr>
        <p:txBody>
          <a:bodyPr wrap="none">
            <a:spAutoFit/>
          </a:bodyPr>
          <a:lstStyle>
            <a:lvl1pPr marL="0" indent="0" algn="ctr">
              <a:buSzTx/>
              <a:buNone/>
              <a:defRPr sz="6500" b="1">
                <a:solidFill>
                  <a:srgbClr val="F1EFF0"/>
                </a:solidFill>
                <a:latin typeface="+mj-lt"/>
                <a:ea typeface="+mj-ea"/>
                <a:cs typeface="+mj-cs"/>
                <a:sym typeface="Neue Haas Grotesk Display Pro 75 Bold"/>
              </a:defRPr>
            </a:lvl1pPr>
          </a:lstStyle>
          <a:p>
            <a:pPr lvl="0"/>
            <a:r>
              <a:rPr lang="en-US" dirty="0"/>
              <a:t>Title of Presentation</a:t>
            </a:r>
          </a:p>
        </p:txBody>
      </p:sp>
      <p:sp>
        <p:nvSpPr>
          <p:cNvPr id="21" name="Name Surname"/>
          <p:cNvSpPr txBox="1">
            <a:spLocks noGrp="1"/>
          </p:cNvSpPr>
          <p:nvPr>
            <p:ph type="body" sz="quarter" idx="24" hasCustomPrompt="1"/>
          </p:nvPr>
        </p:nvSpPr>
        <p:spPr>
          <a:xfrm>
            <a:off x="4554785" y="4158932"/>
            <a:ext cx="3175000" cy="535145"/>
          </a:xfrm>
          <a:prstGeom prst="rect">
            <a:avLst/>
          </a:prstGeom>
        </p:spPr>
        <p:txBody>
          <a:bodyPr>
            <a:spAutoFit/>
          </a:bodyPr>
          <a:lstStyle>
            <a:lvl1pPr marL="0" indent="0" algn="ctr">
              <a:buSzTx/>
              <a:buNone/>
              <a:defRPr sz="2000">
                <a:solidFill>
                  <a:srgbClr val="F1EFF0"/>
                </a:solidFill>
                <a:latin typeface="+mn-lt"/>
                <a:ea typeface="+mn-ea"/>
                <a:cs typeface="+mn-cs"/>
                <a:sym typeface="Neue Haas Grotesk Display Pro 65 Medium"/>
              </a:defRPr>
            </a:lvl1pPr>
          </a:lstStyle>
          <a:p>
            <a:pPr lvl="0"/>
            <a:r>
              <a:rPr lang="en-US" dirty="0"/>
              <a:t>Presented By: Name</a:t>
            </a:r>
          </a:p>
        </p:txBody>
      </p:sp>
      <p:sp>
        <p:nvSpPr>
          <p:cNvPr id="23" name="westernresourceadvocates.org"/>
          <p:cNvSpPr txBox="1">
            <a:spLocks noGrp="1"/>
          </p:cNvSpPr>
          <p:nvPr>
            <p:ph type="body" sz="quarter" idx="26" hasCustomPrompt="1"/>
          </p:nvPr>
        </p:nvSpPr>
        <p:spPr>
          <a:xfrm>
            <a:off x="256712" y="5972607"/>
            <a:ext cx="3800285" cy="535145"/>
          </a:xfrm>
          <a:prstGeom prst="rect">
            <a:avLst/>
          </a:prstGeom>
        </p:spPr>
        <p:txBody>
          <a:bodyPr>
            <a:spAutoFit/>
          </a:bodyPr>
          <a:lstStyle>
            <a:lvl1pPr marL="0" indent="0" algn="ctr">
              <a:buSzTx/>
              <a:buNone/>
              <a:defRPr sz="2000">
                <a:solidFill>
                  <a:srgbClr val="FFFFFF"/>
                </a:solidFill>
              </a:defRPr>
            </a:lvl1pPr>
          </a:lstStyle>
          <a:p>
            <a:pPr lvl="0"/>
            <a:r>
              <a:rPr lang="en-US" dirty="0"/>
              <a:t>WesternResourceAdvocates.org</a:t>
            </a:r>
          </a:p>
        </p:txBody>
      </p:sp>
      <p:pic>
        <p:nvPicPr>
          <p:cNvPr id="3" name="Picture 2" descr="Icon&#10;&#10;Description automatically generated">
            <a:extLst>
              <a:ext uri="{FF2B5EF4-FFF2-40B4-BE49-F238E27FC236}">
                <a16:creationId xmlns:a16="http://schemas.microsoft.com/office/drawing/2014/main" id="{8F6CB32B-8B72-CD51-CDD3-8DC3B48833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40248" y="5912115"/>
            <a:ext cx="3495040" cy="651916"/>
          </a:xfrm>
          <a:prstGeom prst="rect">
            <a:avLst/>
          </a:prstGeom>
        </p:spPr>
      </p:pic>
    </p:spTree>
    <p:extLst>
      <p:ext uri="{BB962C8B-B14F-4D97-AF65-F5344CB8AC3E}">
        <p14:creationId xmlns:p14="http://schemas.microsoft.com/office/powerpoint/2010/main" val="3586301539"/>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it_Layout_Marigold_Right">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5" name="Picture Placeholder 4">
            <a:extLst>
              <a:ext uri="{FF2B5EF4-FFF2-40B4-BE49-F238E27FC236}">
                <a16:creationId xmlns:a16="http://schemas.microsoft.com/office/drawing/2014/main" id="{940C107C-3C02-1164-6A0F-955025D3F93A}"/>
              </a:ext>
            </a:extLst>
          </p:cNvPr>
          <p:cNvSpPr>
            <a:spLocks noGrp="1"/>
          </p:cNvSpPr>
          <p:nvPr>
            <p:ph type="pic" sz="quarter" idx="10"/>
          </p:nvPr>
        </p:nvSpPr>
        <p:spPr>
          <a:xfrm>
            <a:off x="-17360" y="0"/>
            <a:ext cx="5660020" cy="6858000"/>
          </a:xfrm>
          <a:prstGeom prst="rect">
            <a:avLst/>
          </a:prstGeom>
        </p:spPr>
        <p:txBody>
          <a:bodyPr/>
          <a:lstStyle>
            <a:lvl1pPr algn="ctr">
              <a:defRPr/>
            </a:lvl1pPr>
          </a:lstStyle>
          <a:p>
            <a:endParaRPr lang="en-US" dirty="0"/>
          </a:p>
          <a:p>
            <a:r>
              <a:rPr lang="en-US" dirty="0"/>
              <a:t>Click Icon to Insert Picture</a:t>
            </a:r>
          </a:p>
        </p:txBody>
      </p:sp>
      <p:sp>
        <p:nvSpPr>
          <p:cNvPr id="10" name="Text Placeholder 9">
            <a:extLst>
              <a:ext uri="{FF2B5EF4-FFF2-40B4-BE49-F238E27FC236}">
                <a16:creationId xmlns:a16="http://schemas.microsoft.com/office/drawing/2014/main" id="{CC358B0B-D693-3B40-2B7E-864BBB3B6700}"/>
              </a:ext>
            </a:extLst>
          </p:cNvPr>
          <p:cNvSpPr>
            <a:spLocks noGrp="1"/>
          </p:cNvSpPr>
          <p:nvPr>
            <p:ph type="body" sz="quarter" idx="11" hasCustomPrompt="1"/>
          </p:nvPr>
        </p:nvSpPr>
        <p:spPr>
          <a:xfrm>
            <a:off x="6238875" y="373063"/>
            <a:ext cx="5953125" cy="1374775"/>
          </a:xfrm>
          <a:prstGeom prst="rect">
            <a:avLst/>
          </a:prstGeom>
        </p:spPr>
        <p:txBody>
          <a:bodyPr/>
          <a:lstStyle>
            <a:lvl1pPr algn="ctr">
              <a:defRPr sz="7000" b="1">
                <a:solidFill>
                  <a:schemeClr val="bg1"/>
                </a:solidFill>
                <a:latin typeface="Neue Haas Grotesk Display Pro 65 Medium"/>
              </a:defRPr>
            </a:lvl1pPr>
          </a:lstStyle>
          <a:p>
            <a:pPr lvl="0"/>
            <a:r>
              <a:rPr lang="en-US" dirty="0"/>
              <a:t>Header</a:t>
            </a:r>
          </a:p>
        </p:txBody>
      </p:sp>
      <p:sp>
        <p:nvSpPr>
          <p:cNvPr id="12" name="Text Placeholder 11">
            <a:extLst>
              <a:ext uri="{FF2B5EF4-FFF2-40B4-BE49-F238E27FC236}">
                <a16:creationId xmlns:a16="http://schemas.microsoft.com/office/drawing/2014/main" id="{9C7C31D1-0FAA-AE66-02AE-054A7E3AA3D9}"/>
              </a:ext>
            </a:extLst>
          </p:cNvPr>
          <p:cNvSpPr>
            <a:spLocks noGrp="1"/>
          </p:cNvSpPr>
          <p:nvPr>
            <p:ph type="body" sz="quarter" idx="12" hasCustomPrompt="1"/>
          </p:nvPr>
        </p:nvSpPr>
        <p:spPr>
          <a:xfrm>
            <a:off x="6238875" y="2036763"/>
            <a:ext cx="5149850" cy="4237037"/>
          </a:xfrm>
          <a:prstGeom prst="rect">
            <a:avLst/>
          </a:prstGeom>
        </p:spPr>
        <p:txBody>
          <a:bodyPr/>
          <a:lstStyle>
            <a:lvl1pPr marL="457200" indent="-457200">
              <a:lnSpc>
                <a:spcPct val="100000"/>
              </a:lnSpc>
              <a:buFont typeface="Arial" panose="020B0604020202020204" pitchFamily="34" charset="0"/>
              <a:buChar char="•"/>
              <a:defRPr sz="3800">
                <a:solidFill>
                  <a:schemeClr val="bg1"/>
                </a:solidFill>
                <a:latin typeface="Neue Haas Grotesk Display Pro 25 Thin"/>
              </a:defRPr>
            </a:lvl1pPr>
            <a:lvl2pPr>
              <a:defRPr sz="3200">
                <a:solidFill>
                  <a:schemeClr val="bg1"/>
                </a:solidFill>
                <a:latin typeface="Neue Haas Grotesk Display Pro 65 Medium"/>
              </a:defRPr>
            </a:lvl2pPr>
            <a:lvl3pPr>
              <a:defRPr sz="3200">
                <a:solidFill>
                  <a:schemeClr val="bg1"/>
                </a:solidFill>
                <a:latin typeface="Neue Haas Grotesk Display Pro 65 Medium"/>
              </a:defRPr>
            </a:lvl3pPr>
            <a:lvl4pPr>
              <a:defRPr sz="3200">
                <a:solidFill>
                  <a:schemeClr val="bg1"/>
                </a:solidFill>
                <a:latin typeface="Neue Haas Grotesk Display Pro 65 Medium"/>
              </a:defRPr>
            </a:lvl4pPr>
            <a:lvl5pPr>
              <a:defRPr sz="3200">
                <a:solidFill>
                  <a:schemeClr val="bg1"/>
                </a:solidFill>
                <a:latin typeface="Neue Haas Grotesk Display Pro 65 Medium"/>
              </a:defRPr>
            </a:lvl5pPr>
          </a:lstStyle>
          <a:p>
            <a:pPr lvl="0"/>
            <a:r>
              <a:rPr lang="en-US" dirty="0"/>
              <a:t>Topic </a:t>
            </a:r>
          </a:p>
          <a:p>
            <a:pPr lvl="0"/>
            <a:r>
              <a:rPr lang="en-US" dirty="0"/>
              <a:t>Topic</a:t>
            </a:r>
          </a:p>
          <a:p>
            <a:pPr lvl="0"/>
            <a:r>
              <a:rPr lang="en-US" dirty="0"/>
              <a:t>Topic </a:t>
            </a:r>
          </a:p>
          <a:p>
            <a:pPr lvl="0"/>
            <a:r>
              <a:rPr lang="en-US" dirty="0"/>
              <a:t>Topic</a:t>
            </a:r>
          </a:p>
          <a:p>
            <a:pPr lvl="0"/>
            <a:r>
              <a:rPr lang="en-US" dirty="0"/>
              <a:t>Topic </a:t>
            </a:r>
          </a:p>
          <a:p>
            <a:pPr lvl="0"/>
            <a:r>
              <a:rPr lang="en-US" dirty="0"/>
              <a:t>Topic</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340237891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it_Layout_Marigold_Right">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5" name="Picture Placeholder 4">
            <a:extLst>
              <a:ext uri="{FF2B5EF4-FFF2-40B4-BE49-F238E27FC236}">
                <a16:creationId xmlns:a16="http://schemas.microsoft.com/office/drawing/2014/main" id="{940C107C-3C02-1164-6A0F-955025D3F93A}"/>
              </a:ext>
            </a:extLst>
          </p:cNvPr>
          <p:cNvSpPr>
            <a:spLocks noGrp="1"/>
          </p:cNvSpPr>
          <p:nvPr>
            <p:ph type="pic" sz="quarter" idx="10"/>
          </p:nvPr>
        </p:nvSpPr>
        <p:spPr>
          <a:xfrm>
            <a:off x="6628916" y="-67506"/>
            <a:ext cx="5660020" cy="6858000"/>
          </a:xfrm>
          <a:prstGeom prst="rect">
            <a:avLst/>
          </a:prstGeom>
        </p:spPr>
        <p:txBody>
          <a:bodyPr/>
          <a:lstStyle>
            <a:lvl1pPr algn="ctr">
              <a:defRPr/>
            </a:lvl1pPr>
          </a:lstStyle>
          <a:p>
            <a:endParaRPr lang="en-US" dirty="0"/>
          </a:p>
          <a:p>
            <a:r>
              <a:rPr lang="en-US" dirty="0"/>
              <a:t>Click Icon to Insert Picture</a:t>
            </a:r>
          </a:p>
        </p:txBody>
      </p:sp>
      <p:sp>
        <p:nvSpPr>
          <p:cNvPr id="10" name="Text Placeholder 9">
            <a:extLst>
              <a:ext uri="{FF2B5EF4-FFF2-40B4-BE49-F238E27FC236}">
                <a16:creationId xmlns:a16="http://schemas.microsoft.com/office/drawing/2014/main" id="{CC358B0B-D693-3B40-2B7E-864BBB3B6700}"/>
              </a:ext>
            </a:extLst>
          </p:cNvPr>
          <p:cNvSpPr>
            <a:spLocks noGrp="1"/>
          </p:cNvSpPr>
          <p:nvPr>
            <p:ph type="body" sz="quarter" idx="11" hasCustomPrompt="1"/>
          </p:nvPr>
        </p:nvSpPr>
        <p:spPr>
          <a:xfrm>
            <a:off x="364260" y="372717"/>
            <a:ext cx="5953125" cy="1374775"/>
          </a:xfrm>
          <a:prstGeom prst="rect">
            <a:avLst/>
          </a:prstGeom>
        </p:spPr>
        <p:txBody>
          <a:bodyPr/>
          <a:lstStyle>
            <a:lvl1pPr algn="ctr">
              <a:defRPr sz="7000" b="1">
                <a:solidFill>
                  <a:schemeClr val="bg1"/>
                </a:solidFill>
                <a:latin typeface="Neue Haas Grotesk Display Pro 65 Medium"/>
              </a:defRPr>
            </a:lvl1pPr>
          </a:lstStyle>
          <a:p>
            <a:pPr lvl="0"/>
            <a:r>
              <a:rPr lang="en-US" dirty="0"/>
              <a:t>Header</a:t>
            </a:r>
          </a:p>
        </p:txBody>
      </p:sp>
      <p:sp>
        <p:nvSpPr>
          <p:cNvPr id="12" name="Text Placeholder 11">
            <a:extLst>
              <a:ext uri="{FF2B5EF4-FFF2-40B4-BE49-F238E27FC236}">
                <a16:creationId xmlns:a16="http://schemas.microsoft.com/office/drawing/2014/main" id="{9C7C31D1-0FAA-AE66-02AE-054A7E3AA3D9}"/>
              </a:ext>
            </a:extLst>
          </p:cNvPr>
          <p:cNvSpPr>
            <a:spLocks noGrp="1"/>
          </p:cNvSpPr>
          <p:nvPr>
            <p:ph type="body" sz="quarter" idx="12" hasCustomPrompt="1"/>
          </p:nvPr>
        </p:nvSpPr>
        <p:spPr>
          <a:xfrm>
            <a:off x="624749" y="1993804"/>
            <a:ext cx="5149850" cy="4237037"/>
          </a:xfrm>
          <a:prstGeom prst="rect">
            <a:avLst/>
          </a:prstGeom>
        </p:spPr>
        <p:txBody>
          <a:bodyPr/>
          <a:lstStyle>
            <a:lvl1pPr marL="457200" indent="-457200">
              <a:lnSpc>
                <a:spcPct val="100000"/>
              </a:lnSpc>
              <a:buFont typeface="Arial" panose="020B0604020202020204" pitchFamily="34" charset="0"/>
              <a:buChar char="•"/>
              <a:defRPr sz="3800">
                <a:solidFill>
                  <a:schemeClr val="bg1"/>
                </a:solidFill>
                <a:latin typeface="Neue Haas Grotesk Display Pro 25 Thin"/>
              </a:defRPr>
            </a:lvl1pPr>
            <a:lvl2pPr>
              <a:defRPr sz="3200">
                <a:solidFill>
                  <a:schemeClr val="bg1"/>
                </a:solidFill>
                <a:latin typeface="Neue Haas Grotesk Display Pro 65 Medium"/>
              </a:defRPr>
            </a:lvl2pPr>
            <a:lvl3pPr>
              <a:defRPr sz="3200">
                <a:solidFill>
                  <a:schemeClr val="bg1"/>
                </a:solidFill>
                <a:latin typeface="Neue Haas Grotesk Display Pro 65 Medium"/>
              </a:defRPr>
            </a:lvl3pPr>
            <a:lvl4pPr>
              <a:defRPr sz="3200">
                <a:solidFill>
                  <a:schemeClr val="bg1"/>
                </a:solidFill>
                <a:latin typeface="Neue Haas Grotesk Display Pro 65 Medium"/>
              </a:defRPr>
            </a:lvl4pPr>
            <a:lvl5pPr>
              <a:defRPr sz="3200">
                <a:solidFill>
                  <a:schemeClr val="bg1"/>
                </a:solidFill>
                <a:latin typeface="Neue Haas Grotesk Display Pro 65 Medium"/>
              </a:defRPr>
            </a:lvl5pPr>
          </a:lstStyle>
          <a:p>
            <a:pPr lvl="0"/>
            <a:r>
              <a:rPr lang="en-US" dirty="0"/>
              <a:t>Topic </a:t>
            </a:r>
          </a:p>
          <a:p>
            <a:pPr lvl="0"/>
            <a:r>
              <a:rPr lang="en-US" dirty="0"/>
              <a:t>Topic</a:t>
            </a:r>
          </a:p>
          <a:p>
            <a:pPr lvl="0"/>
            <a:r>
              <a:rPr lang="en-US" dirty="0"/>
              <a:t>Topic </a:t>
            </a:r>
          </a:p>
          <a:p>
            <a:pPr lvl="0"/>
            <a:r>
              <a:rPr lang="en-US" dirty="0"/>
              <a:t>Topic</a:t>
            </a:r>
          </a:p>
          <a:p>
            <a:pPr lvl="0"/>
            <a:r>
              <a:rPr lang="en-US" dirty="0"/>
              <a:t>Topic </a:t>
            </a:r>
          </a:p>
          <a:p>
            <a:pPr lvl="0"/>
            <a:r>
              <a:rPr lang="en-US" dirty="0"/>
              <a:t>Topic</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72294950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it_Layout_Marigold_Left_Option 2">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5" name="Picture Placeholder 4">
            <a:extLst>
              <a:ext uri="{FF2B5EF4-FFF2-40B4-BE49-F238E27FC236}">
                <a16:creationId xmlns:a16="http://schemas.microsoft.com/office/drawing/2014/main" id="{940C107C-3C02-1164-6A0F-955025D3F93A}"/>
              </a:ext>
            </a:extLst>
          </p:cNvPr>
          <p:cNvSpPr>
            <a:spLocks noGrp="1"/>
          </p:cNvSpPr>
          <p:nvPr>
            <p:ph type="pic" sz="quarter" idx="10"/>
          </p:nvPr>
        </p:nvSpPr>
        <p:spPr>
          <a:xfrm>
            <a:off x="6669213" y="0"/>
            <a:ext cx="5522787" cy="6858000"/>
          </a:xfrm>
          <a:prstGeom prst="rect">
            <a:avLst/>
          </a:prstGeom>
        </p:spPr>
        <p:txBody>
          <a:bodyPr/>
          <a:lstStyle>
            <a:lvl1pPr algn="ctr">
              <a:defRPr/>
            </a:lvl1pPr>
          </a:lstStyle>
          <a:p>
            <a:endParaRPr lang="en-US" dirty="0"/>
          </a:p>
          <a:p>
            <a:r>
              <a:rPr lang="en-US" dirty="0"/>
              <a:t>Click Icon to Insert Picture</a:t>
            </a:r>
          </a:p>
        </p:txBody>
      </p:sp>
      <p:sp>
        <p:nvSpPr>
          <p:cNvPr id="4" name="Text Placeholder 9">
            <a:extLst>
              <a:ext uri="{FF2B5EF4-FFF2-40B4-BE49-F238E27FC236}">
                <a16:creationId xmlns:a16="http://schemas.microsoft.com/office/drawing/2014/main" id="{89660750-A747-2A41-D345-98F680502384}"/>
              </a:ext>
            </a:extLst>
          </p:cNvPr>
          <p:cNvSpPr>
            <a:spLocks noGrp="1"/>
          </p:cNvSpPr>
          <p:nvPr>
            <p:ph type="body" sz="quarter" idx="11" hasCustomPrompt="1"/>
          </p:nvPr>
        </p:nvSpPr>
        <p:spPr>
          <a:xfrm>
            <a:off x="364260" y="372717"/>
            <a:ext cx="5953125" cy="1374775"/>
          </a:xfrm>
          <a:prstGeom prst="rect">
            <a:avLst/>
          </a:prstGeom>
        </p:spPr>
        <p:txBody>
          <a:bodyPr/>
          <a:lstStyle>
            <a:lvl1pPr algn="ctr">
              <a:defRPr sz="7000" b="1">
                <a:solidFill>
                  <a:schemeClr val="bg1"/>
                </a:solidFill>
                <a:latin typeface="Neue Haas Grotesk Display Pro 65 Medium"/>
              </a:defRPr>
            </a:lvl1pPr>
          </a:lstStyle>
          <a:p>
            <a:pPr lvl="0"/>
            <a:r>
              <a:rPr lang="en-US" dirty="0"/>
              <a:t>Header</a:t>
            </a:r>
          </a:p>
        </p:txBody>
      </p:sp>
      <p:sp>
        <p:nvSpPr>
          <p:cNvPr id="6" name="Text Placeholder 11">
            <a:extLst>
              <a:ext uri="{FF2B5EF4-FFF2-40B4-BE49-F238E27FC236}">
                <a16:creationId xmlns:a16="http://schemas.microsoft.com/office/drawing/2014/main" id="{F22E60D6-8ECD-807F-F482-0F548A6ACB14}"/>
              </a:ext>
            </a:extLst>
          </p:cNvPr>
          <p:cNvSpPr>
            <a:spLocks noGrp="1"/>
          </p:cNvSpPr>
          <p:nvPr>
            <p:ph type="body" sz="quarter" idx="12" hasCustomPrompt="1"/>
          </p:nvPr>
        </p:nvSpPr>
        <p:spPr>
          <a:xfrm>
            <a:off x="624749" y="1993804"/>
            <a:ext cx="5149850" cy="4237037"/>
          </a:xfrm>
          <a:prstGeom prst="rect">
            <a:avLst/>
          </a:prstGeom>
        </p:spPr>
        <p:txBody>
          <a:bodyPr/>
          <a:lstStyle>
            <a:lvl1pPr marL="457200" indent="-457200">
              <a:lnSpc>
                <a:spcPct val="100000"/>
              </a:lnSpc>
              <a:buFont typeface="Arial" panose="020B0604020202020204" pitchFamily="34" charset="0"/>
              <a:buChar char="•"/>
              <a:defRPr sz="3800">
                <a:solidFill>
                  <a:schemeClr val="bg1"/>
                </a:solidFill>
                <a:latin typeface="Neue Haas Grotesk Display Pro 25 Thin"/>
              </a:defRPr>
            </a:lvl1pPr>
            <a:lvl2pPr>
              <a:defRPr sz="3200">
                <a:solidFill>
                  <a:schemeClr val="bg1"/>
                </a:solidFill>
                <a:latin typeface="Neue Haas Grotesk Display Pro 65 Medium"/>
              </a:defRPr>
            </a:lvl2pPr>
            <a:lvl3pPr>
              <a:defRPr sz="3200">
                <a:solidFill>
                  <a:schemeClr val="bg1"/>
                </a:solidFill>
                <a:latin typeface="Neue Haas Grotesk Display Pro 65 Medium"/>
              </a:defRPr>
            </a:lvl3pPr>
            <a:lvl4pPr>
              <a:defRPr sz="3200">
                <a:solidFill>
                  <a:schemeClr val="bg1"/>
                </a:solidFill>
                <a:latin typeface="Neue Haas Grotesk Display Pro 65 Medium"/>
              </a:defRPr>
            </a:lvl4pPr>
            <a:lvl5pPr>
              <a:defRPr sz="3200">
                <a:solidFill>
                  <a:schemeClr val="bg1"/>
                </a:solidFill>
                <a:latin typeface="Neue Haas Grotesk Display Pro 65 Medium"/>
              </a:defRPr>
            </a:lvl5pPr>
          </a:lstStyle>
          <a:p>
            <a:pPr lvl="0"/>
            <a:r>
              <a:rPr lang="en-US" dirty="0"/>
              <a:t>Topic </a:t>
            </a:r>
          </a:p>
          <a:p>
            <a:pPr lvl="0"/>
            <a:r>
              <a:rPr lang="en-US" dirty="0"/>
              <a:t>Topic</a:t>
            </a:r>
          </a:p>
          <a:p>
            <a:pPr lvl="0"/>
            <a:r>
              <a:rPr lang="en-US" dirty="0"/>
              <a:t>Topic </a:t>
            </a:r>
          </a:p>
          <a:p>
            <a:pPr lvl="0"/>
            <a:r>
              <a:rPr lang="en-US" dirty="0"/>
              <a:t>Topic</a:t>
            </a:r>
          </a:p>
          <a:p>
            <a:pPr lvl="0"/>
            <a:r>
              <a:rPr lang="en-US" dirty="0"/>
              <a:t>Topic </a:t>
            </a:r>
          </a:p>
          <a:p>
            <a:pPr lvl="0"/>
            <a:r>
              <a:rPr lang="en-US" dirty="0"/>
              <a:t>Topic</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352757046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00E59-4608-BEE2-E83A-AF98BA644ECE}"/>
              </a:ext>
            </a:extLst>
          </p:cNvPr>
          <p:cNvSpPr>
            <a:spLocks noGrp="1"/>
          </p:cNvSpPr>
          <p:nvPr>
            <p:ph type="title" hasCustomPrompt="1"/>
          </p:nvPr>
        </p:nvSpPr>
        <p:spPr>
          <a:xfrm>
            <a:off x="838200" y="365126"/>
            <a:ext cx="10515600" cy="1046986"/>
          </a:xfrm>
          <a:prstGeom prst="rect">
            <a:avLst/>
          </a:prstGeom>
        </p:spPr>
        <p:txBody>
          <a:bodyPr/>
          <a:lstStyle>
            <a:lvl1pPr algn="ctr">
              <a:defRPr sz="8000" b="1">
                <a:solidFill>
                  <a:schemeClr val="tx1"/>
                </a:solidFill>
                <a:latin typeface="Neue Haas Grotesk Display Pro 25 Thin"/>
              </a:defRPr>
            </a:lvl1pPr>
          </a:lstStyle>
          <a:p>
            <a:r>
              <a:rPr lang="en-US" dirty="0"/>
              <a:t>Headline</a:t>
            </a:r>
          </a:p>
        </p:txBody>
      </p:sp>
      <p:sp>
        <p:nvSpPr>
          <p:cNvPr id="3" name="Slide Number Placeholder 2">
            <a:extLst>
              <a:ext uri="{FF2B5EF4-FFF2-40B4-BE49-F238E27FC236}">
                <a16:creationId xmlns:a16="http://schemas.microsoft.com/office/drawing/2014/main" id="{C18D4A84-3F88-AE34-AEE4-98E8A7F799B5}"/>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5" name="Text Placeholder 4">
            <a:extLst>
              <a:ext uri="{FF2B5EF4-FFF2-40B4-BE49-F238E27FC236}">
                <a16:creationId xmlns:a16="http://schemas.microsoft.com/office/drawing/2014/main" id="{400DE64A-F8CC-6E0B-7CFC-7EBCEC924401}"/>
              </a:ext>
            </a:extLst>
          </p:cNvPr>
          <p:cNvSpPr>
            <a:spLocks noGrp="1"/>
          </p:cNvSpPr>
          <p:nvPr>
            <p:ph type="body" sz="quarter" idx="11" hasCustomPrompt="1"/>
          </p:nvPr>
        </p:nvSpPr>
        <p:spPr>
          <a:xfrm>
            <a:off x="798513" y="1389063"/>
            <a:ext cx="10660062" cy="636587"/>
          </a:xfrm>
          <a:prstGeom prst="rect">
            <a:avLst/>
          </a:prstGeom>
        </p:spPr>
        <p:txBody>
          <a:bodyPr/>
          <a:lstStyle>
            <a:lvl1pPr marL="0" indent="0" algn="ctr">
              <a:buNone/>
              <a:defRPr sz="3200" i="1">
                <a:solidFill>
                  <a:schemeClr val="tx1"/>
                </a:solidFill>
                <a:latin typeface="Neue Haas Grotesk Display Pro 25 Thin"/>
              </a:defRPr>
            </a:lvl1pPr>
            <a:lvl2pPr marL="457200" indent="0">
              <a:buNone/>
              <a:defRPr/>
            </a:lvl2pPr>
          </a:lstStyle>
          <a:p>
            <a:pPr lvl="0"/>
            <a:r>
              <a:rPr lang="en-US" dirty="0" err="1"/>
              <a:t>Subheader</a:t>
            </a:r>
            <a:r>
              <a:rPr lang="en-US" dirty="0"/>
              <a:t> with something more to say </a:t>
            </a:r>
          </a:p>
        </p:txBody>
      </p:sp>
      <p:sp>
        <p:nvSpPr>
          <p:cNvPr id="7" name="Text Placeholder 6">
            <a:extLst>
              <a:ext uri="{FF2B5EF4-FFF2-40B4-BE49-F238E27FC236}">
                <a16:creationId xmlns:a16="http://schemas.microsoft.com/office/drawing/2014/main" id="{9EFE60B5-923F-32A2-89C4-0EEE4BBE0156}"/>
              </a:ext>
            </a:extLst>
          </p:cNvPr>
          <p:cNvSpPr>
            <a:spLocks noGrp="1"/>
          </p:cNvSpPr>
          <p:nvPr>
            <p:ph type="body" sz="quarter" idx="12" hasCustomPrompt="1"/>
          </p:nvPr>
        </p:nvSpPr>
        <p:spPr>
          <a:xfrm>
            <a:off x="451414" y="2844377"/>
            <a:ext cx="3349062" cy="810027"/>
          </a:xfrm>
          <a:prstGeom prst="rect">
            <a:avLst/>
          </a:prstGeom>
        </p:spPr>
        <p:txBody>
          <a:bodyPr/>
          <a:lstStyle>
            <a:lvl1pPr marL="0" indent="0" algn="ctr">
              <a:buNone/>
              <a:defRPr sz="3800" b="1">
                <a:solidFill>
                  <a:schemeClr val="bg1"/>
                </a:solidFill>
                <a:latin typeface="Neue Haas Grotesk Display Pro 25 Thin"/>
              </a:defRPr>
            </a:lvl1pPr>
          </a:lstStyle>
          <a:p>
            <a:pPr lvl="0"/>
            <a:r>
              <a:rPr lang="en-US" dirty="0"/>
              <a:t>Topic </a:t>
            </a:r>
          </a:p>
        </p:txBody>
      </p:sp>
      <p:sp>
        <p:nvSpPr>
          <p:cNvPr id="8" name="Text Placeholder 6">
            <a:extLst>
              <a:ext uri="{FF2B5EF4-FFF2-40B4-BE49-F238E27FC236}">
                <a16:creationId xmlns:a16="http://schemas.microsoft.com/office/drawing/2014/main" id="{CF7AF004-6E84-4144-7C7D-79ABD5911044}"/>
              </a:ext>
            </a:extLst>
          </p:cNvPr>
          <p:cNvSpPr>
            <a:spLocks noGrp="1"/>
          </p:cNvSpPr>
          <p:nvPr>
            <p:ph type="body" sz="quarter" idx="13" hasCustomPrompt="1"/>
          </p:nvPr>
        </p:nvSpPr>
        <p:spPr>
          <a:xfrm>
            <a:off x="4328932" y="2853159"/>
            <a:ext cx="3476253" cy="810027"/>
          </a:xfrm>
          <a:prstGeom prst="rect">
            <a:avLst/>
          </a:prstGeom>
        </p:spPr>
        <p:txBody>
          <a:bodyPr/>
          <a:lstStyle>
            <a:lvl1pPr marL="0" indent="0" algn="ctr">
              <a:buNone/>
              <a:defRPr sz="3800" b="0">
                <a:solidFill>
                  <a:schemeClr val="bg1"/>
                </a:solidFill>
                <a:latin typeface="Neue Haas Grotesk Display Pro 25 Thin"/>
              </a:defRPr>
            </a:lvl1pPr>
          </a:lstStyle>
          <a:p>
            <a:pPr lvl="0"/>
            <a:r>
              <a:rPr lang="en-US" dirty="0"/>
              <a:t>Topic </a:t>
            </a:r>
          </a:p>
        </p:txBody>
      </p:sp>
      <p:sp>
        <p:nvSpPr>
          <p:cNvPr id="9" name="Text Placeholder 6">
            <a:extLst>
              <a:ext uri="{FF2B5EF4-FFF2-40B4-BE49-F238E27FC236}">
                <a16:creationId xmlns:a16="http://schemas.microsoft.com/office/drawing/2014/main" id="{131FE341-B3D4-32EF-F5EB-86D397964DD6}"/>
              </a:ext>
            </a:extLst>
          </p:cNvPr>
          <p:cNvSpPr>
            <a:spLocks noGrp="1"/>
          </p:cNvSpPr>
          <p:nvPr>
            <p:ph type="body" sz="quarter" idx="14" hasCustomPrompt="1"/>
          </p:nvPr>
        </p:nvSpPr>
        <p:spPr>
          <a:xfrm>
            <a:off x="8333642" y="2853159"/>
            <a:ext cx="3406944" cy="909477"/>
          </a:xfrm>
          <a:prstGeom prst="rect">
            <a:avLst/>
          </a:prstGeom>
        </p:spPr>
        <p:txBody>
          <a:bodyPr/>
          <a:lstStyle>
            <a:lvl1pPr marL="0" indent="0" algn="ctr">
              <a:buNone/>
              <a:defRPr sz="3800" b="1">
                <a:solidFill>
                  <a:schemeClr val="accent1"/>
                </a:solidFill>
                <a:latin typeface="Neue Haas Grotesk Display Pro 25 Thin"/>
              </a:defRPr>
            </a:lvl1pPr>
          </a:lstStyle>
          <a:p>
            <a:pPr lvl="0"/>
            <a:r>
              <a:rPr lang="en-US" dirty="0"/>
              <a:t>Topic </a:t>
            </a:r>
          </a:p>
        </p:txBody>
      </p:sp>
      <p:sp>
        <p:nvSpPr>
          <p:cNvPr id="11" name="SmartArt Placeholder 10">
            <a:extLst>
              <a:ext uri="{FF2B5EF4-FFF2-40B4-BE49-F238E27FC236}">
                <a16:creationId xmlns:a16="http://schemas.microsoft.com/office/drawing/2014/main" id="{041B67FE-A8E5-4DBC-96F8-F3750EDF3D66}"/>
              </a:ext>
            </a:extLst>
          </p:cNvPr>
          <p:cNvSpPr>
            <a:spLocks noGrp="1"/>
          </p:cNvSpPr>
          <p:nvPr>
            <p:ph type="dgm" sz="quarter" idx="15" hasCustomPrompt="1"/>
          </p:nvPr>
        </p:nvSpPr>
        <p:spPr>
          <a:xfrm>
            <a:off x="1389263" y="3799690"/>
            <a:ext cx="1600200" cy="1600200"/>
          </a:xfrm>
          <a:prstGeom prst="rect">
            <a:avLst/>
          </a:prstGeom>
        </p:spPr>
        <p:txBody>
          <a:bodyPr/>
          <a:lstStyle>
            <a:lvl1pPr marL="0" indent="0">
              <a:buNone/>
              <a:defRPr sz="2200">
                <a:solidFill>
                  <a:schemeClr val="bg1"/>
                </a:solidFill>
              </a:defRPr>
            </a:lvl1pPr>
          </a:lstStyle>
          <a:p>
            <a:r>
              <a:rPr lang="en-US" dirty="0"/>
              <a:t>ADD ICON</a:t>
            </a:r>
          </a:p>
        </p:txBody>
      </p:sp>
      <p:sp>
        <p:nvSpPr>
          <p:cNvPr id="12" name="SmartArt Placeholder 10">
            <a:extLst>
              <a:ext uri="{FF2B5EF4-FFF2-40B4-BE49-F238E27FC236}">
                <a16:creationId xmlns:a16="http://schemas.microsoft.com/office/drawing/2014/main" id="{9B4E0316-5148-0D93-29ED-E6E7C513BD31}"/>
              </a:ext>
            </a:extLst>
          </p:cNvPr>
          <p:cNvSpPr>
            <a:spLocks noGrp="1"/>
          </p:cNvSpPr>
          <p:nvPr>
            <p:ph type="dgm" sz="quarter" idx="16" hasCustomPrompt="1"/>
          </p:nvPr>
        </p:nvSpPr>
        <p:spPr>
          <a:xfrm>
            <a:off x="5328444" y="3799690"/>
            <a:ext cx="1600200" cy="1600200"/>
          </a:xfrm>
          <a:prstGeom prst="rect">
            <a:avLst/>
          </a:prstGeom>
        </p:spPr>
        <p:txBody>
          <a:bodyPr/>
          <a:lstStyle>
            <a:lvl1pPr marL="0" indent="0">
              <a:buNone/>
              <a:defRPr sz="2200">
                <a:solidFill>
                  <a:schemeClr val="tx1"/>
                </a:solidFill>
              </a:defRPr>
            </a:lvl1pPr>
          </a:lstStyle>
          <a:p>
            <a:r>
              <a:rPr lang="en-US" dirty="0"/>
              <a:t>ADD ICON</a:t>
            </a:r>
          </a:p>
        </p:txBody>
      </p:sp>
      <p:sp>
        <p:nvSpPr>
          <p:cNvPr id="13" name="SmartArt Placeholder 10">
            <a:extLst>
              <a:ext uri="{FF2B5EF4-FFF2-40B4-BE49-F238E27FC236}">
                <a16:creationId xmlns:a16="http://schemas.microsoft.com/office/drawing/2014/main" id="{8003A200-27CB-6B5C-9A75-C22D4C298B13}"/>
              </a:ext>
            </a:extLst>
          </p:cNvPr>
          <p:cNvSpPr>
            <a:spLocks noGrp="1"/>
          </p:cNvSpPr>
          <p:nvPr>
            <p:ph type="dgm" sz="quarter" idx="17" hasCustomPrompt="1"/>
          </p:nvPr>
        </p:nvSpPr>
        <p:spPr>
          <a:xfrm>
            <a:off x="9237014" y="3762636"/>
            <a:ext cx="1600200" cy="1600200"/>
          </a:xfrm>
          <a:prstGeom prst="rect">
            <a:avLst/>
          </a:prstGeom>
        </p:spPr>
        <p:txBody>
          <a:bodyPr/>
          <a:lstStyle>
            <a:lvl1pPr marL="0" indent="0">
              <a:buNone/>
              <a:defRPr sz="2200">
                <a:solidFill>
                  <a:schemeClr val="tx1"/>
                </a:solidFill>
              </a:defRPr>
            </a:lvl1pPr>
          </a:lstStyle>
          <a:p>
            <a:r>
              <a:rPr lang="en-US" dirty="0"/>
              <a:t>ADD ICON</a:t>
            </a:r>
          </a:p>
        </p:txBody>
      </p:sp>
    </p:spTree>
    <p:extLst>
      <p:ext uri="{BB962C8B-B14F-4D97-AF65-F5344CB8AC3E}">
        <p14:creationId xmlns:p14="http://schemas.microsoft.com/office/powerpoint/2010/main" val="412305540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021175-3898-F258-002D-1C1BEB6EC551}"/>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6" name="Text Placeholder 5">
            <a:extLst>
              <a:ext uri="{FF2B5EF4-FFF2-40B4-BE49-F238E27FC236}">
                <a16:creationId xmlns:a16="http://schemas.microsoft.com/office/drawing/2014/main" id="{20C2417E-E8D8-CAD0-00EA-545501D2BBF3}"/>
              </a:ext>
            </a:extLst>
          </p:cNvPr>
          <p:cNvSpPr>
            <a:spLocks noGrp="1"/>
          </p:cNvSpPr>
          <p:nvPr>
            <p:ph type="body" sz="quarter" idx="11" hasCustomPrompt="1"/>
          </p:nvPr>
        </p:nvSpPr>
        <p:spPr>
          <a:xfrm>
            <a:off x="0" y="879676"/>
            <a:ext cx="12060820" cy="1331089"/>
          </a:xfrm>
          <a:prstGeom prst="rect">
            <a:avLst/>
          </a:prstGeom>
        </p:spPr>
        <p:txBody>
          <a:bodyPr/>
          <a:lstStyle>
            <a:lvl1pPr marL="0" indent="0" algn="ctr">
              <a:buNone/>
              <a:defRPr sz="8000" b="1">
                <a:solidFill>
                  <a:schemeClr val="bg1"/>
                </a:solidFill>
                <a:latin typeface="Neue Haas Grotesk Display Pro 25 Thin"/>
              </a:defRPr>
            </a:lvl1pPr>
          </a:lstStyle>
          <a:p>
            <a:pPr lvl="0"/>
            <a:r>
              <a:rPr lang="en-US" dirty="0"/>
              <a:t>Section Header</a:t>
            </a:r>
          </a:p>
        </p:txBody>
      </p:sp>
      <p:sp>
        <p:nvSpPr>
          <p:cNvPr id="7" name="SmartArt Placeholder 10">
            <a:extLst>
              <a:ext uri="{FF2B5EF4-FFF2-40B4-BE49-F238E27FC236}">
                <a16:creationId xmlns:a16="http://schemas.microsoft.com/office/drawing/2014/main" id="{8CA34E80-6034-C81A-E250-C7C0DD0EF866}"/>
              </a:ext>
            </a:extLst>
          </p:cNvPr>
          <p:cNvSpPr>
            <a:spLocks noGrp="1"/>
          </p:cNvSpPr>
          <p:nvPr>
            <p:ph type="dgm" sz="quarter" idx="15" hasCustomPrompt="1"/>
          </p:nvPr>
        </p:nvSpPr>
        <p:spPr>
          <a:xfrm>
            <a:off x="4495800" y="2210765"/>
            <a:ext cx="3200400" cy="3200400"/>
          </a:xfrm>
          <a:prstGeom prst="rect">
            <a:avLst/>
          </a:prstGeom>
        </p:spPr>
        <p:txBody>
          <a:bodyPr/>
          <a:lstStyle>
            <a:lvl1pPr marL="0" indent="0" algn="ctr">
              <a:buNone/>
              <a:defRPr sz="2200" b="1">
                <a:solidFill>
                  <a:schemeClr val="bg1"/>
                </a:solidFill>
              </a:defRPr>
            </a:lvl1pPr>
          </a:lstStyle>
          <a:p>
            <a:r>
              <a:rPr lang="en-US" dirty="0"/>
              <a:t>ADD ICON</a:t>
            </a:r>
          </a:p>
        </p:txBody>
      </p:sp>
    </p:spTree>
    <p:extLst>
      <p:ext uri="{BB962C8B-B14F-4D97-AF65-F5344CB8AC3E}">
        <p14:creationId xmlns:p14="http://schemas.microsoft.com/office/powerpoint/2010/main" val="389194322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021175-3898-F258-002D-1C1BEB6EC551}"/>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6" name="Text Placeholder 5">
            <a:extLst>
              <a:ext uri="{FF2B5EF4-FFF2-40B4-BE49-F238E27FC236}">
                <a16:creationId xmlns:a16="http://schemas.microsoft.com/office/drawing/2014/main" id="{20C2417E-E8D8-CAD0-00EA-545501D2BBF3}"/>
              </a:ext>
            </a:extLst>
          </p:cNvPr>
          <p:cNvSpPr>
            <a:spLocks noGrp="1"/>
          </p:cNvSpPr>
          <p:nvPr>
            <p:ph type="body" sz="quarter" idx="11" hasCustomPrompt="1"/>
          </p:nvPr>
        </p:nvSpPr>
        <p:spPr>
          <a:xfrm>
            <a:off x="0" y="879676"/>
            <a:ext cx="12060820" cy="1331089"/>
          </a:xfrm>
          <a:prstGeom prst="rect">
            <a:avLst/>
          </a:prstGeom>
        </p:spPr>
        <p:txBody>
          <a:bodyPr/>
          <a:lstStyle>
            <a:lvl1pPr marL="0" indent="0" algn="ctr">
              <a:buNone/>
              <a:defRPr sz="8000" b="1">
                <a:solidFill>
                  <a:schemeClr val="bg1"/>
                </a:solidFill>
                <a:latin typeface="Neue Haas Grotesk Display Pro 25 Thin"/>
              </a:defRPr>
            </a:lvl1pPr>
          </a:lstStyle>
          <a:p>
            <a:pPr lvl="0"/>
            <a:r>
              <a:rPr lang="en-US" dirty="0"/>
              <a:t>Section Header</a:t>
            </a:r>
          </a:p>
        </p:txBody>
      </p:sp>
      <p:sp>
        <p:nvSpPr>
          <p:cNvPr id="7" name="SmartArt Placeholder 10">
            <a:extLst>
              <a:ext uri="{FF2B5EF4-FFF2-40B4-BE49-F238E27FC236}">
                <a16:creationId xmlns:a16="http://schemas.microsoft.com/office/drawing/2014/main" id="{8CA34E80-6034-C81A-E250-C7C0DD0EF866}"/>
              </a:ext>
            </a:extLst>
          </p:cNvPr>
          <p:cNvSpPr>
            <a:spLocks noGrp="1"/>
          </p:cNvSpPr>
          <p:nvPr>
            <p:ph type="dgm" sz="quarter" idx="15" hasCustomPrompt="1"/>
          </p:nvPr>
        </p:nvSpPr>
        <p:spPr>
          <a:xfrm>
            <a:off x="4495800" y="2210765"/>
            <a:ext cx="3200400" cy="3200400"/>
          </a:xfrm>
          <a:prstGeom prst="rect">
            <a:avLst/>
          </a:prstGeom>
        </p:spPr>
        <p:txBody>
          <a:bodyPr/>
          <a:lstStyle>
            <a:lvl1pPr marL="0" indent="0" algn="ctr">
              <a:buNone/>
              <a:defRPr sz="2200" b="1">
                <a:solidFill>
                  <a:schemeClr val="bg1"/>
                </a:solidFill>
              </a:defRPr>
            </a:lvl1pPr>
          </a:lstStyle>
          <a:p>
            <a:r>
              <a:rPr lang="en-US" dirty="0"/>
              <a:t>ADD ICON</a:t>
            </a:r>
          </a:p>
        </p:txBody>
      </p:sp>
    </p:spTree>
    <p:extLst>
      <p:ext uri="{BB962C8B-B14F-4D97-AF65-F5344CB8AC3E}">
        <p14:creationId xmlns:p14="http://schemas.microsoft.com/office/powerpoint/2010/main" val="230025976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E73C5A-33DF-FF08-DFE0-D4FD30771561}"/>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4" name="Text Placeholder 9">
            <a:extLst>
              <a:ext uri="{FF2B5EF4-FFF2-40B4-BE49-F238E27FC236}">
                <a16:creationId xmlns:a16="http://schemas.microsoft.com/office/drawing/2014/main" id="{6E5EC097-B6EE-42C9-B6C8-2B45B5A20377}"/>
              </a:ext>
            </a:extLst>
          </p:cNvPr>
          <p:cNvSpPr>
            <a:spLocks noGrp="1"/>
          </p:cNvSpPr>
          <p:nvPr>
            <p:ph type="body" sz="quarter" idx="11" hasCustomPrompt="1"/>
          </p:nvPr>
        </p:nvSpPr>
        <p:spPr>
          <a:xfrm>
            <a:off x="624749" y="446677"/>
            <a:ext cx="10704398" cy="1374775"/>
          </a:xfrm>
          <a:prstGeom prst="rect">
            <a:avLst/>
          </a:prstGeom>
        </p:spPr>
        <p:txBody>
          <a:bodyPr/>
          <a:lstStyle>
            <a:lvl1pPr marL="0" indent="0" algn="ctr">
              <a:buNone/>
              <a:defRPr sz="7000" b="1">
                <a:solidFill>
                  <a:schemeClr val="bg1"/>
                </a:solidFill>
                <a:latin typeface="Neue Haas Grotesk Display Pro 65 Medium"/>
              </a:defRPr>
            </a:lvl1pPr>
          </a:lstStyle>
          <a:p>
            <a:pPr lvl="0"/>
            <a:r>
              <a:rPr lang="en-US" dirty="0"/>
              <a:t>Slide Title</a:t>
            </a:r>
          </a:p>
        </p:txBody>
      </p:sp>
      <p:sp>
        <p:nvSpPr>
          <p:cNvPr id="5" name="Text Placeholder 11">
            <a:extLst>
              <a:ext uri="{FF2B5EF4-FFF2-40B4-BE49-F238E27FC236}">
                <a16:creationId xmlns:a16="http://schemas.microsoft.com/office/drawing/2014/main" id="{25AD3E01-3ED4-BCA6-CD90-72C81B4690A1}"/>
              </a:ext>
            </a:extLst>
          </p:cNvPr>
          <p:cNvSpPr>
            <a:spLocks noGrp="1"/>
          </p:cNvSpPr>
          <p:nvPr>
            <p:ph type="body" sz="quarter" idx="12" hasCustomPrompt="1"/>
          </p:nvPr>
        </p:nvSpPr>
        <p:spPr>
          <a:xfrm>
            <a:off x="624749" y="1993804"/>
            <a:ext cx="10704398" cy="4237037"/>
          </a:xfrm>
          <a:prstGeom prst="rect">
            <a:avLst/>
          </a:prstGeom>
        </p:spPr>
        <p:txBody>
          <a:bodyPr/>
          <a:lstStyle>
            <a:lvl1pPr marL="457200" indent="-457200">
              <a:lnSpc>
                <a:spcPct val="100000"/>
              </a:lnSpc>
              <a:buFont typeface="Arial" panose="020B0604020202020204" pitchFamily="34" charset="0"/>
              <a:buChar char="•"/>
              <a:defRPr sz="3800">
                <a:solidFill>
                  <a:schemeClr val="bg1"/>
                </a:solidFill>
                <a:latin typeface="Neue Haas Grotesk Display Pro 25 Thin"/>
              </a:defRPr>
            </a:lvl1pPr>
            <a:lvl2pPr>
              <a:defRPr sz="3200">
                <a:solidFill>
                  <a:schemeClr val="bg1"/>
                </a:solidFill>
                <a:latin typeface="Neue Haas Grotesk Display Pro 65 Medium"/>
              </a:defRPr>
            </a:lvl2pPr>
            <a:lvl3pPr>
              <a:defRPr sz="3200">
                <a:solidFill>
                  <a:schemeClr val="bg1"/>
                </a:solidFill>
                <a:latin typeface="Neue Haas Grotesk Display Pro 65 Medium"/>
              </a:defRPr>
            </a:lvl3pPr>
            <a:lvl4pPr>
              <a:defRPr sz="3200">
                <a:solidFill>
                  <a:schemeClr val="bg1"/>
                </a:solidFill>
                <a:latin typeface="Neue Haas Grotesk Display Pro 65 Medium"/>
              </a:defRPr>
            </a:lvl4pPr>
            <a:lvl5pPr>
              <a:defRPr sz="3200">
                <a:solidFill>
                  <a:schemeClr val="bg1"/>
                </a:solidFill>
                <a:latin typeface="Neue Haas Grotesk Display Pro 65 Medium"/>
              </a:defRPr>
            </a:lvl5pPr>
          </a:lstStyle>
          <a:p>
            <a:pPr lvl="0"/>
            <a:r>
              <a:rPr lang="en-US" dirty="0"/>
              <a:t>Bullet Point 1</a:t>
            </a:r>
          </a:p>
          <a:p>
            <a:pPr lvl="0"/>
            <a:r>
              <a:rPr lang="en-US" dirty="0"/>
              <a:t>Bullet Point 2</a:t>
            </a:r>
          </a:p>
          <a:p>
            <a:pPr lvl="0"/>
            <a:r>
              <a:rPr lang="en-US" dirty="0"/>
              <a:t>Bullet Point 3</a:t>
            </a:r>
          </a:p>
          <a:p>
            <a:pPr lvl="0"/>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165594846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021175-3898-F258-002D-1C1BEB6EC551}"/>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6" name="Text Placeholder 5">
            <a:extLst>
              <a:ext uri="{FF2B5EF4-FFF2-40B4-BE49-F238E27FC236}">
                <a16:creationId xmlns:a16="http://schemas.microsoft.com/office/drawing/2014/main" id="{20C2417E-E8D8-CAD0-00EA-545501D2BBF3}"/>
              </a:ext>
            </a:extLst>
          </p:cNvPr>
          <p:cNvSpPr>
            <a:spLocks noGrp="1"/>
          </p:cNvSpPr>
          <p:nvPr>
            <p:ph type="body" sz="quarter" idx="11" hasCustomPrompt="1"/>
          </p:nvPr>
        </p:nvSpPr>
        <p:spPr>
          <a:xfrm>
            <a:off x="0" y="879676"/>
            <a:ext cx="12060820" cy="1331089"/>
          </a:xfrm>
          <a:prstGeom prst="rect">
            <a:avLst/>
          </a:prstGeom>
        </p:spPr>
        <p:txBody>
          <a:bodyPr/>
          <a:lstStyle>
            <a:lvl1pPr marL="0" indent="0" algn="ctr">
              <a:buNone/>
              <a:defRPr sz="8000" b="1">
                <a:solidFill>
                  <a:schemeClr val="accent1"/>
                </a:solidFill>
                <a:latin typeface="Neue Haas Grotesk Display Pro 25 Thin"/>
              </a:defRPr>
            </a:lvl1pPr>
          </a:lstStyle>
          <a:p>
            <a:pPr lvl="0"/>
            <a:r>
              <a:rPr lang="en-US" dirty="0"/>
              <a:t>Section Header</a:t>
            </a:r>
          </a:p>
        </p:txBody>
      </p:sp>
      <p:sp>
        <p:nvSpPr>
          <p:cNvPr id="7" name="SmartArt Placeholder 10">
            <a:extLst>
              <a:ext uri="{FF2B5EF4-FFF2-40B4-BE49-F238E27FC236}">
                <a16:creationId xmlns:a16="http://schemas.microsoft.com/office/drawing/2014/main" id="{8CA34E80-6034-C81A-E250-C7C0DD0EF866}"/>
              </a:ext>
            </a:extLst>
          </p:cNvPr>
          <p:cNvSpPr>
            <a:spLocks noGrp="1"/>
          </p:cNvSpPr>
          <p:nvPr>
            <p:ph type="dgm" sz="quarter" idx="15" hasCustomPrompt="1"/>
          </p:nvPr>
        </p:nvSpPr>
        <p:spPr>
          <a:xfrm>
            <a:off x="4495800" y="2210765"/>
            <a:ext cx="3200400" cy="3200400"/>
          </a:xfrm>
          <a:prstGeom prst="rect">
            <a:avLst/>
          </a:prstGeom>
        </p:spPr>
        <p:txBody>
          <a:bodyPr/>
          <a:lstStyle>
            <a:lvl1pPr marL="0" indent="0" algn="ctr">
              <a:buNone/>
              <a:defRPr sz="2200" b="1">
                <a:solidFill>
                  <a:schemeClr val="accent1"/>
                </a:solidFill>
              </a:defRPr>
            </a:lvl1pPr>
          </a:lstStyle>
          <a:p>
            <a:r>
              <a:rPr lang="en-US" dirty="0"/>
              <a:t>ADD ICON</a:t>
            </a:r>
          </a:p>
        </p:txBody>
      </p:sp>
    </p:spTree>
    <p:extLst>
      <p:ext uri="{BB962C8B-B14F-4D97-AF65-F5344CB8AC3E}">
        <p14:creationId xmlns:p14="http://schemas.microsoft.com/office/powerpoint/2010/main" val="78819506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B815E5D-DA0C-8D6E-ADA6-AD2EE8CE075B}"/>
              </a:ext>
            </a:extLst>
          </p:cNvPr>
          <p:cNvSpPr>
            <a:spLocks noGrp="1"/>
          </p:cNvSpPr>
          <p:nvPr>
            <p:ph type="sldNum" sz="quarter" idx="10"/>
          </p:nvPr>
        </p:nvSpPr>
        <p:spPr/>
        <p:txBody>
          <a:bodyPr/>
          <a:lstStyle/>
          <a:p>
            <a:fld id="{86CB4B4D-7CA3-9044-876B-883B54F8677D}" type="slidenum">
              <a:rPr lang="en-US" smtClean="0"/>
              <a:t>‹#›</a:t>
            </a:fld>
            <a:endParaRPr lang="en-US"/>
          </a:p>
        </p:txBody>
      </p:sp>
      <p:sp>
        <p:nvSpPr>
          <p:cNvPr id="4" name="Text Placeholder 9">
            <a:extLst>
              <a:ext uri="{FF2B5EF4-FFF2-40B4-BE49-F238E27FC236}">
                <a16:creationId xmlns:a16="http://schemas.microsoft.com/office/drawing/2014/main" id="{F63EC67D-3656-D64A-6318-6030F8BEC23D}"/>
              </a:ext>
            </a:extLst>
          </p:cNvPr>
          <p:cNvSpPr>
            <a:spLocks noGrp="1"/>
          </p:cNvSpPr>
          <p:nvPr>
            <p:ph type="body" sz="quarter" idx="11" hasCustomPrompt="1"/>
          </p:nvPr>
        </p:nvSpPr>
        <p:spPr>
          <a:xfrm>
            <a:off x="624749" y="446677"/>
            <a:ext cx="10704398" cy="1374775"/>
          </a:xfrm>
          <a:prstGeom prst="rect">
            <a:avLst/>
          </a:prstGeom>
        </p:spPr>
        <p:txBody>
          <a:bodyPr/>
          <a:lstStyle>
            <a:lvl1pPr marL="0" indent="0" algn="ctr">
              <a:buNone/>
              <a:defRPr sz="7000" b="1">
                <a:solidFill>
                  <a:schemeClr val="accent1"/>
                </a:solidFill>
                <a:latin typeface="Neue Haas Grotesk Display Pro 65 Medium"/>
              </a:defRPr>
            </a:lvl1pPr>
          </a:lstStyle>
          <a:p>
            <a:pPr lvl="0"/>
            <a:r>
              <a:rPr lang="en-US" dirty="0"/>
              <a:t>Slide Title</a:t>
            </a:r>
          </a:p>
        </p:txBody>
      </p:sp>
      <p:sp>
        <p:nvSpPr>
          <p:cNvPr id="5" name="Text Placeholder 11">
            <a:extLst>
              <a:ext uri="{FF2B5EF4-FFF2-40B4-BE49-F238E27FC236}">
                <a16:creationId xmlns:a16="http://schemas.microsoft.com/office/drawing/2014/main" id="{0AB64B02-E612-0851-137D-4A3A2677F5CB}"/>
              </a:ext>
            </a:extLst>
          </p:cNvPr>
          <p:cNvSpPr>
            <a:spLocks noGrp="1"/>
          </p:cNvSpPr>
          <p:nvPr>
            <p:ph type="body" sz="quarter" idx="12" hasCustomPrompt="1"/>
          </p:nvPr>
        </p:nvSpPr>
        <p:spPr>
          <a:xfrm>
            <a:off x="624749" y="1993804"/>
            <a:ext cx="10704398" cy="4237037"/>
          </a:xfrm>
          <a:prstGeom prst="rect">
            <a:avLst/>
          </a:prstGeom>
        </p:spPr>
        <p:txBody>
          <a:bodyPr/>
          <a:lstStyle>
            <a:lvl1pPr marL="457200" indent="-457200">
              <a:lnSpc>
                <a:spcPct val="100000"/>
              </a:lnSpc>
              <a:buFont typeface="Arial" panose="020B0604020202020204" pitchFamily="34" charset="0"/>
              <a:buChar char="•"/>
              <a:defRPr sz="3800">
                <a:solidFill>
                  <a:schemeClr val="accent1"/>
                </a:solidFill>
                <a:latin typeface="Neue Haas Grotesk Display Pro 25 Thin"/>
              </a:defRPr>
            </a:lvl1pPr>
            <a:lvl2pPr>
              <a:defRPr sz="3200">
                <a:solidFill>
                  <a:schemeClr val="bg1"/>
                </a:solidFill>
                <a:latin typeface="Neue Haas Grotesk Display Pro 65 Medium"/>
              </a:defRPr>
            </a:lvl2pPr>
            <a:lvl3pPr>
              <a:defRPr sz="3200">
                <a:solidFill>
                  <a:schemeClr val="bg1"/>
                </a:solidFill>
                <a:latin typeface="Neue Haas Grotesk Display Pro 65 Medium"/>
              </a:defRPr>
            </a:lvl3pPr>
            <a:lvl4pPr>
              <a:defRPr sz="3200">
                <a:solidFill>
                  <a:schemeClr val="bg1"/>
                </a:solidFill>
                <a:latin typeface="Neue Haas Grotesk Display Pro 65 Medium"/>
              </a:defRPr>
            </a:lvl4pPr>
            <a:lvl5pPr>
              <a:defRPr sz="3200">
                <a:solidFill>
                  <a:schemeClr val="bg1"/>
                </a:solidFill>
                <a:latin typeface="Neue Haas Grotesk Display Pro 65 Medium"/>
              </a:defRPr>
            </a:lvl5pPr>
          </a:lstStyle>
          <a:p>
            <a:pPr lvl="0"/>
            <a:r>
              <a:rPr lang="en-US" dirty="0"/>
              <a:t>Bullet Point 1</a:t>
            </a:r>
          </a:p>
          <a:p>
            <a:pPr lvl="0"/>
            <a:r>
              <a:rPr lang="en-US" dirty="0"/>
              <a:t>Bullet Point 2</a:t>
            </a:r>
          </a:p>
          <a:p>
            <a:pPr lvl="0"/>
            <a:r>
              <a:rPr lang="en-US" dirty="0"/>
              <a:t>Bullet Point 3</a:t>
            </a:r>
          </a:p>
          <a:p>
            <a:pPr lvl="0"/>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370071510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een_Left_Content_With_image">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5" name="Picture Placeholder 4">
            <a:extLst>
              <a:ext uri="{FF2B5EF4-FFF2-40B4-BE49-F238E27FC236}">
                <a16:creationId xmlns:a16="http://schemas.microsoft.com/office/drawing/2014/main" id="{940C107C-3C02-1164-6A0F-955025D3F93A}"/>
              </a:ext>
            </a:extLst>
          </p:cNvPr>
          <p:cNvSpPr>
            <a:spLocks noGrp="1"/>
          </p:cNvSpPr>
          <p:nvPr>
            <p:ph type="pic" sz="quarter" idx="10"/>
          </p:nvPr>
        </p:nvSpPr>
        <p:spPr>
          <a:xfrm>
            <a:off x="6669213" y="0"/>
            <a:ext cx="5522787" cy="6858000"/>
          </a:xfrm>
          <a:prstGeom prst="rect">
            <a:avLst/>
          </a:prstGeom>
        </p:spPr>
        <p:txBody>
          <a:bodyPr/>
          <a:lstStyle>
            <a:lvl1pPr>
              <a:defRPr/>
            </a:lvl1pPr>
          </a:lstStyle>
          <a:p>
            <a:endParaRPr lang="en-US" dirty="0"/>
          </a:p>
          <a:p>
            <a:r>
              <a:rPr lang="en-US" dirty="0"/>
              <a:t>Click Icon to Insert Picture</a:t>
            </a:r>
          </a:p>
        </p:txBody>
      </p:sp>
      <p:sp>
        <p:nvSpPr>
          <p:cNvPr id="2" name="Text Placeholder 9">
            <a:extLst>
              <a:ext uri="{FF2B5EF4-FFF2-40B4-BE49-F238E27FC236}">
                <a16:creationId xmlns:a16="http://schemas.microsoft.com/office/drawing/2014/main" id="{7FED75D6-C289-718E-D7C9-FDF66879C118}"/>
              </a:ext>
            </a:extLst>
          </p:cNvPr>
          <p:cNvSpPr>
            <a:spLocks noGrp="1"/>
          </p:cNvSpPr>
          <p:nvPr>
            <p:ph type="body" sz="quarter" idx="11" hasCustomPrompt="1"/>
          </p:nvPr>
        </p:nvSpPr>
        <p:spPr>
          <a:xfrm>
            <a:off x="364260" y="372717"/>
            <a:ext cx="5953125" cy="1374775"/>
          </a:xfrm>
          <a:prstGeom prst="rect">
            <a:avLst/>
          </a:prstGeom>
        </p:spPr>
        <p:txBody>
          <a:bodyPr/>
          <a:lstStyle>
            <a:lvl1pPr algn="ctr">
              <a:defRPr sz="7000" b="1">
                <a:solidFill>
                  <a:schemeClr val="bg1"/>
                </a:solidFill>
                <a:latin typeface="Neue Haas Grotesk Display Pro 65 Medium"/>
              </a:defRPr>
            </a:lvl1pPr>
          </a:lstStyle>
          <a:p>
            <a:pPr lvl="0"/>
            <a:r>
              <a:rPr lang="en-US" dirty="0"/>
              <a:t>Header</a:t>
            </a:r>
          </a:p>
        </p:txBody>
      </p:sp>
      <p:sp>
        <p:nvSpPr>
          <p:cNvPr id="3" name="Text Placeholder 11">
            <a:extLst>
              <a:ext uri="{FF2B5EF4-FFF2-40B4-BE49-F238E27FC236}">
                <a16:creationId xmlns:a16="http://schemas.microsoft.com/office/drawing/2014/main" id="{3ADF169F-CFCA-DCB4-4813-623AC581DE72}"/>
              </a:ext>
            </a:extLst>
          </p:cNvPr>
          <p:cNvSpPr>
            <a:spLocks noGrp="1"/>
          </p:cNvSpPr>
          <p:nvPr>
            <p:ph type="body" sz="quarter" idx="12" hasCustomPrompt="1"/>
          </p:nvPr>
        </p:nvSpPr>
        <p:spPr>
          <a:xfrm>
            <a:off x="624749" y="1993804"/>
            <a:ext cx="5149850" cy="4237037"/>
          </a:xfrm>
          <a:prstGeom prst="rect">
            <a:avLst/>
          </a:prstGeom>
        </p:spPr>
        <p:txBody>
          <a:bodyPr/>
          <a:lstStyle>
            <a:lvl1pPr marL="457200" indent="-457200">
              <a:lnSpc>
                <a:spcPct val="100000"/>
              </a:lnSpc>
              <a:buFont typeface="Arial" panose="020B0604020202020204" pitchFamily="34" charset="0"/>
              <a:buChar char="•"/>
              <a:defRPr sz="3800">
                <a:solidFill>
                  <a:schemeClr val="bg1"/>
                </a:solidFill>
                <a:latin typeface="Neue Haas Grotesk Display Pro 25 Thin"/>
              </a:defRPr>
            </a:lvl1pPr>
            <a:lvl2pPr>
              <a:defRPr sz="3200">
                <a:solidFill>
                  <a:schemeClr val="bg1"/>
                </a:solidFill>
                <a:latin typeface="Neue Haas Grotesk Display Pro 65 Medium"/>
              </a:defRPr>
            </a:lvl2pPr>
            <a:lvl3pPr>
              <a:defRPr sz="3200">
                <a:solidFill>
                  <a:schemeClr val="bg1"/>
                </a:solidFill>
                <a:latin typeface="Neue Haas Grotesk Display Pro 65 Medium"/>
              </a:defRPr>
            </a:lvl3pPr>
            <a:lvl4pPr>
              <a:defRPr sz="3200">
                <a:solidFill>
                  <a:schemeClr val="bg1"/>
                </a:solidFill>
                <a:latin typeface="Neue Haas Grotesk Display Pro 65 Medium"/>
              </a:defRPr>
            </a:lvl4pPr>
            <a:lvl5pPr>
              <a:defRPr sz="3200">
                <a:solidFill>
                  <a:schemeClr val="bg1"/>
                </a:solidFill>
                <a:latin typeface="Neue Haas Grotesk Display Pro 65 Medium"/>
              </a:defRPr>
            </a:lvl5pPr>
          </a:lstStyle>
          <a:p>
            <a:pPr lvl="0"/>
            <a:r>
              <a:rPr lang="en-US" dirty="0"/>
              <a:t>Topic </a:t>
            </a:r>
          </a:p>
          <a:p>
            <a:pPr lvl="0"/>
            <a:r>
              <a:rPr lang="en-US" dirty="0"/>
              <a:t>Topic</a:t>
            </a:r>
          </a:p>
          <a:p>
            <a:pPr lvl="0"/>
            <a:r>
              <a:rPr lang="en-US" dirty="0"/>
              <a:t>Topic </a:t>
            </a:r>
          </a:p>
          <a:p>
            <a:pPr lvl="0"/>
            <a:r>
              <a:rPr lang="en-US" dirty="0"/>
              <a:t>Topic</a:t>
            </a:r>
          </a:p>
          <a:p>
            <a:pPr lvl="0"/>
            <a:r>
              <a:rPr lang="en-US" dirty="0"/>
              <a:t>Topic </a:t>
            </a:r>
          </a:p>
          <a:p>
            <a:pPr lvl="0"/>
            <a:r>
              <a:rPr lang="en-US" dirty="0"/>
              <a:t>Topic</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80484420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3- Light">
    <p:bg>
      <p:bgPr>
        <a:solidFill>
          <a:schemeClr val="bg1"/>
        </a:solidFill>
        <a:effectLst/>
      </p:bgPr>
    </p:bg>
    <p:spTree>
      <p:nvGrpSpPr>
        <p:cNvPr id="1" name=""/>
        <p:cNvGrpSpPr/>
        <p:nvPr/>
      </p:nvGrpSpPr>
      <p:grpSpPr>
        <a:xfrm>
          <a:off x="0" y="0"/>
          <a:ext cx="0" cy="0"/>
          <a:chOff x="0" y="0"/>
          <a:chExt cx="0" cy="0"/>
        </a:xfrm>
      </p:grpSpPr>
      <p:sp>
        <p:nvSpPr>
          <p:cNvPr id="67" name="Text"/>
          <p:cNvSpPr txBox="1"/>
          <p:nvPr/>
        </p:nvSpPr>
        <p:spPr>
          <a:xfrm>
            <a:off x="5824376" y="393883"/>
            <a:ext cx="91372" cy="164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68" name="Text"/>
          <p:cNvSpPr txBox="1"/>
          <p:nvPr/>
        </p:nvSpPr>
        <p:spPr>
          <a:xfrm>
            <a:off x="5204864" y="372717"/>
            <a:ext cx="91372" cy="164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6" name="Rectangle 5">
            <a:extLst>
              <a:ext uri="{FF2B5EF4-FFF2-40B4-BE49-F238E27FC236}">
                <a16:creationId xmlns:a16="http://schemas.microsoft.com/office/drawing/2014/main" id="{78FBEDD4-F26F-E65D-926D-B36D40DCC0C7}"/>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232F"/>
              </a:solidFill>
            </a:endParaRPr>
          </a:p>
        </p:txBody>
      </p:sp>
      <p:pic>
        <p:nvPicPr>
          <p:cNvPr id="8" name="Picture 7" descr="A screenshot of a video game&#10;&#10;Description automatically generated with medium confidence">
            <a:extLst>
              <a:ext uri="{FF2B5EF4-FFF2-40B4-BE49-F238E27FC236}">
                <a16:creationId xmlns:a16="http://schemas.microsoft.com/office/drawing/2014/main" id="{958D8D4B-10AB-B2AC-78EA-DB78EF01E0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1739" y="372717"/>
            <a:ext cx="5291579" cy="988286"/>
          </a:xfrm>
          <a:prstGeom prst="rect">
            <a:avLst/>
          </a:prstGeom>
        </p:spPr>
      </p:pic>
      <p:sp>
        <p:nvSpPr>
          <p:cNvPr id="9" name="Title 1">
            <a:extLst>
              <a:ext uri="{FF2B5EF4-FFF2-40B4-BE49-F238E27FC236}">
                <a16:creationId xmlns:a16="http://schemas.microsoft.com/office/drawing/2014/main" id="{51A1A080-A496-8FE2-3427-7E6ED19B2546}"/>
              </a:ext>
            </a:extLst>
          </p:cNvPr>
          <p:cNvSpPr>
            <a:spLocks noGrp="1"/>
          </p:cNvSpPr>
          <p:nvPr>
            <p:ph type="ctrTitle" hasCustomPrompt="1"/>
          </p:nvPr>
        </p:nvSpPr>
        <p:spPr>
          <a:xfrm>
            <a:off x="1524000" y="2086189"/>
            <a:ext cx="9144000" cy="1134806"/>
          </a:xfrm>
        </p:spPr>
        <p:txBody>
          <a:bodyPr anchor="b">
            <a:noAutofit/>
          </a:bodyPr>
          <a:lstStyle>
            <a:lvl1pPr algn="ctr">
              <a:defRPr sz="6500" b="1" i="0">
                <a:solidFill>
                  <a:srgbClr val="06453A"/>
                </a:solidFill>
                <a:latin typeface="+mj-lt"/>
              </a:defRPr>
            </a:lvl1pPr>
          </a:lstStyle>
          <a:p>
            <a:r>
              <a:rPr lang="en-US" dirty="0"/>
              <a:t>Title of Presentation</a:t>
            </a:r>
          </a:p>
        </p:txBody>
      </p:sp>
      <p:sp>
        <p:nvSpPr>
          <p:cNvPr id="10" name="Subtitle 2">
            <a:extLst>
              <a:ext uri="{FF2B5EF4-FFF2-40B4-BE49-F238E27FC236}">
                <a16:creationId xmlns:a16="http://schemas.microsoft.com/office/drawing/2014/main" id="{8612252A-C580-D257-C7FD-C95168061C19}"/>
              </a:ext>
            </a:extLst>
          </p:cNvPr>
          <p:cNvSpPr>
            <a:spLocks noGrp="1"/>
          </p:cNvSpPr>
          <p:nvPr>
            <p:ph type="subTitle" idx="1" hasCustomPrompt="1"/>
          </p:nvPr>
        </p:nvSpPr>
        <p:spPr>
          <a:xfrm>
            <a:off x="1524000" y="5016842"/>
            <a:ext cx="9144000" cy="1023551"/>
          </a:xfrm>
        </p:spPr>
        <p:txBody>
          <a:bodyPr>
            <a:normAutofit/>
          </a:bodyPr>
          <a:lstStyle>
            <a:lvl1pPr marL="0" indent="0" algn="ctr">
              <a:buNone/>
              <a:defRPr sz="22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and Date</a:t>
            </a:r>
          </a:p>
        </p:txBody>
      </p:sp>
    </p:spTree>
    <p:extLst>
      <p:ext uri="{BB962C8B-B14F-4D97-AF65-F5344CB8AC3E}">
        <p14:creationId xmlns:p14="http://schemas.microsoft.com/office/powerpoint/2010/main" val="54589276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3EC1C9E8-E2DC-F222-25EF-DA6C7FB20913}"/>
              </a:ext>
            </a:extLst>
          </p:cNvPr>
          <p:cNvSpPr>
            <a:spLocks noGrp="1"/>
          </p:cNvSpPr>
          <p:nvPr>
            <p:ph type="body" sz="quarter" idx="11" hasCustomPrompt="1"/>
          </p:nvPr>
        </p:nvSpPr>
        <p:spPr>
          <a:xfrm>
            <a:off x="624749" y="379441"/>
            <a:ext cx="10704398" cy="1374775"/>
          </a:xfrm>
          <a:prstGeom prst="rect">
            <a:avLst/>
          </a:prstGeom>
        </p:spPr>
        <p:txBody>
          <a:bodyPr/>
          <a:lstStyle>
            <a:lvl1pPr algn="ctr">
              <a:defRPr sz="7000" b="1">
                <a:solidFill>
                  <a:schemeClr val="bg1"/>
                </a:solidFill>
                <a:latin typeface="Neue Haas Grotesk Display Pro 65 Medium"/>
              </a:defRPr>
            </a:lvl1pPr>
          </a:lstStyle>
          <a:p>
            <a:pPr lvl="0"/>
            <a:r>
              <a:rPr lang="en-US" dirty="0"/>
              <a:t>Slide Title</a:t>
            </a:r>
          </a:p>
        </p:txBody>
      </p:sp>
      <p:sp>
        <p:nvSpPr>
          <p:cNvPr id="4" name="Text Placeholder 11">
            <a:extLst>
              <a:ext uri="{FF2B5EF4-FFF2-40B4-BE49-F238E27FC236}">
                <a16:creationId xmlns:a16="http://schemas.microsoft.com/office/drawing/2014/main" id="{3F06C5AD-0980-9807-76F1-0AE5C5D53CD7}"/>
              </a:ext>
            </a:extLst>
          </p:cNvPr>
          <p:cNvSpPr>
            <a:spLocks noGrp="1"/>
          </p:cNvSpPr>
          <p:nvPr>
            <p:ph type="body" sz="quarter" idx="12" hasCustomPrompt="1"/>
          </p:nvPr>
        </p:nvSpPr>
        <p:spPr>
          <a:xfrm>
            <a:off x="624749" y="1993804"/>
            <a:ext cx="10704398" cy="4237037"/>
          </a:xfrm>
          <a:prstGeom prst="rect">
            <a:avLst/>
          </a:prstGeom>
        </p:spPr>
        <p:txBody>
          <a:bodyPr/>
          <a:lstStyle>
            <a:lvl1pPr marL="457200" indent="-457200">
              <a:lnSpc>
                <a:spcPct val="100000"/>
              </a:lnSpc>
              <a:buFont typeface="Arial" panose="020B0604020202020204" pitchFamily="34" charset="0"/>
              <a:buChar char="•"/>
              <a:defRPr sz="3800">
                <a:solidFill>
                  <a:schemeClr val="bg1"/>
                </a:solidFill>
                <a:latin typeface="Neue Haas Grotesk Display Pro 25 Thin"/>
              </a:defRPr>
            </a:lvl1pPr>
            <a:lvl2pPr>
              <a:defRPr sz="3200">
                <a:solidFill>
                  <a:schemeClr val="bg1"/>
                </a:solidFill>
                <a:latin typeface="Neue Haas Grotesk Display Pro 65 Medium"/>
              </a:defRPr>
            </a:lvl2pPr>
            <a:lvl3pPr>
              <a:defRPr sz="3200">
                <a:solidFill>
                  <a:schemeClr val="bg1"/>
                </a:solidFill>
                <a:latin typeface="Neue Haas Grotesk Display Pro 65 Medium"/>
              </a:defRPr>
            </a:lvl3pPr>
            <a:lvl4pPr>
              <a:defRPr sz="3200">
                <a:solidFill>
                  <a:schemeClr val="bg1"/>
                </a:solidFill>
                <a:latin typeface="Neue Haas Grotesk Display Pro 65 Medium"/>
              </a:defRPr>
            </a:lvl4pPr>
            <a:lvl5pPr>
              <a:defRPr sz="3200">
                <a:solidFill>
                  <a:schemeClr val="bg1"/>
                </a:solidFill>
                <a:latin typeface="Neue Haas Grotesk Display Pro 65 Medium"/>
              </a:defRPr>
            </a:lvl5pPr>
          </a:lstStyle>
          <a:p>
            <a:pPr lvl="0"/>
            <a:r>
              <a:rPr lang="en-US" dirty="0"/>
              <a:t>Bullet Point 1</a:t>
            </a:r>
          </a:p>
          <a:p>
            <a:pPr lvl="0"/>
            <a:r>
              <a:rPr lang="en-US" dirty="0"/>
              <a:t>Bullet Point 2</a:t>
            </a:r>
          </a:p>
          <a:p>
            <a:pPr lvl="0"/>
            <a:r>
              <a:rPr lang="en-US" dirty="0"/>
              <a:t>Bullet Point 3</a:t>
            </a:r>
          </a:p>
          <a:p>
            <a:pPr lvl="0"/>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3731967799"/>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een_Left_Content_With_Image_option2">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5" name="Picture Placeholder 4">
            <a:extLst>
              <a:ext uri="{FF2B5EF4-FFF2-40B4-BE49-F238E27FC236}">
                <a16:creationId xmlns:a16="http://schemas.microsoft.com/office/drawing/2014/main" id="{940C107C-3C02-1164-6A0F-955025D3F93A}"/>
              </a:ext>
            </a:extLst>
          </p:cNvPr>
          <p:cNvSpPr>
            <a:spLocks noGrp="1"/>
          </p:cNvSpPr>
          <p:nvPr>
            <p:ph type="pic" sz="quarter" idx="10"/>
          </p:nvPr>
        </p:nvSpPr>
        <p:spPr>
          <a:xfrm>
            <a:off x="6669213" y="0"/>
            <a:ext cx="5522787" cy="6858000"/>
          </a:xfrm>
          <a:prstGeom prst="rect">
            <a:avLst/>
          </a:prstGeom>
        </p:spPr>
        <p:txBody>
          <a:bodyPr/>
          <a:lstStyle>
            <a:lvl1pPr algn="ctr">
              <a:defRPr/>
            </a:lvl1pPr>
          </a:lstStyle>
          <a:p>
            <a:endParaRPr lang="en-US" dirty="0"/>
          </a:p>
          <a:p>
            <a:endParaRPr lang="en-US" dirty="0"/>
          </a:p>
          <a:p>
            <a:r>
              <a:rPr lang="en-US" dirty="0"/>
              <a:t>Click Icon to Insert Picture</a:t>
            </a:r>
          </a:p>
        </p:txBody>
      </p:sp>
      <p:sp>
        <p:nvSpPr>
          <p:cNvPr id="2" name="Text Placeholder 9">
            <a:extLst>
              <a:ext uri="{FF2B5EF4-FFF2-40B4-BE49-F238E27FC236}">
                <a16:creationId xmlns:a16="http://schemas.microsoft.com/office/drawing/2014/main" id="{3BCD36BF-2793-13B5-9550-F9C7C95B7F11}"/>
              </a:ext>
            </a:extLst>
          </p:cNvPr>
          <p:cNvSpPr>
            <a:spLocks noGrp="1"/>
          </p:cNvSpPr>
          <p:nvPr>
            <p:ph type="body" sz="quarter" idx="11" hasCustomPrompt="1"/>
          </p:nvPr>
        </p:nvSpPr>
        <p:spPr>
          <a:xfrm>
            <a:off x="364260" y="372717"/>
            <a:ext cx="5953125" cy="1374775"/>
          </a:xfrm>
          <a:prstGeom prst="rect">
            <a:avLst/>
          </a:prstGeom>
        </p:spPr>
        <p:txBody>
          <a:bodyPr/>
          <a:lstStyle>
            <a:lvl1pPr algn="ctr">
              <a:defRPr sz="7000" b="1">
                <a:solidFill>
                  <a:schemeClr val="bg1"/>
                </a:solidFill>
                <a:latin typeface="Neue Haas Grotesk Display Pro 65 Medium"/>
              </a:defRPr>
            </a:lvl1pPr>
          </a:lstStyle>
          <a:p>
            <a:pPr lvl="0"/>
            <a:r>
              <a:rPr lang="en-US" dirty="0"/>
              <a:t>Header</a:t>
            </a:r>
          </a:p>
        </p:txBody>
      </p:sp>
      <p:sp>
        <p:nvSpPr>
          <p:cNvPr id="3" name="Text Placeholder 11">
            <a:extLst>
              <a:ext uri="{FF2B5EF4-FFF2-40B4-BE49-F238E27FC236}">
                <a16:creationId xmlns:a16="http://schemas.microsoft.com/office/drawing/2014/main" id="{D586C448-0E15-B1C8-05FA-73EEF3EC661A}"/>
              </a:ext>
            </a:extLst>
          </p:cNvPr>
          <p:cNvSpPr>
            <a:spLocks noGrp="1"/>
          </p:cNvSpPr>
          <p:nvPr>
            <p:ph type="body" sz="quarter" idx="12" hasCustomPrompt="1"/>
          </p:nvPr>
        </p:nvSpPr>
        <p:spPr>
          <a:xfrm>
            <a:off x="624749" y="1993804"/>
            <a:ext cx="5149850" cy="4237037"/>
          </a:xfrm>
          <a:prstGeom prst="rect">
            <a:avLst/>
          </a:prstGeom>
        </p:spPr>
        <p:txBody>
          <a:bodyPr/>
          <a:lstStyle>
            <a:lvl1pPr marL="457200" indent="-457200">
              <a:lnSpc>
                <a:spcPct val="100000"/>
              </a:lnSpc>
              <a:buFont typeface="Arial" panose="020B0604020202020204" pitchFamily="34" charset="0"/>
              <a:buChar char="•"/>
              <a:defRPr sz="3800">
                <a:solidFill>
                  <a:schemeClr val="bg1"/>
                </a:solidFill>
                <a:latin typeface="Neue Haas Grotesk Display Pro 25 Thin"/>
              </a:defRPr>
            </a:lvl1pPr>
            <a:lvl2pPr>
              <a:defRPr sz="3200">
                <a:solidFill>
                  <a:schemeClr val="bg1"/>
                </a:solidFill>
                <a:latin typeface="Neue Haas Grotesk Display Pro 65 Medium"/>
              </a:defRPr>
            </a:lvl2pPr>
            <a:lvl3pPr>
              <a:defRPr sz="3200">
                <a:solidFill>
                  <a:schemeClr val="bg1"/>
                </a:solidFill>
                <a:latin typeface="Neue Haas Grotesk Display Pro 65 Medium"/>
              </a:defRPr>
            </a:lvl3pPr>
            <a:lvl4pPr>
              <a:defRPr sz="3200">
                <a:solidFill>
                  <a:schemeClr val="bg1"/>
                </a:solidFill>
                <a:latin typeface="Neue Haas Grotesk Display Pro 65 Medium"/>
              </a:defRPr>
            </a:lvl4pPr>
            <a:lvl5pPr>
              <a:defRPr sz="3200">
                <a:solidFill>
                  <a:schemeClr val="bg1"/>
                </a:solidFill>
                <a:latin typeface="Neue Haas Grotesk Display Pro 65 Medium"/>
              </a:defRPr>
            </a:lvl5pPr>
          </a:lstStyle>
          <a:p>
            <a:pPr lvl="0"/>
            <a:r>
              <a:rPr lang="en-US" dirty="0"/>
              <a:t>Topic </a:t>
            </a:r>
          </a:p>
          <a:p>
            <a:pPr lvl="0"/>
            <a:r>
              <a:rPr lang="en-US" dirty="0"/>
              <a:t>Topic</a:t>
            </a:r>
          </a:p>
          <a:p>
            <a:pPr lvl="0"/>
            <a:r>
              <a:rPr lang="en-US" dirty="0"/>
              <a:t>Topic </a:t>
            </a:r>
          </a:p>
          <a:p>
            <a:pPr lvl="0"/>
            <a:r>
              <a:rPr lang="en-US" dirty="0"/>
              <a:t>Topic</a:t>
            </a:r>
          </a:p>
          <a:p>
            <a:pPr lvl="0"/>
            <a:r>
              <a:rPr lang="en-US" dirty="0"/>
              <a:t>Topic </a:t>
            </a:r>
          </a:p>
          <a:p>
            <a:pPr lvl="0"/>
            <a:r>
              <a:rPr lang="en-US" dirty="0"/>
              <a:t>Topic</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956450384"/>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_you_add_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7926D01-B8BB-03A4-1BA4-A2BD5BA036F6}"/>
              </a:ext>
            </a:extLst>
          </p:cNvPr>
          <p:cNvSpPr>
            <a:spLocks noGrp="1"/>
          </p:cNvSpPr>
          <p:nvPr>
            <p:ph type="pic" sz="quarter" idx="10" hasCustomPrompt="1"/>
          </p:nvPr>
        </p:nvSpPr>
        <p:spPr>
          <a:xfrm>
            <a:off x="0" y="33337"/>
            <a:ext cx="12192000" cy="6824663"/>
          </a:xfrm>
          <a:prstGeom prst="rect">
            <a:avLst/>
          </a:prstGeom>
        </p:spPr>
        <p:txBody>
          <a:bodyPr/>
          <a:lstStyle>
            <a:lvl1pPr>
              <a:defRPr/>
            </a:lvl1pPr>
          </a:lstStyle>
          <a:p>
            <a:r>
              <a:rPr lang="en-US" dirty="0"/>
              <a:t>Background picture for thank you slide</a:t>
            </a:r>
          </a:p>
        </p:txBody>
      </p:sp>
      <p:sp>
        <p:nvSpPr>
          <p:cNvPr id="5" name="Rectangle">
            <a:extLst>
              <a:ext uri="{FF2B5EF4-FFF2-40B4-BE49-F238E27FC236}">
                <a16:creationId xmlns:a16="http://schemas.microsoft.com/office/drawing/2014/main" id="{E6401C9C-84D1-AD92-8AA3-F3036CAADB87}"/>
              </a:ext>
            </a:extLst>
          </p:cNvPr>
          <p:cNvSpPr/>
          <p:nvPr userDrawn="1"/>
        </p:nvSpPr>
        <p:spPr>
          <a:xfrm>
            <a:off x="-1152577" y="10392577"/>
            <a:ext cx="25208698" cy="2254391"/>
          </a:xfrm>
          <a:prstGeom prst="rect">
            <a:avLst/>
          </a:prstGeom>
          <a:solidFill>
            <a:srgbClr val="03221D">
              <a:alpha val="80062"/>
            </a:srgbClr>
          </a:solidFill>
          <a:ln w="12700">
            <a:miter lim="400000"/>
          </a:ln>
        </p:spPr>
        <p:txBody>
          <a:bodyPr lIns="71437" tIns="71437" rIns="71437" bIns="71437" anchor="ctr"/>
          <a:lstStyle/>
          <a:p>
            <a:pPr marL="0" marR="0" lvl="0" indent="0" algn="ctr" defTabSz="821531" rtl="0" eaLnBrk="1" fontAlgn="auto" latinLnBrk="0" hangingPunct="0">
              <a:lnSpc>
                <a:spcPct val="100000"/>
              </a:lnSpc>
              <a:spcBef>
                <a:spcPts val="0"/>
              </a:spcBef>
              <a:spcAft>
                <a:spcPts val="0"/>
              </a:spcAft>
              <a:buClrTx/>
              <a:buSzTx/>
              <a:buFontTx/>
              <a:buNone/>
              <a:tabLst/>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kumimoji="0" sz="3200" b="0" i="0" u="none" strike="noStrike" kern="0" cap="none" spc="0" normalizeH="0" baseline="0" noProof="0" dirty="0">
              <a:ln>
                <a:noFill/>
              </a:ln>
              <a:solidFill>
                <a:srgbClr val="FFFFFF"/>
              </a:solidFill>
              <a:effectLst/>
              <a:uLnTx/>
              <a:uFillTx/>
              <a:latin typeface="Neue Haas Grotesk Display Pro 15 Ultra Thin"/>
              <a:sym typeface="Neue Haas Grotesk Display Pro 15 Ultra Thin"/>
            </a:endParaRPr>
          </a:p>
        </p:txBody>
      </p:sp>
      <p:sp>
        <p:nvSpPr>
          <p:cNvPr id="11" name="Text Placeholder 10">
            <a:extLst>
              <a:ext uri="{FF2B5EF4-FFF2-40B4-BE49-F238E27FC236}">
                <a16:creationId xmlns:a16="http://schemas.microsoft.com/office/drawing/2014/main" id="{B6C3D640-14EC-318B-BB1C-64D56BB5CA35}"/>
              </a:ext>
            </a:extLst>
          </p:cNvPr>
          <p:cNvSpPr>
            <a:spLocks noGrp="1"/>
          </p:cNvSpPr>
          <p:nvPr>
            <p:ph type="body" sz="quarter" idx="11" hasCustomPrompt="1"/>
          </p:nvPr>
        </p:nvSpPr>
        <p:spPr>
          <a:xfrm>
            <a:off x="4206240" y="4907280"/>
            <a:ext cx="8092440" cy="541020"/>
          </a:xfrm>
          <a:prstGeom prst="rect">
            <a:avLst/>
          </a:prstGeom>
        </p:spPr>
        <p:txBody>
          <a:bodyPr/>
          <a:lstStyle>
            <a:lvl1pPr algn="l">
              <a:defRPr sz="2200" b="0">
                <a:solidFill>
                  <a:schemeClr val="bg1"/>
                </a:solidFill>
                <a:latin typeface="Neue Haas Grotesk Display Pro 55 Roman"/>
              </a:defRPr>
            </a:lvl1pPr>
          </a:lstStyle>
          <a:p>
            <a:pPr lvl="0"/>
            <a:r>
              <a:rPr lang="en-US" dirty="0"/>
              <a:t>INFO@WESTERNRESOURCES.ORG</a:t>
            </a:r>
          </a:p>
        </p:txBody>
      </p:sp>
    </p:spTree>
    <p:extLst>
      <p:ext uri="{BB962C8B-B14F-4D97-AF65-F5344CB8AC3E}">
        <p14:creationId xmlns:p14="http://schemas.microsoft.com/office/powerpoint/2010/main" val="2653570159"/>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070544"/>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_with_image">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E6401C9C-84D1-AD92-8AA3-F3036CAADB87}"/>
              </a:ext>
            </a:extLst>
          </p:cNvPr>
          <p:cNvSpPr/>
          <p:nvPr userDrawn="1"/>
        </p:nvSpPr>
        <p:spPr>
          <a:xfrm>
            <a:off x="-1152577" y="10392577"/>
            <a:ext cx="25208698" cy="2254391"/>
          </a:xfrm>
          <a:prstGeom prst="rect">
            <a:avLst/>
          </a:prstGeom>
          <a:solidFill>
            <a:srgbClr val="03221D">
              <a:alpha val="80062"/>
            </a:srgbClr>
          </a:solidFill>
          <a:ln w="12700">
            <a:miter lim="400000"/>
          </a:ln>
        </p:spPr>
        <p:txBody>
          <a:bodyPr lIns="71437" tIns="71437" rIns="71437" bIns="71437" anchor="ctr"/>
          <a:lstStyle/>
          <a:p>
            <a:pPr marL="0" marR="0" lvl="0" indent="0" algn="ctr" defTabSz="821531" rtl="0" eaLnBrk="1" fontAlgn="auto" latinLnBrk="0" hangingPunct="0">
              <a:lnSpc>
                <a:spcPct val="100000"/>
              </a:lnSpc>
              <a:spcBef>
                <a:spcPts val="0"/>
              </a:spcBef>
              <a:spcAft>
                <a:spcPts val="0"/>
              </a:spcAft>
              <a:buClrTx/>
              <a:buSzTx/>
              <a:buFontTx/>
              <a:buNone/>
              <a:tabLst/>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kumimoji="0" sz="3200" b="0" i="0" u="none" strike="noStrike" kern="0" cap="none" spc="0" normalizeH="0" baseline="0" noProof="0" dirty="0">
              <a:ln>
                <a:noFill/>
              </a:ln>
              <a:solidFill>
                <a:srgbClr val="FFFFFF"/>
              </a:solidFill>
              <a:effectLst/>
              <a:uLnTx/>
              <a:uFillTx/>
              <a:latin typeface="Neue Haas Grotesk Display Pro 15 Ultra Thin"/>
              <a:sym typeface="Neue Haas Grotesk Display Pro 15 Ultra Thin"/>
            </a:endParaRPr>
          </a:p>
        </p:txBody>
      </p:sp>
      <p:sp>
        <p:nvSpPr>
          <p:cNvPr id="11" name="Text Placeholder 10">
            <a:extLst>
              <a:ext uri="{FF2B5EF4-FFF2-40B4-BE49-F238E27FC236}">
                <a16:creationId xmlns:a16="http://schemas.microsoft.com/office/drawing/2014/main" id="{B6C3D640-14EC-318B-BB1C-64D56BB5CA35}"/>
              </a:ext>
            </a:extLst>
          </p:cNvPr>
          <p:cNvSpPr>
            <a:spLocks noGrp="1"/>
          </p:cNvSpPr>
          <p:nvPr>
            <p:ph type="body" sz="quarter" idx="11" hasCustomPrompt="1"/>
          </p:nvPr>
        </p:nvSpPr>
        <p:spPr>
          <a:xfrm>
            <a:off x="4206240" y="4907280"/>
            <a:ext cx="8092440" cy="541020"/>
          </a:xfrm>
          <a:prstGeom prst="rect">
            <a:avLst/>
          </a:prstGeom>
        </p:spPr>
        <p:txBody>
          <a:bodyPr/>
          <a:lstStyle>
            <a:lvl1pPr algn="l">
              <a:defRPr sz="2200" b="0">
                <a:solidFill>
                  <a:schemeClr val="bg1"/>
                </a:solidFill>
                <a:latin typeface="Neue Haas Grotesk Display Pro 55 Roman"/>
              </a:defRPr>
            </a:lvl1pPr>
          </a:lstStyle>
          <a:p>
            <a:pPr lvl="0"/>
            <a:r>
              <a:rPr lang="en-US" dirty="0"/>
              <a:t>INFO@WESTERNRESOURCES.ORG</a:t>
            </a:r>
          </a:p>
        </p:txBody>
      </p:sp>
    </p:spTree>
    <p:extLst>
      <p:ext uri="{BB962C8B-B14F-4D97-AF65-F5344CB8AC3E}">
        <p14:creationId xmlns:p14="http://schemas.microsoft.com/office/powerpoint/2010/main" val="2640003352"/>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layout option - Dark">
    <p:bg>
      <p:bgPr>
        <a:solidFill>
          <a:schemeClr val="tx1"/>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5" name="Body Level One…">
            <a:extLst>
              <a:ext uri="{FF2B5EF4-FFF2-40B4-BE49-F238E27FC236}">
                <a16:creationId xmlns:a16="http://schemas.microsoft.com/office/drawing/2014/main" id="{4BF901CC-8F83-93F2-81D5-C85ED9842033}"/>
              </a:ext>
            </a:extLst>
          </p:cNvPr>
          <p:cNvSpPr txBox="1">
            <a:spLocks noGrp="1"/>
          </p:cNvSpPr>
          <p:nvPr>
            <p:ph idx="1" hasCustomPrompt="1"/>
          </p:nvPr>
        </p:nvSpPr>
        <p:spPr>
          <a:xfrm>
            <a:off x="1021080" y="2150626"/>
            <a:ext cx="10540999" cy="4313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lvl1pPr algn="l">
              <a:buClr>
                <a:schemeClr val="accent3"/>
              </a:buClr>
              <a:buFontTx/>
              <a:buNone/>
              <a:defRPr sz="3800">
                <a:solidFill>
                  <a:schemeClr val="bg1"/>
                </a:solidFill>
              </a:defRPr>
            </a:lvl1pPr>
            <a:lvl2pPr marL="222250" indent="0">
              <a:buClr>
                <a:schemeClr val="accent3"/>
              </a:buClr>
              <a:buFontTx/>
              <a:buNone/>
              <a:defRPr sz="3200"/>
            </a:lvl2pPr>
            <a:lvl3pPr marL="444500" indent="0">
              <a:buClr>
                <a:schemeClr val="accent3"/>
              </a:buClr>
              <a:buFontTx/>
              <a:buNone/>
              <a:defRPr sz="2800">
                <a:solidFill>
                  <a:schemeClr val="bg1"/>
                </a:solidFill>
              </a:defRPr>
            </a:lvl3pPr>
            <a:lvl4pPr marL="814917" indent="-148167">
              <a:buClr>
                <a:schemeClr val="accent3"/>
              </a:buClr>
              <a:buFont typeface="Courier New" panose="02070309020205020404" pitchFamily="49" charset="0"/>
              <a:buChar char="o"/>
              <a:defRPr sz="2400"/>
            </a:lvl4pPr>
            <a:lvl5pPr marL="1037167" indent="-148167">
              <a:buClr>
                <a:schemeClr val="accent3"/>
              </a:buClr>
              <a:buFont typeface="Courier New" panose="02070309020205020404" pitchFamily="49" charset="0"/>
              <a:buChar char="o"/>
              <a:defRPr sz="2400"/>
            </a:lvl5pPr>
          </a:lstStyle>
          <a:p>
            <a:r>
              <a:rPr dirty="0"/>
              <a:t>Body </a:t>
            </a:r>
            <a:r>
              <a:rPr lang="en-US" dirty="0"/>
              <a:t>Copy Line 1</a:t>
            </a:r>
          </a:p>
          <a:p>
            <a:r>
              <a:rPr lang="en-US" dirty="0"/>
              <a:t>Body Copy Line 2</a:t>
            </a:r>
          </a:p>
          <a:p>
            <a:r>
              <a:rPr lang="en-US" dirty="0"/>
              <a:t>Body Copy Line 3</a:t>
            </a:r>
          </a:p>
          <a:p>
            <a:r>
              <a:rPr lang="en-US" dirty="0"/>
              <a:t>Body Copy Line 4</a:t>
            </a:r>
          </a:p>
          <a:p>
            <a:pPr lvl="2"/>
            <a:endParaRPr lang="en-US" dirty="0"/>
          </a:p>
          <a:p>
            <a:pPr lvl="2"/>
            <a:endParaRPr lang="en-US" dirty="0"/>
          </a:p>
          <a:p>
            <a:pPr lvl="2"/>
            <a:endParaRPr lang="en-US" dirty="0"/>
          </a:p>
          <a:p>
            <a:pPr lvl="2"/>
            <a:endParaRPr dirty="0"/>
          </a:p>
        </p:txBody>
      </p:sp>
      <p:sp>
        <p:nvSpPr>
          <p:cNvPr id="6" name="Title Text">
            <a:extLst>
              <a:ext uri="{FF2B5EF4-FFF2-40B4-BE49-F238E27FC236}">
                <a16:creationId xmlns:a16="http://schemas.microsoft.com/office/drawing/2014/main" id="{B4848A67-86C6-02FF-8FE1-B4E759BA7F19}"/>
              </a:ext>
            </a:extLst>
          </p:cNvPr>
          <p:cNvSpPr txBox="1">
            <a:spLocks noGrp="1"/>
          </p:cNvSpPr>
          <p:nvPr>
            <p:ph type="title" hasCustomPrompt="1"/>
          </p:nvPr>
        </p:nvSpPr>
        <p:spPr>
          <a:xfrm>
            <a:off x="1021080" y="312539"/>
            <a:ext cx="9697719" cy="1518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lvl1pPr algn="l">
              <a:defRPr b="0">
                <a:solidFill>
                  <a:schemeClr val="bg1"/>
                </a:solidFill>
              </a:defRPr>
            </a:lvl1pPr>
          </a:lstStyle>
          <a:p>
            <a:r>
              <a:rPr lang="en-US" dirty="0"/>
              <a:t>Slide Header</a:t>
            </a:r>
            <a:endParaRPr dirty="0"/>
          </a:p>
        </p:txBody>
      </p:sp>
    </p:spTree>
    <p:extLst>
      <p:ext uri="{BB962C8B-B14F-4D97-AF65-F5344CB8AC3E}">
        <p14:creationId xmlns:p14="http://schemas.microsoft.com/office/powerpoint/2010/main" val="2047096720"/>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bullets_Dark">
    <p:bg>
      <p:bgPr>
        <a:solidFill>
          <a:schemeClr val="tx1"/>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5" name="Body Level One…">
            <a:extLst>
              <a:ext uri="{FF2B5EF4-FFF2-40B4-BE49-F238E27FC236}">
                <a16:creationId xmlns:a16="http://schemas.microsoft.com/office/drawing/2014/main" id="{4BF901CC-8F83-93F2-81D5-C85ED9842033}"/>
              </a:ext>
            </a:extLst>
          </p:cNvPr>
          <p:cNvSpPr txBox="1">
            <a:spLocks noGrp="1"/>
          </p:cNvSpPr>
          <p:nvPr>
            <p:ph idx="1"/>
          </p:nvPr>
        </p:nvSpPr>
        <p:spPr>
          <a:xfrm>
            <a:off x="1034151" y="1852920"/>
            <a:ext cx="9697718" cy="4119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lvl1pPr marL="346075" indent="-346075" defTabSz="315913">
              <a:buClr>
                <a:schemeClr val="accent3"/>
              </a:buClr>
              <a:buSzPct val="100000"/>
              <a:buFont typeface="Arial" panose="020B0604020202020204" pitchFamily="34" charset="0"/>
              <a:buChar char="•"/>
              <a:tabLst>
                <a:tab pos="803275" algn="l"/>
              </a:tabLst>
              <a:defRPr sz="3800">
                <a:solidFill>
                  <a:schemeClr val="bg1"/>
                </a:solidFill>
              </a:defRPr>
            </a:lvl1pPr>
            <a:lvl2pPr marL="574675" indent="-352425">
              <a:buClr>
                <a:schemeClr val="accent3"/>
              </a:buClr>
              <a:buSzPct val="100000"/>
              <a:buFont typeface="Courier New" panose="02070309020205020404" pitchFamily="49" charset="0"/>
              <a:buChar char="o"/>
              <a:defRPr sz="3200">
                <a:solidFill>
                  <a:schemeClr val="bg1"/>
                </a:solidFill>
              </a:defRPr>
            </a:lvl2pPr>
            <a:lvl3pPr marL="803275" indent="-358775">
              <a:buClr>
                <a:schemeClr val="accent3"/>
              </a:buClr>
              <a:buSzPct val="100000"/>
              <a:buFont typeface="Wingdings" panose="05000000000000000000" pitchFamily="2" charset="2"/>
              <a:buChar char="§"/>
              <a:defRPr sz="2800">
                <a:solidFill>
                  <a:schemeClr val="bg1"/>
                </a:solidFill>
              </a:defRPr>
            </a:lvl3pPr>
            <a:lvl4pPr marL="814917" indent="-148167">
              <a:buClr>
                <a:schemeClr val="accent3"/>
              </a:buClr>
              <a:buFont typeface="Courier New" panose="02070309020205020404" pitchFamily="49" charset="0"/>
              <a:buChar char="o"/>
              <a:defRPr sz="2400"/>
            </a:lvl4pPr>
            <a:lvl5pPr marL="1037167" indent="-148167">
              <a:buClr>
                <a:schemeClr val="accent3"/>
              </a:buClr>
              <a:buFont typeface="Courier New" panose="02070309020205020404" pitchFamily="49" charset="0"/>
              <a:buChar char="o"/>
              <a:defRPr sz="2400"/>
            </a:lvl5pPr>
          </a:lstStyle>
          <a:p>
            <a:endParaRPr lang="en-US" dirty="0"/>
          </a:p>
          <a:p>
            <a:endParaRPr lang="en-US" dirty="0"/>
          </a:p>
          <a:p>
            <a:r>
              <a:rPr lang="en-US" dirty="0"/>
              <a:t>Bullet Level 1</a:t>
            </a:r>
          </a:p>
          <a:p>
            <a:pPr lvl="1"/>
            <a:r>
              <a:rPr lang="en-US" dirty="0"/>
              <a:t>Bullet Level 2</a:t>
            </a:r>
          </a:p>
          <a:p>
            <a:pPr lvl="2"/>
            <a:r>
              <a:rPr lang="en-US" dirty="0"/>
              <a:t>Bullet Level 3</a:t>
            </a:r>
          </a:p>
          <a:p>
            <a:pPr lvl="2"/>
            <a:endParaRPr lang="en-US" dirty="0"/>
          </a:p>
          <a:p>
            <a:pPr lvl="2"/>
            <a:endParaRPr lang="en-US" dirty="0"/>
          </a:p>
          <a:p>
            <a:pPr lvl="2"/>
            <a:endParaRPr lang="en-US" dirty="0"/>
          </a:p>
          <a:p>
            <a:pPr lvl="2"/>
            <a:endParaRPr lang="en-US" dirty="0"/>
          </a:p>
          <a:p>
            <a:pPr lvl="2"/>
            <a:endParaRPr lang="en-US" dirty="0"/>
          </a:p>
          <a:p>
            <a:pPr lvl="2"/>
            <a:endParaRPr dirty="0"/>
          </a:p>
        </p:txBody>
      </p:sp>
      <p:sp>
        <p:nvSpPr>
          <p:cNvPr id="6" name="Title Text">
            <a:extLst>
              <a:ext uri="{FF2B5EF4-FFF2-40B4-BE49-F238E27FC236}">
                <a16:creationId xmlns:a16="http://schemas.microsoft.com/office/drawing/2014/main" id="{B4848A67-86C6-02FF-8FE1-B4E759BA7F19}"/>
              </a:ext>
            </a:extLst>
          </p:cNvPr>
          <p:cNvSpPr txBox="1">
            <a:spLocks noGrp="1"/>
          </p:cNvSpPr>
          <p:nvPr>
            <p:ph type="title" hasCustomPrompt="1"/>
          </p:nvPr>
        </p:nvSpPr>
        <p:spPr>
          <a:xfrm>
            <a:off x="1021080" y="312539"/>
            <a:ext cx="9697719" cy="1518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lvl1pPr algn="l">
              <a:defRPr b="0">
                <a:solidFill>
                  <a:schemeClr val="bg1"/>
                </a:solidFill>
              </a:defRPr>
            </a:lvl1pPr>
          </a:lstStyle>
          <a:p>
            <a:r>
              <a:rPr lang="en-US" dirty="0"/>
              <a:t>Slide Header</a:t>
            </a:r>
            <a:endParaRPr dirty="0"/>
          </a:p>
        </p:txBody>
      </p:sp>
    </p:spTree>
    <p:extLst>
      <p:ext uri="{BB962C8B-B14F-4D97-AF65-F5344CB8AC3E}">
        <p14:creationId xmlns:p14="http://schemas.microsoft.com/office/powerpoint/2010/main" val="1125457765"/>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_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139A9-0E71-14EE-242F-792EFE3553F0}"/>
              </a:ext>
            </a:extLst>
          </p:cNvPr>
          <p:cNvSpPr>
            <a:spLocks noGrp="1"/>
          </p:cNvSpPr>
          <p:nvPr>
            <p:ph type="title" hasCustomPrompt="1"/>
          </p:nvPr>
        </p:nvSpPr>
        <p:spPr/>
        <p:txBody>
          <a:bodyPr/>
          <a:lstStyle>
            <a:lvl1pPr>
              <a:defRPr/>
            </a:lvl1pPr>
          </a:lstStyle>
          <a:p>
            <a:r>
              <a:rPr lang="en-US" dirty="0"/>
              <a:t>Slide Header</a:t>
            </a:r>
          </a:p>
        </p:txBody>
      </p:sp>
      <p:sp>
        <p:nvSpPr>
          <p:cNvPr id="3" name="Content Placeholder 2">
            <a:extLst>
              <a:ext uri="{FF2B5EF4-FFF2-40B4-BE49-F238E27FC236}">
                <a16:creationId xmlns:a16="http://schemas.microsoft.com/office/drawing/2014/main" id="{881FE314-BAB4-3FED-8C05-9DDEFE40C766}"/>
              </a:ext>
            </a:extLst>
          </p:cNvPr>
          <p:cNvSpPr>
            <a:spLocks noGrp="1"/>
          </p:cNvSpPr>
          <p:nvPr>
            <p:ph idx="1"/>
          </p:nvPr>
        </p:nvSpPr>
        <p:spPr>
          <a:xfrm>
            <a:off x="838200" y="1825625"/>
            <a:ext cx="10734040" cy="4631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206175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_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D973-48C2-AA7C-3B8E-6D6C6D58BDE7}"/>
              </a:ext>
            </a:extLst>
          </p:cNvPr>
          <p:cNvSpPr>
            <a:spLocks noGrp="1"/>
          </p:cNvSpPr>
          <p:nvPr>
            <p:ph type="title" hasCustomPrompt="1"/>
          </p:nvPr>
        </p:nvSpPr>
        <p:spPr/>
        <p:txBody>
          <a:bodyPr/>
          <a:lstStyle>
            <a:lvl1pPr>
              <a:defRPr/>
            </a:lvl1pPr>
          </a:lstStyle>
          <a:p>
            <a:r>
              <a:rPr lang="en-US" dirty="0"/>
              <a:t>Slide Header</a:t>
            </a:r>
          </a:p>
        </p:txBody>
      </p:sp>
      <p:sp>
        <p:nvSpPr>
          <p:cNvPr id="3" name="Content Placeholder 2">
            <a:extLst>
              <a:ext uri="{FF2B5EF4-FFF2-40B4-BE49-F238E27FC236}">
                <a16:creationId xmlns:a16="http://schemas.microsoft.com/office/drawing/2014/main" id="{02DDE9FF-1D7B-14FF-E4ED-6E78115B97D8}"/>
              </a:ext>
            </a:extLst>
          </p:cNvPr>
          <p:cNvSpPr>
            <a:spLocks noGrp="1"/>
          </p:cNvSpPr>
          <p:nvPr>
            <p:ph sz="half" idx="1"/>
          </p:nvPr>
        </p:nvSpPr>
        <p:spPr>
          <a:xfrm>
            <a:off x="838200" y="1825625"/>
            <a:ext cx="5181600" cy="4667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3B2F94-CFC8-C7B4-E04E-DD51F83D319D}"/>
              </a:ext>
            </a:extLst>
          </p:cNvPr>
          <p:cNvSpPr>
            <a:spLocks noGrp="1"/>
          </p:cNvSpPr>
          <p:nvPr>
            <p:ph sz="half" idx="2"/>
          </p:nvPr>
        </p:nvSpPr>
        <p:spPr>
          <a:xfrm>
            <a:off x="6172200" y="1825624"/>
            <a:ext cx="5181600" cy="4667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5634772"/>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1EB65-64BD-0DAA-0019-94D1005877EC}"/>
              </a:ext>
            </a:extLst>
          </p:cNvPr>
          <p:cNvSpPr>
            <a:spLocks noGrp="1"/>
          </p:cNvSpPr>
          <p:nvPr>
            <p:ph type="title" hasCustomPrompt="1"/>
          </p:nvPr>
        </p:nvSpPr>
        <p:spPr>
          <a:xfrm>
            <a:off x="839788" y="365125"/>
            <a:ext cx="10515600" cy="1325563"/>
          </a:xfrm>
        </p:spPr>
        <p:txBody>
          <a:bodyPr/>
          <a:lstStyle>
            <a:lvl1pPr>
              <a:defRPr/>
            </a:lvl1pPr>
          </a:lstStyle>
          <a:p>
            <a:r>
              <a:rPr lang="en-US" dirty="0"/>
              <a:t>Slide Header</a:t>
            </a:r>
          </a:p>
        </p:txBody>
      </p:sp>
      <p:sp>
        <p:nvSpPr>
          <p:cNvPr id="3" name="Text Placeholder 2">
            <a:extLst>
              <a:ext uri="{FF2B5EF4-FFF2-40B4-BE49-F238E27FC236}">
                <a16:creationId xmlns:a16="http://schemas.microsoft.com/office/drawing/2014/main" id="{F31F07AD-343A-2B60-7DD9-A477FFAF26DB}"/>
              </a:ext>
            </a:extLst>
          </p:cNvPr>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er text styles</a:t>
            </a:r>
          </a:p>
        </p:txBody>
      </p:sp>
      <p:sp>
        <p:nvSpPr>
          <p:cNvPr id="4" name="Content Placeholder 3">
            <a:extLst>
              <a:ext uri="{FF2B5EF4-FFF2-40B4-BE49-F238E27FC236}">
                <a16:creationId xmlns:a16="http://schemas.microsoft.com/office/drawing/2014/main" id="{7C3637FB-134A-692E-6CAE-649CE81F0780}"/>
              </a:ext>
            </a:extLst>
          </p:cNvPr>
          <p:cNvSpPr>
            <a:spLocks noGrp="1"/>
          </p:cNvSpPr>
          <p:nvPr>
            <p:ph sz="half" idx="2" hasCustomPrompt="1"/>
          </p:nvPr>
        </p:nvSpPr>
        <p:spPr>
          <a:xfrm>
            <a:off x="839788" y="2505074"/>
            <a:ext cx="5157787" cy="3987801"/>
          </a:xfrm>
        </p:spPr>
        <p:txBody>
          <a:bodyPr/>
          <a:lstStyle>
            <a:lvl1pPr marL="0" indent="0">
              <a:buNone/>
              <a:defRPr/>
            </a:lvl1pPr>
          </a:lstStyle>
          <a:p>
            <a:pPr lvl="0"/>
            <a:r>
              <a:rPr lang="en-US" dirty="0"/>
              <a:t>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F4469B8-AC1B-C72B-75B5-36B14A910E38}"/>
              </a:ext>
            </a:extLst>
          </p:cNvPr>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r text styles</a:t>
            </a:r>
          </a:p>
        </p:txBody>
      </p:sp>
      <p:sp>
        <p:nvSpPr>
          <p:cNvPr id="6" name="Content Placeholder 5">
            <a:extLst>
              <a:ext uri="{FF2B5EF4-FFF2-40B4-BE49-F238E27FC236}">
                <a16:creationId xmlns:a16="http://schemas.microsoft.com/office/drawing/2014/main" id="{A4E12C09-35DC-FF2A-22D4-1E80D3F06776}"/>
              </a:ext>
            </a:extLst>
          </p:cNvPr>
          <p:cNvSpPr>
            <a:spLocks noGrp="1"/>
          </p:cNvSpPr>
          <p:nvPr>
            <p:ph sz="quarter" idx="4"/>
          </p:nvPr>
        </p:nvSpPr>
        <p:spPr>
          <a:xfrm>
            <a:off x="6172200" y="2505075"/>
            <a:ext cx="5183188" cy="398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a:extLst>
              <a:ext uri="{FF2B5EF4-FFF2-40B4-BE49-F238E27FC236}">
                <a16:creationId xmlns:a16="http://schemas.microsoft.com/office/drawing/2014/main" id="{890454ED-D13D-0FFF-810D-E213AA18591C}"/>
              </a:ext>
            </a:extLst>
          </p:cNvPr>
          <p:cNvSpPr>
            <a:spLocks noGrp="1"/>
          </p:cNvSpPr>
          <p:nvPr>
            <p:ph type="body" sz="quarter" idx="10" hasCustomPrompt="1"/>
          </p:nvPr>
        </p:nvSpPr>
        <p:spPr>
          <a:xfrm>
            <a:off x="827087" y="1860868"/>
            <a:ext cx="5157787" cy="474026"/>
          </a:xfrm>
        </p:spPr>
        <p:txBody>
          <a:bodyPr>
            <a:noAutofit/>
          </a:bodyPr>
          <a:lstStyle>
            <a:lvl1pPr marL="0" indent="0" algn="ctr">
              <a:buNone/>
              <a:defRPr sz="3200" b="0">
                <a:solidFill>
                  <a:schemeClr val="accent4"/>
                </a:solidFill>
              </a:defRPr>
            </a:lvl1pPr>
            <a:lvl2pPr marL="4572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SUBHEADER</a:t>
            </a:r>
          </a:p>
        </p:txBody>
      </p:sp>
      <p:sp>
        <p:nvSpPr>
          <p:cNvPr id="15" name="Text Placeholder 12">
            <a:extLst>
              <a:ext uri="{FF2B5EF4-FFF2-40B4-BE49-F238E27FC236}">
                <a16:creationId xmlns:a16="http://schemas.microsoft.com/office/drawing/2014/main" id="{E41EEA87-F751-9B4A-E91E-7B419B7DD561}"/>
              </a:ext>
            </a:extLst>
          </p:cNvPr>
          <p:cNvSpPr>
            <a:spLocks noGrp="1"/>
          </p:cNvSpPr>
          <p:nvPr>
            <p:ph type="body" sz="quarter" idx="11" hasCustomPrompt="1"/>
          </p:nvPr>
        </p:nvSpPr>
        <p:spPr>
          <a:xfrm>
            <a:off x="6207126" y="1856106"/>
            <a:ext cx="5157787" cy="474026"/>
          </a:xfrm>
        </p:spPr>
        <p:txBody>
          <a:bodyPr>
            <a:noAutofit/>
          </a:bodyPr>
          <a:lstStyle>
            <a:lvl1pPr marL="0" indent="0" algn="ctr">
              <a:buNone/>
              <a:defRPr sz="3200" b="0">
                <a:solidFill>
                  <a:schemeClr val="accent4"/>
                </a:solidFill>
              </a:defRPr>
            </a:lvl1pPr>
            <a:lvl2pPr marL="457200" indent="0">
              <a:buNone/>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SUBHEADER</a:t>
            </a:r>
          </a:p>
        </p:txBody>
      </p:sp>
    </p:spTree>
    <p:extLst>
      <p:ext uri="{BB962C8B-B14F-4D97-AF65-F5344CB8AC3E}">
        <p14:creationId xmlns:p14="http://schemas.microsoft.com/office/powerpoint/2010/main" val="194591181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3- Light">
    <p:bg>
      <p:bgPr>
        <a:solidFill>
          <a:schemeClr val="accent1"/>
        </a:solidFill>
        <a:effectLst/>
      </p:bgPr>
    </p:bg>
    <p:spTree>
      <p:nvGrpSpPr>
        <p:cNvPr id="1" name=""/>
        <p:cNvGrpSpPr/>
        <p:nvPr/>
      </p:nvGrpSpPr>
      <p:grpSpPr>
        <a:xfrm>
          <a:off x="0" y="0"/>
          <a:ext cx="0" cy="0"/>
          <a:chOff x="0" y="0"/>
          <a:chExt cx="0" cy="0"/>
        </a:xfrm>
      </p:grpSpPr>
      <p:sp>
        <p:nvSpPr>
          <p:cNvPr id="67" name="Text"/>
          <p:cNvSpPr txBox="1"/>
          <p:nvPr/>
        </p:nvSpPr>
        <p:spPr>
          <a:xfrm>
            <a:off x="5824376" y="393883"/>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68" name="Text"/>
          <p:cNvSpPr txBox="1"/>
          <p:nvPr/>
        </p:nvSpPr>
        <p:spPr>
          <a:xfrm>
            <a:off x="5204864" y="372717"/>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6" name="Rectangle 5">
            <a:extLst>
              <a:ext uri="{FF2B5EF4-FFF2-40B4-BE49-F238E27FC236}">
                <a16:creationId xmlns:a16="http://schemas.microsoft.com/office/drawing/2014/main" id="{78FBEDD4-F26F-E65D-926D-B36D40DCC0C7}"/>
              </a:ext>
            </a:extLst>
          </p:cNvPr>
          <p:cNvSpPr/>
          <p:nvPr userDrawn="1"/>
        </p:nvSpPr>
        <p:spPr>
          <a:xfrm>
            <a:off x="0" y="6589339"/>
            <a:ext cx="12192000" cy="2686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232F"/>
              </a:solidFill>
            </a:endParaRPr>
          </a:p>
        </p:txBody>
      </p:sp>
      <p:sp>
        <p:nvSpPr>
          <p:cNvPr id="9" name="Title 1">
            <a:extLst>
              <a:ext uri="{FF2B5EF4-FFF2-40B4-BE49-F238E27FC236}">
                <a16:creationId xmlns:a16="http://schemas.microsoft.com/office/drawing/2014/main" id="{51A1A080-A496-8FE2-3427-7E6ED19B2546}"/>
              </a:ext>
            </a:extLst>
          </p:cNvPr>
          <p:cNvSpPr>
            <a:spLocks noGrp="1"/>
          </p:cNvSpPr>
          <p:nvPr>
            <p:ph type="ctrTitle" hasCustomPrompt="1"/>
          </p:nvPr>
        </p:nvSpPr>
        <p:spPr>
          <a:xfrm>
            <a:off x="1524000" y="2086189"/>
            <a:ext cx="9144000" cy="1134806"/>
          </a:xfrm>
        </p:spPr>
        <p:txBody>
          <a:bodyPr anchor="b">
            <a:noAutofit/>
          </a:bodyPr>
          <a:lstStyle>
            <a:lvl1pPr algn="ctr">
              <a:defRPr sz="8000" b="1" i="0">
                <a:solidFill>
                  <a:schemeClr val="bg1"/>
                </a:solidFill>
                <a:latin typeface="Neue Haas Grotesk Display Pro 25 Thin"/>
              </a:defRPr>
            </a:lvl1pPr>
          </a:lstStyle>
          <a:p>
            <a:r>
              <a:rPr lang="en-US" dirty="0"/>
              <a:t>Title of Presentation</a:t>
            </a:r>
          </a:p>
        </p:txBody>
      </p:sp>
      <p:sp>
        <p:nvSpPr>
          <p:cNvPr id="10" name="Subtitle 2">
            <a:extLst>
              <a:ext uri="{FF2B5EF4-FFF2-40B4-BE49-F238E27FC236}">
                <a16:creationId xmlns:a16="http://schemas.microsoft.com/office/drawing/2014/main" id="{8612252A-C580-D257-C7FD-C95168061C19}"/>
              </a:ext>
            </a:extLst>
          </p:cNvPr>
          <p:cNvSpPr>
            <a:spLocks noGrp="1"/>
          </p:cNvSpPr>
          <p:nvPr>
            <p:ph type="subTitle" idx="1" hasCustomPrompt="1"/>
          </p:nvPr>
        </p:nvSpPr>
        <p:spPr>
          <a:xfrm>
            <a:off x="1524000" y="5016842"/>
            <a:ext cx="9144000" cy="1023551"/>
          </a:xfrm>
        </p:spPr>
        <p:txBody>
          <a:bodyPr>
            <a:normAutofit/>
          </a:bodyPr>
          <a:lstStyle>
            <a:lvl1pPr marL="0" indent="0" algn="ctr">
              <a:buNone/>
              <a:defRPr sz="2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and Date</a:t>
            </a:r>
          </a:p>
        </p:txBody>
      </p:sp>
      <p:pic>
        <p:nvPicPr>
          <p:cNvPr id="3" name="Picture 2" descr="Icon&#10;&#10;Description automatically generated">
            <a:extLst>
              <a:ext uri="{FF2B5EF4-FFF2-40B4-BE49-F238E27FC236}">
                <a16:creationId xmlns:a16="http://schemas.microsoft.com/office/drawing/2014/main" id="{C8ABA98A-D70E-7624-8CF0-6B0EF4E4AB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23576" y="299475"/>
            <a:ext cx="4944847" cy="922343"/>
          </a:xfrm>
          <a:prstGeom prst="rect">
            <a:avLst/>
          </a:prstGeom>
        </p:spPr>
      </p:pic>
      <p:cxnSp>
        <p:nvCxnSpPr>
          <p:cNvPr id="5" name="Straight Connector 4">
            <a:extLst>
              <a:ext uri="{FF2B5EF4-FFF2-40B4-BE49-F238E27FC236}">
                <a16:creationId xmlns:a16="http://schemas.microsoft.com/office/drawing/2014/main" id="{A6EFE689-8F85-9C28-0BA7-5B9DB0C1FC2B}"/>
              </a:ext>
            </a:extLst>
          </p:cNvPr>
          <p:cNvCxnSpPr>
            <a:cxnSpLocks/>
          </p:cNvCxnSpPr>
          <p:nvPr userDrawn="1"/>
        </p:nvCxnSpPr>
        <p:spPr>
          <a:xfrm>
            <a:off x="1524000" y="1496291"/>
            <a:ext cx="9052723" cy="0"/>
          </a:xfrm>
          <a:prstGeom prst="line">
            <a:avLst/>
          </a:prstGeom>
          <a:noFill/>
          <a:ln w="25400" cap="flat">
            <a:solidFill>
              <a:schemeClr val="bg2"/>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768628520"/>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_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2314C-656B-369B-07B1-82110EF53F1C}"/>
              </a:ext>
            </a:extLst>
          </p:cNvPr>
          <p:cNvSpPr>
            <a:spLocks noGrp="1"/>
          </p:cNvSpPr>
          <p:nvPr>
            <p:ph type="title" hasCustomPrompt="1"/>
          </p:nvPr>
        </p:nvSpPr>
        <p:spPr>
          <a:xfrm>
            <a:off x="839788" y="987424"/>
            <a:ext cx="3932237" cy="1069975"/>
          </a:xfrm>
        </p:spPr>
        <p:txBody>
          <a:bodyPr anchor="b"/>
          <a:lstStyle>
            <a:lvl1pPr>
              <a:defRPr sz="3800"/>
            </a:lvl1pPr>
          </a:lstStyle>
          <a:p>
            <a:r>
              <a:rPr lang="en-US" dirty="0"/>
              <a:t>Slide Title</a:t>
            </a:r>
            <a:br>
              <a:rPr lang="en-US" dirty="0"/>
            </a:br>
            <a:endParaRPr lang="en-US" dirty="0"/>
          </a:p>
        </p:txBody>
      </p:sp>
      <p:sp>
        <p:nvSpPr>
          <p:cNvPr id="3" name="Content Placeholder 2">
            <a:extLst>
              <a:ext uri="{FF2B5EF4-FFF2-40B4-BE49-F238E27FC236}">
                <a16:creationId xmlns:a16="http://schemas.microsoft.com/office/drawing/2014/main" id="{052AFC55-715A-E1ED-40B3-E0CAD6AF6E10}"/>
              </a:ext>
            </a:extLst>
          </p:cNvPr>
          <p:cNvSpPr>
            <a:spLocks noGrp="1"/>
          </p:cNvSpPr>
          <p:nvPr>
            <p:ph idx="1"/>
          </p:nvPr>
        </p:nvSpPr>
        <p:spPr>
          <a:xfrm>
            <a:off x="5183188" y="987425"/>
            <a:ext cx="6172200" cy="54895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C3052A-648D-75B7-EE08-9F71CCB810AB}"/>
              </a:ext>
            </a:extLst>
          </p:cNvPr>
          <p:cNvSpPr>
            <a:spLocks noGrp="1"/>
          </p:cNvSpPr>
          <p:nvPr>
            <p:ph type="body" sz="half" idx="2"/>
          </p:nvPr>
        </p:nvSpPr>
        <p:spPr>
          <a:xfrm>
            <a:off x="839788" y="2057400"/>
            <a:ext cx="3932237" cy="4419600"/>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dirty="0"/>
          </a:p>
          <a:p>
            <a:pPr lvl="0"/>
            <a:r>
              <a:rPr lang="en-US" dirty="0"/>
              <a:t>Content and bullets</a:t>
            </a:r>
          </a:p>
        </p:txBody>
      </p:sp>
    </p:spTree>
    <p:extLst>
      <p:ext uri="{BB962C8B-B14F-4D97-AF65-F5344CB8AC3E}">
        <p14:creationId xmlns:p14="http://schemas.microsoft.com/office/powerpoint/2010/main" val="2214755986"/>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_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02191-DC61-F6F1-B6C9-3F998111639B}"/>
              </a:ext>
            </a:extLst>
          </p:cNvPr>
          <p:cNvSpPr>
            <a:spLocks noGrp="1"/>
          </p:cNvSpPr>
          <p:nvPr>
            <p:ph type="title" hasCustomPrompt="1"/>
          </p:nvPr>
        </p:nvSpPr>
        <p:spPr>
          <a:xfrm>
            <a:off x="839788" y="987425"/>
            <a:ext cx="3932237" cy="1069975"/>
          </a:xfrm>
        </p:spPr>
        <p:txBody>
          <a:bodyPr anchor="b"/>
          <a:lstStyle>
            <a:lvl1pPr>
              <a:defRPr sz="3800"/>
            </a:lvl1pPr>
          </a:lstStyle>
          <a:p>
            <a:r>
              <a:rPr lang="en-US" dirty="0"/>
              <a:t>Slide Title</a:t>
            </a:r>
            <a:br>
              <a:rPr lang="en-US" dirty="0"/>
            </a:br>
            <a:endParaRPr lang="en-US" dirty="0"/>
          </a:p>
        </p:txBody>
      </p:sp>
      <p:sp>
        <p:nvSpPr>
          <p:cNvPr id="3" name="Picture Placeholder 2">
            <a:extLst>
              <a:ext uri="{FF2B5EF4-FFF2-40B4-BE49-F238E27FC236}">
                <a16:creationId xmlns:a16="http://schemas.microsoft.com/office/drawing/2014/main" id="{987EFA8D-1790-34DD-77A9-8593114B5FDF}"/>
              </a:ext>
            </a:extLst>
          </p:cNvPr>
          <p:cNvSpPr>
            <a:spLocks noGrp="1"/>
          </p:cNvSpPr>
          <p:nvPr>
            <p:ph type="pic" idx="1"/>
          </p:nvPr>
        </p:nvSpPr>
        <p:spPr>
          <a:xfrm>
            <a:off x="5183188" y="987425"/>
            <a:ext cx="6172200" cy="5489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Text Placeholder 3">
            <a:extLst>
              <a:ext uri="{FF2B5EF4-FFF2-40B4-BE49-F238E27FC236}">
                <a16:creationId xmlns:a16="http://schemas.microsoft.com/office/drawing/2014/main" id="{43A69C05-E8E2-4B92-1EFB-28B276EBDC13}"/>
              </a:ext>
            </a:extLst>
          </p:cNvPr>
          <p:cNvSpPr>
            <a:spLocks noGrp="1"/>
          </p:cNvSpPr>
          <p:nvPr>
            <p:ph type="body" sz="half" idx="10" hasCustomPrompt="1"/>
          </p:nvPr>
        </p:nvSpPr>
        <p:spPr>
          <a:xfrm>
            <a:off x="839788" y="2057400"/>
            <a:ext cx="3932237" cy="4419600"/>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Content and bullets</a:t>
            </a:r>
          </a:p>
        </p:txBody>
      </p:sp>
    </p:spTree>
    <p:extLst>
      <p:ext uri="{BB962C8B-B14F-4D97-AF65-F5344CB8AC3E}">
        <p14:creationId xmlns:p14="http://schemas.microsoft.com/office/powerpoint/2010/main" val="3853370219"/>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_Dar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00956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lt2"/>
        </a:solidFill>
        <a:effectLst/>
      </p:bgPr>
    </p:bg>
    <p:spTree>
      <p:nvGrpSpPr>
        <p:cNvPr id="1" name="Shape 91"/>
        <p:cNvGrpSpPr/>
        <p:nvPr/>
      </p:nvGrpSpPr>
      <p:grpSpPr>
        <a:xfrm>
          <a:off x="0" y="0"/>
          <a:ext cx="0" cy="0"/>
          <a:chOff x="0" y="0"/>
          <a:chExt cx="0" cy="0"/>
        </a:xfrm>
      </p:grpSpPr>
      <p:sp>
        <p:nvSpPr>
          <p:cNvPr id="93" name="Google Shape;93;p41"/>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rmAutofit/>
          </a:bodyPr>
          <a:lstStyle>
            <a:lvl1pPr marL="0" lvl="0" indent="0" algn="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1pPr>
            <a:lvl2pPr marL="0" lvl="1" indent="0" algn="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2pPr>
            <a:lvl3pPr marL="0" lvl="2" indent="0" algn="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3pPr>
            <a:lvl4pPr marL="0" lvl="3" indent="0" algn="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4pPr>
            <a:lvl5pPr marL="0" lvl="4" indent="0" algn="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5pPr>
            <a:lvl6pPr marL="0" lvl="5" indent="0" algn="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6pPr>
            <a:lvl7pPr marL="0" lvl="6" indent="0" algn="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7pPr>
            <a:lvl8pPr marL="0" lvl="7" indent="0" algn="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8pPr>
            <a:lvl9pPr marL="0" lvl="8" indent="0" algn="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sp>
        <p:nvSpPr>
          <p:cNvPr id="94" name="Google Shape;94;p41"/>
          <p:cNvSpPr txBox="1">
            <a:spLocks noGrp="1"/>
          </p:cNvSpPr>
          <p:nvPr>
            <p:ph type="body" idx="1"/>
          </p:nvPr>
        </p:nvSpPr>
        <p:spPr>
          <a:xfrm>
            <a:off x="831333" y="2559700"/>
            <a:ext cx="10550400" cy="3773200"/>
          </a:xfrm>
          <a:prstGeom prst="rect">
            <a:avLst/>
          </a:prstGeom>
          <a:noFill/>
          <a:ln>
            <a:noFill/>
          </a:ln>
        </p:spPr>
        <p:txBody>
          <a:bodyPr spcFirstLastPara="1" wrap="square" lIns="91425" tIns="91425" rIns="91425" bIns="91425" anchor="t" anchorCtr="0">
            <a:normAutofit/>
          </a:bodyPr>
          <a:lstStyle>
            <a:lvl1pPr marL="609585" lvl="0" indent="-491054" algn="l">
              <a:lnSpc>
                <a:spcPct val="115000"/>
              </a:lnSpc>
              <a:spcBef>
                <a:spcPts val="0"/>
              </a:spcBef>
              <a:spcAft>
                <a:spcPts val="0"/>
              </a:spcAft>
              <a:buSzPts val="2200"/>
              <a:buFont typeface="Arial"/>
              <a:buChar char="●"/>
              <a:defRPr sz="2933">
                <a:latin typeface="Arial"/>
                <a:ea typeface="Arial"/>
                <a:cs typeface="Arial"/>
                <a:sym typeface="Arial"/>
              </a:defRPr>
            </a:lvl1pPr>
            <a:lvl2pPr marL="1219170" lvl="1" indent="-457189" algn="l">
              <a:lnSpc>
                <a:spcPct val="115000"/>
              </a:lnSpc>
              <a:spcBef>
                <a:spcPts val="0"/>
              </a:spcBef>
              <a:spcAft>
                <a:spcPts val="0"/>
              </a:spcAft>
              <a:buSzPts val="1800"/>
              <a:buFont typeface="Arial"/>
              <a:buChar char="○"/>
              <a:defRPr sz="2400">
                <a:latin typeface="Arial"/>
                <a:ea typeface="Arial"/>
                <a:cs typeface="Arial"/>
                <a:sym typeface="Arial"/>
              </a:defRPr>
            </a:lvl2pPr>
            <a:lvl3pPr marL="1828754" lvl="2" indent="-440256" algn="l">
              <a:lnSpc>
                <a:spcPct val="115000"/>
              </a:lnSpc>
              <a:spcBef>
                <a:spcPts val="0"/>
              </a:spcBef>
              <a:spcAft>
                <a:spcPts val="0"/>
              </a:spcAft>
              <a:buSzPts val="1600"/>
              <a:buFont typeface="Arial"/>
              <a:buChar char="■"/>
              <a:defRPr sz="2133">
                <a:latin typeface="Arial"/>
                <a:ea typeface="Arial"/>
                <a:cs typeface="Arial"/>
                <a:sym typeface="Arial"/>
              </a:defRPr>
            </a:lvl3pPr>
            <a:lvl4pPr marL="2438339" lvl="3" indent="-440256" algn="l">
              <a:lnSpc>
                <a:spcPct val="115000"/>
              </a:lnSpc>
              <a:spcBef>
                <a:spcPts val="0"/>
              </a:spcBef>
              <a:spcAft>
                <a:spcPts val="0"/>
              </a:spcAft>
              <a:buSzPts val="1600"/>
              <a:buFont typeface="Arial"/>
              <a:buChar char="●"/>
              <a:defRPr sz="2133">
                <a:latin typeface="Arial"/>
                <a:ea typeface="Arial"/>
                <a:cs typeface="Arial"/>
                <a:sym typeface="Arial"/>
              </a:defRPr>
            </a:lvl4pPr>
            <a:lvl5pPr marL="3047924" lvl="4" indent="-440256" algn="l">
              <a:lnSpc>
                <a:spcPct val="115000"/>
              </a:lnSpc>
              <a:spcBef>
                <a:spcPts val="0"/>
              </a:spcBef>
              <a:spcAft>
                <a:spcPts val="0"/>
              </a:spcAft>
              <a:buSzPts val="1600"/>
              <a:buFont typeface="Arial"/>
              <a:buChar char="○"/>
              <a:defRPr sz="2133">
                <a:latin typeface="Arial"/>
                <a:ea typeface="Arial"/>
                <a:cs typeface="Arial"/>
                <a:sym typeface="Arial"/>
              </a:defRPr>
            </a:lvl5pPr>
            <a:lvl6pPr marL="3657509" lvl="5" indent="-440256" algn="l">
              <a:lnSpc>
                <a:spcPct val="115000"/>
              </a:lnSpc>
              <a:spcBef>
                <a:spcPts val="0"/>
              </a:spcBef>
              <a:spcAft>
                <a:spcPts val="0"/>
              </a:spcAft>
              <a:buSzPts val="1600"/>
              <a:buFont typeface="Arial"/>
              <a:buChar char="■"/>
              <a:defRPr sz="2133">
                <a:latin typeface="Arial"/>
                <a:ea typeface="Arial"/>
                <a:cs typeface="Arial"/>
                <a:sym typeface="Arial"/>
              </a:defRPr>
            </a:lvl6pPr>
            <a:lvl7pPr marL="4267093" lvl="6" indent="-440256" algn="l">
              <a:lnSpc>
                <a:spcPct val="115000"/>
              </a:lnSpc>
              <a:spcBef>
                <a:spcPts val="0"/>
              </a:spcBef>
              <a:spcAft>
                <a:spcPts val="0"/>
              </a:spcAft>
              <a:buSzPts val="1600"/>
              <a:buFont typeface="Arial"/>
              <a:buChar char="●"/>
              <a:defRPr sz="2133">
                <a:latin typeface="Arial"/>
                <a:ea typeface="Arial"/>
                <a:cs typeface="Arial"/>
                <a:sym typeface="Arial"/>
              </a:defRPr>
            </a:lvl7pPr>
            <a:lvl8pPr marL="4876678" lvl="7" indent="-440256" algn="l">
              <a:lnSpc>
                <a:spcPct val="115000"/>
              </a:lnSpc>
              <a:spcBef>
                <a:spcPts val="0"/>
              </a:spcBef>
              <a:spcAft>
                <a:spcPts val="0"/>
              </a:spcAft>
              <a:buSzPts val="1600"/>
              <a:buFont typeface="Arial"/>
              <a:buChar char="○"/>
              <a:defRPr sz="2133">
                <a:latin typeface="Arial"/>
                <a:ea typeface="Arial"/>
                <a:cs typeface="Arial"/>
                <a:sym typeface="Arial"/>
              </a:defRPr>
            </a:lvl8pPr>
            <a:lvl9pPr marL="5486263" lvl="8" indent="-440256" algn="l">
              <a:lnSpc>
                <a:spcPct val="115000"/>
              </a:lnSpc>
              <a:spcBef>
                <a:spcPts val="0"/>
              </a:spcBef>
              <a:spcAft>
                <a:spcPts val="0"/>
              </a:spcAft>
              <a:buSzPts val="1600"/>
              <a:buFont typeface="Arial"/>
              <a:buChar char="■"/>
              <a:defRPr sz="2133">
                <a:latin typeface="Arial"/>
                <a:ea typeface="Arial"/>
                <a:cs typeface="Arial"/>
                <a:sym typeface="Arial"/>
              </a:defRPr>
            </a:lvl9pPr>
          </a:lstStyle>
          <a:p>
            <a:endParaRPr/>
          </a:p>
        </p:txBody>
      </p:sp>
      <p:sp>
        <p:nvSpPr>
          <p:cNvPr id="95" name="Google Shape;95;p41"/>
          <p:cNvSpPr txBox="1">
            <a:spLocks noGrp="1"/>
          </p:cNvSpPr>
          <p:nvPr>
            <p:ph type="title"/>
          </p:nvPr>
        </p:nvSpPr>
        <p:spPr>
          <a:xfrm>
            <a:off x="972600" y="1758200"/>
            <a:ext cx="10251600" cy="71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Font typeface="Arial"/>
              <a:buNone/>
              <a:defRPr sz="3467">
                <a:latin typeface="Arial"/>
                <a:ea typeface="Arial"/>
                <a:cs typeface="Arial"/>
                <a:sym typeface="Arial"/>
              </a:defRPr>
            </a:lvl1pPr>
            <a:lvl2pPr lvl="1" algn="l">
              <a:lnSpc>
                <a:spcPct val="100000"/>
              </a:lnSpc>
              <a:spcBef>
                <a:spcPts val="0"/>
              </a:spcBef>
              <a:spcAft>
                <a:spcPts val="0"/>
              </a:spcAft>
              <a:buSzPts val="2600"/>
              <a:buNone/>
              <a:defRPr sz="3467"/>
            </a:lvl2pPr>
            <a:lvl3pPr lvl="2" algn="l">
              <a:lnSpc>
                <a:spcPct val="100000"/>
              </a:lnSpc>
              <a:spcBef>
                <a:spcPts val="0"/>
              </a:spcBef>
              <a:spcAft>
                <a:spcPts val="0"/>
              </a:spcAft>
              <a:buSzPts val="2600"/>
              <a:buNone/>
              <a:defRPr sz="3467"/>
            </a:lvl3pPr>
            <a:lvl4pPr lvl="3" algn="l">
              <a:lnSpc>
                <a:spcPct val="100000"/>
              </a:lnSpc>
              <a:spcBef>
                <a:spcPts val="0"/>
              </a:spcBef>
              <a:spcAft>
                <a:spcPts val="0"/>
              </a:spcAft>
              <a:buSzPts val="2600"/>
              <a:buNone/>
              <a:defRPr sz="3467"/>
            </a:lvl4pPr>
            <a:lvl5pPr lvl="4" algn="l">
              <a:lnSpc>
                <a:spcPct val="100000"/>
              </a:lnSpc>
              <a:spcBef>
                <a:spcPts val="0"/>
              </a:spcBef>
              <a:spcAft>
                <a:spcPts val="0"/>
              </a:spcAft>
              <a:buSzPts val="2600"/>
              <a:buNone/>
              <a:defRPr sz="3467"/>
            </a:lvl5pPr>
            <a:lvl6pPr lvl="5" algn="l">
              <a:lnSpc>
                <a:spcPct val="100000"/>
              </a:lnSpc>
              <a:spcBef>
                <a:spcPts val="0"/>
              </a:spcBef>
              <a:spcAft>
                <a:spcPts val="0"/>
              </a:spcAft>
              <a:buSzPts val="2600"/>
              <a:buNone/>
              <a:defRPr sz="3467"/>
            </a:lvl6pPr>
            <a:lvl7pPr lvl="6" algn="l">
              <a:lnSpc>
                <a:spcPct val="100000"/>
              </a:lnSpc>
              <a:spcBef>
                <a:spcPts val="0"/>
              </a:spcBef>
              <a:spcAft>
                <a:spcPts val="0"/>
              </a:spcAft>
              <a:buSzPts val="2600"/>
              <a:buNone/>
              <a:defRPr sz="3467"/>
            </a:lvl7pPr>
            <a:lvl8pPr lvl="7" algn="l">
              <a:lnSpc>
                <a:spcPct val="100000"/>
              </a:lnSpc>
              <a:spcBef>
                <a:spcPts val="0"/>
              </a:spcBef>
              <a:spcAft>
                <a:spcPts val="0"/>
              </a:spcAft>
              <a:buSzPts val="2600"/>
              <a:buNone/>
              <a:defRPr sz="3467"/>
            </a:lvl8pPr>
            <a:lvl9pPr lvl="8" algn="l">
              <a:lnSpc>
                <a:spcPct val="100000"/>
              </a:lnSpc>
              <a:spcBef>
                <a:spcPts val="0"/>
              </a:spcBef>
              <a:spcAft>
                <a:spcPts val="0"/>
              </a:spcAft>
              <a:buSzPts val="2600"/>
              <a:buNone/>
              <a:defRPr sz="3467"/>
            </a:lvl9pPr>
          </a:lstStyle>
          <a:p>
            <a:endParaRPr/>
          </a:p>
        </p:txBody>
      </p:sp>
    </p:spTree>
    <p:extLst>
      <p:ext uri="{BB962C8B-B14F-4D97-AF65-F5344CB8AC3E}">
        <p14:creationId xmlns:p14="http://schemas.microsoft.com/office/powerpoint/2010/main" val="4880907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92685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bullets_white_background">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2" name="Rectangle 1">
            <a:extLst>
              <a:ext uri="{FF2B5EF4-FFF2-40B4-BE49-F238E27FC236}">
                <a16:creationId xmlns:a16="http://schemas.microsoft.com/office/drawing/2014/main" id="{DD19BC71-ACE4-D44A-FA19-A383575402FF}"/>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232F"/>
              </a:solidFill>
            </a:endParaRPr>
          </a:p>
        </p:txBody>
      </p:sp>
      <p:sp>
        <p:nvSpPr>
          <p:cNvPr id="5" name="Body Level One…">
            <a:extLst>
              <a:ext uri="{FF2B5EF4-FFF2-40B4-BE49-F238E27FC236}">
                <a16:creationId xmlns:a16="http://schemas.microsoft.com/office/drawing/2014/main" id="{4BF901CC-8F83-93F2-81D5-C85ED9842033}"/>
              </a:ext>
            </a:extLst>
          </p:cNvPr>
          <p:cNvSpPr txBox="1">
            <a:spLocks noGrp="1"/>
          </p:cNvSpPr>
          <p:nvPr>
            <p:ph idx="1"/>
          </p:nvPr>
        </p:nvSpPr>
        <p:spPr>
          <a:xfrm>
            <a:off x="1034151" y="1852920"/>
            <a:ext cx="9697718" cy="4119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lvl1pPr marL="346075" indent="-346075" defTabSz="315913">
              <a:buClr>
                <a:schemeClr val="accent3"/>
              </a:buClr>
              <a:buSzPct val="100000"/>
              <a:buFont typeface="Arial" panose="020B0604020202020204" pitchFamily="34" charset="0"/>
              <a:buChar char="•"/>
              <a:tabLst>
                <a:tab pos="803275" algn="l"/>
              </a:tabLst>
              <a:defRPr sz="3800"/>
            </a:lvl1pPr>
            <a:lvl2pPr marL="574675" indent="-352425">
              <a:buClr>
                <a:schemeClr val="accent3"/>
              </a:buClr>
              <a:buSzPct val="100000"/>
              <a:buFont typeface="Courier New" panose="02070309020205020404" pitchFamily="49" charset="0"/>
              <a:buChar char="o"/>
              <a:defRPr sz="3200"/>
            </a:lvl2pPr>
            <a:lvl3pPr marL="803275" indent="-358775">
              <a:buClr>
                <a:schemeClr val="accent3"/>
              </a:buClr>
              <a:buSzPct val="100000"/>
              <a:buFont typeface="Wingdings" panose="05000000000000000000" pitchFamily="2" charset="2"/>
              <a:buChar char="§"/>
              <a:defRPr sz="2800"/>
            </a:lvl3pPr>
            <a:lvl4pPr marL="814917" indent="-148167">
              <a:buClr>
                <a:schemeClr val="accent3"/>
              </a:buClr>
              <a:buFont typeface="Courier New" panose="02070309020205020404" pitchFamily="49" charset="0"/>
              <a:buChar char="o"/>
              <a:defRPr sz="2400"/>
            </a:lvl4pPr>
            <a:lvl5pPr marL="1037167" indent="-148167">
              <a:buClr>
                <a:schemeClr val="accent3"/>
              </a:buClr>
              <a:buFont typeface="Courier New" panose="02070309020205020404" pitchFamily="49" charset="0"/>
              <a:buChar char="o"/>
              <a:defRPr sz="2400"/>
            </a:lvl5pPr>
          </a:lstStyle>
          <a:p>
            <a:endParaRPr lang="en-US" dirty="0"/>
          </a:p>
          <a:p>
            <a:endParaRPr lang="en-US" dirty="0"/>
          </a:p>
          <a:p>
            <a:r>
              <a:rPr lang="en-US" dirty="0"/>
              <a:t>Bullet Level 1</a:t>
            </a:r>
            <a:endParaRPr dirty="0"/>
          </a:p>
          <a:p>
            <a:pPr lvl="1"/>
            <a:r>
              <a:rPr lang="en-US" dirty="0"/>
              <a:t>Bullet Level 2</a:t>
            </a:r>
          </a:p>
          <a:p>
            <a:pPr lvl="2"/>
            <a:r>
              <a:rPr lang="en-US" dirty="0"/>
              <a:t>Bullet Level 3</a:t>
            </a:r>
          </a:p>
          <a:p>
            <a:pPr lvl="2"/>
            <a:endParaRPr lang="en-US" dirty="0"/>
          </a:p>
          <a:p>
            <a:pPr lvl="2"/>
            <a:endParaRPr lang="en-US" dirty="0"/>
          </a:p>
          <a:p>
            <a:pPr lvl="2"/>
            <a:endParaRPr lang="en-US" dirty="0"/>
          </a:p>
          <a:p>
            <a:pPr lvl="2"/>
            <a:endParaRPr lang="en-US" dirty="0"/>
          </a:p>
          <a:p>
            <a:pPr lvl="2"/>
            <a:endParaRPr lang="en-US" dirty="0"/>
          </a:p>
          <a:p>
            <a:pPr lvl="2"/>
            <a:endParaRPr dirty="0"/>
          </a:p>
        </p:txBody>
      </p:sp>
      <p:sp>
        <p:nvSpPr>
          <p:cNvPr id="6" name="Title Text">
            <a:extLst>
              <a:ext uri="{FF2B5EF4-FFF2-40B4-BE49-F238E27FC236}">
                <a16:creationId xmlns:a16="http://schemas.microsoft.com/office/drawing/2014/main" id="{B4848A67-86C6-02FF-8FE1-B4E759BA7F19}"/>
              </a:ext>
            </a:extLst>
          </p:cNvPr>
          <p:cNvSpPr txBox="1">
            <a:spLocks noGrp="1"/>
          </p:cNvSpPr>
          <p:nvPr>
            <p:ph type="title" hasCustomPrompt="1"/>
          </p:nvPr>
        </p:nvSpPr>
        <p:spPr>
          <a:xfrm>
            <a:off x="1021080" y="312539"/>
            <a:ext cx="9697719" cy="1518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lvl1pPr algn="l">
              <a:defRPr b="1">
                <a:solidFill>
                  <a:schemeClr val="tx2"/>
                </a:solidFill>
              </a:defRPr>
            </a:lvl1pPr>
          </a:lstStyle>
          <a:p>
            <a:r>
              <a:rPr lang="en-US" dirty="0"/>
              <a:t>Slide Header</a:t>
            </a:r>
            <a:endParaRPr dirty="0"/>
          </a:p>
        </p:txBody>
      </p:sp>
    </p:spTree>
    <p:extLst>
      <p:ext uri="{BB962C8B-B14F-4D97-AF65-F5344CB8AC3E}">
        <p14:creationId xmlns:p14="http://schemas.microsoft.com/office/powerpoint/2010/main" val="330881968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layout option_white">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2" name="Rectangle 1">
            <a:extLst>
              <a:ext uri="{FF2B5EF4-FFF2-40B4-BE49-F238E27FC236}">
                <a16:creationId xmlns:a16="http://schemas.microsoft.com/office/drawing/2014/main" id="{DD19BC71-ACE4-D44A-FA19-A383575402FF}"/>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232F"/>
              </a:solidFill>
            </a:endParaRPr>
          </a:p>
        </p:txBody>
      </p:sp>
      <p:sp>
        <p:nvSpPr>
          <p:cNvPr id="5" name="Body Level One…">
            <a:extLst>
              <a:ext uri="{FF2B5EF4-FFF2-40B4-BE49-F238E27FC236}">
                <a16:creationId xmlns:a16="http://schemas.microsoft.com/office/drawing/2014/main" id="{4BF901CC-8F83-93F2-81D5-C85ED9842033}"/>
              </a:ext>
            </a:extLst>
          </p:cNvPr>
          <p:cNvSpPr txBox="1">
            <a:spLocks noGrp="1"/>
          </p:cNvSpPr>
          <p:nvPr>
            <p:ph idx="1" hasCustomPrompt="1"/>
          </p:nvPr>
        </p:nvSpPr>
        <p:spPr>
          <a:xfrm>
            <a:off x="1021081" y="2150626"/>
            <a:ext cx="9697718" cy="4313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lvl1pPr algn="l">
              <a:buClr>
                <a:schemeClr val="accent3"/>
              </a:buClr>
              <a:buFontTx/>
              <a:buNone/>
              <a:defRPr sz="3800"/>
            </a:lvl1pPr>
            <a:lvl2pPr marL="222250" indent="0">
              <a:buClr>
                <a:schemeClr val="accent3"/>
              </a:buClr>
              <a:buFontTx/>
              <a:buNone/>
              <a:defRPr sz="3200"/>
            </a:lvl2pPr>
            <a:lvl3pPr marL="444500" indent="0">
              <a:buClr>
                <a:schemeClr val="accent3"/>
              </a:buClr>
              <a:buFontTx/>
              <a:buNone/>
              <a:defRPr sz="2800"/>
            </a:lvl3pPr>
            <a:lvl4pPr marL="814917" indent="-148167">
              <a:buClr>
                <a:schemeClr val="accent3"/>
              </a:buClr>
              <a:buFont typeface="Courier New" panose="02070309020205020404" pitchFamily="49" charset="0"/>
              <a:buChar char="o"/>
              <a:defRPr sz="2400"/>
            </a:lvl4pPr>
            <a:lvl5pPr marL="1037167" indent="-148167">
              <a:buClr>
                <a:schemeClr val="accent3"/>
              </a:buClr>
              <a:buFont typeface="Courier New" panose="02070309020205020404" pitchFamily="49" charset="0"/>
              <a:buChar char="o"/>
              <a:defRPr sz="2400"/>
            </a:lvl5pPr>
          </a:lstStyle>
          <a:p>
            <a:r>
              <a:rPr dirty="0"/>
              <a:t>Body </a:t>
            </a:r>
            <a:r>
              <a:rPr lang="en-US" dirty="0"/>
              <a:t>Copy Line 1</a:t>
            </a:r>
          </a:p>
          <a:p>
            <a:r>
              <a:rPr lang="en-US" dirty="0"/>
              <a:t>Body Copy Line 2</a:t>
            </a:r>
          </a:p>
          <a:p>
            <a:r>
              <a:rPr lang="en-US" dirty="0"/>
              <a:t>Body Copy Line 3</a:t>
            </a:r>
          </a:p>
          <a:p>
            <a:r>
              <a:rPr lang="en-US" dirty="0"/>
              <a:t>Body Copy Line 4</a:t>
            </a:r>
          </a:p>
          <a:p>
            <a:pPr lvl="2"/>
            <a:endParaRPr lang="en-US" dirty="0"/>
          </a:p>
          <a:p>
            <a:pPr lvl="2"/>
            <a:endParaRPr lang="en-US" dirty="0"/>
          </a:p>
          <a:p>
            <a:pPr lvl="2"/>
            <a:endParaRPr lang="en-US" dirty="0"/>
          </a:p>
          <a:p>
            <a:pPr lvl="2"/>
            <a:endParaRPr dirty="0"/>
          </a:p>
        </p:txBody>
      </p:sp>
      <p:sp>
        <p:nvSpPr>
          <p:cNvPr id="6" name="Title Text">
            <a:extLst>
              <a:ext uri="{FF2B5EF4-FFF2-40B4-BE49-F238E27FC236}">
                <a16:creationId xmlns:a16="http://schemas.microsoft.com/office/drawing/2014/main" id="{B4848A67-86C6-02FF-8FE1-B4E759BA7F19}"/>
              </a:ext>
            </a:extLst>
          </p:cNvPr>
          <p:cNvSpPr txBox="1">
            <a:spLocks noGrp="1"/>
          </p:cNvSpPr>
          <p:nvPr>
            <p:ph type="title" hasCustomPrompt="1"/>
          </p:nvPr>
        </p:nvSpPr>
        <p:spPr>
          <a:xfrm>
            <a:off x="1021080" y="312539"/>
            <a:ext cx="9697719" cy="1518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lvl1pPr algn="l">
              <a:defRPr b="1">
                <a:solidFill>
                  <a:schemeClr val="tx2"/>
                </a:solidFill>
              </a:defRPr>
            </a:lvl1pPr>
          </a:lstStyle>
          <a:p>
            <a:r>
              <a:rPr lang="en-US" dirty="0"/>
              <a:t>Slide Header</a:t>
            </a:r>
            <a:endParaRPr dirty="0"/>
          </a:p>
        </p:txBody>
      </p:sp>
    </p:spTree>
    <p:extLst>
      <p:ext uri="{BB962C8B-B14F-4D97-AF65-F5344CB8AC3E}">
        <p14:creationId xmlns:p14="http://schemas.microsoft.com/office/powerpoint/2010/main" val="3622575850"/>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139A9-0E71-14EE-242F-792EFE3553F0}"/>
              </a:ext>
            </a:extLst>
          </p:cNvPr>
          <p:cNvSpPr>
            <a:spLocks noGrp="1"/>
          </p:cNvSpPr>
          <p:nvPr>
            <p:ph type="title" hasCustomPrompt="1"/>
          </p:nvPr>
        </p:nvSpPr>
        <p:spPr/>
        <p:txBody>
          <a:bodyPr/>
          <a:lstStyle>
            <a:lvl1pPr>
              <a:defRPr b="1"/>
            </a:lvl1pPr>
          </a:lstStyle>
          <a:p>
            <a:r>
              <a:rPr lang="en-US" dirty="0"/>
              <a:t>Slide Header</a:t>
            </a:r>
          </a:p>
        </p:txBody>
      </p:sp>
      <p:sp>
        <p:nvSpPr>
          <p:cNvPr id="3" name="Content Placeholder 2">
            <a:extLst>
              <a:ext uri="{FF2B5EF4-FFF2-40B4-BE49-F238E27FC236}">
                <a16:creationId xmlns:a16="http://schemas.microsoft.com/office/drawing/2014/main" id="{881FE314-BAB4-3FED-8C05-9DDEFE40C766}"/>
              </a:ext>
            </a:extLst>
          </p:cNvPr>
          <p:cNvSpPr>
            <a:spLocks noGrp="1"/>
          </p:cNvSpPr>
          <p:nvPr>
            <p:ph idx="1"/>
          </p:nvPr>
        </p:nvSpPr>
        <p:spPr>
          <a:xfrm>
            <a:off x="1021080" y="1825625"/>
            <a:ext cx="9697719" cy="4631056"/>
          </a:xfrm>
        </p:spPr>
        <p:txBody>
          <a:bodyPr/>
          <a:lstStyle/>
          <a:p>
            <a:pPr lvl="0"/>
            <a:endParaRPr lang="en-US" dirty="0"/>
          </a:p>
        </p:txBody>
      </p:sp>
    </p:spTree>
    <p:extLst>
      <p:ext uri="{BB962C8B-B14F-4D97-AF65-F5344CB8AC3E}">
        <p14:creationId xmlns:p14="http://schemas.microsoft.com/office/powerpoint/2010/main" val="3793391100"/>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D973-48C2-AA7C-3B8E-6D6C6D58BDE7}"/>
              </a:ext>
            </a:extLst>
          </p:cNvPr>
          <p:cNvSpPr>
            <a:spLocks noGrp="1"/>
          </p:cNvSpPr>
          <p:nvPr>
            <p:ph type="title" hasCustomPrompt="1"/>
          </p:nvPr>
        </p:nvSpPr>
        <p:spPr/>
        <p:txBody>
          <a:bodyPr/>
          <a:lstStyle>
            <a:lvl1pPr>
              <a:defRPr/>
            </a:lvl1pPr>
          </a:lstStyle>
          <a:p>
            <a:r>
              <a:rPr lang="en-US" dirty="0"/>
              <a:t>Slide Header</a:t>
            </a:r>
          </a:p>
        </p:txBody>
      </p:sp>
      <p:sp>
        <p:nvSpPr>
          <p:cNvPr id="3" name="Content Placeholder 2">
            <a:extLst>
              <a:ext uri="{FF2B5EF4-FFF2-40B4-BE49-F238E27FC236}">
                <a16:creationId xmlns:a16="http://schemas.microsoft.com/office/drawing/2014/main" id="{02DDE9FF-1D7B-14FF-E4ED-6E78115B97D8}"/>
              </a:ext>
            </a:extLst>
          </p:cNvPr>
          <p:cNvSpPr>
            <a:spLocks noGrp="1"/>
          </p:cNvSpPr>
          <p:nvPr>
            <p:ph sz="half" idx="1"/>
          </p:nvPr>
        </p:nvSpPr>
        <p:spPr>
          <a:xfrm>
            <a:off x="838200" y="1825625"/>
            <a:ext cx="5181600" cy="4667250"/>
          </a:xfrm>
        </p:spPr>
        <p:txBody>
          <a:bodyPr/>
          <a:lstStyle/>
          <a:p>
            <a:pPr lvl="0"/>
            <a:endParaRPr lang="en-US" dirty="0"/>
          </a:p>
        </p:txBody>
      </p:sp>
      <p:sp>
        <p:nvSpPr>
          <p:cNvPr id="4" name="Content Placeholder 3">
            <a:extLst>
              <a:ext uri="{FF2B5EF4-FFF2-40B4-BE49-F238E27FC236}">
                <a16:creationId xmlns:a16="http://schemas.microsoft.com/office/drawing/2014/main" id="{043B2F94-CFC8-C7B4-E04E-DD51F83D319D}"/>
              </a:ext>
            </a:extLst>
          </p:cNvPr>
          <p:cNvSpPr>
            <a:spLocks noGrp="1"/>
          </p:cNvSpPr>
          <p:nvPr>
            <p:ph sz="half" idx="2"/>
          </p:nvPr>
        </p:nvSpPr>
        <p:spPr>
          <a:xfrm>
            <a:off x="6172200" y="1825624"/>
            <a:ext cx="5181600" cy="4667249"/>
          </a:xfrm>
        </p:spPr>
        <p:txBody>
          <a:bodyPr/>
          <a:lstStyle/>
          <a:p>
            <a:pPr lvl="0"/>
            <a:endParaRPr lang="en-US" dirty="0"/>
          </a:p>
        </p:txBody>
      </p:sp>
    </p:spTree>
    <p:extLst>
      <p:ext uri="{BB962C8B-B14F-4D97-AF65-F5344CB8AC3E}">
        <p14:creationId xmlns:p14="http://schemas.microsoft.com/office/powerpoint/2010/main" val="1012614900"/>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02191-DC61-F6F1-B6C9-3F998111639B}"/>
              </a:ext>
            </a:extLst>
          </p:cNvPr>
          <p:cNvSpPr>
            <a:spLocks noGrp="1"/>
          </p:cNvSpPr>
          <p:nvPr>
            <p:ph type="title" hasCustomPrompt="1"/>
          </p:nvPr>
        </p:nvSpPr>
        <p:spPr>
          <a:xfrm>
            <a:off x="839788" y="987425"/>
            <a:ext cx="3932237" cy="1069975"/>
          </a:xfrm>
        </p:spPr>
        <p:txBody>
          <a:bodyPr anchor="b"/>
          <a:lstStyle>
            <a:lvl1pPr>
              <a:defRPr sz="3800"/>
            </a:lvl1pPr>
          </a:lstStyle>
          <a:p>
            <a:r>
              <a:rPr lang="en-US" dirty="0"/>
              <a:t>Slide Title</a:t>
            </a:r>
          </a:p>
        </p:txBody>
      </p:sp>
      <p:sp>
        <p:nvSpPr>
          <p:cNvPr id="3" name="Picture Placeholder 2">
            <a:extLst>
              <a:ext uri="{FF2B5EF4-FFF2-40B4-BE49-F238E27FC236}">
                <a16:creationId xmlns:a16="http://schemas.microsoft.com/office/drawing/2014/main" id="{987EFA8D-1790-34DD-77A9-8593114B5FDF}"/>
              </a:ext>
            </a:extLst>
          </p:cNvPr>
          <p:cNvSpPr>
            <a:spLocks noGrp="1"/>
          </p:cNvSpPr>
          <p:nvPr>
            <p:ph type="pic" idx="1"/>
          </p:nvPr>
        </p:nvSpPr>
        <p:spPr>
          <a:xfrm>
            <a:off x="5183188" y="987425"/>
            <a:ext cx="6172200" cy="55810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4A975B2-C7FB-4126-F3E6-BA7B77748CEE}"/>
              </a:ext>
            </a:extLst>
          </p:cNvPr>
          <p:cNvSpPr>
            <a:spLocks noGrp="1"/>
          </p:cNvSpPr>
          <p:nvPr>
            <p:ph type="body" sz="half" idx="2" hasCustomPrompt="1"/>
          </p:nvPr>
        </p:nvSpPr>
        <p:spPr>
          <a:xfrm>
            <a:off x="839788" y="2057400"/>
            <a:ext cx="3932237" cy="451104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Content and bullets</a:t>
            </a:r>
          </a:p>
        </p:txBody>
      </p:sp>
    </p:spTree>
    <p:extLst>
      <p:ext uri="{BB962C8B-B14F-4D97-AF65-F5344CB8AC3E}">
        <p14:creationId xmlns:p14="http://schemas.microsoft.com/office/powerpoint/2010/main" val="89466425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Light Background">
    <p:bg>
      <p:bgPr>
        <a:solidFill>
          <a:srgbClr val="DCDEE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375880"/>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Caption_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2AFC55-715A-E1ED-40B3-E0CAD6AF6E10}"/>
              </a:ext>
            </a:extLst>
          </p:cNvPr>
          <p:cNvSpPr>
            <a:spLocks noGrp="1"/>
          </p:cNvSpPr>
          <p:nvPr>
            <p:ph idx="1"/>
          </p:nvPr>
        </p:nvSpPr>
        <p:spPr>
          <a:xfrm>
            <a:off x="5183188" y="987425"/>
            <a:ext cx="6172200" cy="54895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4" name="Text Placeholder 3">
            <a:extLst>
              <a:ext uri="{FF2B5EF4-FFF2-40B4-BE49-F238E27FC236}">
                <a16:creationId xmlns:a16="http://schemas.microsoft.com/office/drawing/2014/main" id="{6BC3052A-648D-75B7-EE08-9F71CCB810AB}"/>
              </a:ext>
            </a:extLst>
          </p:cNvPr>
          <p:cNvSpPr>
            <a:spLocks noGrp="1"/>
          </p:cNvSpPr>
          <p:nvPr>
            <p:ph type="body" sz="half" idx="2"/>
          </p:nvPr>
        </p:nvSpPr>
        <p:spPr>
          <a:xfrm>
            <a:off x="839788" y="2057400"/>
            <a:ext cx="3932237" cy="4419600"/>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dirty="0"/>
          </a:p>
          <a:p>
            <a:pPr lvl="0"/>
            <a:r>
              <a:rPr lang="en-US" dirty="0"/>
              <a:t>Click to edit Master text styles</a:t>
            </a:r>
          </a:p>
        </p:txBody>
      </p:sp>
      <p:sp>
        <p:nvSpPr>
          <p:cNvPr id="5" name="Title 1">
            <a:extLst>
              <a:ext uri="{FF2B5EF4-FFF2-40B4-BE49-F238E27FC236}">
                <a16:creationId xmlns:a16="http://schemas.microsoft.com/office/drawing/2014/main" id="{A1D741D1-8972-17A2-3AAB-F0CE2828B05D}"/>
              </a:ext>
            </a:extLst>
          </p:cNvPr>
          <p:cNvSpPr>
            <a:spLocks noGrp="1"/>
          </p:cNvSpPr>
          <p:nvPr>
            <p:ph type="title" hasCustomPrompt="1"/>
          </p:nvPr>
        </p:nvSpPr>
        <p:spPr>
          <a:xfrm>
            <a:off x="839788" y="987425"/>
            <a:ext cx="3932237" cy="1069975"/>
          </a:xfrm>
        </p:spPr>
        <p:txBody>
          <a:bodyPr anchor="b"/>
          <a:lstStyle>
            <a:lvl1pPr>
              <a:defRPr sz="3800"/>
            </a:lvl1pPr>
          </a:lstStyle>
          <a:p>
            <a:r>
              <a:rPr lang="en-US" dirty="0"/>
              <a:t>Slide Title</a:t>
            </a:r>
          </a:p>
        </p:txBody>
      </p:sp>
      <p:sp>
        <p:nvSpPr>
          <p:cNvPr id="6" name="Text Placeholder 3">
            <a:extLst>
              <a:ext uri="{FF2B5EF4-FFF2-40B4-BE49-F238E27FC236}">
                <a16:creationId xmlns:a16="http://schemas.microsoft.com/office/drawing/2014/main" id="{4D4098B7-F011-4B1D-0030-668BEC7AD1F8}"/>
              </a:ext>
            </a:extLst>
          </p:cNvPr>
          <p:cNvSpPr>
            <a:spLocks noGrp="1"/>
          </p:cNvSpPr>
          <p:nvPr>
            <p:ph type="body" sz="half" idx="10" hasCustomPrompt="1"/>
          </p:nvPr>
        </p:nvSpPr>
        <p:spPr>
          <a:xfrm>
            <a:off x="839788" y="2057400"/>
            <a:ext cx="3932237" cy="451104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Content and bullets</a:t>
            </a:r>
          </a:p>
        </p:txBody>
      </p:sp>
    </p:spTree>
    <p:extLst>
      <p:ext uri="{BB962C8B-B14F-4D97-AF65-F5344CB8AC3E}">
        <p14:creationId xmlns:p14="http://schemas.microsoft.com/office/powerpoint/2010/main" val="3370430264"/>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1EB65-64BD-0DAA-0019-94D1005877EC}"/>
              </a:ext>
            </a:extLst>
          </p:cNvPr>
          <p:cNvSpPr>
            <a:spLocks noGrp="1"/>
          </p:cNvSpPr>
          <p:nvPr>
            <p:ph type="title" hasCustomPrompt="1"/>
          </p:nvPr>
        </p:nvSpPr>
        <p:spPr>
          <a:xfrm>
            <a:off x="839788" y="365125"/>
            <a:ext cx="10515600" cy="1325563"/>
          </a:xfrm>
        </p:spPr>
        <p:txBody>
          <a:bodyPr/>
          <a:lstStyle>
            <a:lvl1pPr>
              <a:defRPr/>
            </a:lvl1pPr>
          </a:lstStyle>
          <a:p>
            <a:r>
              <a:rPr lang="en-US" dirty="0"/>
              <a:t>Slide Header</a:t>
            </a:r>
          </a:p>
        </p:txBody>
      </p:sp>
      <p:sp>
        <p:nvSpPr>
          <p:cNvPr id="3" name="Text Placeholder 2">
            <a:extLst>
              <a:ext uri="{FF2B5EF4-FFF2-40B4-BE49-F238E27FC236}">
                <a16:creationId xmlns:a16="http://schemas.microsoft.com/office/drawing/2014/main" id="{F31F07AD-343A-2B60-7DD9-A477FFAF26DB}"/>
              </a:ext>
            </a:extLst>
          </p:cNvPr>
          <p:cNvSpPr>
            <a:spLocks noGrp="1"/>
          </p:cNvSpPr>
          <p:nvPr>
            <p:ph type="body" idx="1" hasCustomPrompt="1"/>
          </p:nvPr>
        </p:nvSpPr>
        <p:spPr>
          <a:xfrm>
            <a:off x="827087" y="1773396"/>
            <a:ext cx="5157787" cy="648969"/>
          </a:xfrm>
        </p:spPr>
        <p:txBody>
          <a:bodyPr anchor="b"/>
          <a:lstStyle>
            <a:lvl1pPr marL="0" indent="0" algn="ctr">
              <a:buNone/>
              <a:defRPr sz="2400" b="1">
                <a:solidFill>
                  <a:schemeClr val="accent4"/>
                </a:solidFill>
                <a:latin typeface="NeueHaasGroteskDisp Pro Md"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SUBHEADER 1</a:t>
            </a:r>
          </a:p>
        </p:txBody>
      </p:sp>
      <p:sp>
        <p:nvSpPr>
          <p:cNvPr id="6" name="Content Placeholder 5">
            <a:extLst>
              <a:ext uri="{FF2B5EF4-FFF2-40B4-BE49-F238E27FC236}">
                <a16:creationId xmlns:a16="http://schemas.microsoft.com/office/drawing/2014/main" id="{A4E12C09-35DC-FF2A-22D4-1E80D3F06776}"/>
              </a:ext>
            </a:extLst>
          </p:cNvPr>
          <p:cNvSpPr>
            <a:spLocks noGrp="1"/>
          </p:cNvSpPr>
          <p:nvPr>
            <p:ph sz="quarter" idx="4"/>
          </p:nvPr>
        </p:nvSpPr>
        <p:spPr>
          <a:xfrm>
            <a:off x="6172200" y="2505075"/>
            <a:ext cx="5183188" cy="3987800"/>
          </a:xfrm>
        </p:spPr>
        <p:txBody>
          <a:bodyPr/>
          <a:lstStyle/>
          <a:p>
            <a:pPr lvl="0"/>
            <a:endParaRPr lang="en-US" dirty="0"/>
          </a:p>
        </p:txBody>
      </p:sp>
      <p:sp>
        <p:nvSpPr>
          <p:cNvPr id="7" name="Content Placeholder 5">
            <a:extLst>
              <a:ext uri="{FF2B5EF4-FFF2-40B4-BE49-F238E27FC236}">
                <a16:creationId xmlns:a16="http://schemas.microsoft.com/office/drawing/2014/main" id="{9CC06B84-96E0-669E-BB89-B179C0D5A799}"/>
              </a:ext>
            </a:extLst>
          </p:cNvPr>
          <p:cNvSpPr>
            <a:spLocks noGrp="1"/>
          </p:cNvSpPr>
          <p:nvPr>
            <p:ph sz="quarter" idx="10"/>
          </p:nvPr>
        </p:nvSpPr>
        <p:spPr>
          <a:xfrm>
            <a:off x="836613" y="2505075"/>
            <a:ext cx="5183188" cy="3987800"/>
          </a:xfrm>
        </p:spPr>
        <p:txBody>
          <a:bodyPr/>
          <a:lstStyle/>
          <a:p>
            <a:pPr lvl="0"/>
            <a:endParaRPr lang="en-US" dirty="0"/>
          </a:p>
        </p:txBody>
      </p:sp>
      <p:sp>
        <p:nvSpPr>
          <p:cNvPr id="8" name="Text Placeholder 2">
            <a:extLst>
              <a:ext uri="{FF2B5EF4-FFF2-40B4-BE49-F238E27FC236}">
                <a16:creationId xmlns:a16="http://schemas.microsoft.com/office/drawing/2014/main" id="{9F05CE69-36EF-795F-FF80-1AAB15CCFCB9}"/>
              </a:ext>
            </a:extLst>
          </p:cNvPr>
          <p:cNvSpPr>
            <a:spLocks noGrp="1"/>
          </p:cNvSpPr>
          <p:nvPr>
            <p:ph type="body" idx="11" hasCustomPrompt="1"/>
          </p:nvPr>
        </p:nvSpPr>
        <p:spPr>
          <a:xfrm>
            <a:off x="6184900" y="1773395"/>
            <a:ext cx="5157787" cy="648969"/>
          </a:xfrm>
        </p:spPr>
        <p:txBody>
          <a:bodyPr anchor="b"/>
          <a:lstStyle>
            <a:lvl1pPr marL="0" indent="0" algn="ctr">
              <a:buNone/>
              <a:defRPr sz="2400" b="1">
                <a:solidFill>
                  <a:schemeClr val="accent4"/>
                </a:solidFill>
                <a:latin typeface="NeueHaasGroteskDisp Pro Md"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SUBHEADER 2</a:t>
            </a:r>
          </a:p>
        </p:txBody>
      </p:sp>
    </p:spTree>
    <p:extLst>
      <p:ext uri="{BB962C8B-B14F-4D97-AF65-F5344CB8AC3E}">
        <p14:creationId xmlns:p14="http://schemas.microsoft.com/office/powerpoint/2010/main" val="745763449"/>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415251"/>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_Marigold_Left">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19" name="Text Placeholder 18">
            <a:extLst>
              <a:ext uri="{FF2B5EF4-FFF2-40B4-BE49-F238E27FC236}">
                <a16:creationId xmlns:a16="http://schemas.microsoft.com/office/drawing/2014/main" id="{41E04929-80EF-D4CB-7481-4CD808F3BE1D}"/>
              </a:ext>
            </a:extLst>
          </p:cNvPr>
          <p:cNvSpPr>
            <a:spLocks noGrp="1"/>
          </p:cNvSpPr>
          <p:nvPr>
            <p:ph type="body" sz="quarter" idx="10" hasCustomPrompt="1"/>
          </p:nvPr>
        </p:nvSpPr>
        <p:spPr>
          <a:xfrm>
            <a:off x="741363" y="2014538"/>
            <a:ext cx="5438775" cy="4016375"/>
          </a:xfrm>
          <a:prstGeom prst="rect">
            <a:avLst/>
          </a:prstGeom>
        </p:spPr>
        <p:txBody>
          <a:bodyPr/>
          <a:lstStyle>
            <a:lvl1pPr>
              <a:lnSpc>
                <a:spcPct val="125000"/>
              </a:lnSpc>
              <a:defRPr sz="4500"/>
            </a:lvl1pPr>
          </a:lstStyle>
          <a:p>
            <a:pPr lvl="0"/>
            <a:r>
              <a:rPr lang="en-US"/>
              <a:t>Agenda Item</a:t>
            </a:r>
          </a:p>
          <a:p>
            <a:pPr lvl="0"/>
            <a:r>
              <a:rPr lang="en-US"/>
              <a:t>Agenda Item</a:t>
            </a:r>
          </a:p>
          <a:p>
            <a:pPr lvl="0"/>
            <a:r>
              <a:rPr lang="en-US"/>
              <a:t>Agenda Item</a:t>
            </a:r>
          </a:p>
          <a:p>
            <a:pPr lvl="0"/>
            <a:r>
              <a:rPr lang="en-US"/>
              <a:t>Agenda Item</a:t>
            </a:r>
          </a:p>
          <a:p>
            <a:pPr lvl="0"/>
            <a:r>
              <a:rPr lang="en-US"/>
              <a:t>Agenda Item</a:t>
            </a:r>
          </a:p>
        </p:txBody>
      </p:sp>
      <p:sp>
        <p:nvSpPr>
          <p:cNvPr id="21" name="Text Placeholder 20">
            <a:extLst>
              <a:ext uri="{FF2B5EF4-FFF2-40B4-BE49-F238E27FC236}">
                <a16:creationId xmlns:a16="http://schemas.microsoft.com/office/drawing/2014/main" id="{BF19F48C-9645-F982-E468-99F31167C369}"/>
              </a:ext>
            </a:extLst>
          </p:cNvPr>
          <p:cNvSpPr>
            <a:spLocks noGrp="1"/>
          </p:cNvSpPr>
          <p:nvPr>
            <p:ph type="body" sz="quarter" idx="11" hasCustomPrompt="1"/>
          </p:nvPr>
        </p:nvSpPr>
        <p:spPr>
          <a:xfrm>
            <a:off x="590550" y="857250"/>
            <a:ext cx="5589588" cy="971550"/>
          </a:xfrm>
          <a:prstGeom prst="rect">
            <a:avLst/>
          </a:prstGeom>
        </p:spPr>
        <p:txBody>
          <a:bodyPr/>
          <a:lstStyle>
            <a:lvl1pPr>
              <a:defRPr sz="5500" b="1">
                <a:solidFill>
                  <a:schemeClr val="accent4"/>
                </a:solidFill>
              </a:defRPr>
            </a:lvl1pPr>
          </a:lstStyle>
          <a:p>
            <a:pPr lvl="0"/>
            <a:r>
              <a:rPr lang="en-US"/>
              <a:t>Headline Topic</a:t>
            </a:r>
          </a:p>
        </p:txBody>
      </p:sp>
      <p:sp>
        <p:nvSpPr>
          <p:cNvPr id="23" name="Text Placeholder 22">
            <a:extLst>
              <a:ext uri="{FF2B5EF4-FFF2-40B4-BE49-F238E27FC236}">
                <a16:creationId xmlns:a16="http://schemas.microsoft.com/office/drawing/2014/main" id="{26B6170C-5933-CF4B-FAFA-F5A65A4B18A8}"/>
              </a:ext>
            </a:extLst>
          </p:cNvPr>
          <p:cNvSpPr>
            <a:spLocks noGrp="1"/>
          </p:cNvSpPr>
          <p:nvPr>
            <p:ph type="body" sz="quarter" idx="12" hasCustomPrompt="1"/>
          </p:nvPr>
        </p:nvSpPr>
        <p:spPr>
          <a:xfrm>
            <a:off x="7258050" y="373063"/>
            <a:ext cx="4343400" cy="1085850"/>
          </a:xfrm>
          <a:prstGeom prst="rect">
            <a:avLst/>
          </a:prstGeom>
        </p:spPr>
        <p:txBody>
          <a:bodyPr/>
          <a:lstStyle>
            <a:lvl1pPr algn="ctr">
              <a:defRPr sz="6500" b="1">
                <a:solidFill>
                  <a:schemeClr val="bg1"/>
                </a:solidFill>
              </a:defRPr>
            </a:lvl1pPr>
          </a:lstStyle>
          <a:p>
            <a:pPr lvl="0"/>
            <a:r>
              <a:rPr lang="en-US"/>
              <a:t>AGENDA</a:t>
            </a:r>
          </a:p>
        </p:txBody>
      </p:sp>
    </p:spTree>
    <p:extLst>
      <p:ext uri="{BB962C8B-B14F-4D97-AF65-F5344CB8AC3E}">
        <p14:creationId xmlns:p14="http://schemas.microsoft.com/office/powerpoint/2010/main" val="1472739485"/>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_Green_Left">
    <p:bg>
      <p:bgPr>
        <a:solidFill>
          <a:srgbClr val="F1EFF0"/>
        </a:solidFill>
        <a:effectLst/>
      </p:bgPr>
    </p:bg>
    <p:spTree>
      <p:nvGrpSpPr>
        <p:cNvPr id="1" name=""/>
        <p:cNvGrpSpPr/>
        <p:nvPr/>
      </p:nvGrpSpPr>
      <p:grpSpPr>
        <a:xfrm>
          <a:off x="0" y="0"/>
          <a:ext cx="0" cy="0"/>
          <a:chOff x="0" y="0"/>
          <a:chExt cx="0" cy="0"/>
        </a:xfrm>
      </p:grpSpPr>
      <p:sp>
        <p:nvSpPr>
          <p:cNvPr id="2" name="Text">
            <a:extLst>
              <a:ext uri="{FF2B5EF4-FFF2-40B4-BE49-F238E27FC236}">
                <a16:creationId xmlns:a16="http://schemas.microsoft.com/office/drawing/2014/main" id="{78CB0431-C75A-3F9F-2BE0-1679505CC84B}"/>
              </a:ext>
            </a:extLst>
          </p:cNvPr>
          <p:cNvSpPr txBox="1"/>
          <p:nvPr userDrawn="1"/>
        </p:nvSpPr>
        <p:spPr>
          <a:xfrm>
            <a:off x="11179013" y="197113"/>
            <a:ext cx="91372" cy="1644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5" name="Text">
            <a:extLst>
              <a:ext uri="{FF2B5EF4-FFF2-40B4-BE49-F238E27FC236}">
                <a16:creationId xmlns:a16="http://schemas.microsoft.com/office/drawing/2014/main" id="{EBDBBA6F-40A8-46BE-FAF1-BBF3C018C558}"/>
              </a:ext>
            </a:extLst>
          </p:cNvPr>
          <p:cNvSpPr txBox="1"/>
          <p:nvPr userDrawn="1"/>
        </p:nvSpPr>
        <p:spPr>
          <a:xfrm>
            <a:off x="10559501" y="175947"/>
            <a:ext cx="91372" cy="1644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6" name="Text Placeholder 18">
            <a:extLst>
              <a:ext uri="{FF2B5EF4-FFF2-40B4-BE49-F238E27FC236}">
                <a16:creationId xmlns:a16="http://schemas.microsoft.com/office/drawing/2014/main" id="{EBE9D4C6-0D39-6406-ECE3-23B193720E5A}"/>
              </a:ext>
            </a:extLst>
          </p:cNvPr>
          <p:cNvSpPr>
            <a:spLocks noGrp="1"/>
          </p:cNvSpPr>
          <p:nvPr>
            <p:ph type="body" sz="quarter" idx="10" hasCustomPrompt="1"/>
          </p:nvPr>
        </p:nvSpPr>
        <p:spPr>
          <a:xfrm>
            <a:off x="6096000" y="1952094"/>
            <a:ext cx="5438775" cy="4016375"/>
          </a:xfrm>
          <a:prstGeom prst="rect">
            <a:avLst/>
          </a:prstGeom>
        </p:spPr>
        <p:txBody>
          <a:bodyPr/>
          <a:lstStyle>
            <a:lvl1pPr>
              <a:lnSpc>
                <a:spcPct val="125000"/>
              </a:lnSpc>
              <a:defRPr sz="4500"/>
            </a:lvl1pPr>
          </a:lstStyle>
          <a:p>
            <a:pPr lvl="0"/>
            <a:r>
              <a:rPr lang="en-US"/>
              <a:t>Agenda Item</a:t>
            </a:r>
          </a:p>
          <a:p>
            <a:pPr lvl="0"/>
            <a:r>
              <a:rPr lang="en-US"/>
              <a:t>Agenda Item</a:t>
            </a:r>
          </a:p>
          <a:p>
            <a:pPr lvl="0"/>
            <a:r>
              <a:rPr lang="en-US"/>
              <a:t>Agenda Item</a:t>
            </a:r>
          </a:p>
          <a:p>
            <a:pPr lvl="0"/>
            <a:r>
              <a:rPr lang="en-US"/>
              <a:t>Agenda Item</a:t>
            </a:r>
          </a:p>
          <a:p>
            <a:pPr lvl="0"/>
            <a:r>
              <a:rPr lang="en-US"/>
              <a:t>Agenda Item</a:t>
            </a:r>
          </a:p>
        </p:txBody>
      </p:sp>
      <p:sp>
        <p:nvSpPr>
          <p:cNvPr id="7" name="Text Placeholder 20">
            <a:extLst>
              <a:ext uri="{FF2B5EF4-FFF2-40B4-BE49-F238E27FC236}">
                <a16:creationId xmlns:a16="http://schemas.microsoft.com/office/drawing/2014/main" id="{573516D3-2109-DE60-6AA0-B8A221B5A464}"/>
              </a:ext>
            </a:extLst>
          </p:cNvPr>
          <p:cNvSpPr>
            <a:spLocks noGrp="1"/>
          </p:cNvSpPr>
          <p:nvPr>
            <p:ph type="body" sz="quarter" idx="11" hasCustomPrompt="1"/>
          </p:nvPr>
        </p:nvSpPr>
        <p:spPr>
          <a:xfrm>
            <a:off x="6020593" y="764653"/>
            <a:ext cx="5589588" cy="971550"/>
          </a:xfrm>
          <a:prstGeom prst="rect">
            <a:avLst/>
          </a:prstGeom>
        </p:spPr>
        <p:txBody>
          <a:bodyPr/>
          <a:lstStyle>
            <a:lvl1pPr>
              <a:defRPr sz="5500" b="1">
                <a:solidFill>
                  <a:schemeClr val="tx2"/>
                </a:solidFill>
              </a:defRPr>
            </a:lvl1pPr>
          </a:lstStyle>
          <a:p>
            <a:pPr lvl="0"/>
            <a:r>
              <a:rPr lang="en-US"/>
              <a:t>Headline Topic</a:t>
            </a:r>
          </a:p>
        </p:txBody>
      </p:sp>
      <p:sp>
        <p:nvSpPr>
          <p:cNvPr id="9" name="Text Placeholder 22">
            <a:extLst>
              <a:ext uri="{FF2B5EF4-FFF2-40B4-BE49-F238E27FC236}">
                <a16:creationId xmlns:a16="http://schemas.microsoft.com/office/drawing/2014/main" id="{55FB1A97-4C2F-B10A-8F5B-F74A77EC099A}"/>
              </a:ext>
            </a:extLst>
          </p:cNvPr>
          <p:cNvSpPr>
            <a:spLocks noGrp="1"/>
          </p:cNvSpPr>
          <p:nvPr>
            <p:ph type="body" sz="quarter" idx="12" hasCustomPrompt="1"/>
          </p:nvPr>
        </p:nvSpPr>
        <p:spPr>
          <a:xfrm>
            <a:off x="505568" y="0"/>
            <a:ext cx="4343400" cy="1085850"/>
          </a:xfrm>
          <a:prstGeom prst="rect">
            <a:avLst/>
          </a:prstGeom>
        </p:spPr>
        <p:txBody>
          <a:bodyPr/>
          <a:lstStyle>
            <a:lvl1pPr algn="ctr">
              <a:defRPr sz="6500" b="1">
                <a:solidFill>
                  <a:schemeClr val="bg1"/>
                </a:solidFill>
              </a:defRPr>
            </a:lvl1pPr>
          </a:lstStyle>
          <a:p>
            <a:pPr lvl="0"/>
            <a:r>
              <a:rPr lang="en-US"/>
              <a:t>AGENDA</a:t>
            </a:r>
          </a:p>
        </p:txBody>
      </p:sp>
    </p:spTree>
    <p:extLst>
      <p:ext uri="{BB962C8B-B14F-4D97-AF65-F5344CB8AC3E}">
        <p14:creationId xmlns:p14="http://schemas.microsoft.com/office/powerpoint/2010/main" val="2138566147"/>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bullets_white_background">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2" name="Rectangle 1">
            <a:extLst>
              <a:ext uri="{FF2B5EF4-FFF2-40B4-BE49-F238E27FC236}">
                <a16:creationId xmlns:a16="http://schemas.microsoft.com/office/drawing/2014/main" id="{DD19BC71-ACE4-D44A-FA19-A383575402FF}"/>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232F"/>
              </a:solidFill>
            </a:endParaRPr>
          </a:p>
        </p:txBody>
      </p:sp>
      <p:sp>
        <p:nvSpPr>
          <p:cNvPr id="5" name="Body Level One…">
            <a:extLst>
              <a:ext uri="{FF2B5EF4-FFF2-40B4-BE49-F238E27FC236}">
                <a16:creationId xmlns:a16="http://schemas.microsoft.com/office/drawing/2014/main" id="{4BF901CC-8F83-93F2-81D5-C85ED9842033}"/>
              </a:ext>
            </a:extLst>
          </p:cNvPr>
          <p:cNvSpPr txBox="1">
            <a:spLocks noGrp="1"/>
          </p:cNvSpPr>
          <p:nvPr>
            <p:ph idx="1"/>
          </p:nvPr>
        </p:nvSpPr>
        <p:spPr>
          <a:xfrm>
            <a:off x="1034151" y="1852920"/>
            <a:ext cx="9697718" cy="411988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71437" tIns="71437" rIns="71437" bIns="71437" anchor="ctr">
            <a:normAutofit/>
          </a:bodyPr>
          <a:lstStyle>
            <a:lvl1pPr marL="346075" indent="-346075" defTabSz="315913">
              <a:buClr>
                <a:schemeClr val="accent3"/>
              </a:buClr>
              <a:buSzPct val="100000"/>
              <a:buFont typeface="Arial" panose="020B0604020202020204" pitchFamily="34" charset="0"/>
              <a:buChar char="•"/>
              <a:tabLst>
                <a:tab pos="803275" algn="l"/>
              </a:tabLst>
              <a:defRPr sz="3800"/>
            </a:lvl1pPr>
            <a:lvl2pPr marL="574675" indent="-352425">
              <a:buClr>
                <a:schemeClr val="accent3"/>
              </a:buClr>
              <a:buSzPct val="100000"/>
              <a:buFont typeface="Courier New" panose="02070309020205020404" pitchFamily="49" charset="0"/>
              <a:buChar char="o"/>
              <a:defRPr sz="3200"/>
            </a:lvl2pPr>
            <a:lvl3pPr marL="803275" indent="-358775">
              <a:buClr>
                <a:schemeClr val="accent3"/>
              </a:buClr>
              <a:buSzPct val="100000"/>
              <a:buFont typeface="Wingdings" panose="05000000000000000000" pitchFamily="2" charset="2"/>
              <a:buChar char="§"/>
              <a:defRPr sz="2800"/>
            </a:lvl3pPr>
            <a:lvl4pPr marL="814917" indent="-148167">
              <a:buClr>
                <a:schemeClr val="accent3"/>
              </a:buClr>
              <a:buFont typeface="Courier New" panose="02070309020205020404" pitchFamily="49" charset="0"/>
              <a:buChar char="o"/>
              <a:defRPr sz="2400"/>
            </a:lvl4pPr>
            <a:lvl5pPr marL="1037167" indent="-148167">
              <a:buClr>
                <a:schemeClr val="accent3"/>
              </a:buClr>
              <a:buFont typeface="Courier New" panose="02070309020205020404" pitchFamily="49" charset="0"/>
              <a:buChar char="o"/>
              <a:defRPr sz="2400"/>
            </a:lvl5pPr>
          </a:lstStyle>
          <a:p>
            <a:endParaRPr lang="en-US"/>
          </a:p>
          <a:p>
            <a:endParaRPr lang="en-US"/>
          </a:p>
          <a:p>
            <a:r>
              <a:rPr lang="en-US"/>
              <a:t>Bullet Level 1</a:t>
            </a:r>
            <a:endParaRPr/>
          </a:p>
          <a:p>
            <a:pPr lvl="1"/>
            <a:r>
              <a:rPr lang="en-US"/>
              <a:t>Bullet Level 2</a:t>
            </a:r>
          </a:p>
          <a:p>
            <a:pPr lvl="2"/>
            <a:r>
              <a:rPr lang="en-US"/>
              <a:t>Bullet Level 3</a:t>
            </a:r>
          </a:p>
          <a:p>
            <a:pPr lvl="2"/>
            <a:endParaRPr lang="en-US"/>
          </a:p>
          <a:p>
            <a:pPr lvl="2"/>
            <a:endParaRPr lang="en-US"/>
          </a:p>
          <a:p>
            <a:pPr lvl="2"/>
            <a:endParaRPr lang="en-US"/>
          </a:p>
          <a:p>
            <a:pPr lvl="2"/>
            <a:endParaRPr lang="en-US"/>
          </a:p>
          <a:p>
            <a:pPr lvl="2"/>
            <a:endParaRPr lang="en-US"/>
          </a:p>
          <a:p>
            <a:pPr lvl="2"/>
            <a:endParaRPr/>
          </a:p>
        </p:txBody>
      </p:sp>
      <p:sp>
        <p:nvSpPr>
          <p:cNvPr id="6" name="Title Text">
            <a:extLst>
              <a:ext uri="{FF2B5EF4-FFF2-40B4-BE49-F238E27FC236}">
                <a16:creationId xmlns:a16="http://schemas.microsoft.com/office/drawing/2014/main" id="{B4848A67-86C6-02FF-8FE1-B4E759BA7F19}"/>
              </a:ext>
            </a:extLst>
          </p:cNvPr>
          <p:cNvSpPr txBox="1">
            <a:spLocks noGrp="1"/>
          </p:cNvSpPr>
          <p:nvPr>
            <p:ph type="title" hasCustomPrompt="1"/>
          </p:nvPr>
        </p:nvSpPr>
        <p:spPr>
          <a:xfrm>
            <a:off x="1021080" y="312539"/>
            <a:ext cx="9697719" cy="15180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71437" tIns="71437" rIns="71437" bIns="71437" anchor="ctr">
            <a:normAutofit/>
          </a:bodyPr>
          <a:lstStyle>
            <a:lvl1pPr algn="l">
              <a:defRPr b="1">
                <a:solidFill>
                  <a:schemeClr val="tx2"/>
                </a:solidFill>
              </a:defRPr>
            </a:lvl1pPr>
          </a:lstStyle>
          <a:p>
            <a:r>
              <a:rPr lang="en-US"/>
              <a:t>Slide Header</a:t>
            </a:r>
            <a:endParaRPr/>
          </a:p>
        </p:txBody>
      </p:sp>
    </p:spTree>
    <p:extLst>
      <p:ext uri="{BB962C8B-B14F-4D97-AF65-F5344CB8AC3E}">
        <p14:creationId xmlns:p14="http://schemas.microsoft.com/office/powerpoint/2010/main" val="251301147"/>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layout option_white">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2" name="Rectangle 1">
            <a:extLst>
              <a:ext uri="{FF2B5EF4-FFF2-40B4-BE49-F238E27FC236}">
                <a16:creationId xmlns:a16="http://schemas.microsoft.com/office/drawing/2014/main" id="{DD19BC71-ACE4-D44A-FA19-A383575402FF}"/>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232F"/>
              </a:solidFill>
            </a:endParaRPr>
          </a:p>
        </p:txBody>
      </p:sp>
      <p:sp>
        <p:nvSpPr>
          <p:cNvPr id="5" name="Body Level One…">
            <a:extLst>
              <a:ext uri="{FF2B5EF4-FFF2-40B4-BE49-F238E27FC236}">
                <a16:creationId xmlns:a16="http://schemas.microsoft.com/office/drawing/2014/main" id="{4BF901CC-8F83-93F2-81D5-C85ED9842033}"/>
              </a:ext>
            </a:extLst>
          </p:cNvPr>
          <p:cNvSpPr txBox="1">
            <a:spLocks noGrp="1"/>
          </p:cNvSpPr>
          <p:nvPr>
            <p:ph idx="1" hasCustomPrompt="1"/>
          </p:nvPr>
        </p:nvSpPr>
        <p:spPr>
          <a:xfrm>
            <a:off x="1021081" y="2150626"/>
            <a:ext cx="9697718" cy="43134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71437" tIns="71437" rIns="71437" bIns="71437" anchor="ctr">
            <a:normAutofit/>
          </a:bodyPr>
          <a:lstStyle>
            <a:lvl1pPr algn="l">
              <a:buClr>
                <a:schemeClr val="accent3"/>
              </a:buClr>
              <a:buFontTx/>
              <a:buNone/>
              <a:defRPr sz="3800"/>
            </a:lvl1pPr>
            <a:lvl2pPr marL="222250" indent="0">
              <a:buClr>
                <a:schemeClr val="accent3"/>
              </a:buClr>
              <a:buFontTx/>
              <a:buNone/>
              <a:defRPr sz="3200"/>
            </a:lvl2pPr>
            <a:lvl3pPr marL="444500" indent="0">
              <a:buClr>
                <a:schemeClr val="accent3"/>
              </a:buClr>
              <a:buFontTx/>
              <a:buNone/>
              <a:defRPr sz="2800"/>
            </a:lvl3pPr>
            <a:lvl4pPr marL="814917" indent="-148167">
              <a:buClr>
                <a:schemeClr val="accent3"/>
              </a:buClr>
              <a:buFont typeface="Courier New" panose="02070309020205020404" pitchFamily="49" charset="0"/>
              <a:buChar char="o"/>
              <a:defRPr sz="2400"/>
            </a:lvl4pPr>
            <a:lvl5pPr marL="1037167" indent="-148167">
              <a:buClr>
                <a:schemeClr val="accent3"/>
              </a:buClr>
              <a:buFont typeface="Courier New" panose="02070309020205020404" pitchFamily="49" charset="0"/>
              <a:buChar char="o"/>
              <a:defRPr sz="2400"/>
            </a:lvl5pPr>
          </a:lstStyle>
          <a:p>
            <a:r>
              <a:t>Body </a:t>
            </a:r>
            <a:r>
              <a:rPr lang="en-US"/>
              <a:t>Copy Line 1</a:t>
            </a:r>
          </a:p>
          <a:p>
            <a:r>
              <a:rPr lang="en-US"/>
              <a:t>Body Copy Line 2</a:t>
            </a:r>
          </a:p>
          <a:p>
            <a:r>
              <a:rPr lang="en-US"/>
              <a:t>Body Copy Line 3</a:t>
            </a:r>
          </a:p>
          <a:p>
            <a:r>
              <a:rPr lang="en-US"/>
              <a:t>Body Copy Line 4</a:t>
            </a:r>
          </a:p>
          <a:p>
            <a:pPr lvl="2"/>
            <a:endParaRPr lang="en-US"/>
          </a:p>
          <a:p>
            <a:pPr lvl="2"/>
            <a:endParaRPr lang="en-US"/>
          </a:p>
          <a:p>
            <a:pPr lvl="2"/>
            <a:endParaRPr lang="en-US"/>
          </a:p>
          <a:p>
            <a:pPr lvl="2"/>
            <a:endParaRPr/>
          </a:p>
        </p:txBody>
      </p:sp>
      <p:sp>
        <p:nvSpPr>
          <p:cNvPr id="6" name="Title Text">
            <a:extLst>
              <a:ext uri="{FF2B5EF4-FFF2-40B4-BE49-F238E27FC236}">
                <a16:creationId xmlns:a16="http://schemas.microsoft.com/office/drawing/2014/main" id="{B4848A67-86C6-02FF-8FE1-B4E759BA7F19}"/>
              </a:ext>
            </a:extLst>
          </p:cNvPr>
          <p:cNvSpPr txBox="1">
            <a:spLocks noGrp="1"/>
          </p:cNvSpPr>
          <p:nvPr>
            <p:ph type="title" hasCustomPrompt="1"/>
          </p:nvPr>
        </p:nvSpPr>
        <p:spPr>
          <a:xfrm>
            <a:off x="1021080" y="312539"/>
            <a:ext cx="9697719" cy="15180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71437" tIns="71437" rIns="71437" bIns="71437" anchor="ctr">
            <a:normAutofit/>
          </a:bodyPr>
          <a:lstStyle>
            <a:lvl1pPr algn="l">
              <a:defRPr b="1">
                <a:solidFill>
                  <a:schemeClr val="tx2"/>
                </a:solidFill>
              </a:defRPr>
            </a:lvl1pPr>
          </a:lstStyle>
          <a:p>
            <a:r>
              <a:rPr lang="en-US"/>
              <a:t>Slide Header</a:t>
            </a:r>
            <a:endParaRPr/>
          </a:p>
        </p:txBody>
      </p:sp>
    </p:spTree>
    <p:extLst>
      <p:ext uri="{BB962C8B-B14F-4D97-AF65-F5344CB8AC3E}">
        <p14:creationId xmlns:p14="http://schemas.microsoft.com/office/powerpoint/2010/main" val="4005549160"/>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139A9-0E71-14EE-242F-792EFE3553F0}"/>
              </a:ext>
            </a:extLst>
          </p:cNvPr>
          <p:cNvSpPr>
            <a:spLocks noGrp="1"/>
          </p:cNvSpPr>
          <p:nvPr>
            <p:ph type="title" hasCustomPrompt="1"/>
          </p:nvPr>
        </p:nvSpPr>
        <p:spPr/>
        <p:txBody>
          <a:bodyPr/>
          <a:lstStyle>
            <a:lvl1pPr>
              <a:defRPr b="1"/>
            </a:lvl1pPr>
          </a:lstStyle>
          <a:p>
            <a:r>
              <a:rPr lang="en-US"/>
              <a:t>Slide Header</a:t>
            </a:r>
          </a:p>
        </p:txBody>
      </p:sp>
      <p:sp>
        <p:nvSpPr>
          <p:cNvPr id="3" name="Content Placeholder 2">
            <a:extLst>
              <a:ext uri="{FF2B5EF4-FFF2-40B4-BE49-F238E27FC236}">
                <a16:creationId xmlns:a16="http://schemas.microsoft.com/office/drawing/2014/main" id="{881FE314-BAB4-3FED-8C05-9DDEFE40C766}"/>
              </a:ext>
            </a:extLst>
          </p:cNvPr>
          <p:cNvSpPr>
            <a:spLocks noGrp="1"/>
          </p:cNvSpPr>
          <p:nvPr>
            <p:ph idx="1"/>
          </p:nvPr>
        </p:nvSpPr>
        <p:spPr>
          <a:xfrm>
            <a:off x="1021080" y="1825625"/>
            <a:ext cx="9697719" cy="4631056"/>
          </a:xfrm>
        </p:spPr>
        <p:txBody>
          <a:bodyPr/>
          <a:lstStyle/>
          <a:p>
            <a:pPr lvl="0"/>
            <a:endParaRPr lang="en-US"/>
          </a:p>
        </p:txBody>
      </p:sp>
    </p:spTree>
    <p:extLst>
      <p:ext uri="{BB962C8B-B14F-4D97-AF65-F5344CB8AC3E}">
        <p14:creationId xmlns:p14="http://schemas.microsoft.com/office/powerpoint/2010/main" val="1752058376"/>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D973-48C2-AA7C-3B8E-6D6C6D58BDE7}"/>
              </a:ext>
            </a:extLst>
          </p:cNvPr>
          <p:cNvSpPr>
            <a:spLocks noGrp="1"/>
          </p:cNvSpPr>
          <p:nvPr>
            <p:ph type="title" hasCustomPrompt="1"/>
          </p:nvPr>
        </p:nvSpPr>
        <p:spPr/>
        <p:txBody>
          <a:bodyPr/>
          <a:lstStyle>
            <a:lvl1pPr>
              <a:defRPr/>
            </a:lvl1pPr>
          </a:lstStyle>
          <a:p>
            <a:r>
              <a:rPr lang="en-US"/>
              <a:t>Slide Header</a:t>
            </a:r>
          </a:p>
        </p:txBody>
      </p:sp>
      <p:sp>
        <p:nvSpPr>
          <p:cNvPr id="3" name="Content Placeholder 2">
            <a:extLst>
              <a:ext uri="{FF2B5EF4-FFF2-40B4-BE49-F238E27FC236}">
                <a16:creationId xmlns:a16="http://schemas.microsoft.com/office/drawing/2014/main" id="{02DDE9FF-1D7B-14FF-E4ED-6E78115B97D8}"/>
              </a:ext>
            </a:extLst>
          </p:cNvPr>
          <p:cNvSpPr>
            <a:spLocks noGrp="1"/>
          </p:cNvSpPr>
          <p:nvPr>
            <p:ph sz="half" idx="1"/>
          </p:nvPr>
        </p:nvSpPr>
        <p:spPr>
          <a:xfrm>
            <a:off x="838200" y="1825625"/>
            <a:ext cx="5181600" cy="4667250"/>
          </a:xfrm>
        </p:spPr>
        <p:txBody>
          <a:bodyPr/>
          <a:lstStyle/>
          <a:p>
            <a:pPr lvl="0"/>
            <a:endParaRPr lang="en-US"/>
          </a:p>
        </p:txBody>
      </p:sp>
      <p:sp>
        <p:nvSpPr>
          <p:cNvPr id="4" name="Content Placeholder 3">
            <a:extLst>
              <a:ext uri="{FF2B5EF4-FFF2-40B4-BE49-F238E27FC236}">
                <a16:creationId xmlns:a16="http://schemas.microsoft.com/office/drawing/2014/main" id="{043B2F94-CFC8-C7B4-E04E-DD51F83D319D}"/>
              </a:ext>
            </a:extLst>
          </p:cNvPr>
          <p:cNvSpPr>
            <a:spLocks noGrp="1"/>
          </p:cNvSpPr>
          <p:nvPr>
            <p:ph sz="half" idx="2"/>
          </p:nvPr>
        </p:nvSpPr>
        <p:spPr>
          <a:xfrm>
            <a:off x="6172200" y="1825624"/>
            <a:ext cx="5181600" cy="4667249"/>
          </a:xfrm>
        </p:spPr>
        <p:txBody>
          <a:bodyPr/>
          <a:lstStyle/>
          <a:p>
            <a:pPr lvl="0"/>
            <a:endParaRPr lang="en-US"/>
          </a:p>
        </p:txBody>
      </p:sp>
    </p:spTree>
    <p:extLst>
      <p:ext uri="{BB962C8B-B14F-4D97-AF65-F5344CB8AC3E}">
        <p14:creationId xmlns:p14="http://schemas.microsoft.com/office/powerpoint/2010/main" val="4138334412"/>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02191-DC61-F6F1-B6C9-3F998111639B}"/>
              </a:ext>
            </a:extLst>
          </p:cNvPr>
          <p:cNvSpPr>
            <a:spLocks noGrp="1"/>
          </p:cNvSpPr>
          <p:nvPr>
            <p:ph type="title" hasCustomPrompt="1"/>
          </p:nvPr>
        </p:nvSpPr>
        <p:spPr>
          <a:xfrm>
            <a:off x="839788" y="987425"/>
            <a:ext cx="3932237" cy="1069975"/>
          </a:xfrm>
        </p:spPr>
        <p:txBody>
          <a:bodyPr anchor="b"/>
          <a:lstStyle>
            <a:lvl1pPr>
              <a:defRPr sz="3800"/>
            </a:lvl1pPr>
          </a:lstStyle>
          <a:p>
            <a:r>
              <a:rPr lang="en-US"/>
              <a:t>Slide Title</a:t>
            </a:r>
          </a:p>
        </p:txBody>
      </p:sp>
      <p:sp>
        <p:nvSpPr>
          <p:cNvPr id="3" name="Picture Placeholder 2">
            <a:extLst>
              <a:ext uri="{FF2B5EF4-FFF2-40B4-BE49-F238E27FC236}">
                <a16:creationId xmlns:a16="http://schemas.microsoft.com/office/drawing/2014/main" id="{987EFA8D-1790-34DD-77A9-8593114B5FDF}"/>
              </a:ext>
            </a:extLst>
          </p:cNvPr>
          <p:cNvSpPr>
            <a:spLocks noGrp="1"/>
          </p:cNvSpPr>
          <p:nvPr>
            <p:ph type="pic" idx="1"/>
          </p:nvPr>
        </p:nvSpPr>
        <p:spPr>
          <a:xfrm>
            <a:off x="5183188" y="987425"/>
            <a:ext cx="6172200" cy="55810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A975B2-C7FB-4126-F3E6-BA7B77748CEE}"/>
              </a:ext>
            </a:extLst>
          </p:cNvPr>
          <p:cNvSpPr>
            <a:spLocks noGrp="1"/>
          </p:cNvSpPr>
          <p:nvPr>
            <p:ph type="body" sz="half" idx="2" hasCustomPrompt="1"/>
          </p:nvPr>
        </p:nvSpPr>
        <p:spPr>
          <a:xfrm>
            <a:off x="839788" y="2057400"/>
            <a:ext cx="3932237" cy="451104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Content and bullets</a:t>
            </a:r>
          </a:p>
        </p:txBody>
      </p:sp>
    </p:spTree>
    <p:extLst>
      <p:ext uri="{BB962C8B-B14F-4D97-AF65-F5344CB8AC3E}">
        <p14:creationId xmlns:p14="http://schemas.microsoft.com/office/powerpoint/2010/main" val="282636730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Marigold_Left">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19" name="Text Placeholder 18">
            <a:extLst>
              <a:ext uri="{FF2B5EF4-FFF2-40B4-BE49-F238E27FC236}">
                <a16:creationId xmlns:a16="http://schemas.microsoft.com/office/drawing/2014/main" id="{41E04929-80EF-D4CB-7481-4CD808F3BE1D}"/>
              </a:ext>
            </a:extLst>
          </p:cNvPr>
          <p:cNvSpPr>
            <a:spLocks noGrp="1"/>
          </p:cNvSpPr>
          <p:nvPr>
            <p:ph type="body" sz="quarter" idx="10" hasCustomPrompt="1"/>
          </p:nvPr>
        </p:nvSpPr>
        <p:spPr>
          <a:xfrm>
            <a:off x="741363" y="2014538"/>
            <a:ext cx="5438775" cy="4016375"/>
          </a:xfrm>
          <a:prstGeom prst="rect">
            <a:avLst/>
          </a:prstGeom>
        </p:spPr>
        <p:txBody>
          <a:bodyPr/>
          <a:lstStyle>
            <a:lvl1pPr>
              <a:lnSpc>
                <a:spcPct val="125000"/>
              </a:lnSpc>
              <a:defRPr sz="4500"/>
            </a:lvl1pPr>
          </a:lstStyle>
          <a:p>
            <a:pPr lvl="0"/>
            <a:r>
              <a:rPr lang="en-US" dirty="0"/>
              <a:t>Agenda Item</a:t>
            </a:r>
          </a:p>
          <a:p>
            <a:pPr lvl="0"/>
            <a:r>
              <a:rPr lang="en-US" dirty="0"/>
              <a:t>Agenda Item</a:t>
            </a:r>
          </a:p>
          <a:p>
            <a:pPr lvl="0"/>
            <a:r>
              <a:rPr lang="en-US" dirty="0"/>
              <a:t>Agenda Item</a:t>
            </a:r>
          </a:p>
          <a:p>
            <a:pPr lvl="0"/>
            <a:r>
              <a:rPr lang="en-US" dirty="0"/>
              <a:t>Agenda Item</a:t>
            </a:r>
          </a:p>
          <a:p>
            <a:pPr lvl="0"/>
            <a:r>
              <a:rPr lang="en-US" dirty="0"/>
              <a:t>Agenda Item</a:t>
            </a:r>
          </a:p>
        </p:txBody>
      </p:sp>
      <p:sp>
        <p:nvSpPr>
          <p:cNvPr id="21" name="Text Placeholder 20">
            <a:extLst>
              <a:ext uri="{FF2B5EF4-FFF2-40B4-BE49-F238E27FC236}">
                <a16:creationId xmlns:a16="http://schemas.microsoft.com/office/drawing/2014/main" id="{BF19F48C-9645-F982-E468-99F31167C369}"/>
              </a:ext>
            </a:extLst>
          </p:cNvPr>
          <p:cNvSpPr>
            <a:spLocks noGrp="1"/>
          </p:cNvSpPr>
          <p:nvPr>
            <p:ph type="body" sz="quarter" idx="11" hasCustomPrompt="1"/>
          </p:nvPr>
        </p:nvSpPr>
        <p:spPr>
          <a:xfrm>
            <a:off x="590550" y="857250"/>
            <a:ext cx="5589588" cy="971550"/>
          </a:xfrm>
          <a:prstGeom prst="rect">
            <a:avLst/>
          </a:prstGeom>
        </p:spPr>
        <p:txBody>
          <a:bodyPr/>
          <a:lstStyle>
            <a:lvl1pPr>
              <a:defRPr sz="5500" b="1">
                <a:solidFill>
                  <a:schemeClr val="accent4"/>
                </a:solidFill>
              </a:defRPr>
            </a:lvl1pPr>
          </a:lstStyle>
          <a:p>
            <a:pPr lvl="0"/>
            <a:r>
              <a:rPr lang="en-US" dirty="0"/>
              <a:t>Headline Topic</a:t>
            </a:r>
          </a:p>
        </p:txBody>
      </p:sp>
      <p:sp>
        <p:nvSpPr>
          <p:cNvPr id="23" name="Text Placeholder 22">
            <a:extLst>
              <a:ext uri="{FF2B5EF4-FFF2-40B4-BE49-F238E27FC236}">
                <a16:creationId xmlns:a16="http://schemas.microsoft.com/office/drawing/2014/main" id="{26B6170C-5933-CF4B-FAFA-F5A65A4B18A8}"/>
              </a:ext>
            </a:extLst>
          </p:cNvPr>
          <p:cNvSpPr>
            <a:spLocks noGrp="1"/>
          </p:cNvSpPr>
          <p:nvPr>
            <p:ph type="body" sz="quarter" idx="12" hasCustomPrompt="1"/>
          </p:nvPr>
        </p:nvSpPr>
        <p:spPr>
          <a:xfrm>
            <a:off x="7258050" y="373063"/>
            <a:ext cx="4343400" cy="1085850"/>
          </a:xfrm>
          <a:prstGeom prst="rect">
            <a:avLst/>
          </a:prstGeom>
        </p:spPr>
        <p:txBody>
          <a:bodyPr/>
          <a:lstStyle>
            <a:lvl1pPr algn="ctr">
              <a:defRPr sz="6500" b="1">
                <a:solidFill>
                  <a:schemeClr val="bg1"/>
                </a:solidFill>
              </a:defRPr>
            </a:lvl1pPr>
          </a:lstStyle>
          <a:p>
            <a:pPr lvl="0"/>
            <a:r>
              <a:rPr lang="en-US" dirty="0"/>
              <a:t>AGENDA</a:t>
            </a:r>
          </a:p>
        </p:txBody>
      </p:sp>
    </p:spTree>
    <p:extLst>
      <p:ext uri="{BB962C8B-B14F-4D97-AF65-F5344CB8AC3E}">
        <p14:creationId xmlns:p14="http://schemas.microsoft.com/office/powerpoint/2010/main" val="4007591737"/>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Caption_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2AFC55-715A-E1ED-40B3-E0CAD6AF6E10}"/>
              </a:ext>
            </a:extLst>
          </p:cNvPr>
          <p:cNvSpPr>
            <a:spLocks noGrp="1"/>
          </p:cNvSpPr>
          <p:nvPr>
            <p:ph idx="1"/>
          </p:nvPr>
        </p:nvSpPr>
        <p:spPr>
          <a:xfrm>
            <a:off x="5183188" y="987425"/>
            <a:ext cx="6172200" cy="54895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6BC3052A-648D-75B7-EE08-9F71CCB810AB}"/>
              </a:ext>
            </a:extLst>
          </p:cNvPr>
          <p:cNvSpPr>
            <a:spLocks noGrp="1"/>
          </p:cNvSpPr>
          <p:nvPr>
            <p:ph type="body" sz="half" idx="2"/>
          </p:nvPr>
        </p:nvSpPr>
        <p:spPr>
          <a:xfrm>
            <a:off x="839788" y="2057400"/>
            <a:ext cx="3932237" cy="4419600"/>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a:p>
            <a:pPr lvl="0"/>
            <a:r>
              <a:rPr lang="en-US"/>
              <a:t>Click to edit Master text styles</a:t>
            </a:r>
          </a:p>
        </p:txBody>
      </p:sp>
      <p:sp>
        <p:nvSpPr>
          <p:cNvPr id="5" name="Title 1">
            <a:extLst>
              <a:ext uri="{FF2B5EF4-FFF2-40B4-BE49-F238E27FC236}">
                <a16:creationId xmlns:a16="http://schemas.microsoft.com/office/drawing/2014/main" id="{A1D741D1-8972-17A2-3AAB-F0CE2828B05D}"/>
              </a:ext>
            </a:extLst>
          </p:cNvPr>
          <p:cNvSpPr>
            <a:spLocks noGrp="1"/>
          </p:cNvSpPr>
          <p:nvPr>
            <p:ph type="title" hasCustomPrompt="1"/>
          </p:nvPr>
        </p:nvSpPr>
        <p:spPr>
          <a:xfrm>
            <a:off x="839788" y="987425"/>
            <a:ext cx="3932237" cy="1069975"/>
          </a:xfrm>
        </p:spPr>
        <p:txBody>
          <a:bodyPr anchor="b"/>
          <a:lstStyle>
            <a:lvl1pPr>
              <a:defRPr sz="3800"/>
            </a:lvl1pPr>
          </a:lstStyle>
          <a:p>
            <a:r>
              <a:rPr lang="en-US"/>
              <a:t>Slide Title</a:t>
            </a:r>
          </a:p>
        </p:txBody>
      </p:sp>
      <p:sp>
        <p:nvSpPr>
          <p:cNvPr id="6" name="Text Placeholder 3">
            <a:extLst>
              <a:ext uri="{FF2B5EF4-FFF2-40B4-BE49-F238E27FC236}">
                <a16:creationId xmlns:a16="http://schemas.microsoft.com/office/drawing/2014/main" id="{4D4098B7-F011-4B1D-0030-668BEC7AD1F8}"/>
              </a:ext>
            </a:extLst>
          </p:cNvPr>
          <p:cNvSpPr>
            <a:spLocks noGrp="1"/>
          </p:cNvSpPr>
          <p:nvPr>
            <p:ph type="body" sz="half" idx="10" hasCustomPrompt="1"/>
          </p:nvPr>
        </p:nvSpPr>
        <p:spPr>
          <a:xfrm>
            <a:off x="839788" y="2057400"/>
            <a:ext cx="3932237" cy="451104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Content and bullets</a:t>
            </a:r>
          </a:p>
        </p:txBody>
      </p:sp>
    </p:spTree>
    <p:extLst>
      <p:ext uri="{BB962C8B-B14F-4D97-AF65-F5344CB8AC3E}">
        <p14:creationId xmlns:p14="http://schemas.microsoft.com/office/powerpoint/2010/main" val="1428894586"/>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1EB65-64BD-0DAA-0019-94D1005877EC}"/>
              </a:ext>
            </a:extLst>
          </p:cNvPr>
          <p:cNvSpPr>
            <a:spLocks noGrp="1"/>
          </p:cNvSpPr>
          <p:nvPr>
            <p:ph type="title" hasCustomPrompt="1"/>
          </p:nvPr>
        </p:nvSpPr>
        <p:spPr>
          <a:xfrm>
            <a:off x="839788" y="365125"/>
            <a:ext cx="10515600" cy="1325563"/>
          </a:xfrm>
        </p:spPr>
        <p:txBody>
          <a:bodyPr/>
          <a:lstStyle>
            <a:lvl1pPr>
              <a:defRPr/>
            </a:lvl1pPr>
          </a:lstStyle>
          <a:p>
            <a:r>
              <a:rPr lang="en-US"/>
              <a:t>Slide Header</a:t>
            </a:r>
          </a:p>
        </p:txBody>
      </p:sp>
      <p:sp>
        <p:nvSpPr>
          <p:cNvPr id="3" name="Text Placeholder 2">
            <a:extLst>
              <a:ext uri="{FF2B5EF4-FFF2-40B4-BE49-F238E27FC236}">
                <a16:creationId xmlns:a16="http://schemas.microsoft.com/office/drawing/2014/main" id="{F31F07AD-343A-2B60-7DD9-A477FFAF26DB}"/>
              </a:ext>
            </a:extLst>
          </p:cNvPr>
          <p:cNvSpPr>
            <a:spLocks noGrp="1"/>
          </p:cNvSpPr>
          <p:nvPr>
            <p:ph type="body" idx="1" hasCustomPrompt="1"/>
          </p:nvPr>
        </p:nvSpPr>
        <p:spPr>
          <a:xfrm>
            <a:off x="827087" y="1773396"/>
            <a:ext cx="5157787" cy="648969"/>
          </a:xfrm>
        </p:spPr>
        <p:txBody>
          <a:bodyPr anchor="b"/>
          <a:lstStyle>
            <a:lvl1pPr marL="0" indent="0" algn="ctr">
              <a:buNone/>
              <a:defRPr sz="2400" b="1">
                <a:solidFill>
                  <a:schemeClr val="accent4"/>
                </a:solidFill>
                <a:latin typeface="NeueHaasGroteskDisp Pro Md"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SUBHEADER 1</a:t>
            </a:r>
          </a:p>
        </p:txBody>
      </p:sp>
      <p:sp>
        <p:nvSpPr>
          <p:cNvPr id="6" name="Content Placeholder 5">
            <a:extLst>
              <a:ext uri="{FF2B5EF4-FFF2-40B4-BE49-F238E27FC236}">
                <a16:creationId xmlns:a16="http://schemas.microsoft.com/office/drawing/2014/main" id="{A4E12C09-35DC-FF2A-22D4-1E80D3F06776}"/>
              </a:ext>
            </a:extLst>
          </p:cNvPr>
          <p:cNvSpPr>
            <a:spLocks noGrp="1"/>
          </p:cNvSpPr>
          <p:nvPr>
            <p:ph sz="quarter" idx="4"/>
          </p:nvPr>
        </p:nvSpPr>
        <p:spPr>
          <a:xfrm>
            <a:off x="6172200" y="2505075"/>
            <a:ext cx="5183188" cy="3987800"/>
          </a:xfrm>
        </p:spPr>
        <p:txBody>
          <a:bodyPr/>
          <a:lstStyle/>
          <a:p>
            <a:pPr lvl="0"/>
            <a:endParaRPr lang="en-US"/>
          </a:p>
        </p:txBody>
      </p:sp>
      <p:sp>
        <p:nvSpPr>
          <p:cNvPr id="7" name="Content Placeholder 5">
            <a:extLst>
              <a:ext uri="{FF2B5EF4-FFF2-40B4-BE49-F238E27FC236}">
                <a16:creationId xmlns:a16="http://schemas.microsoft.com/office/drawing/2014/main" id="{9CC06B84-96E0-669E-BB89-B179C0D5A799}"/>
              </a:ext>
            </a:extLst>
          </p:cNvPr>
          <p:cNvSpPr>
            <a:spLocks noGrp="1"/>
          </p:cNvSpPr>
          <p:nvPr>
            <p:ph sz="quarter" idx="10"/>
          </p:nvPr>
        </p:nvSpPr>
        <p:spPr>
          <a:xfrm>
            <a:off x="836613" y="2505075"/>
            <a:ext cx="5183188" cy="3987800"/>
          </a:xfrm>
        </p:spPr>
        <p:txBody>
          <a:bodyPr/>
          <a:lstStyle/>
          <a:p>
            <a:pPr lvl="0"/>
            <a:endParaRPr lang="en-US"/>
          </a:p>
        </p:txBody>
      </p:sp>
      <p:sp>
        <p:nvSpPr>
          <p:cNvPr id="8" name="Text Placeholder 2">
            <a:extLst>
              <a:ext uri="{FF2B5EF4-FFF2-40B4-BE49-F238E27FC236}">
                <a16:creationId xmlns:a16="http://schemas.microsoft.com/office/drawing/2014/main" id="{9F05CE69-36EF-795F-FF80-1AAB15CCFCB9}"/>
              </a:ext>
            </a:extLst>
          </p:cNvPr>
          <p:cNvSpPr>
            <a:spLocks noGrp="1"/>
          </p:cNvSpPr>
          <p:nvPr>
            <p:ph type="body" idx="11" hasCustomPrompt="1"/>
          </p:nvPr>
        </p:nvSpPr>
        <p:spPr>
          <a:xfrm>
            <a:off x="6184900" y="1773395"/>
            <a:ext cx="5157787" cy="648969"/>
          </a:xfrm>
        </p:spPr>
        <p:txBody>
          <a:bodyPr anchor="b"/>
          <a:lstStyle>
            <a:lvl1pPr marL="0" indent="0" algn="ctr">
              <a:buNone/>
              <a:defRPr sz="2400" b="1">
                <a:solidFill>
                  <a:schemeClr val="accent4"/>
                </a:solidFill>
                <a:latin typeface="NeueHaasGroteskDisp Pro Md"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SUBHEADER 2</a:t>
            </a:r>
          </a:p>
        </p:txBody>
      </p:sp>
    </p:spTree>
    <p:extLst>
      <p:ext uri="{BB962C8B-B14F-4D97-AF65-F5344CB8AC3E}">
        <p14:creationId xmlns:p14="http://schemas.microsoft.com/office/powerpoint/2010/main" val="4210537537"/>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17588"/>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bullets_white_background">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2" name="Rectangle 1">
            <a:extLst>
              <a:ext uri="{FF2B5EF4-FFF2-40B4-BE49-F238E27FC236}">
                <a16:creationId xmlns:a16="http://schemas.microsoft.com/office/drawing/2014/main" id="{DD19BC71-ACE4-D44A-FA19-A383575402FF}"/>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232F"/>
              </a:solidFill>
            </a:endParaRPr>
          </a:p>
        </p:txBody>
      </p:sp>
      <p:sp>
        <p:nvSpPr>
          <p:cNvPr id="5" name="Body Level One…">
            <a:extLst>
              <a:ext uri="{FF2B5EF4-FFF2-40B4-BE49-F238E27FC236}">
                <a16:creationId xmlns:a16="http://schemas.microsoft.com/office/drawing/2014/main" id="{4BF901CC-8F83-93F2-81D5-C85ED9842033}"/>
              </a:ext>
            </a:extLst>
          </p:cNvPr>
          <p:cNvSpPr txBox="1">
            <a:spLocks noGrp="1"/>
          </p:cNvSpPr>
          <p:nvPr>
            <p:ph idx="1"/>
          </p:nvPr>
        </p:nvSpPr>
        <p:spPr>
          <a:xfrm>
            <a:off x="1034151" y="1852920"/>
            <a:ext cx="9697718" cy="411988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rmAutofit/>
          </a:bodyPr>
          <a:lstStyle>
            <a:lvl1pPr marL="346075" indent="-346075" defTabSz="315913">
              <a:buClr>
                <a:schemeClr val="accent3"/>
              </a:buClr>
              <a:buSzPct val="100000"/>
              <a:buFont typeface="Arial" panose="020B0604020202020204" pitchFamily="34" charset="0"/>
              <a:buChar char="•"/>
              <a:tabLst>
                <a:tab pos="803275" algn="l"/>
              </a:tabLst>
              <a:defRPr sz="3800"/>
            </a:lvl1pPr>
            <a:lvl2pPr marL="574675" indent="-352425">
              <a:buClr>
                <a:schemeClr val="accent3"/>
              </a:buClr>
              <a:buSzPct val="100000"/>
              <a:buFont typeface="Courier New" panose="02070309020205020404" pitchFamily="49" charset="0"/>
              <a:buChar char="o"/>
              <a:defRPr sz="3200"/>
            </a:lvl2pPr>
            <a:lvl3pPr marL="803275" indent="-358775">
              <a:buClr>
                <a:schemeClr val="accent3"/>
              </a:buClr>
              <a:buSzPct val="100000"/>
              <a:buFont typeface="Wingdings" panose="05000000000000000000" pitchFamily="2" charset="2"/>
              <a:buChar char="§"/>
              <a:defRPr sz="2800"/>
            </a:lvl3pPr>
            <a:lvl4pPr marL="814917" indent="-148167">
              <a:buClr>
                <a:schemeClr val="accent3"/>
              </a:buClr>
              <a:buFont typeface="Courier New" panose="02070309020205020404" pitchFamily="49" charset="0"/>
              <a:buChar char="o"/>
              <a:defRPr sz="2400"/>
            </a:lvl4pPr>
            <a:lvl5pPr marL="1037167" indent="-148167">
              <a:buClr>
                <a:schemeClr val="accent3"/>
              </a:buClr>
              <a:buFont typeface="Courier New" panose="02070309020205020404" pitchFamily="49" charset="0"/>
              <a:buChar char="o"/>
              <a:defRPr sz="2400"/>
            </a:lvl5pPr>
          </a:lstStyle>
          <a:p>
            <a:endParaRPr lang="en-US"/>
          </a:p>
          <a:p>
            <a:endParaRPr lang="en-US"/>
          </a:p>
          <a:p>
            <a:r>
              <a:rPr lang="en-US"/>
              <a:t>Bullet Level 1</a:t>
            </a:r>
            <a:endParaRPr/>
          </a:p>
          <a:p>
            <a:pPr lvl="1"/>
            <a:r>
              <a:rPr lang="en-US"/>
              <a:t>Bullet Level 2</a:t>
            </a:r>
          </a:p>
          <a:p>
            <a:pPr lvl="2"/>
            <a:r>
              <a:rPr lang="en-US"/>
              <a:t>Bullet Level 3</a:t>
            </a:r>
          </a:p>
          <a:p>
            <a:pPr lvl="2"/>
            <a:endParaRPr lang="en-US"/>
          </a:p>
          <a:p>
            <a:pPr lvl="2"/>
            <a:endParaRPr lang="en-US"/>
          </a:p>
          <a:p>
            <a:pPr lvl="2"/>
            <a:endParaRPr lang="en-US"/>
          </a:p>
          <a:p>
            <a:pPr lvl="2"/>
            <a:endParaRPr lang="en-US"/>
          </a:p>
          <a:p>
            <a:pPr lvl="2"/>
            <a:endParaRPr lang="en-US"/>
          </a:p>
          <a:p>
            <a:pPr lvl="2"/>
            <a:endParaRPr/>
          </a:p>
        </p:txBody>
      </p:sp>
      <p:sp>
        <p:nvSpPr>
          <p:cNvPr id="6" name="Title Text">
            <a:extLst>
              <a:ext uri="{FF2B5EF4-FFF2-40B4-BE49-F238E27FC236}">
                <a16:creationId xmlns:a16="http://schemas.microsoft.com/office/drawing/2014/main" id="{B4848A67-86C6-02FF-8FE1-B4E759BA7F19}"/>
              </a:ext>
            </a:extLst>
          </p:cNvPr>
          <p:cNvSpPr txBox="1">
            <a:spLocks noGrp="1"/>
          </p:cNvSpPr>
          <p:nvPr>
            <p:ph type="title" hasCustomPrompt="1"/>
          </p:nvPr>
        </p:nvSpPr>
        <p:spPr>
          <a:xfrm>
            <a:off x="1021080" y="312539"/>
            <a:ext cx="9697719" cy="151804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rmAutofit/>
          </a:bodyPr>
          <a:lstStyle>
            <a:lvl1pPr algn="l">
              <a:defRPr b="1">
                <a:solidFill>
                  <a:schemeClr val="tx2"/>
                </a:solidFill>
              </a:defRPr>
            </a:lvl1pPr>
          </a:lstStyle>
          <a:p>
            <a:r>
              <a:rPr lang="en-US"/>
              <a:t>Slide Header</a:t>
            </a:r>
            <a:endParaRPr/>
          </a:p>
        </p:txBody>
      </p:sp>
    </p:spTree>
    <p:extLst>
      <p:ext uri="{BB962C8B-B14F-4D97-AF65-F5344CB8AC3E}">
        <p14:creationId xmlns:p14="http://schemas.microsoft.com/office/powerpoint/2010/main" val="4293748617"/>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layout option_white">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2" name="Rectangle 1">
            <a:extLst>
              <a:ext uri="{FF2B5EF4-FFF2-40B4-BE49-F238E27FC236}">
                <a16:creationId xmlns:a16="http://schemas.microsoft.com/office/drawing/2014/main" id="{DD19BC71-ACE4-D44A-FA19-A383575402FF}"/>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232F"/>
              </a:solidFill>
            </a:endParaRPr>
          </a:p>
        </p:txBody>
      </p:sp>
      <p:sp>
        <p:nvSpPr>
          <p:cNvPr id="5" name="Body Level One…">
            <a:extLst>
              <a:ext uri="{FF2B5EF4-FFF2-40B4-BE49-F238E27FC236}">
                <a16:creationId xmlns:a16="http://schemas.microsoft.com/office/drawing/2014/main" id="{4BF901CC-8F83-93F2-81D5-C85ED9842033}"/>
              </a:ext>
            </a:extLst>
          </p:cNvPr>
          <p:cNvSpPr txBox="1">
            <a:spLocks noGrp="1"/>
          </p:cNvSpPr>
          <p:nvPr>
            <p:ph idx="1" hasCustomPrompt="1"/>
          </p:nvPr>
        </p:nvSpPr>
        <p:spPr>
          <a:xfrm>
            <a:off x="1021081" y="2150626"/>
            <a:ext cx="9697718" cy="43134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rmAutofit/>
          </a:bodyPr>
          <a:lstStyle>
            <a:lvl1pPr algn="l">
              <a:buClr>
                <a:schemeClr val="accent3"/>
              </a:buClr>
              <a:buFontTx/>
              <a:buNone/>
              <a:defRPr sz="3800"/>
            </a:lvl1pPr>
            <a:lvl2pPr marL="222250" indent="0">
              <a:buClr>
                <a:schemeClr val="accent3"/>
              </a:buClr>
              <a:buFontTx/>
              <a:buNone/>
              <a:defRPr sz="3200"/>
            </a:lvl2pPr>
            <a:lvl3pPr marL="444500" indent="0">
              <a:buClr>
                <a:schemeClr val="accent3"/>
              </a:buClr>
              <a:buFontTx/>
              <a:buNone/>
              <a:defRPr sz="2800"/>
            </a:lvl3pPr>
            <a:lvl4pPr marL="814917" indent="-148167">
              <a:buClr>
                <a:schemeClr val="accent3"/>
              </a:buClr>
              <a:buFont typeface="Courier New" panose="02070309020205020404" pitchFamily="49" charset="0"/>
              <a:buChar char="o"/>
              <a:defRPr sz="2400"/>
            </a:lvl4pPr>
            <a:lvl5pPr marL="1037167" indent="-148167">
              <a:buClr>
                <a:schemeClr val="accent3"/>
              </a:buClr>
              <a:buFont typeface="Courier New" panose="02070309020205020404" pitchFamily="49" charset="0"/>
              <a:buChar char="o"/>
              <a:defRPr sz="2400"/>
            </a:lvl5pPr>
          </a:lstStyle>
          <a:p>
            <a:r>
              <a:t>Body </a:t>
            </a:r>
            <a:r>
              <a:rPr lang="en-US"/>
              <a:t>Copy Line 1</a:t>
            </a:r>
          </a:p>
          <a:p>
            <a:r>
              <a:rPr lang="en-US"/>
              <a:t>Body Copy Line 2</a:t>
            </a:r>
          </a:p>
          <a:p>
            <a:r>
              <a:rPr lang="en-US"/>
              <a:t>Body Copy Line 3</a:t>
            </a:r>
          </a:p>
          <a:p>
            <a:r>
              <a:rPr lang="en-US"/>
              <a:t>Body Copy Line 4</a:t>
            </a:r>
          </a:p>
          <a:p>
            <a:pPr lvl="2"/>
            <a:endParaRPr lang="en-US"/>
          </a:p>
          <a:p>
            <a:pPr lvl="2"/>
            <a:endParaRPr lang="en-US"/>
          </a:p>
          <a:p>
            <a:pPr lvl="2"/>
            <a:endParaRPr lang="en-US"/>
          </a:p>
          <a:p>
            <a:pPr lvl="2"/>
            <a:endParaRPr/>
          </a:p>
        </p:txBody>
      </p:sp>
      <p:sp>
        <p:nvSpPr>
          <p:cNvPr id="6" name="Title Text">
            <a:extLst>
              <a:ext uri="{FF2B5EF4-FFF2-40B4-BE49-F238E27FC236}">
                <a16:creationId xmlns:a16="http://schemas.microsoft.com/office/drawing/2014/main" id="{B4848A67-86C6-02FF-8FE1-B4E759BA7F19}"/>
              </a:ext>
            </a:extLst>
          </p:cNvPr>
          <p:cNvSpPr txBox="1">
            <a:spLocks noGrp="1"/>
          </p:cNvSpPr>
          <p:nvPr>
            <p:ph type="title" hasCustomPrompt="1"/>
          </p:nvPr>
        </p:nvSpPr>
        <p:spPr>
          <a:xfrm>
            <a:off x="1021080" y="312539"/>
            <a:ext cx="9697719" cy="151804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rmAutofit/>
          </a:bodyPr>
          <a:lstStyle>
            <a:lvl1pPr algn="l">
              <a:defRPr b="1">
                <a:solidFill>
                  <a:schemeClr val="tx2"/>
                </a:solidFill>
              </a:defRPr>
            </a:lvl1pPr>
          </a:lstStyle>
          <a:p>
            <a:r>
              <a:rPr lang="en-US"/>
              <a:t>Slide Header</a:t>
            </a:r>
            <a:endParaRPr/>
          </a:p>
        </p:txBody>
      </p:sp>
    </p:spTree>
    <p:extLst>
      <p:ext uri="{BB962C8B-B14F-4D97-AF65-F5344CB8AC3E}">
        <p14:creationId xmlns:p14="http://schemas.microsoft.com/office/powerpoint/2010/main" val="1484862193"/>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139A9-0E71-14EE-242F-792EFE3553F0}"/>
              </a:ext>
            </a:extLst>
          </p:cNvPr>
          <p:cNvSpPr>
            <a:spLocks noGrp="1"/>
          </p:cNvSpPr>
          <p:nvPr>
            <p:ph type="title" hasCustomPrompt="1"/>
          </p:nvPr>
        </p:nvSpPr>
        <p:spPr/>
        <p:txBody>
          <a:bodyPr/>
          <a:lstStyle>
            <a:lvl1pPr>
              <a:defRPr b="1"/>
            </a:lvl1pPr>
          </a:lstStyle>
          <a:p>
            <a:r>
              <a:rPr lang="en-US"/>
              <a:t>Slide Header</a:t>
            </a:r>
          </a:p>
        </p:txBody>
      </p:sp>
      <p:sp>
        <p:nvSpPr>
          <p:cNvPr id="3" name="Content Placeholder 2">
            <a:extLst>
              <a:ext uri="{FF2B5EF4-FFF2-40B4-BE49-F238E27FC236}">
                <a16:creationId xmlns:a16="http://schemas.microsoft.com/office/drawing/2014/main" id="{881FE314-BAB4-3FED-8C05-9DDEFE40C766}"/>
              </a:ext>
            </a:extLst>
          </p:cNvPr>
          <p:cNvSpPr>
            <a:spLocks noGrp="1"/>
          </p:cNvSpPr>
          <p:nvPr>
            <p:ph idx="1"/>
          </p:nvPr>
        </p:nvSpPr>
        <p:spPr>
          <a:xfrm>
            <a:off x="1021080" y="1825625"/>
            <a:ext cx="9697719" cy="4631056"/>
          </a:xfrm>
        </p:spPr>
        <p:txBody>
          <a:bodyPr/>
          <a:lstStyle/>
          <a:p>
            <a:pPr lvl="0"/>
            <a:endParaRPr lang="en-US"/>
          </a:p>
        </p:txBody>
      </p:sp>
    </p:spTree>
    <p:extLst>
      <p:ext uri="{BB962C8B-B14F-4D97-AF65-F5344CB8AC3E}">
        <p14:creationId xmlns:p14="http://schemas.microsoft.com/office/powerpoint/2010/main" val="2072850511"/>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D973-48C2-AA7C-3B8E-6D6C6D58BDE7}"/>
              </a:ext>
            </a:extLst>
          </p:cNvPr>
          <p:cNvSpPr>
            <a:spLocks noGrp="1"/>
          </p:cNvSpPr>
          <p:nvPr>
            <p:ph type="title" hasCustomPrompt="1"/>
          </p:nvPr>
        </p:nvSpPr>
        <p:spPr/>
        <p:txBody>
          <a:bodyPr/>
          <a:lstStyle>
            <a:lvl1pPr>
              <a:defRPr/>
            </a:lvl1pPr>
          </a:lstStyle>
          <a:p>
            <a:r>
              <a:rPr lang="en-US"/>
              <a:t>Slide Header</a:t>
            </a:r>
          </a:p>
        </p:txBody>
      </p:sp>
      <p:sp>
        <p:nvSpPr>
          <p:cNvPr id="3" name="Content Placeholder 2">
            <a:extLst>
              <a:ext uri="{FF2B5EF4-FFF2-40B4-BE49-F238E27FC236}">
                <a16:creationId xmlns:a16="http://schemas.microsoft.com/office/drawing/2014/main" id="{02DDE9FF-1D7B-14FF-E4ED-6E78115B97D8}"/>
              </a:ext>
            </a:extLst>
          </p:cNvPr>
          <p:cNvSpPr>
            <a:spLocks noGrp="1"/>
          </p:cNvSpPr>
          <p:nvPr>
            <p:ph sz="half" idx="1"/>
          </p:nvPr>
        </p:nvSpPr>
        <p:spPr>
          <a:xfrm>
            <a:off x="838200" y="1825625"/>
            <a:ext cx="5181600" cy="4667250"/>
          </a:xfrm>
        </p:spPr>
        <p:txBody>
          <a:bodyPr/>
          <a:lstStyle/>
          <a:p>
            <a:pPr lvl="0"/>
            <a:endParaRPr lang="en-US"/>
          </a:p>
        </p:txBody>
      </p:sp>
      <p:sp>
        <p:nvSpPr>
          <p:cNvPr id="4" name="Content Placeholder 3">
            <a:extLst>
              <a:ext uri="{FF2B5EF4-FFF2-40B4-BE49-F238E27FC236}">
                <a16:creationId xmlns:a16="http://schemas.microsoft.com/office/drawing/2014/main" id="{043B2F94-CFC8-C7B4-E04E-DD51F83D319D}"/>
              </a:ext>
            </a:extLst>
          </p:cNvPr>
          <p:cNvSpPr>
            <a:spLocks noGrp="1"/>
          </p:cNvSpPr>
          <p:nvPr>
            <p:ph sz="half" idx="2"/>
          </p:nvPr>
        </p:nvSpPr>
        <p:spPr>
          <a:xfrm>
            <a:off x="6172200" y="1825624"/>
            <a:ext cx="5181600" cy="4667249"/>
          </a:xfrm>
        </p:spPr>
        <p:txBody>
          <a:bodyPr/>
          <a:lstStyle/>
          <a:p>
            <a:pPr lvl="0"/>
            <a:endParaRPr lang="en-US"/>
          </a:p>
        </p:txBody>
      </p:sp>
    </p:spTree>
    <p:extLst>
      <p:ext uri="{BB962C8B-B14F-4D97-AF65-F5344CB8AC3E}">
        <p14:creationId xmlns:p14="http://schemas.microsoft.com/office/powerpoint/2010/main" val="1923738851"/>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02191-DC61-F6F1-B6C9-3F998111639B}"/>
              </a:ext>
            </a:extLst>
          </p:cNvPr>
          <p:cNvSpPr>
            <a:spLocks noGrp="1"/>
          </p:cNvSpPr>
          <p:nvPr>
            <p:ph type="title" hasCustomPrompt="1"/>
          </p:nvPr>
        </p:nvSpPr>
        <p:spPr>
          <a:xfrm>
            <a:off x="839788" y="987425"/>
            <a:ext cx="3932237" cy="1069975"/>
          </a:xfrm>
        </p:spPr>
        <p:txBody>
          <a:bodyPr anchor="b"/>
          <a:lstStyle>
            <a:lvl1pPr>
              <a:defRPr sz="3800"/>
            </a:lvl1pPr>
          </a:lstStyle>
          <a:p>
            <a:r>
              <a:rPr lang="en-US"/>
              <a:t>Slide Title</a:t>
            </a:r>
          </a:p>
        </p:txBody>
      </p:sp>
      <p:sp>
        <p:nvSpPr>
          <p:cNvPr id="3" name="Picture Placeholder 2">
            <a:extLst>
              <a:ext uri="{FF2B5EF4-FFF2-40B4-BE49-F238E27FC236}">
                <a16:creationId xmlns:a16="http://schemas.microsoft.com/office/drawing/2014/main" id="{987EFA8D-1790-34DD-77A9-8593114B5FDF}"/>
              </a:ext>
            </a:extLst>
          </p:cNvPr>
          <p:cNvSpPr>
            <a:spLocks noGrp="1"/>
          </p:cNvSpPr>
          <p:nvPr>
            <p:ph type="pic" idx="1"/>
          </p:nvPr>
        </p:nvSpPr>
        <p:spPr>
          <a:xfrm>
            <a:off x="5183188" y="987425"/>
            <a:ext cx="6172200" cy="55810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A975B2-C7FB-4126-F3E6-BA7B77748CEE}"/>
              </a:ext>
            </a:extLst>
          </p:cNvPr>
          <p:cNvSpPr>
            <a:spLocks noGrp="1"/>
          </p:cNvSpPr>
          <p:nvPr>
            <p:ph type="body" sz="half" idx="2" hasCustomPrompt="1"/>
          </p:nvPr>
        </p:nvSpPr>
        <p:spPr>
          <a:xfrm>
            <a:off x="839788" y="2057400"/>
            <a:ext cx="3932237" cy="451104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Content and bullets</a:t>
            </a:r>
          </a:p>
        </p:txBody>
      </p:sp>
    </p:spTree>
    <p:extLst>
      <p:ext uri="{BB962C8B-B14F-4D97-AF65-F5344CB8AC3E}">
        <p14:creationId xmlns:p14="http://schemas.microsoft.com/office/powerpoint/2010/main" val="4115559394"/>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ith Caption_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2AFC55-715A-E1ED-40B3-E0CAD6AF6E10}"/>
              </a:ext>
            </a:extLst>
          </p:cNvPr>
          <p:cNvSpPr>
            <a:spLocks noGrp="1"/>
          </p:cNvSpPr>
          <p:nvPr>
            <p:ph idx="1"/>
          </p:nvPr>
        </p:nvSpPr>
        <p:spPr>
          <a:xfrm>
            <a:off x="5183188" y="987425"/>
            <a:ext cx="6172200" cy="54895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6BC3052A-648D-75B7-EE08-9F71CCB810AB}"/>
              </a:ext>
            </a:extLst>
          </p:cNvPr>
          <p:cNvSpPr>
            <a:spLocks noGrp="1"/>
          </p:cNvSpPr>
          <p:nvPr>
            <p:ph type="body" sz="half" idx="2"/>
          </p:nvPr>
        </p:nvSpPr>
        <p:spPr>
          <a:xfrm>
            <a:off x="839788" y="2057400"/>
            <a:ext cx="3932237" cy="4419600"/>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a:p>
            <a:pPr lvl="0"/>
            <a:r>
              <a:rPr lang="en-US"/>
              <a:t>Click to edit Master text styles</a:t>
            </a:r>
          </a:p>
        </p:txBody>
      </p:sp>
      <p:sp>
        <p:nvSpPr>
          <p:cNvPr id="5" name="Title 1">
            <a:extLst>
              <a:ext uri="{FF2B5EF4-FFF2-40B4-BE49-F238E27FC236}">
                <a16:creationId xmlns:a16="http://schemas.microsoft.com/office/drawing/2014/main" id="{A1D741D1-8972-17A2-3AAB-F0CE2828B05D}"/>
              </a:ext>
            </a:extLst>
          </p:cNvPr>
          <p:cNvSpPr>
            <a:spLocks noGrp="1"/>
          </p:cNvSpPr>
          <p:nvPr>
            <p:ph type="title" hasCustomPrompt="1"/>
          </p:nvPr>
        </p:nvSpPr>
        <p:spPr>
          <a:xfrm>
            <a:off x="839788" y="987425"/>
            <a:ext cx="3932237" cy="1069975"/>
          </a:xfrm>
        </p:spPr>
        <p:txBody>
          <a:bodyPr anchor="b"/>
          <a:lstStyle>
            <a:lvl1pPr>
              <a:defRPr sz="3800"/>
            </a:lvl1pPr>
          </a:lstStyle>
          <a:p>
            <a:r>
              <a:rPr lang="en-US"/>
              <a:t>Slide Title</a:t>
            </a:r>
          </a:p>
        </p:txBody>
      </p:sp>
      <p:sp>
        <p:nvSpPr>
          <p:cNvPr id="6" name="Text Placeholder 3">
            <a:extLst>
              <a:ext uri="{FF2B5EF4-FFF2-40B4-BE49-F238E27FC236}">
                <a16:creationId xmlns:a16="http://schemas.microsoft.com/office/drawing/2014/main" id="{4D4098B7-F011-4B1D-0030-668BEC7AD1F8}"/>
              </a:ext>
            </a:extLst>
          </p:cNvPr>
          <p:cNvSpPr>
            <a:spLocks noGrp="1"/>
          </p:cNvSpPr>
          <p:nvPr>
            <p:ph type="body" sz="half" idx="10" hasCustomPrompt="1"/>
          </p:nvPr>
        </p:nvSpPr>
        <p:spPr>
          <a:xfrm>
            <a:off x="839788" y="2057400"/>
            <a:ext cx="3932237" cy="451104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Content and bullets</a:t>
            </a:r>
          </a:p>
        </p:txBody>
      </p:sp>
    </p:spTree>
    <p:extLst>
      <p:ext uri="{BB962C8B-B14F-4D97-AF65-F5344CB8AC3E}">
        <p14:creationId xmlns:p14="http://schemas.microsoft.com/office/powerpoint/2010/main" val="1212982534"/>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1EB65-64BD-0DAA-0019-94D1005877EC}"/>
              </a:ext>
            </a:extLst>
          </p:cNvPr>
          <p:cNvSpPr>
            <a:spLocks noGrp="1"/>
          </p:cNvSpPr>
          <p:nvPr>
            <p:ph type="title" hasCustomPrompt="1"/>
          </p:nvPr>
        </p:nvSpPr>
        <p:spPr>
          <a:xfrm>
            <a:off x="839788" y="365125"/>
            <a:ext cx="10515600" cy="1325563"/>
          </a:xfrm>
        </p:spPr>
        <p:txBody>
          <a:bodyPr/>
          <a:lstStyle>
            <a:lvl1pPr>
              <a:defRPr/>
            </a:lvl1pPr>
          </a:lstStyle>
          <a:p>
            <a:r>
              <a:rPr lang="en-US"/>
              <a:t>Slide Header</a:t>
            </a:r>
          </a:p>
        </p:txBody>
      </p:sp>
      <p:sp>
        <p:nvSpPr>
          <p:cNvPr id="3" name="Text Placeholder 2">
            <a:extLst>
              <a:ext uri="{FF2B5EF4-FFF2-40B4-BE49-F238E27FC236}">
                <a16:creationId xmlns:a16="http://schemas.microsoft.com/office/drawing/2014/main" id="{F31F07AD-343A-2B60-7DD9-A477FFAF26DB}"/>
              </a:ext>
            </a:extLst>
          </p:cNvPr>
          <p:cNvSpPr>
            <a:spLocks noGrp="1"/>
          </p:cNvSpPr>
          <p:nvPr>
            <p:ph type="body" idx="1" hasCustomPrompt="1"/>
          </p:nvPr>
        </p:nvSpPr>
        <p:spPr>
          <a:xfrm>
            <a:off x="827087" y="1773396"/>
            <a:ext cx="5157787" cy="648969"/>
          </a:xfrm>
        </p:spPr>
        <p:txBody>
          <a:bodyPr anchor="b"/>
          <a:lstStyle>
            <a:lvl1pPr marL="0" indent="0" algn="ctr">
              <a:buNone/>
              <a:defRPr sz="2400" b="1">
                <a:solidFill>
                  <a:schemeClr val="accent4"/>
                </a:solidFill>
                <a:latin typeface="NeueHaasGroteskDisp Pro Md"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SUBHEADER 1</a:t>
            </a:r>
          </a:p>
        </p:txBody>
      </p:sp>
      <p:sp>
        <p:nvSpPr>
          <p:cNvPr id="6" name="Content Placeholder 5">
            <a:extLst>
              <a:ext uri="{FF2B5EF4-FFF2-40B4-BE49-F238E27FC236}">
                <a16:creationId xmlns:a16="http://schemas.microsoft.com/office/drawing/2014/main" id="{A4E12C09-35DC-FF2A-22D4-1E80D3F06776}"/>
              </a:ext>
            </a:extLst>
          </p:cNvPr>
          <p:cNvSpPr>
            <a:spLocks noGrp="1"/>
          </p:cNvSpPr>
          <p:nvPr>
            <p:ph sz="quarter" idx="4"/>
          </p:nvPr>
        </p:nvSpPr>
        <p:spPr>
          <a:xfrm>
            <a:off x="6172200" y="2505075"/>
            <a:ext cx="5183188" cy="3987800"/>
          </a:xfrm>
        </p:spPr>
        <p:txBody>
          <a:bodyPr/>
          <a:lstStyle/>
          <a:p>
            <a:pPr lvl="0"/>
            <a:endParaRPr lang="en-US"/>
          </a:p>
        </p:txBody>
      </p:sp>
      <p:sp>
        <p:nvSpPr>
          <p:cNvPr id="7" name="Content Placeholder 5">
            <a:extLst>
              <a:ext uri="{FF2B5EF4-FFF2-40B4-BE49-F238E27FC236}">
                <a16:creationId xmlns:a16="http://schemas.microsoft.com/office/drawing/2014/main" id="{9CC06B84-96E0-669E-BB89-B179C0D5A799}"/>
              </a:ext>
            </a:extLst>
          </p:cNvPr>
          <p:cNvSpPr>
            <a:spLocks noGrp="1"/>
          </p:cNvSpPr>
          <p:nvPr>
            <p:ph sz="quarter" idx="10"/>
          </p:nvPr>
        </p:nvSpPr>
        <p:spPr>
          <a:xfrm>
            <a:off x="836613" y="2505075"/>
            <a:ext cx="5183188" cy="3987800"/>
          </a:xfrm>
        </p:spPr>
        <p:txBody>
          <a:bodyPr/>
          <a:lstStyle/>
          <a:p>
            <a:pPr lvl="0"/>
            <a:endParaRPr lang="en-US"/>
          </a:p>
        </p:txBody>
      </p:sp>
      <p:sp>
        <p:nvSpPr>
          <p:cNvPr id="8" name="Text Placeholder 2">
            <a:extLst>
              <a:ext uri="{FF2B5EF4-FFF2-40B4-BE49-F238E27FC236}">
                <a16:creationId xmlns:a16="http://schemas.microsoft.com/office/drawing/2014/main" id="{9F05CE69-36EF-795F-FF80-1AAB15CCFCB9}"/>
              </a:ext>
            </a:extLst>
          </p:cNvPr>
          <p:cNvSpPr>
            <a:spLocks noGrp="1"/>
          </p:cNvSpPr>
          <p:nvPr>
            <p:ph type="body" idx="11" hasCustomPrompt="1"/>
          </p:nvPr>
        </p:nvSpPr>
        <p:spPr>
          <a:xfrm>
            <a:off x="6184900" y="1773395"/>
            <a:ext cx="5157787" cy="648969"/>
          </a:xfrm>
        </p:spPr>
        <p:txBody>
          <a:bodyPr anchor="b"/>
          <a:lstStyle>
            <a:lvl1pPr marL="0" indent="0" algn="ctr">
              <a:buNone/>
              <a:defRPr sz="2400" b="1">
                <a:solidFill>
                  <a:schemeClr val="accent4"/>
                </a:solidFill>
                <a:latin typeface="NeueHaasGroteskDisp Pro Md"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SUBHEADER 2</a:t>
            </a:r>
          </a:p>
        </p:txBody>
      </p:sp>
    </p:spTree>
    <p:extLst>
      <p:ext uri="{BB962C8B-B14F-4D97-AF65-F5344CB8AC3E}">
        <p14:creationId xmlns:p14="http://schemas.microsoft.com/office/powerpoint/2010/main" val="395403711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Marigold_Left">
    <p:bg>
      <p:bgPr>
        <a:solidFill>
          <a:srgbClr val="F1EFF0"/>
        </a:solidFill>
        <a:effectLst/>
      </p:bgPr>
    </p:bg>
    <p:spTree>
      <p:nvGrpSpPr>
        <p:cNvPr id="1" name=""/>
        <p:cNvGrpSpPr/>
        <p:nvPr/>
      </p:nvGrpSpPr>
      <p:grpSpPr>
        <a:xfrm>
          <a:off x="0" y="0"/>
          <a:ext cx="0" cy="0"/>
          <a:chOff x="0" y="0"/>
          <a:chExt cx="0" cy="0"/>
        </a:xfrm>
      </p:grpSpPr>
      <p:sp>
        <p:nvSpPr>
          <p:cNvPr id="2" name="Text">
            <a:extLst>
              <a:ext uri="{FF2B5EF4-FFF2-40B4-BE49-F238E27FC236}">
                <a16:creationId xmlns:a16="http://schemas.microsoft.com/office/drawing/2014/main" id="{590B32F9-7ABA-4608-F4DD-F47B65909C53}"/>
              </a:ext>
            </a:extLst>
          </p:cNvPr>
          <p:cNvSpPr txBox="1"/>
          <p:nvPr userDrawn="1"/>
        </p:nvSpPr>
        <p:spPr>
          <a:xfrm>
            <a:off x="11179013" y="197113"/>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5" name="Text">
            <a:extLst>
              <a:ext uri="{FF2B5EF4-FFF2-40B4-BE49-F238E27FC236}">
                <a16:creationId xmlns:a16="http://schemas.microsoft.com/office/drawing/2014/main" id="{E1C206E8-4E86-7756-B2E0-C65A3799784F}"/>
              </a:ext>
            </a:extLst>
          </p:cNvPr>
          <p:cNvSpPr txBox="1"/>
          <p:nvPr userDrawn="1"/>
        </p:nvSpPr>
        <p:spPr>
          <a:xfrm>
            <a:off x="10559501" y="175947"/>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6" name="Text Placeholder 18">
            <a:extLst>
              <a:ext uri="{FF2B5EF4-FFF2-40B4-BE49-F238E27FC236}">
                <a16:creationId xmlns:a16="http://schemas.microsoft.com/office/drawing/2014/main" id="{08206E70-4487-2FAD-B567-7A86E4DD0AC5}"/>
              </a:ext>
            </a:extLst>
          </p:cNvPr>
          <p:cNvSpPr>
            <a:spLocks noGrp="1"/>
          </p:cNvSpPr>
          <p:nvPr>
            <p:ph type="body" sz="quarter" idx="10" hasCustomPrompt="1"/>
          </p:nvPr>
        </p:nvSpPr>
        <p:spPr>
          <a:xfrm>
            <a:off x="6096000" y="1952094"/>
            <a:ext cx="5438775" cy="4016375"/>
          </a:xfrm>
          <a:prstGeom prst="rect">
            <a:avLst/>
          </a:prstGeom>
        </p:spPr>
        <p:txBody>
          <a:bodyPr/>
          <a:lstStyle>
            <a:lvl1pPr>
              <a:lnSpc>
                <a:spcPct val="125000"/>
              </a:lnSpc>
              <a:defRPr sz="4500"/>
            </a:lvl1pPr>
          </a:lstStyle>
          <a:p>
            <a:pPr lvl="0"/>
            <a:r>
              <a:rPr lang="en-US" dirty="0"/>
              <a:t>Agenda Item</a:t>
            </a:r>
          </a:p>
          <a:p>
            <a:pPr lvl="0"/>
            <a:r>
              <a:rPr lang="en-US" dirty="0"/>
              <a:t>Agenda Item</a:t>
            </a:r>
          </a:p>
          <a:p>
            <a:pPr lvl="0"/>
            <a:r>
              <a:rPr lang="en-US" dirty="0"/>
              <a:t>Agenda Item</a:t>
            </a:r>
          </a:p>
          <a:p>
            <a:pPr lvl="0"/>
            <a:r>
              <a:rPr lang="en-US" dirty="0"/>
              <a:t>Agenda Item</a:t>
            </a:r>
          </a:p>
          <a:p>
            <a:pPr lvl="0"/>
            <a:r>
              <a:rPr lang="en-US" dirty="0"/>
              <a:t>Agenda Item</a:t>
            </a:r>
          </a:p>
        </p:txBody>
      </p:sp>
      <p:sp>
        <p:nvSpPr>
          <p:cNvPr id="7" name="Text Placeholder 20">
            <a:extLst>
              <a:ext uri="{FF2B5EF4-FFF2-40B4-BE49-F238E27FC236}">
                <a16:creationId xmlns:a16="http://schemas.microsoft.com/office/drawing/2014/main" id="{DE2B87D8-EED6-F19B-6BCF-B73532B68C52}"/>
              </a:ext>
            </a:extLst>
          </p:cNvPr>
          <p:cNvSpPr>
            <a:spLocks noGrp="1"/>
          </p:cNvSpPr>
          <p:nvPr>
            <p:ph type="body" sz="quarter" idx="11" hasCustomPrompt="1"/>
          </p:nvPr>
        </p:nvSpPr>
        <p:spPr>
          <a:xfrm>
            <a:off x="6020593" y="764653"/>
            <a:ext cx="5589588" cy="971550"/>
          </a:xfrm>
          <a:prstGeom prst="rect">
            <a:avLst/>
          </a:prstGeom>
        </p:spPr>
        <p:txBody>
          <a:bodyPr/>
          <a:lstStyle>
            <a:lvl1pPr>
              <a:defRPr sz="5500" b="1">
                <a:solidFill>
                  <a:schemeClr val="accent4"/>
                </a:solidFill>
              </a:defRPr>
            </a:lvl1pPr>
          </a:lstStyle>
          <a:p>
            <a:pPr lvl="0"/>
            <a:r>
              <a:rPr lang="en-US" dirty="0"/>
              <a:t>Headline Topic</a:t>
            </a:r>
          </a:p>
        </p:txBody>
      </p:sp>
      <p:sp>
        <p:nvSpPr>
          <p:cNvPr id="9" name="Text Placeholder 22">
            <a:extLst>
              <a:ext uri="{FF2B5EF4-FFF2-40B4-BE49-F238E27FC236}">
                <a16:creationId xmlns:a16="http://schemas.microsoft.com/office/drawing/2014/main" id="{12C35C23-A759-9A0B-C1C2-40F2545BEA66}"/>
              </a:ext>
            </a:extLst>
          </p:cNvPr>
          <p:cNvSpPr>
            <a:spLocks noGrp="1"/>
          </p:cNvSpPr>
          <p:nvPr>
            <p:ph type="body" sz="quarter" idx="12" hasCustomPrompt="1"/>
          </p:nvPr>
        </p:nvSpPr>
        <p:spPr>
          <a:xfrm>
            <a:off x="505568" y="0"/>
            <a:ext cx="4343400" cy="1085850"/>
          </a:xfrm>
          <a:prstGeom prst="rect">
            <a:avLst/>
          </a:prstGeom>
        </p:spPr>
        <p:txBody>
          <a:bodyPr/>
          <a:lstStyle>
            <a:lvl1pPr algn="ctr">
              <a:defRPr sz="6500" b="1">
                <a:solidFill>
                  <a:schemeClr val="bg1"/>
                </a:solidFill>
              </a:defRPr>
            </a:lvl1pPr>
          </a:lstStyle>
          <a:p>
            <a:pPr lvl="0"/>
            <a:r>
              <a:rPr lang="en-US" dirty="0"/>
              <a:t>AGENDA</a:t>
            </a:r>
          </a:p>
        </p:txBody>
      </p:sp>
    </p:spTree>
    <p:extLst>
      <p:ext uri="{BB962C8B-B14F-4D97-AF65-F5344CB8AC3E}">
        <p14:creationId xmlns:p14="http://schemas.microsoft.com/office/powerpoint/2010/main" val="1915536019"/>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200576"/>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Green_Left_Content_With_Image_option2">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5" name="Picture Placeholder 4">
            <a:extLst>
              <a:ext uri="{FF2B5EF4-FFF2-40B4-BE49-F238E27FC236}">
                <a16:creationId xmlns:a16="http://schemas.microsoft.com/office/drawing/2014/main" id="{940C107C-3C02-1164-6A0F-955025D3F93A}"/>
              </a:ext>
            </a:extLst>
          </p:cNvPr>
          <p:cNvSpPr>
            <a:spLocks noGrp="1"/>
          </p:cNvSpPr>
          <p:nvPr>
            <p:ph type="pic" sz="quarter" idx="10"/>
          </p:nvPr>
        </p:nvSpPr>
        <p:spPr>
          <a:xfrm>
            <a:off x="6669213" y="0"/>
            <a:ext cx="5522787" cy="6858000"/>
          </a:xfrm>
          <a:prstGeom prst="rect">
            <a:avLst/>
          </a:prstGeom>
        </p:spPr>
        <p:txBody>
          <a:bodyPr/>
          <a:lstStyle>
            <a:lvl1pPr algn="ctr">
              <a:defRPr/>
            </a:lvl1pPr>
          </a:lstStyle>
          <a:p>
            <a:endParaRPr lang="en-US"/>
          </a:p>
          <a:p>
            <a:endParaRPr lang="en-US"/>
          </a:p>
          <a:p>
            <a:r>
              <a:rPr lang="en-US"/>
              <a:t>Click Icon to Insert Picture</a:t>
            </a:r>
          </a:p>
        </p:txBody>
      </p:sp>
      <p:sp>
        <p:nvSpPr>
          <p:cNvPr id="2" name="Text Placeholder 9">
            <a:extLst>
              <a:ext uri="{FF2B5EF4-FFF2-40B4-BE49-F238E27FC236}">
                <a16:creationId xmlns:a16="http://schemas.microsoft.com/office/drawing/2014/main" id="{3BCD36BF-2793-13B5-9550-F9C7C95B7F11}"/>
              </a:ext>
            </a:extLst>
          </p:cNvPr>
          <p:cNvSpPr>
            <a:spLocks noGrp="1"/>
          </p:cNvSpPr>
          <p:nvPr>
            <p:ph type="body" sz="quarter" idx="11" hasCustomPrompt="1"/>
          </p:nvPr>
        </p:nvSpPr>
        <p:spPr>
          <a:xfrm>
            <a:off x="364260" y="372717"/>
            <a:ext cx="5953125" cy="1374775"/>
          </a:xfrm>
          <a:prstGeom prst="rect">
            <a:avLst/>
          </a:prstGeom>
        </p:spPr>
        <p:txBody>
          <a:bodyPr/>
          <a:lstStyle>
            <a:lvl1pPr algn="ctr">
              <a:defRPr sz="7000" b="1">
                <a:solidFill>
                  <a:schemeClr val="bg1"/>
                </a:solidFill>
                <a:latin typeface="Neue Haas Grotesk Display Pro 65 Medium"/>
              </a:defRPr>
            </a:lvl1pPr>
          </a:lstStyle>
          <a:p>
            <a:pPr lvl="0"/>
            <a:r>
              <a:rPr lang="en-US"/>
              <a:t>Header</a:t>
            </a:r>
          </a:p>
        </p:txBody>
      </p:sp>
      <p:sp>
        <p:nvSpPr>
          <p:cNvPr id="3" name="Text Placeholder 11">
            <a:extLst>
              <a:ext uri="{FF2B5EF4-FFF2-40B4-BE49-F238E27FC236}">
                <a16:creationId xmlns:a16="http://schemas.microsoft.com/office/drawing/2014/main" id="{D586C448-0E15-B1C8-05FA-73EEF3EC661A}"/>
              </a:ext>
            </a:extLst>
          </p:cNvPr>
          <p:cNvSpPr>
            <a:spLocks noGrp="1"/>
          </p:cNvSpPr>
          <p:nvPr>
            <p:ph type="body" sz="quarter" idx="12" hasCustomPrompt="1"/>
          </p:nvPr>
        </p:nvSpPr>
        <p:spPr>
          <a:xfrm>
            <a:off x="624749" y="1993804"/>
            <a:ext cx="5149850" cy="4237037"/>
          </a:xfrm>
          <a:prstGeom prst="rect">
            <a:avLst/>
          </a:prstGeom>
        </p:spPr>
        <p:txBody>
          <a:bodyPr/>
          <a:lstStyle>
            <a:lvl1pPr marL="457200" indent="-457200">
              <a:lnSpc>
                <a:spcPct val="100000"/>
              </a:lnSpc>
              <a:buFont typeface="Arial" panose="020B0604020202020204" pitchFamily="34" charset="0"/>
              <a:buChar char="•"/>
              <a:defRPr sz="3800">
                <a:solidFill>
                  <a:schemeClr val="bg1"/>
                </a:solidFill>
                <a:latin typeface="Neue Haas Grotesk Display Pro 25 Thin"/>
              </a:defRPr>
            </a:lvl1pPr>
            <a:lvl2pPr>
              <a:defRPr sz="3200">
                <a:solidFill>
                  <a:schemeClr val="bg1"/>
                </a:solidFill>
                <a:latin typeface="Neue Haas Grotesk Display Pro 65 Medium"/>
              </a:defRPr>
            </a:lvl2pPr>
            <a:lvl3pPr>
              <a:defRPr sz="3200">
                <a:solidFill>
                  <a:schemeClr val="bg1"/>
                </a:solidFill>
                <a:latin typeface="Neue Haas Grotesk Display Pro 65 Medium"/>
              </a:defRPr>
            </a:lvl3pPr>
            <a:lvl4pPr>
              <a:defRPr sz="3200">
                <a:solidFill>
                  <a:schemeClr val="bg1"/>
                </a:solidFill>
                <a:latin typeface="Neue Haas Grotesk Display Pro 65 Medium"/>
              </a:defRPr>
            </a:lvl4pPr>
            <a:lvl5pPr>
              <a:defRPr sz="3200">
                <a:solidFill>
                  <a:schemeClr val="bg1"/>
                </a:solidFill>
                <a:latin typeface="Neue Haas Grotesk Display Pro 65 Medium"/>
              </a:defRPr>
            </a:lvl5pPr>
          </a:lstStyle>
          <a:p>
            <a:pPr lvl="0"/>
            <a:r>
              <a:rPr lang="en-US"/>
              <a:t>Topic </a:t>
            </a:r>
          </a:p>
          <a:p>
            <a:pPr lvl="0"/>
            <a:r>
              <a:rPr lang="en-US"/>
              <a:t>Topic</a:t>
            </a:r>
          </a:p>
          <a:p>
            <a:pPr lvl="0"/>
            <a:r>
              <a:rPr lang="en-US"/>
              <a:t>Topic </a:t>
            </a:r>
          </a:p>
          <a:p>
            <a:pPr lvl="0"/>
            <a:r>
              <a:rPr lang="en-US"/>
              <a:t>Topic</a:t>
            </a:r>
          </a:p>
          <a:p>
            <a:pPr lvl="0"/>
            <a:r>
              <a:rPr lang="en-US"/>
              <a:t>Topic </a:t>
            </a:r>
          </a:p>
          <a:p>
            <a:pPr lvl="0"/>
            <a:r>
              <a:rPr lang="en-US"/>
              <a:t>Topic</a:t>
            </a:r>
          </a:p>
          <a:p>
            <a:pPr lvl="0"/>
            <a:endParaRPr lang="en-US"/>
          </a:p>
          <a:p>
            <a:pPr lvl="0"/>
            <a:endParaRPr lang="en-US"/>
          </a:p>
          <a:p>
            <a:pPr lvl="0"/>
            <a:endParaRPr lang="en-US"/>
          </a:p>
        </p:txBody>
      </p:sp>
    </p:spTree>
    <p:extLst>
      <p:ext uri="{BB962C8B-B14F-4D97-AF65-F5344CB8AC3E}">
        <p14:creationId xmlns:p14="http://schemas.microsoft.com/office/powerpoint/2010/main" val="64935842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_Green_Right">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2" name="Text">
            <a:extLst>
              <a:ext uri="{FF2B5EF4-FFF2-40B4-BE49-F238E27FC236}">
                <a16:creationId xmlns:a16="http://schemas.microsoft.com/office/drawing/2014/main" id="{31EEE128-4920-D341-8BEF-FFC8B971C4EE}"/>
              </a:ext>
            </a:extLst>
          </p:cNvPr>
          <p:cNvSpPr txBox="1"/>
          <p:nvPr userDrawn="1"/>
        </p:nvSpPr>
        <p:spPr>
          <a:xfrm>
            <a:off x="5664832" y="35067"/>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5" name="Text">
            <a:extLst>
              <a:ext uri="{FF2B5EF4-FFF2-40B4-BE49-F238E27FC236}">
                <a16:creationId xmlns:a16="http://schemas.microsoft.com/office/drawing/2014/main" id="{48A018C5-B0FC-6EFA-3E1B-9FD41978486C}"/>
              </a:ext>
            </a:extLst>
          </p:cNvPr>
          <p:cNvSpPr txBox="1"/>
          <p:nvPr userDrawn="1"/>
        </p:nvSpPr>
        <p:spPr>
          <a:xfrm>
            <a:off x="5045320" y="13901"/>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6" name="Text Placeholder 18">
            <a:extLst>
              <a:ext uri="{FF2B5EF4-FFF2-40B4-BE49-F238E27FC236}">
                <a16:creationId xmlns:a16="http://schemas.microsoft.com/office/drawing/2014/main" id="{42865A5E-0AA2-1DA3-0217-CF860124FAD1}"/>
              </a:ext>
            </a:extLst>
          </p:cNvPr>
          <p:cNvSpPr>
            <a:spLocks noGrp="1"/>
          </p:cNvSpPr>
          <p:nvPr>
            <p:ph type="body" sz="quarter" idx="10" hasCustomPrompt="1"/>
          </p:nvPr>
        </p:nvSpPr>
        <p:spPr>
          <a:xfrm>
            <a:off x="581819" y="1790048"/>
            <a:ext cx="5438775" cy="4016375"/>
          </a:xfrm>
          <a:prstGeom prst="rect">
            <a:avLst/>
          </a:prstGeom>
        </p:spPr>
        <p:txBody>
          <a:bodyPr/>
          <a:lstStyle>
            <a:lvl1pPr>
              <a:lnSpc>
                <a:spcPct val="125000"/>
              </a:lnSpc>
              <a:defRPr sz="4500"/>
            </a:lvl1pPr>
          </a:lstStyle>
          <a:p>
            <a:pPr lvl="0"/>
            <a:r>
              <a:rPr lang="en-US" dirty="0"/>
              <a:t>Agenda Item</a:t>
            </a:r>
          </a:p>
          <a:p>
            <a:pPr lvl="0"/>
            <a:r>
              <a:rPr lang="en-US" dirty="0"/>
              <a:t>Agenda Item</a:t>
            </a:r>
          </a:p>
          <a:p>
            <a:pPr lvl="0"/>
            <a:r>
              <a:rPr lang="en-US" dirty="0"/>
              <a:t>Agenda Item</a:t>
            </a:r>
          </a:p>
          <a:p>
            <a:pPr lvl="0"/>
            <a:r>
              <a:rPr lang="en-US" dirty="0"/>
              <a:t>Agenda Item</a:t>
            </a:r>
          </a:p>
          <a:p>
            <a:pPr lvl="0"/>
            <a:r>
              <a:rPr lang="en-US" dirty="0"/>
              <a:t>Agenda Item</a:t>
            </a:r>
          </a:p>
        </p:txBody>
      </p:sp>
      <p:sp>
        <p:nvSpPr>
          <p:cNvPr id="7" name="Text Placeholder 20">
            <a:extLst>
              <a:ext uri="{FF2B5EF4-FFF2-40B4-BE49-F238E27FC236}">
                <a16:creationId xmlns:a16="http://schemas.microsoft.com/office/drawing/2014/main" id="{D74A285F-9325-0553-B542-103626F355CE}"/>
              </a:ext>
            </a:extLst>
          </p:cNvPr>
          <p:cNvSpPr>
            <a:spLocks noGrp="1"/>
          </p:cNvSpPr>
          <p:nvPr>
            <p:ph type="body" sz="quarter" idx="11" hasCustomPrompt="1"/>
          </p:nvPr>
        </p:nvSpPr>
        <p:spPr>
          <a:xfrm>
            <a:off x="506412" y="602607"/>
            <a:ext cx="5589588" cy="971550"/>
          </a:xfrm>
          <a:prstGeom prst="rect">
            <a:avLst/>
          </a:prstGeom>
        </p:spPr>
        <p:txBody>
          <a:bodyPr/>
          <a:lstStyle>
            <a:lvl1pPr>
              <a:defRPr sz="5500" b="1">
                <a:solidFill>
                  <a:schemeClr val="tx2"/>
                </a:solidFill>
              </a:defRPr>
            </a:lvl1pPr>
          </a:lstStyle>
          <a:p>
            <a:pPr lvl="0"/>
            <a:r>
              <a:rPr lang="en-US" dirty="0"/>
              <a:t>Headline Topic</a:t>
            </a:r>
          </a:p>
        </p:txBody>
      </p:sp>
      <p:sp>
        <p:nvSpPr>
          <p:cNvPr id="9" name="Text Placeholder 22">
            <a:extLst>
              <a:ext uri="{FF2B5EF4-FFF2-40B4-BE49-F238E27FC236}">
                <a16:creationId xmlns:a16="http://schemas.microsoft.com/office/drawing/2014/main" id="{8DE7B83E-AC52-AE40-D125-42130C158850}"/>
              </a:ext>
            </a:extLst>
          </p:cNvPr>
          <p:cNvSpPr>
            <a:spLocks noGrp="1"/>
          </p:cNvSpPr>
          <p:nvPr>
            <p:ph type="body" sz="quarter" idx="12" hasCustomPrompt="1"/>
          </p:nvPr>
        </p:nvSpPr>
        <p:spPr>
          <a:xfrm>
            <a:off x="7342188" y="-5739"/>
            <a:ext cx="4343400" cy="1085850"/>
          </a:xfrm>
          <a:prstGeom prst="rect">
            <a:avLst/>
          </a:prstGeom>
        </p:spPr>
        <p:txBody>
          <a:bodyPr/>
          <a:lstStyle>
            <a:lvl1pPr algn="ctr">
              <a:defRPr sz="6500" b="1">
                <a:solidFill>
                  <a:schemeClr val="bg1"/>
                </a:solidFill>
              </a:defRPr>
            </a:lvl1pPr>
          </a:lstStyle>
          <a:p>
            <a:pPr lvl="0"/>
            <a:r>
              <a:rPr lang="en-US" dirty="0"/>
              <a:t>AGENDA</a:t>
            </a:r>
          </a:p>
        </p:txBody>
      </p:sp>
    </p:spTree>
    <p:extLst>
      <p:ext uri="{BB962C8B-B14F-4D97-AF65-F5344CB8AC3E}">
        <p14:creationId xmlns:p14="http://schemas.microsoft.com/office/powerpoint/2010/main" val="300889824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_Green_Left">
    <p:bg>
      <p:bgPr>
        <a:solidFill>
          <a:srgbClr val="F1EFF0"/>
        </a:solidFill>
        <a:effectLst/>
      </p:bgPr>
    </p:bg>
    <p:spTree>
      <p:nvGrpSpPr>
        <p:cNvPr id="1" name=""/>
        <p:cNvGrpSpPr/>
        <p:nvPr/>
      </p:nvGrpSpPr>
      <p:grpSpPr>
        <a:xfrm>
          <a:off x="0" y="0"/>
          <a:ext cx="0" cy="0"/>
          <a:chOff x="0" y="0"/>
          <a:chExt cx="0" cy="0"/>
        </a:xfrm>
      </p:grpSpPr>
      <p:sp>
        <p:nvSpPr>
          <p:cNvPr id="2" name="Text">
            <a:extLst>
              <a:ext uri="{FF2B5EF4-FFF2-40B4-BE49-F238E27FC236}">
                <a16:creationId xmlns:a16="http://schemas.microsoft.com/office/drawing/2014/main" id="{78CB0431-C75A-3F9F-2BE0-1679505CC84B}"/>
              </a:ext>
            </a:extLst>
          </p:cNvPr>
          <p:cNvSpPr txBox="1"/>
          <p:nvPr userDrawn="1"/>
        </p:nvSpPr>
        <p:spPr>
          <a:xfrm>
            <a:off x="11179013" y="197113"/>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5" name="Text">
            <a:extLst>
              <a:ext uri="{FF2B5EF4-FFF2-40B4-BE49-F238E27FC236}">
                <a16:creationId xmlns:a16="http://schemas.microsoft.com/office/drawing/2014/main" id="{EBDBBA6F-40A8-46BE-FAF1-BBF3C018C558}"/>
              </a:ext>
            </a:extLst>
          </p:cNvPr>
          <p:cNvSpPr txBox="1"/>
          <p:nvPr userDrawn="1"/>
        </p:nvSpPr>
        <p:spPr>
          <a:xfrm>
            <a:off x="10559501" y="175947"/>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6" name="Text Placeholder 18">
            <a:extLst>
              <a:ext uri="{FF2B5EF4-FFF2-40B4-BE49-F238E27FC236}">
                <a16:creationId xmlns:a16="http://schemas.microsoft.com/office/drawing/2014/main" id="{EBE9D4C6-0D39-6406-ECE3-23B193720E5A}"/>
              </a:ext>
            </a:extLst>
          </p:cNvPr>
          <p:cNvSpPr>
            <a:spLocks noGrp="1"/>
          </p:cNvSpPr>
          <p:nvPr>
            <p:ph type="body" sz="quarter" idx="10" hasCustomPrompt="1"/>
          </p:nvPr>
        </p:nvSpPr>
        <p:spPr>
          <a:xfrm>
            <a:off x="6096000" y="1952094"/>
            <a:ext cx="5438775" cy="4016375"/>
          </a:xfrm>
          <a:prstGeom prst="rect">
            <a:avLst/>
          </a:prstGeom>
        </p:spPr>
        <p:txBody>
          <a:bodyPr/>
          <a:lstStyle>
            <a:lvl1pPr>
              <a:lnSpc>
                <a:spcPct val="125000"/>
              </a:lnSpc>
              <a:defRPr sz="4500"/>
            </a:lvl1pPr>
          </a:lstStyle>
          <a:p>
            <a:pPr lvl="0"/>
            <a:r>
              <a:rPr lang="en-US" dirty="0"/>
              <a:t>Agenda Item</a:t>
            </a:r>
          </a:p>
          <a:p>
            <a:pPr lvl="0"/>
            <a:r>
              <a:rPr lang="en-US" dirty="0"/>
              <a:t>Agenda Item</a:t>
            </a:r>
          </a:p>
          <a:p>
            <a:pPr lvl="0"/>
            <a:r>
              <a:rPr lang="en-US" dirty="0"/>
              <a:t>Agenda Item</a:t>
            </a:r>
          </a:p>
          <a:p>
            <a:pPr lvl="0"/>
            <a:r>
              <a:rPr lang="en-US" dirty="0"/>
              <a:t>Agenda Item</a:t>
            </a:r>
          </a:p>
          <a:p>
            <a:pPr lvl="0"/>
            <a:r>
              <a:rPr lang="en-US" dirty="0"/>
              <a:t>Agenda Item</a:t>
            </a:r>
          </a:p>
        </p:txBody>
      </p:sp>
      <p:sp>
        <p:nvSpPr>
          <p:cNvPr id="7" name="Text Placeholder 20">
            <a:extLst>
              <a:ext uri="{FF2B5EF4-FFF2-40B4-BE49-F238E27FC236}">
                <a16:creationId xmlns:a16="http://schemas.microsoft.com/office/drawing/2014/main" id="{573516D3-2109-DE60-6AA0-B8A221B5A464}"/>
              </a:ext>
            </a:extLst>
          </p:cNvPr>
          <p:cNvSpPr>
            <a:spLocks noGrp="1"/>
          </p:cNvSpPr>
          <p:nvPr>
            <p:ph type="body" sz="quarter" idx="11" hasCustomPrompt="1"/>
          </p:nvPr>
        </p:nvSpPr>
        <p:spPr>
          <a:xfrm>
            <a:off x="6020593" y="764653"/>
            <a:ext cx="5589588" cy="971550"/>
          </a:xfrm>
          <a:prstGeom prst="rect">
            <a:avLst/>
          </a:prstGeom>
        </p:spPr>
        <p:txBody>
          <a:bodyPr/>
          <a:lstStyle>
            <a:lvl1pPr>
              <a:defRPr sz="5500" b="1">
                <a:solidFill>
                  <a:schemeClr val="tx2"/>
                </a:solidFill>
              </a:defRPr>
            </a:lvl1pPr>
          </a:lstStyle>
          <a:p>
            <a:pPr lvl="0"/>
            <a:r>
              <a:rPr lang="en-US" dirty="0"/>
              <a:t>Headline Topic</a:t>
            </a:r>
          </a:p>
        </p:txBody>
      </p:sp>
      <p:sp>
        <p:nvSpPr>
          <p:cNvPr id="9" name="Text Placeholder 22">
            <a:extLst>
              <a:ext uri="{FF2B5EF4-FFF2-40B4-BE49-F238E27FC236}">
                <a16:creationId xmlns:a16="http://schemas.microsoft.com/office/drawing/2014/main" id="{55FB1A97-4C2F-B10A-8F5B-F74A77EC099A}"/>
              </a:ext>
            </a:extLst>
          </p:cNvPr>
          <p:cNvSpPr>
            <a:spLocks noGrp="1"/>
          </p:cNvSpPr>
          <p:nvPr>
            <p:ph type="body" sz="quarter" idx="12" hasCustomPrompt="1"/>
          </p:nvPr>
        </p:nvSpPr>
        <p:spPr>
          <a:xfrm>
            <a:off x="505568" y="0"/>
            <a:ext cx="4343400" cy="1085850"/>
          </a:xfrm>
          <a:prstGeom prst="rect">
            <a:avLst/>
          </a:prstGeom>
        </p:spPr>
        <p:txBody>
          <a:bodyPr/>
          <a:lstStyle>
            <a:lvl1pPr algn="ctr">
              <a:defRPr sz="6500" b="1">
                <a:solidFill>
                  <a:schemeClr val="bg1"/>
                </a:solidFill>
              </a:defRPr>
            </a:lvl1pPr>
          </a:lstStyle>
          <a:p>
            <a:pPr lvl="0"/>
            <a:r>
              <a:rPr lang="en-US" dirty="0"/>
              <a:t>AGENDA</a:t>
            </a:r>
          </a:p>
        </p:txBody>
      </p:sp>
    </p:spTree>
    <p:extLst>
      <p:ext uri="{BB962C8B-B14F-4D97-AF65-F5344CB8AC3E}">
        <p14:creationId xmlns:p14="http://schemas.microsoft.com/office/powerpoint/2010/main" val="394514311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_Layout_Marigold_Right">
    <p:bg>
      <p:bgPr>
        <a:solidFill>
          <a:srgbClr val="F1EFF0"/>
        </a:solidFill>
        <a:effectLst/>
      </p:bgPr>
    </p:bg>
    <p:spTree>
      <p:nvGrpSpPr>
        <p:cNvPr id="1" name=""/>
        <p:cNvGrpSpPr/>
        <p:nvPr/>
      </p:nvGrpSpPr>
      <p:grpSpPr>
        <a:xfrm>
          <a:off x="0" y="0"/>
          <a:ext cx="0" cy="0"/>
          <a:chOff x="0" y="0"/>
          <a:chExt cx="0" cy="0"/>
        </a:xfrm>
      </p:grpSpPr>
      <p:sp>
        <p:nvSpPr>
          <p:cNvPr id="89" name="Text"/>
          <p:cNvSpPr txBox="1"/>
          <p:nvPr/>
        </p:nvSpPr>
        <p:spPr>
          <a:xfrm>
            <a:off x="5824376" y="393883"/>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90" name="Text"/>
          <p:cNvSpPr txBox="1"/>
          <p:nvPr/>
        </p:nvSpPr>
        <p:spPr>
          <a:xfrm>
            <a:off x="5204864" y="372717"/>
            <a:ext cx="91372" cy="16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457200">
              <a:lnSpc>
                <a:spcPct val="100000"/>
              </a:lnSpc>
              <a:defRPr sz="1200">
                <a:solidFill>
                  <a:srgbClr val="000000"/>
                </a:solidFill>
                <a:latin typeface="Times Roman"/>
                <a:ea typeface="Times Roman"/>
                <a:cs typeface="Times Roman"/>
                <a:sym typeface="Times Roman"/>
              </a:defRPr>
            </a:lvl1pPr>
          </a:lstStyle>
          <a:p>
            <a:r>
              <a:rPr sz="600"/>
              <a:t> </a:t>
            </a:r>
          </a:p>
        </p:txBody>
      </p:sp>
      <p:sp>
        <p:nvSpPr>
          <p:cNvPr id="5" name="Picture Placeholder 4">
            <a:extLst>
              <a:ext uri="{FF2B5EF4-FFF2-40B4-BE49-F238E27FC236}">
                <a16:creationId xmlns:a16="http://schemas.microsoft.com/office/drawing/2014/main" id="{940C107C-3C02-1164-6A0F-955025D3F93A}"/>
              </a:ext>
            </a:extLst>
          </p:cNvPr>
          <p:cNvSpPr>
            <a:spLocks noGrp="1"/>
          </p:cNvSpPr>
          <p:nvPr>
            <p:ph type="pic" sz="quarter" idx="10"/>
          </p:nvPr>
        </p:nvSpPr>
        <p:spPr>
          <a:xfrm>
            <a:off x="-17360" y="0"/>
            <a:ext cx="5660020" cy="6858000"/>
          </a:xfrm>
          <a:prstGeom prst="rect">
            <a:avLst/>
          </a:prstGeom>
        </p:spPr>
        <p:txBody>
          <a:bodyPr/>
          <a:lstStyle>
            <a:lvl1pPr algn="ctr">
              <a:defRPr/>
            </a:lvl1pPr>
          </a:lstStyle>
          <a:p>
            <a:endParaRPr lang="en-US" dirty="0"/>
          </a:p>
          <a:p>
            <a:r>
              <a:rPr lang="en-US" dirty="0"/>
              <a:t>Click Icon to Insert Picture</a:t>
            </a:r>
          </a:p>
        </p:txBody>
      </p:sp>
      <p:sp>
        <p:nvSpPr>
          <p:cNvPr id="10" name="Text Placeholder 9">
            <a:extLst>
              <a:ext uri="{FF2B5EF4-FFF2-40B4-BE49-F238E27FC236}">
                <a16:creationId xmlns:a16="http://schemas.microsoft.com/office/drawing/2014/main" id="{CC358B0B-D693-3B40-2B7E-864BBB3B6700}"/>
              </a:ext>
            </a:extLst>
          </p:cNvPr>
          <p:cNvSpPr>
            <a:spLocks noGrp="1"/>
          </p:cNvSpPr>
          <p:nvPr>
            <p:ph type="body" sz="quarter" idx="11" hasCustomPrompt="1"/>
          </p:nvPr>
        </p:nvSpPr>
        <p:spPr>
          <a:xfrm>
            <a:off x="6238875" y="373063"/>
            <a:ext cx="5953125" cy="1374775"/>
          </a:xfrm>
          <a:prstGeom prst="rect">
            <a:avLst/>
          </a:prstGeom>
        </p:spPr>
        <p:txBody>
          <a:bodyPr/>
          <a:lstStyle>
            <a:lvl1pPr algn="ctr">
              <a:defRPr sz="7000" b="1">
                <a:solidFill>
                  <a:schemeClr val="bg1"/>
                </a:solidFill>
                <a:latin typeface="Neue Haas Grotesk Display Pro 65 Medium"/>
              </a:defRPr>
            </a:lvl1pPr>
          </a:lstStyle>
          <a:p>
            <a:pPr lvl="0"/>
            <a:r>
              <a:rPr lang="en-US" dirty="0"/>
              <a:t>Header</a:t>
            </a:r>
          </a:p>
        </p:txBody>
      </p:sp>
      <p:sp>
        <p:nvSpPr>
          <p:cNvPr id="12" name="Text Placeholder 11">
            <a:extLst>
              <a:ext uri="{FF2B5EF4-FFF2-40B4-BE49-F238E27FC236}">
                <a16:creationId xmlns:a16="http://schemas.microsoft.com/office/drawing/2014/main" id="{9C7C31D1-0FAA-AE66-02AE-054A7E3AA3D9}"/>
              </a:ext>
            </a:extLst>
          </p:cNvPr>
          <p:cNvSpPr>
            <a:spLocks noGrp="1"/>
          </p:cNvSpPr>
          <p:nvPr>
            <p:ph type="body" sz="quarter" idx="12" hasCustomPrompt="1"/>
          </p:nvPr>
        </p:nvSpPr>
        <p:spPr>
          <a:xfrm>
            <a:off x="6238875" y="2036763"/>
            <a:ext cx="5149850" cy="4237037"/>
          </a:xfrm>
          <a:prstGeom prst="rect">
            <a:avLst/>
          </a:prstGeom>
        </p:spPr>
        <p:txBody>
          <a:bodyPr/>
          <a:lstStyle>
            <a:lvl1pPr marL="457200" indent="-457200">
              <a:lnSpc>
                <a:spcPct val="100000"/>
              </a:lnSpc>
              <a:buFont typeface="Arial" panose="020B0604020202020204" pitchFamily="34" charset="0"/>
              <a:buChar char="•"/>
              <a:defRPr sz="3800">
                <a:solidFill>
                  <a:schemeClr val="bg1"/>
                </a:solidFill>
                <a:latin typeface="Neue Haas Grotesk Display Pro 25 Thin"/>
              </a:defRPr>
            </a:lvl1pPr>
            <a:lvl2pPr>
              <a:defRPr sz="3200">
                <a:solidFill>
                  <a:schemeClr val="bg1"/>
                </a:solidFill>
                <a:latin typeface="Neue Haas Grotesk Display Pro 65 Medium"/>
              </a:defRPr>
            </a:lvl2pPr>
            <a:lvl3pPr>
              <a:defRPr sz="3200">
                <a:solidFill>
                  <a:schemeClr val="bg1"/>
                </a:solidFill>
                <a:latin typeface="Neue Haas Grotesk Display Pro 65 Medium"/>
              </a:defRPr>
            </a:lvl3pPr>
            <a:lvl4pPr>
              <a:defRPr sz="3200">
                <a:solidFill>
                  <a:schemeClr val="bg1"/>
                </a:solidFill>
                <a:latin typeface="Neue Haas Grotesk Display Pro 65 Medium"/>
              </a:defRPr>
            </a:lvl4pPr>
            <a:lvl5pPr>
              <a:defRPr sz="3200">
                <a:solidFill>
                  <a:schemeClr val="bg1"/>
                </a:solidFill>
                <a:latin typeface="Neue Haas Grotesk Display Pro 65 Medium"/>
              </a:defRPr>
            </a:lvl5pPr>
          </a:lstStyle>
          <a:p>
            <a:pPr lvl="0"/>
            <a:r>
              <a:rPr lang="en-US" dirty="0"/>
              <a:t>Topic </a:t>
            </a:r>
          </a:p>
          <a:p>
            <a:pPr lvl="0"/>
            <a:r>
              <a:rPr lang="en-US" dirty="0"/>
              <a:t>Topic</a:t>
            </a:r>
          </a:p>
          <a:p>
            <a:pPr lvl="0"/>
            <a:r>
              <a:rPr lang="en-US" dirty="0"/>
              <a:t>Topic </a:t>
            </a:r>
          </a:p>
          <a:p>
            <a:pPr lvl="0"/>
            <a:r>
              <a:rPr lang="en-US" dirty="0"/>
              <a:t>Topic</a:t>
            </a:r>
          </a:p>
          <a:p>
            <a:pPr lvl="0"/>
            <a:r>
              <a:rPr lang="en-US" dirty="0"/>
              <a:t>Topic </a:t>
            </a:r>
          </a:p>
          <a:p>
            <a:pPr lvl="0"/>
            <a:r>
              <a:rPr lang="en-US" dirty="0"/>
              <a:t>Topic</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122799598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3.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1.xml"/><Relationship Id="rId1" Type="http://schemas.openxmlformats.org/officeDocument/2006/relationships/slideLayout" Target="../slideLayouts/slideLayout14.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2.xml"/><Relationship Id="rId1" Type="http://schemas.openxmlformats.org/officeDocument/2006/relationships/slideLayout" Target="../slideLayouts/slideLayout15.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3.xml"/><Relationship Id="rId1" Type="http://schemas.openxmlformats.org/officeDocument/2006/relationships/slideLayout" Target="../slideLayouts/slideLayout16.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4.xml"/><Relationship Id="rId1" Type="http://schemas.openxmlformats.org/officeDocument/2006/relationships/slideLayout" Target="../slideLayouts/slideLayout17.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5.xml"/><Relationship Id="rId1" Type="http://schemas.openxmlformats.org/officeDocument/2006/relationships/slideLayout" Target="../slideLayouts/slideLayout18.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6.xml"/><Relationship Id="rId1" Type="http://schemas.openxmlformats.org/officeDocument/2006/relationships/slideLayout" Target="../slideLayouts/slideLayout19.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17.xml"/><Relationship Id="rId1" Type="http://schemas.openxmlformats.org/officeDocument/2006/relationships/slideLayout" Target="../slideLayouts/slideLayout20.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8.xml"/><Relationship Id="rId1" Type="http://schemas.openxmlformats.org/officeDocument/2006/relationships/slideLayout" Target="../slideLayouts/slideLayout21.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19.xml"/><Relationship Id="rId1"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20.xml"/><Relationship Id="rId1" Type="http://schemas.openxmlformats.org/officeDocument/2006/relationships/slideLayout" Target="../slideLayouts/slideLayout23.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1.xml"/><Relationship Id="rId1" Type="http://schemas.openxmlformats.org/officeDocument/2006/relationships/slideLayout" Target="../slideLayouts/slideLayout24.xml"/><Relationship Id="rId4" Type="http://schemas.openxmlformats.org/officeDocument/2006/relationships/image" Target="../media/image8.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11.png"/><Relationship Id="rId5" Type="http://schemas.openxmlformats.org/officeDocument/2006/relationships/slideLayout" Target="../slideLayouts/slideLayout29.xml"/><Relationship Id="rId10" Type="http://schemas.openxmlformats.org/officeDocument/2006/relationships/theme" Target="../theme/theme22.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12.png"/><Relationship Id="rId4" Type="http://schemas.openxmlformats.org/officeDocument/2006/relationships/slideLayout" Target="../slideLayouts/slideLayout38.xml"/><Relationship Id="rId9"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5.xml"/><Relationship Id="rId1" Type="http://schemas.openxmlformats.org/officeDocument/2006/relationships/slideLayout" Target="../slideLayouts/slideLayout43.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6.xml"/><Relationship Id="rId1" Type="http://schemas.openxmlformats.org/officeDocument/2006/relationships/slideLayout" Target="../slideLayouts/slideLayout4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12.png"/><Relationship Id="rId4" Type="http://schemas.openxmlformats.org/officeDocument/2006/relationships/slideLayout" Target="../slideLayouts/slideLayout48.xml"/><Relationship Id="rId9"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12.png"/><Relationship Id="rId5" Type="http://schemas.openxmlformats.org/officeDocument/2006/relationships/slideLayout" Target="../slideLayouts/slideLayout57.xml"/><Relationship Id="rId10" Type="http://schemas.openxmlformats.org/officeDocument/2006/relationships/theme" Target="../theme/theme28.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0.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8.xml"/><Relationship Id="rId1" Type="http://schemas.openxmlformats.org/officeDocument/2006/relationships/slideLayout" Target="../slideLayouts/slideLayout11.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9.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C211D"/>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193727" y="312539"/>
            <a:ext cx="7804547" cy="151804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rmAutofit/>
          </a:bodyPr>
          <a:lstStyle/>
          <a:p>
            <a:r>
              <a:rPr lang="en-US" dirty="0"/>
              <a:t>Title Pages</a:t>
            </a:r>
            <a:endParaRPr dirty="0"/>
          </a:p>
        </p:txBody>
      </p:sp>
      <p:sp>
        <p:nvSpPr>
          <p:cNvPr id="3" name="Body Level One…"/>
          <p:cNvSpPr txBox="1">
            <a:spLocks noGrp="1"/>
          </p:cNvSpPr>
          <p:nvPr>
            <p:ph type="body" idx="1"/>
          </p:nvPr>
        </p:nvSpPr>
        <p:spPr>
          <a:xfrm>
            <a:off x="2193727" y="1830586"/>
            <a:ext cx="7804547" cy="44201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670684" y="265670"/>
            <a:ext cx="349454" cy="352018"/>
          </a:xfrm>
          <a:prstGeom prst="rect">
            <a:avLst/>
          </a:prstGeom>
          <a:ln w="12700">
            <a:miter lim="400000"/>
          </a:ln>
        </p:spPr>
        <p:txBody>
          <a:bodyPr wrap="none" lIns="71437" tIns="71437" rIns="71437" bIns="71437">
            <a:spAutoFit/>
          </a:bodyPr>
          <a:lstStyle>
            <a:lvl1pPr algn="ctr">
              <a:lnSpc>
                <a:spcPct val="100000"/>
              </a:lnSpc>
              <a:defRPr sz="1350">
                <a:solidFill>
                  <a:srgbClr val="FFFFFF"/>
                </a:solidFill>
                <a:latin typeface="+mj-lt"/>
                <a:ea typeface="+mj-ea"/>
                <a:cs typeface="+mj-cs"/>
                <a:sym typeface="Neue Haas Grotesk Display Pro 75 Bold"/>
              </a:defRPr>
            </a:lvl1pPr>
          </a:lstStyle>
          <a:p>
            <a:fld id="{DDB33B46-E3D0-419F-BF8D-00D2CE6327BA}" type="slidenum">
              <a:rPr lang="en-US" smtClean="0"/>
              <a:t>‹#›</a:t>
            </a:fld>
            <a:endParaRPr lang="en-US" dirty="0"/>
          </a:p>
        </p:txBody>
      </p:sp>
    </p:spTree>
    <p:extLst>
      <p:ext uri="{BB962C8B-B14F-4D97-AF65-F5344CB8AC3E}">
        <p14:creationId xmlns:p14="http://schemas.microsoft.com/office/powerpoint/2010/main" val="1324962751"/>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759" r:id="rId4"/>
  </p:sldLayoutIdLst>
  <p:transition spd="slow">
    <p:fade/>
  </p:transition>
  <p:hf hdr="0" dt="0"/>
  <p:txStyles>
    <p:titleStyle>
      <a:lvl1pPr marL="0" marR="0" indent="0" algn="ctr" defTabSz="410766" rtl="0" eaLnBrk="1" latinLnBrk="0" hangingPunct="1">
        <a:lnSpc>
          <a:spcPct val="140000"/>
        </a:lnSpc>
        <a:spcBef>
          <a:spcPts val="0"/>
        </a:spcBef>
        <a:spcAft>
          <a:spcPts val="0"/>
        </a:spcAft>
        <a:buClrTx/>
        <a:buSzTx/>
        <a:buFontTx/>
        <a:buNone/>
        <a:tabLst/>
        <a:defRPr sz="7950" b="1" i="0" u="none" strike="noStrike" cap="none" spc="0" baseline="0">
          <a:solidFill>
            <a:srgbClr val="FFFFFF"/>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148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2977DC89-2F73-0993-E617-354387C597A6}"/>
              </a:ext>
            </a:extLst>
          </p:cNvPr>
          <p:cNvSpPr txBox="1">
            <a:spLocks noGrp="1"/>
          </p:cNvSpPr>
          <p:nvPr>
            <p:ph type="sldNum" sz="quarter" idx="4"/>
          </p:nvPr>
        </p:nvSpPr>
        <p:spPr>
          <a:xfrm>
            <a:off x="23074317" y="12459334"/>
            <a:ext cx="518707" cy="54927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a:t>
            </a:fld>
            <a:endParaRPr/>
          </a:p>
        </p:txBody>
      </p:sp>
      <p:sp>
        <p:nvSpPr>
          <p:cNvPr id="3" name="Rectangle">
            <a:extLst>
              <a:ext uri="{FF2B5EF4-FFF2-40B4-BE49-F238E27FC236}">
                <a16:creationId xmlns:a16="http://schemas.microsoft.com/office/drawing/2014/main" id="{B99486B9-0F00-CE91-8D11-CEF3CEBEAC1B}"/>
              </a:ext>
            </a:extLst>
          </p:cNvPr>
          <p:cNvSpPr/>
          <p:nvPr userDrawn="1"/>
        </p:nvSpPr>
        <p:spPr>
          <a:xfrm>
            <a:off x="427158" y="2766888"/>
            <a:ext cx="3429000" cy="3429000"/>
          </a:xfrm>
          <a:prstGeom prst="rect">
            <a:avLst/>
          </a:prstGeom>
          <a:solidFill>
            <a:srgbClr val="0C211D"/>
          </a:solidFill>
          <a:ln w="12700">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
        <p:nvSpPr>
          <p:cNvPr id="4" name="Rectangle">
            <a:extLst>
              <a:ext uri="{FF2B5EF4-FFF2-40B4-BE49-F238E27FC236}">
                <a16:creationId xmlns:a16="http://schemas.microsoft.com/office/drawing/2014/main" id="{D285ABAD-9D29-2302-152A-0D71B2E6131F}"/>
              </a:ext>
            </a:extLst>
          </p:cNvPr>
          <p:cNvSpPr/>
          <p:nvPr userDrawn="1"/>
        </p:nvSpPr>
        <p:spPr>
          <a:xfrm>
            <a:off x="8335842" y="2764809"/>
            <a:ext cx="3429000" cy="3429000"/>
          </a:xfrm>
          <a:prstGeom prst="rect">
            <a:avLst/>
          </a:prstGeom>
          <a:solidFill>
            <a:srgbClr val="62D4B6">
              <a:alpha val="54165"/>
            </a:srgbClr>
          </a:solidFill>
          <a:ln w="12700">
            <a:miter lim="400000"/>
          </a:ln>
        </p:spPr>
        <p:txBody>
          <a:bodyPr lIns="71437" tIns="71437" rIns="71437" bIns="71437" anchor="ctr"/>
          <a:lstStyle/>
          <a:p>
            <a:pPr algn="ctr">
              <a:lnSpc>
                <a:spcPct val="100000"/>
              </a:lnSpc>
              <a:defRPr sz="3200">
                <a:solidFill>
                  <a:srgbClr val="000000"/>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
        <p:nvSpPr>
          <p:cNvPr id="7" name="Nullam quis risus eget urna mollis ornare vel eu leo. Aenean lacinia bibendum nulla seda dos bibendum">
            <a:extLst>
              <a:ext uri="{FF2B5EF4-FFF2-40B4-BE49-F238E27FC236}">
                <a16:creationId xmlns:a16="http://schemas.microsoft.com/office/drawing/2014/main" id="{8414943B-A24C-C010-B31C-B1A3F236F194}"/>
              </a:ext>
            </a:extLst>
          </p:cNvPr>
          <p:cNvSpPr txBox="1"/>
          <p:nvPr userDrawn="1"/>
        </p:nvSpPr>
        <p:spPr>
          <a:xfrm>
            <a:off x="2033699" y="8687644"/>
            <a:ext cx="5156328" cy="6133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71437" tIns="71437" rIns="71437" bIns="71437">
            <a:spAutoFit/>
          </a:bodyPr>
          <a:lstStyle>
            <a:lvl1pPr algn="ctr">
              <a:defRPr>
                <a:solidFill>
                  <a:srgbClr val="FFFFFF"/>
                </a:solidFill>
              </a:defRPr>
            </a:lvl1pPr>
          </a:lstStyle>
          <a:p>
            <a:endParaRPr/>
          </a:p>
        </p:txBody>
      </p:sp>
      <p:sp>
        <p:nvSpPr>
          <p:cNvPr id="8" name="Circle">
            <a:extLst>
              <a:ext uri="{FF2B5EF4-FFF2-40B4-BE49-F238E27FC236}">
                <a16:creationId xmlns:a16="http://schemas.microsoft.com/office/drawing/2014/main" id="{ED29FA4A-FE68-61D8-30EF-74C96091244C}"/>
              </a:ext>
            </a:extLst>
          </p:cNvPr>
          <p:cNvSpPr/>
          <p:nvPr userDrawn="1"/>
        </p:nvSpPr>
        <p:spPr>
          <a:xfrm>
            <a:off x="1724640" y="5677995"/>
            <a:ext cx="163485" cy="163485"/>
          </a:xfrm>
          <a:prstGeom prst="ellipse">
            <a:avLst/>
          </a:prstGeom>
          <a:solidFill>
            <a:srgbClr val="FFFFFF"/>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
        <p:nvSpPr>
          <p:cNvPr id="9" name="Circle">
            <a:extLst>
              <a:ext uri="{FF2B5EF4-FFF2-40B4-BE49-F238E27FC236}">
                <a16:creationId xmlns:a16="http://schemas.microsoft.com/office/drawing/2014/main" id="{00333E4A-4B6C-6C8F-E67A-2CF5F7689958}"/>
              </a:ext>
            </a:extLst>
          </p:cNvPr>
          <p:cNvSpPr/>
          <p:nvPr userDrawn="1"/>
        </p:nvSpPr>
        <p:spPr>
          <a:xfrm>
            <a:off x="2005750" y="5677995"/>
            <a:ext cx="163485" cy="163485"/>
          </a:xfrm>
          <a:prstGeom prst="ellipse">
            <a:avLst/>
          </a:prstGeom>
          <a:solidFill>
            <a:srgbClr val="FFFFFF"/>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
        <p:nvSpPr>
          <p:cNvPr id="10" name="Circle">
            <a:extLst>
              <a:ext uri="{FF2B5EF4-FFF2-40B4-BE49-F238E27FC236}">
                <a16:creationId xmlns:a16="http://schemas.microsoft.com/office/drawing/2014/main" id="{A92CD7E4-E103-279D-D2FD-A20A887070DD}"/>
              </a:ext>
            </a:extLst>
          </p:cNvPr>
          <p:cNvSpPr/>
          <p:nvPr userDrawn="1"/>
        </p:nvSpPr>
        <p:spPr>
          <a:xfrm>
            <a:off x="2299560" y="5677995"/>
            <a:ext cx="163485" cy="163485"/>
          </a:xfrm>
          <a:prstGeom prst="ellipse">
            <a:avLst/>
          </a:prstGeom>
          <a:solidFill>
            <a:srgbClr val="FFFFFF"/>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
        <p:nvSpPr>
          <p:cNvPr id="12" name="Circle">
            <a:extLst>
              <a:ext uri="{FF2B5EF4-FFF2-40B4-BE49-F238E27FC236}">
                <a16:creationId xmlns:a16="http://schemas.microsoft.com/office/drawing/2014/main" id="{75CFAF5A-FF2D-7F3F-652E-E789D1156A19}"/>
              </a:ext>
            </a:extLst>
          </p:cNvPr>
          <p:cNvSpPr/>
          <p:nvPr userDrawn="1"/>
        </p:nvSpPr>
        <p:spPr>
          <a:xfrm>
            <a:off x="9713304" y="5677995"/>
            <a:ext cx="163485" cy="163485"/>
          </a:xfrm>
          <a:prstGeom prst="ellipse">
            <a:avLst/>
          </a:prstGeom>
          <a:solidFill>
            <a:srgbClr val="8B8B8B"/>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
        <p:nvSpPr>
          <p:cNvPr id="13" name="Circle">
            <a:extLst>
              <a:ext uri="{FF2B5EF4-FFF2-40B4-BE49-F238E27FC236}">
                <a16:creationId xmlns:a16="http://schemas.microsoft.com/office/drawing/2014/main" id="{14A56DDE-9AEA-E0EC-0180-89B1FB21BB38}"/>
              </a:ext>
            </a:extLst>
          </p:cNvPr>
          <p:cNvSpPr/>
          <p:nvPr userDrawn="1"/>
        </p:nvSpPr>
        <p:spPr>
          <a:xfrm>
            <a:off x="9994414" y="5677995"/>
            <a:ext cx="163485" cy="163485"/>
          </a:xfrm>
          <a:prstGeom prst="ellipse">
            <a:avLst/>
          </a:prstGeom>
          <a:solidFill>
            <a:srgbClr val="8B8B8B"/>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
        <p:nvSpPr>
          <p:cNvPr id="14" name="Circle">
            <a:extLst>
              <a:ext uri="{FF2B5EF4-FFF2-40B4-BE49-F238E27FC236}">
                <a16:creationId xmlns:a16="http://schemas.microsoft.com/office/drawing/2014/main" id="{11778573-66A0-6FAE-B3EB-075DE1FE70E7}"/>
              </a:ext>
            </a:extLst>
          </p:cNvPr>
          <p:cNvSpPr/>
          <p:nvPr userDrawn="1"/>
        </p:nvSpPr>
        <p:spPr>
          <a:xfrm>
            <a:off x="10288224" y="5677995"/>
            <a:ext cx="163485" cy="163485"/>
          </a:xfrm>
          <a:prstGeom prst="ellipse">
            <a:avLst/>
          </a:prstGeom>
          <a:solidFill>
            <a:srgbClr val="8B8B8B"/>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
        <p:nvSpPr>
          <p:cNvPr id="15" name="Rectangle">
            <a:extLst>
              <a:ext uri="{FF2B5EF4-FFF2-40B4-BE49-F238E27FC236}">
                <a16:creationId xmlns:a16="http://schemas.microsoft.com/office/drawing/2014/main" id="{F54BD677-E4F7-3174-84D8-2F96CAA32A46}"/>
              </a:ext>
            </a:extLst>
          </p:cNvPr>
          <p:cNvSpPr/>
          <p:nvPr userDrawn="1"/>
        </p:nvSpPr>
        <p:spPr>
          <a:xfrm>
            <a:off x="4381500" y="2793083"/>
            <a:ext cx="3429000" cy="3429000"/>
          </a:xfrm>
          <a:prstGeom prst="rect">
            <a:avLst/>
          </a:prstGeom>
          <a:solidFill>
            <a:srgbClr val="E6A65C"/>
          </a:solidFill>
          <a:ln w="12700">
            <a:miter lim="400000"/>
          </a:ln>
        </p:spPr>
        <p:txBody>
          <a:bodyPr lIns="71437" tIns="71437" rIns="71437" bIns="71437" anchor="ctr"/>
          <a:lstStyle/>
          <a:p>
            <a:pPr algn="ctr">
              <a:lnSpc>
                <a:spcPct val="100000"/>
              </a:lnSpc>
              <a:defRPr sz="3200">
                <a:solidFill>
                  <a:srgbClr val="000000"/>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
        <p:nvSpPr>
          <p:cNvPr id="17" name="Circle">
            <a:extLst>
              <a:ext uri="{FF2B5EF4-FFF2-40B4-BE49-F238E27FC236}">
                <a16:creationId xmlns:a16="http://schemas.microsoft.com/office/drawing/2014/main" id="{9C1CD6CA-1AE8-CCE6-4853-56C6D4C226AF}"/>
              </a:ext>
            </a:extLst>
          </p:cNvPr>
          <p:cNvSpPr/>
          <p:nvPr userDrawn="1"/>
        </p:nvSpPr>
        <p:spPr>
          <a:xfrm>
            <a:off x="5726798" y="5677995"/>
            <a:ext cx="163485" cy="163485"/>
          </a:xfrm>
          <a:prstGeom prst="ellipse">
            <a:avLst/>
          </a:prstGeom>
          <a:solidFill>
            <a:srgbClr val="8B8B8B"/>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
        <p:nvSpPr>
          <p:cNvPr id="18" name="Circle">
            <a:extLst>
              <a:ext uri="{FF2B5EF4-FFF2-40B4-BE49-F238E27FC236}">
                <a16:creationId xmlns:a16="http://schemas.microsoft.com/office/drawing/2014/main" id="{5D52EEF1-7176-BB74-DA23-83759107B149}"/>
              </a:ext>
            </a:extLst>
          </p:cNvPr>
          <p:cNvSpPr/>
          <p:nvPr userDrawn="1"/>
        </p:nvSpPr>
        <p:spPr>
          <a:xfrm>
            <a:off x="6007907" y="5677995"/>
            <a:ext cx="163485" cy="163485"/>
          </a:xfrm>
          <a:prstGeom prst="ellipse">
            <a:avLst/>
          </a:prstGeom>
          <a:solidFill>
            <a:srgbClr val="8B8B8B"/>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
        <p:nvSpPr>
          <p:cNvPr id="19" name="Circle">
            <a:extLst>
              <a:ext uri="{FF2B5EF4-FFF2-40B4-BE49-F238E27FC236}">
                <a16:creationId xmlns:a16="http://schemas.microsoft.com/office/drawing/2014/main" id="{45E549C6-B7C1-5AE7-35B2-9732A49737EC}"/>
              </a:ext>
            </a:extLst>
          </p:cNvPr>
          <p:cNvSpPr/>
          <p:nvPr userDrawn="1"/>
        </p:nvSpPr>
        <p:spPr>
          <a:xfrm>
            <a:off x="6301717" y="5677995"/>
            <a:ext cx="163485" cy="163485"/>
          </a:xfrm>
          <a:prstGeom prst="ellipse">
            <a:avLst/>
          </a:prstGeom>
          <a:solidFill>
            <a:srgbClr val="8B8B8B"/>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Tree>
    <p:extLst>
      <p:ext uri="{BB962C8B-B14F-4D97-AF65-F5344CB8AC3E}">
        <p14:creationId xmlns:p14="http://schemas.microsoft.com/office/powerpoint/2010/main" val="3054476845"/>
      </p:ext>
    </p:extLst>
  </p:cSld>
  <p:clrMap bg1="lt1" tx1="dk1" bg2="lt2" tx2="dk2" accent1="accent1" accent2="accent2" accent3="accent3" accent4="accent4" accent5="accent5" accent6="accent6" hlink="hlink" folHlink="folHlink"/>
  <p:sldLayoutIdLst>
    <p:sldLayoutId id="2147483648"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2977DC89-2F73-0993-E617-354387C597A6}"/>
              </a:ext>
            </a:extLst>
          </p:cNvPr>
          <p:cNvSpPr txBox="1">
            <a:spLocks noGrp="1"/>
          </p:cNvSpPr>
          <p:nvPr>
            <p:ph type="sldNum" sz="quarter" idx="4"/>
          </p:nvPr>
        </p:nvSpPr>
        <p:spPr>
          <a:xfrm>
            <a:off x="23074317" y="12459334"/>
            <a:ext cx="518707" cy="54927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t>‹#›</a:t>
            </a:fld>
            <a:endParaRPr/>
          </a:p>
        </p:txBody>
      </p:sp>
      <p:sp>
        <p:nvSpPr>
          <p:cNvPr id="7" name="Nullam quis risus eget urna mollis ornare vel eu leo. Aenean lacinia bibendum nulla seda dos bibendum">
            <a:extLst>
              <a:ext uri="{FF2B5EF4-FFF2-40B4-BE49-F238E27FC236}">
                <a16:creationId xmlns:a16="http://schemas.microsoft.com/office/drawing/2014/main" id="{8414943B-A24C-C010-B31C-B1A3F236F194}"/>
              </a:ext>
            </a:extLst>
          </p:cNvPr>
          <p:cNvSpPr txBox="1"/>
          <p:nvPr userDrawn="1"/>
        </p:nvSpPr>
        <p:spPr>
          <a:xfrm>
            <a:off x="2033699" y="8687644"/>
            <a:ext cx="5156328" cy="6133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71437" tIns="71437" rIns="71437" bIns="71437">
            <a:spAutoFit/>
          </a:bodyPr>
          <a:lstStyle>
            <a:lvl1pPr algn="ctr">
              <a:defRPr>
                <a:solidFill>
                  <a:srgbClr val="FFFFFF"/>
                </a:solidFill>
              </a:defRPr>
            </a:lvl1pPr>
          </a:lstStyle>
          <a:p>
            <a:endParaRPr/>
          </a:p>
        </p:txBody>
      </p:sp>
      <p:sp>
        <p:nvSpPr>
          <p:cNvPr id="30" name="Circle">
            <a:extLst>
              <a:ext uri="{FF2B5EF4-FFF2-40B4-BE49-F238E27FC236}">
                <a16:creationId xmlns:a16="http://schemas.microsoft.com/office/drawing/2014/main" id="{F06BFAE7-A9FA-CA2B-0CD8-A7526FADB2A3}"/>
              </a:ext>
            </a:extLst>
          </p:cNvPr>
          <p:cNvSpPr/>
          <p:nvPr userDrawn="1"/>
        </p:nvSpPr>
        <p:spPr>
          <a:xfrm>
            <a:off x="5078392" y="5712719"/>
            <a:ext cx="457200" cy="457200"/>
          </a:xfrm>
          <a:prstGeom prst="ellipse">
            <a:avLst/>
          </a:prstGeom>
          <a:solidFill>
            <a:schemeClr val="accent4"/>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
        <p:nvSpPr>
          <p:cNvPr id="31" name="Circle">
            <a:extLst>
              <a:ext uri="{FF2B5EF4-FFF2-40B4-BE49-F238E27FC236}">
                <a16:creationId xmlns:a16="http://schemas.microsoft.com/office/drawing/2014/main" id="{F6D1E4CB-2B49-630A-7674-F02832B760E3}"/>
              </a:ext>
            </a:extLst>
          </p:cNvPr>
          <p:cNvSpPr/>
          <p:nvPr userDrawn="1"/>
        </p:nvSpPr>
        <p:spPr>
          <a:xfrm>
            <a:off x="5867400" y="5712719"/>
            <a:ext cx="457200" cy="457200"/>
          </a:xfrm>
          <a:prstGeom prst="ellipse">
            <a:avLst/>
          </a:prstGeom>
          <a:solidFill>
            <a:srgbClr val="FFFFFF"/>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
        <p:nvSpPr>
          <p:cNvPr id="32" name="Circle">
            <a:extLst>
              <a:ext uri="{FF2B5EF4-FFF2-40B4-BE49-F238E27FC236}">
                <a16:creationId xmlns:a16="http://schemas.microsoft.com/office/drawing/2014/main" id="{6EA8BF38-292B-F24D-FA2E-CDA91D16EE7A}"/>
              </a:ext>
            </a:extLst>
          </p:cNvPr>
          <p:cNvSpPr/>
          <p:nvPr userDrawn="1"/>
        </p:nvSpPr>
        <p:spPr>
          <a:xfrm>
            <a:off x="6656408" y="5712719"/>
            <a:ext cx="457200" cy="457200"/>
          </a:xfrm>
          <a:prstGeom prst="ellipse">
            <a:avLst/>
          </a:prstGeom>
          <a:solidFill>
            <a:srgbClr val="FFFFFF"/>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pic>
        <p:nvPicPr>
          <p:cNvPr id="6" name="Picture 5" descr="Logo&#10;&#10;Description automatically generated">
            <a:extLst>
              <a:ext uri="{FF2B5EF4-FFF2-40B4-BE49-F238E27FC236}">
                <a16:creationId xmlns:a16="http://schemas.microsoft.com/office/drawing/2014/main" id="{E252C01B-4C6B-A08E-3D35-2FA6644619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9495" y="5598419"/>
            <a:ext cx="1143000" cy="1143000"/>
          </a:xfrm>
          <a:prstGeom prst="rect">
            <a:avLst/>
          </a:prstGeom>
        </p:spPr>
      </p:pic>
    </p:spTree>
    <p:extLst>
      <p:ext uri="{BB962C8B-B14F-4D97-AF65-F5344CB8AC3E}">
        <p14:creationId xmlns:p14="http://schemas.microsoft.com/office/powerpoint/2010/main" val="861144168"/>
      </p:ext>
    </p:extLst>
  </p:cSld>
  <p:clrMap bg1="lt1" tx1="dk1" bg2="lt2" tx2="dk2" accent1="accent1" accent2="accent2" accent3="accent3" accent4="accent4" accent5="accent5" accent6="accent6" hlink="hlink" folHlink="folHlink"/>
  <p:sldLayoutIdLst>
    <p:sldLayoutId id="2147483742"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2977DC89-2F73-0993-E617-354387C597A6}"/>
              </a:ext>
            </a:extLst>
          </p:cNvPr>
          <p:cNvSpPr txBox="1">
            <a:spLocks noGrp="1"/>
          </p:cNvSpPr>
          <p:nvPr>
            <p:ph type="sldNum" sz="quarter" idx="4"/>
          </p:nvPr>
        </p:nvSpPr>
        <p:spPr>
          <a:xfrm>
            <a:off x="23074317" y="12459334"/>
            <a:ext cx="518707" cy="54927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t>‹#›</a:t>
            </a:fld>
            <a:endParaRPr/>
          </a:p>
        </p:txBody>
      </p:sp>
      <p:sp>
        <p:nvSpPr>
          <p:cNvPr id="7" name="Nullam quis risus eget urna mollis ornare vel eu leo. Aenean lacinia bibendum nulla seda dos bibendum">
            <a:extLst>
              <a:ext uri="{FF2B5EF4-FFF2-40B4-BE49-F238E27FC236}">
                <a16:creationId xmlns:a16="http://schemas.microsoft.com/office/drawing/2014/main" id="{8414943B-A24C-C010-B31C-B1A3F236F194}"/>
              </a:ext>
            </a:extLst>
          </p:cNvPr>
          <p:cNvSpPr txBox="1"/>
          <p:nvPr userDrawn="1"/>
        </p:nvSpPr>
        <p:spPr>
          <a:xfrm>
            <a:off x="2033699" y="8687644"/>
            <a:ext cx="5156328" cy="6133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71437" tIns="71437" rIns="71437" bIns="71437">
            <a:spAutoFit/>
          </a:bodyPr>
          <a:lstStyle>
            <a:lvl1pPr algn="ctr">
              <a:defRPr>
                <a:solidFill>
                  <a:srgbClr val="FFFFFF"/>
                </a:solidFill>
              </a:defRPr>
            </a:lvl1pPr>
          </a:lstStyle>
          <a:p>
            <a:endParaRPr/>
          </a:p>
        </p:txBody>
      </p:sp>
      <p:sp>
        <p:nvSpPr>
          <p:cNvPr id="30" name="Circle">
            <a:extLst>
              <a:ext uri="{FF2B5EF4-FFF2-40B4-BE49-F238E27FC236}">
                <a16:creationId xmlns:a16="http://schemas.microsoft.com/office/drawing/2014/main" id="{F06BFAE7-A9FA-CA2B-0CD8-A7526FADB2A3}"/>
              </a:ext>
            </a:extLst>
          </p:cNvPr>
          <p:cNvSpPr/>
          <p:nvPr userDrawn="1"/>
        </p:nvSpPr>
        <p:spPr>
          <a:xfrm>
            <a:off x="5078392" y="5484470"/>
            <a:ext cx="457200" cy="457200"/>
          </a:xfrm>
          <a:prstGeom prst="ellipse">
            <a:avLst/>
          </a:prstGeom>
          <a:solidFill>
            <a:srgbClr val="FFFFFF"/>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
        <p:nvSpPr>
          <p:cNvPr id="31" name="Circle">
            <a:extLst>
              <a:ext uri="{FF2B5EF4-FFF2-40B4-BE49-F238E27FC236}">
                <a16:creationId xmlns:a16="http://schemas.microsoft.com/office/drawing/2014/main" id="{F6D1E4CB-2B49-630A-7674-F02832B760E3}"/>
              </a:ext>
            </a:extLst>
          </p:cNvPr>
          <p:cNvSpPr/>
          <p:nvPr userDrawn="1"/>
        </p:nvSpPr>
        <p:spPr>
          <a:xfrm>
            <a:off x="5867400" y="5484470"/>
            <a:ext cx="457200" cy="457200"/>
          </a:xfrm>
          <a:prstGeom prst="ellipse">
            <a:avLst/>
          </a:prstGeom>
          <a:solidFill>
            <a:schemeClr val="accent2"/>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
        <p:nvSpPr>
          <p:cNvPr id="32" name="Circle">
            <a:extLst>
              <a:ext uri="{FF2B5EF4-FFF2-40B4-BE49-F238E27FC236}">
                <a16:creationId xmlns:a16="http://schemas.microsoft.com/office/drawing/2014/main" id="{6EA8BF38-292B-F24D-FA2E-CDA91D16EE7A}"/>
              </a:ext>
            </a:extLst>
          </p:cNvPr>
          <p:cNvSpPr/>
          <p:nvPr userDrawn="1"/>
        </p:nvSpPr>
        <p:spPr>
          <a:xfrm>
            <a:off x="6656408" y="5484470"/>
            <a:ext cx="457200" cy="457200"/>
          </a:xfrm>
          <a:prstGeom prst="ellipse">
            <a:avLst/>
          </a:prstGeom>
          <a:solidFill>
            <a:srgbClr val="FFFFFF"/>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pic>
        <p:nvPicPr>
          <p:cNvPr id="33" name="Picture 32">
            <a:extLst>
              <a:ext uri="{FF2B5EF4-FFF2-40B4-BE49-F238E27FC236}">
                <a16:creationId xmlns:a16="http://schemas.microsoft.com/office/drawing/2014/main" id="{BF0A21E9-198C-80A9-7CB0-B7BBA9EC4F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3320" y="5484470"/>
            <a:ext cx="1143000" cy="1143000"/>
          </a:xfrm>
          <a:prstGeom prst="rect">
            <a:avLst/>
          </a:prstGeom>
        </p:spPr>
      </p:pic>
    </p:spTree>
    <p:extLst>
      <p:ext uri="{BB962C8B-B14F-4D97-AF65-F5344CB8AC3E}">
        <p14:creationId xmlns:p14="http://schemas.microsoft.com/office/powerpoint/2010/main" val="2467870392"/>
      </p:ext>
    </p:extLst>
  </p:cSld>
  <p:clrMap bg1="lt1" tx1="dk1" bg2="lt2" tx2="dk2" accent1="accent1" accent2="accent2" accent3="accent3" accent4="accent4" accent5="accent5" accent6="accent6" hlink="hlink" folHlink="folHlink"/>
  <p:sldLayoutIdLst>
    <p:sldLayoutId id="2147483745"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2977DC89-2F73-0993-E617-354387C597A6}"/>
              </a:ext>
            </a:extLst>
          </p:cNvPr>
          <p:cNvSpPr txBox="1">
            <a:spLocks noGrp="1"/>
          </p:cNvSpPr>
          <p:nvPr>
            <p:ph type="sldNum" sz="quarter" idx="4"/>
          </p:nvPr>
        </p:nvSpPr>
        <p:spPr>
          <a:xfrm>
            <a:off x="23074317" y="12459334"/>
            <a:ext cx="518707" cy="54927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a:t>
            </a:fld>
            <a:endParaRPr/>
          </a:p>
        </p:txBody>
      </p:sp>
      <p:sp>
        <p:nvSpPr>
          <p:cNvPr id="7" name="Nullam quis risus eget urna mollis ornare vel eu leo. Aenean lacinia bibendum nulla seda dos bibendum">
            <a:extLst>
              <a:ext uri="{FF2B5EF4-FFF2-40B4-BE49-F238E27FC236}">
                <a16:creationId xmlns:a16="http://schemas.microsoft.com/office/drawing/2014/main" id="{8414943B-A24C-C010-B31C-B1A3F236F194}"/>
              </a:ext>
            </a:extLst>
          </p:cNvPr>
          <p:cNvSpPr txBox="1"/>
          <p:nvPr userDrawn="1"/>
        </p:nvSpPr>
        <p:spPr>
          <a:xfrm>
            <a:off x="2033699" y="8687644"/>
            <a:ext cx="5156328" cy="6133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71437" tIns="71437" rIns="71437" bIns="71437">
            <a:spAutoFit/>
          </a:bodyPr>
          <a:lstStyle>
            <a:lvl1pPr algn="ctr">
              <a:defRPr>
                <a:solidFill>
                  <a:srgbClr val="FFFFFF"/>
                </a:solidFill>
              </a:defRPr>
            </a:lvl1pPr>
          </a:lstStyle>
          <a:p>
            <a:endParaRPr/>
          </a:p>
        </p:txBody>
      </p:sp>
      <p:pic>
        <p:nvPicPr>
          <p:cNvPr id="33" name="Picture 32">
            <a:extLst>
              <a:ext uri="{FF2B5EF4-FFF2-40B4-BE49-F238E27FC236}">
                <a16:creationId xmlns:a16="http://schemas.microsoft.com/office/drawing/2014/main" id="{BF0A21E9-198C-80A9-7CB0-B7BBA9EC4F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3320" y="5484470"/>
            <a:ext cx="1143000" cy="1143000"/>
          </a:xfrm>
          <a:prstGeom prst="rect">
            <a:avLst/>
          </a:prstGeom>
        </p:spPr>
      </p:pic>
    </p:spTree>
    <p:extLst>
      <p:ext uri="{BB962C8B-B14F-4D97-AF65-F5344CB8AC3E}">
        <p14:creationId xmlns:p14="http://schemas.microsoft.com/office/powerpoint/2010/main" val="809874788"/>
      </p:ext>
    </p:extLst>
  </p:cSld>
  <p:clrMap bg1="lt1" tx1="dk1" bg2="lt2" tx2="dk2" accent1="accent1" accent2="accent2" accent3="accent3" accent4="accent4" accent5="accent5" accent6="accent6" hlink="hlink" folHlink="folHlink"/>
  <p:sldLayoutIdLst>
    <p:sldLayoutId id="2147483767"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2977DC89-2F73-0993-E617-354387C597A6}"/>
              </a:ext>
            </a:extLst>
          </p:cNvPr>
          <p:cNvSpPr txBox="1">
            <a:spLocks noGrp="1"/>
          </p:cNvSpPr>
          <p:nvPr>
            <p:ph type="sldNum" sz="quarter" idx="4"/>
          </p:nvPr>
        </p:nvSpPr>
        <p:spPr>
          <a:xfrm>
            <a:off x="23074317" y="12459334"/>
            <a:ext cx="518707" cy="54927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t>‹#›</a:t>
            </a:fld>
            <a:endParaRPr/>
          </a:p>
        </p:txBody>
      </p:sp>
      <p:sp>
        <p:nvSpPr>
          <p:cNvPr id="7" name="Nullam quis risus eget urna mollis ornare vel eu leo. Aenean lacinia bibendum nulla seda dos bibendum">
            <a:extLst>
              <a:ext uri="{FF2B5EF4-FFF2-40B4-BE49-F238E27FC236}">
                <a16:creationId xmlns:a16="http://schemas.microsoft.com/office/drawing/2014/main" id="{8414943B-A24C-C010-B31C-B1A3F236F194}"/>
              </a:ext>
            </a:extLst>
          </p:cNvPr>
          <p:cNvSpPr txBox="1"/>
          <p:nvPr userDrawn="1"/>
        </p:nvSpPr>
        <p:spPr>
          <a:xfrm>
            <a:off x="2033699" y="8687644"/>
            <a:ext cx="5156328" cy="6133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71437" tIns="71437" rIns="71437" bIns="71437">
            <a:spAutoFit/>
          </a:bodyPr>
          <a:lstStyle>
            <a:lvl1pPr algn="ctr">
              <a:defRPr>
                <a:solidFill>
                  <a:srgbClr val="FFFFFF"/>
                </a:solidFill>
              </a:defRPr>
            </a:lvl1pPr>
          </a:lstStyle>
          <a:p>
            <a:endParaRPr/>
          </a:p>
        </p:txBody>
      </p:sp>
      <p:sp>
        <p:nvSpPr>
          <p:cNvPr id="30" name="Circle">
            <a:extLst>
              <a:ext uri="{FF2B5EF4-FFF2-40B4-BE49-F238E27FC236}">
                <a16:creationId xmlns:a16="http://schemas.microsoft.com/office/drawing/2014/main" id="{F06BFAE7-A9FA-CA2B-0CD8-A7526FADB2A3}"/>
              </a:ext>
            </a:extLst>
          </p:cNvPr>
          <p:cNvSpPr/>
          <p:nvPr userDrawn="1"/>
        </p:nvSpPr>
        <p:spPr>
          <a:xfrm>
            <a:off x="4849790" y="5596972"/>
            <a:ext cx="457200" cy="457200"/>
          </a:xfrm>
          <a:prstGeom prst="ellipse">
            <a:avLst/>
          </a:prstGeom>
          <a:solidFill>
            <a:srgbClr val="FFFFFF"/>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
        <p:nvSpPr>
          <p:cNvPr id="31" name="Circle">
            <a:extLst>
              <a:ext uri="{FF2B5EF4-FFF2-40B4-BE49-F238E27FC236}">
                <a16:creationId xmlns:a16="http://schemas.microsoft.com/office/drawing/2014/main" id="{F6D1E4CB-2B49-630A-7674-F02832B760E3}"/>
              </a:ext>
            </a:extLst>
          </p:cNvPr>
          <p:cNvSpPr/>
          <p:nvPr userDrawn="1"/>
        </p:nvSpPr>
        <p:spPr>
          <a:xfrm>
            <a:off x="5638798" y="5596972"/>
            <a:ext cx="457200" cy="457200"/>
          </a:xfrm>
          <a:prstGeom prst="ellipse">
            <a:avLst/>
          </a:prstGeom>
          <a:solidFill>
            <a:srgbClr val="FFFFFF"/>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
        <p:nvSpPr>
          <p:cNvPr id="32" name="Circle">
            <a:extLst>
              <a:ext uri="{FF2B5EF4-FFF2-40B4-BE49-F238E27FC236}">
                <a16:creationId xmlns:a16="http://schemas.microsoft.com/office/drawing/2014/main" id="{6EA8BF38-292B-F24D-FA2E-CDA91D16EE7A}"/>
              </a:ext>
            </a:extLst>
          </p:cNvPr>
          <p:cNvSpPr/>
          <p:nvPr userDrawn="1"/>
        </p:nvSpPr>
        <p:spPr>
          <a:xfrm>
            <a:off x="6427806" y="5596972"/>
            <a:ext cx="457200" cy="457200"/>
          </a:xfrm>
          <a:prstGeom prst="ellipse">
            <a:avLst/>
          </a:prstGeom>
          <a:solidFill>
            <a:schemeClr val="accent4"/>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pic>
        <p:nvPicPr>
          <p:cNvPr id="33" name="Picture 32">
            <a:extLst>
              <a:ext uri="{FF2B5EF4-FFF2-40B4-BE49-F238E27FC236}">
                <a16:creationId xmlns:a16="http://schemas.microsoft.com/office/drawing/2014/main" id="{BF0A21E9-198C-80A9-7CB0-B7BBA9EC4F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3320" y="5484470"/>
            <a:ext cx="1143000" cy="1143000"/>
          </a:xfrm>
          <a:prstGeom prst="rect">
            <a:avLst/>
          </a:prstGeom>
        </p:spPr>
      </p:pic>
    </p:spTree>
    <p:extLst>
      <p:ext uri="{BB962C8B-B14F-4D97-AF65-F5344CB8AC3E}">
        <p14:creationId xmlns:p14="http://schemas.microsoft.com/office/powerpoint/2010/main" val="3315192817"/>
      </p:ext>
    </p:extLst>
  </p:cSld>
  <p:clrMap bg1="lt1" tx1="dk1" bg2="lt2" tx2="dk2" accent1="accent1" accent2="accent2" accent3="accent3" accent4="accent4" accent5="accent5" accent6="accent6" hlink="hlink" folHlink="folHlink"/>
  <p:sldLayoutIdLst>
    <p:sldLayoutId id="2147483746"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2977DC89-2F73-0993-E617-354387C597A6}"/>
              </a:ext>
            </a:extLst>
          </p:cNvPr>
          <p:cNvSpPr txBox="1">
            <a:spLocks noGrp="1"/>
          </p:cNvSpPr>
          <p:nvPr>
            <p:ph type="sldNum" sz="quarter" idx="4"/>
          </p:nvPr>
        </p:nvSpPr>
        <p:spPr>
          <a:xfrm>
            <a:off x="23074317" y="12459334"/>
            <a:ext cx="518707" cy="549276"/>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t>‹#›</a:t>
            </a:fld>
            <a:endParaRPr/>
          </a:p>
        </p:txBody>
      </p:sp>
      <p:sp>
        <p:nvSpPr>
          <p:cNvPr id="7" name="Nullam quis risus eget urna mollis ornare vel eu leo. Aenean lacinia bibendum nulla seda dos bibendum">
            <a:extLst>
              <a:ext uri="{FF2B5EF4-FFF2-40B4-BE49-F238E27FC236}">
                <a16:creationId xmlns:a16="http://schemas.microsoft.com/office/drawing/2014/main" id="{8414943B-A24C-C010-B31C-B1A3F236F194}"/>
              </a:ext>
            </a:extLst>
          </p:cNvPr>
          <p:cNvSpPr txBox="1"/>
          <p:nvPr userDrawn="1"/>
        </p:nvSpPr>
        <p:spPr>
          <a:xfrm>
            <a:off x="2033699" y="8687644"/>
            <a:ext cx="5156328" cy="6133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71437" tIns="71437" rIns="71437" bIns="71437">
            <a:spAutoFit/>
          </a:bodyPr>
          <a:lstStyle>
            <a:lvl1pPr algn="ctr">
              <a:defRPr>
                <a:solidFill>
                  <a:srgbClr val="FFFFFF"/>
                </a:solidFill>
              </a:defRPr>
            </a:lvl1pPr>
          </a:lstStyle>
          <a:p>
            <a:endParaRPr/>
          </a:p>
        </p:txBody>
      </p:sp>
      <p:pic>
        <p:nvPicPr>
          <p:cNvPr id="33" name="Picture 32">
            <a:extLst>
              <a:ext uri="{FF2B5EF4-FFF2-40B4-BE49-F238E27FC236}">
                <a16:creationId xmlns:a16="http://schemas.microsoft.com/office/drawing/2014/main" id="{BF0A21E9-198C-80A9-7CB0-B7BBA9EC4F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3320" y="5484470"/>
            <a:ext cx="1143000" cy="1143000"/>
          </a:xfrm>
          <a:prstGeom prst="rect">
            <a:avLst/>
          </a:prstGeom>
        </p:spPr>
      </p:pic>
    </p:spTree>
    <p:extLst>
      <p:ext uri="{BB962C8B-B14F-4D97-AF65-F5344CB8AC3E}">
        <p14:creationId xmlns:p14="http://schemas.microsoft.com/office/powerpoint/2010/main" val="3221015160"/>
      </p:ext>
    </p:extLst>
  </p:cSld>
  <p:clrMap bg1="lt1" tx1="dk1" bg2="lt2" tx2="dk2" accent1="accent1" accent2="accent2" accent3="accent3" accent4="accent4" accent5="accent5" accent6="accent6" hlink="hlink" folHlink="folHlink"/>
  <p:sldLayoutIdLst>
    <p:sldLayoutId id="2147483769"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2B251124-4B14-4D7A-B7DE-4509FAC2EC34}"/>
              </a:ext>
            </a:extLst>
          </p:cNvPr>
          <p:cNvSpPr/>
          <p:nvPr userDrawn="1"/>
        </p:nvSpPr>
        <p:spPr>
          <a:xfrm>
            <a:off x="0" y="0"/>
            <a:ext cx="6668947" cy="6858000"/>
          </a:xfrm>
          <a:prstGeom prst="rect">
            <a:avLst/>
          </a:prstGeom>
          <a:solidFill>
            <a:schemeClr val="tx1"/>
          </a:solidFill>
          <a:ln w="12700">
            <a:miter lim="400000"/>
          </a:ln>
        </p:spPr>
        <p:txBody>
          <a:bodyPr lIns="71437" tIns="71437" rIns="71437" bIns="71437" anchor="ctr"/>
          <a:lstStyle/>
          <a:p>
            <a:pPr marL="0" marR="0" lvl="0" indent="0" algn="l" defTabSz="821531" rtl="0" eaLnBrk="1" fontAlgn="auto" latinLnBrk="0" hangingPunct="0">
              <a:lnSpc>
                <a:spcPct val="100000"/>
              </a:lnSpc>
              <a:spcBef>
                <a:spcPts val="0"/>
              </a:spcBef>
              <a:spcAft>
                <a:spcPts val="0"/>
              </a:spcAft>
              <a:buClrTx/>
              <a:buSzTx/>
              <a:buFontTx/>
              <a:buNone/>
              <a:tabLst/>
              <a:defRPr/>
            </a:pPr>
            <a:endParaRPr kumimoji="0" lang="en-US" sz="8000" b="1" i="0" u="none" strike="noStrike" kern="0" cap="none" spc="0" normalizeH="0" baseline="0" noProof="0" dirty="0">
              <a:ln>
                <a:noFill/>
              </a:ln>
              <a:solidFill>
                <a:srgbClr val="FFFFFF"/>
              </a:solidFill>
              <a:effectLst/>
              <a:uLnTx/>
              <a:uFillTx/>
              <a:latin typeface="Neue Haas Grotesk Display Pro 65 Medium"/>
              <a:sym typeface="Neue Haas Grotesk Display Pro 65 Medium"/>
            </a:endParaRPr>
          </a:p>
        </p:txBody>
      </p:sp>
      <p:pic>
        <p:nvPicPr>
          <p:cNvPr id="2" name="Picture 1" descr="Logo&#10;&#10;Description automatically generated">
            <a:extLst>
              <a:ext uri="{FF2B5EF4-FFF2-40B4-BE49-F238E27FC236}">
                <a16:creationId xmlns:a16="http://schemas.microsoft.com/office/drawing/2014/main" id="{07EB918F-DA87-9C0A-93BF-4DA1E311F3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57705" y="5480612"/>
            <a:ext cx="1143000" cy="1143000"/>
          </a:xfrm>
          <a:prstGeom prst="rect">
            <a:avLst/>
          </a:prstGeom>
        </p:spPr>
      </p:pic>
    </p:spTree>
    <p:extLst>
      <p:ext uri="{BB962C8B-B14F-4D97-AF65-F5344CB8AC3E}">
        <p14:creationId xmlns:p14="http://schemas.microsoft.com/office/powerpoint/2010/main" val="3743985908"/>
      </p:ext>
    </p:extLst>
  </p:cSld>
  <p:clrMap bg1="lt1" tx1="dk1" bg2="lt2" tx2="dk2" accent1="accent1" accent2="accent2" accent3="accent3" accent4="accent4" accent5="accent5" accent6="accent6" hlink="hlink" folHlink="folHlink"/>
  <p:sldLayoutIdLst>
    <p:sldLayoutId id="2147483701" r:id="rId1"/>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07EB918F-DA87-9C0A-93BF-4DA1E311F3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57705" y="5480612"/>
            <a:ext cx="1143000" cy="1143000"/>
          </a:xfrm>
          <a:prstGeom prst="rect">
            <a:avLst/>
          </a:prstGeom>
        </p:spPr>
      </p:pic>
    </p:spTree>
    <p:extLst>
      <p:ext uri="{BB962C8B-B14F-4D97-AF65-F5344CB8AC3E}">
        <p14:creationId xmlns:p14="http://schemas.microsoft.com/office/powerpoint/2010/main" val="1122911439"/>
      </p:ext>
    </p:extLst>
  </p:cSld>
  <p:clrMap bg1="lt1" tx1="dk1" bg2="lt2" tx2="dk2" accent1="accent1" accent2="accent2" accent3="accent3" accent4="accent4" accent5="accent5" accent6="accent6" hlink="hlink" folHlink="folHlink"/>
  <p:sldLayoutIdLst>
    <p:sldLayoutId id="2147483765" r:id="rId1"/>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2B251124-4B14-4D7A-B7DE-4509FAC2EC34}"/>
              </a:ext>
            </a:extLst>
          </p:cNvPr>
          <p:cNvSpPr/>
          <p:nvPr userDrawn="1"/>
        </p:nvSpPr>
        <p:spPr>
          <a:xfrm>
            <a:off x="0" y="0"/>
            <a:ext cx="6668947" cy="6858000"/>
          </a:xfrm>
          <a:prstGeom prst="rect">
            <a:avLst/>
          </a:prstGeom>
          <a:solidFill>
            <a:schemeClr val="tx1"/>
          </a:solidFill>
          <a:ln w="12700">
            <a:miter lim="400000"/>
          </a:ln>
        </p:spPr>
        <p:txBody>
          <a:bodyPr lIns="71437" tIns="71437" rIns="71437" bIns="71437" anchor="ctr"/>
          <a:lstStyle/>
          <a:p>
            <a:pPr marL="0" marR="0" lvl="0" indent="0" algn="l" defTabSz="821531" rtl="0" eaLnBrk="1" fontAlgn="auto" latinLnBrk="0" hangingPunct="0">
              <a:lnSpc>
                <a:spcPct val="100000"/>
              </a:lnSpc>
              <a:spcBef>
                <a:spcPts val="0"/>
              </a:spcBef>
              <a:spcAft>
                <a:spcPts val="0"/>
              </a:spcAft>
              <a:buClrTx/>
              <a:buSzTx/>
              <a:buFontTx/>
              <a:buNone/>
              <a:tabLst/>
              <a:defRPr/>
            </a:pPr>
            <a:endParaRPr kumimoji="0" lang="en-US" sz="8000" b="1" i="0" u="none" strike="noStrike" kern="0" cap="none" spc="0" normalizeH="0" baseline="0" noProof="0" dirty="0">
              <a:ln>
                <a:noFill/>
              </a:ln>
              <a:solidFill>
                <a:srgbClr val="FFFFFF"/>
              </a:solidFill>
              <a:effectLst/>
              <a:uLnTx/>
              <a:uFillTx/>
              <a:latin typeface="Neue Haas Grotesk Display Pro 65 Medium"/>
              <a:sym typeface="Neue Haas Grotesk Display Pro 65 Medium"/>
            </a:endParaRPr>
          </a:p>
        </p:txBody>
      </p:sp>
      <p:pic>
        <p:nvPicPr>
          <p:cNvPr id="3" name="Picture 2">
            <a:extLst>
              <a:ext uri="{FF2B5EF4-FFF2-40B4-BE49-F238E27FC236}">
                <a16:creationId xmlns:a16="http://schemas.microsoft.com/office/drawing/2014/main" id="{6992246D-C7B5-5431-D941-84C9758A79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4745" y="5522570"/>
            <a:ext cx="1143000" cy="1143000"/>
          </a:xfrm>
          <a:prstGeom prst="rect">
            <a:avLst/>
          </a:prstGeom>
        </p:spPr>
      </p:pic>
    </p:spTree>
    <p:extLst>
      <p:ext uri="{BB962C8B-B14F-4D97-AF65-F5344CB8AC3E}">
        <p14:creationId xmlns:p14="http://schemas.microsoft.com/office/powerpoint/2010/main" val="4255528348"/>
      </p:ext>
    </p:extLst>
  </p:cSld>
  <p:clrMap bg1="lt1" tx1="dk1" bg2="lt2" tx2="dk2" accent1="accent1" accent2="accent2" accent3="accent3" accent4="accent4" accent5="accent5" accent6="accent6" hlink="hlink" folHlink="folHlink"/>
  <p:sldLayoutIdLst>
    <p:sldLayoutId id="2147483705" r:id="rId1"/>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WRA_Single Color_ICONs.ai" descr="WRA_Single Color_ICONs.ai">
            <a:extLst>
              <a:ext uri="{FF2B5EF4-FFF2-40B4-BE49-F238E27FC236}">
                <a16:creationId xmlns:a16="http://schemas.microsoft.com/office/drawing/2014/main" id="{DB8D1168-451E-3741-0186-425BF7E07D4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5166359" y="2415540"/>
            <a:ext cx="1725929" cy="1725929"/>
          </a:xfrm>
          <a:prstGeom prst="rect">
            <a:avLst/>
          </a:prstGeom>
          <a:ln w="12700">
            <a:miter lim="400000"/>
          </a:ln>
        </p:spPr>
      </p:pic>
      <p:sp>
        <p:nvSpPr>
          <p:cNvPr id="8" name="Thank You!">
            <a:extLst>
              <a:ext uri="{FF2B5EF4-FFF2-40B4-BE49-F238E27FC236}">
                <a16:creationId xmlns:a16="http://schemas.microsoft.com/office/drawing/2014/main" id="{8D0B6CC8-B841-059A-F841-93F8D6E3A29D}"/>
              </a:ext>
            </a:extLst>
          </p:cNvPr>
          <p:cNvSpPr txBox="1"/>
          <p:nvPr userDrawn="1"/>
        </p:nvSpPr>
        <p:spPr>
          <a:xfrm>
            <a:off x="2638424" y="561187"/>
            <a:ext cx="6781800" cy="18054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lvl1pPr algn="ctr">
              <a:defRPr sz="8000">
                <a:solidFill>
                  <a:srgbClr val="FFFFFF"/>
                </a:solidFill>
                <a:latin typeface="+mj-lt"/>
                <a:ea typeface="+mj-ea"/>
                <a:cs typeface="+mj-cs"/>
                <a:sym typeface="Neue Haas Grotesk Display Pro 75 Bold"/>
              </a:defRPr>
            </a:lvl1pPr>
          </a:lstStyle>
          <a:p>
            <a:pPr marL="0" marR="0" lvl="0" indent="0" algn="ctr" defTabSz="821531" rtl="0" eaLnBrk="1" fontAlgn="auto" latinLnBrk="0" hangingPunct="0">
              <a:lnSpc>
                <a:spcPct val="140000"/>
              </a:lnSpc>
              <a:spcBef>
                <a:spcPts val="0"/>
              </a:spcBef>
              <a:spcAft>
                <a:spcPts val="0"/>
              </a:spcAft>
              <a:buClrTx/>
              <a:buSzTx/>
              <a:buFontTx/>
              <a:buNone/>
              <a:tabLst/>
              <a:defRPr/>
            </a:pPr>
            <a:r>
              <a:rPr kumimoji="0" sz="85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Neue Haas Grotesk Display Pro 75 Bold"/>
                <a:sym typeface="Neue Haas Grotesk Display Pro 75 Bold"/>
              </a:rPr>
              <a:t>Thank You!</a:t>
            </a:r>
          </a:p>
        </p:txBody>
      </p:sp>
      <p:sp>
        <p:nvSpPr>
          <p:cNvPr id="2" name="Rectangle">
            <a:extLst>
              <a:ext uri="{FF2B5EF4-FFF2-40B4-BE49-F238E27FC236}">
                <a16:creationId xmlns:a16="http://schemas.microsoft.com/office/drawing/2014/main" id="{112F994A-4A9F-03D0-425B-0AE2C7D49D0D}"/>
              </a:ext>
            </a:extLst>
          </p:cNvPr>
          <p:cNvSpPr/>
          <p:nvPr userDrawn="1"/>
        </p:nvSpPr>
        <p:spPr>
          <a:xfrm>
            <a:off x="0" y="4399881"/>
            <a:ext cx="12192000" cy="1724242"/>
          </a:xfrm>
          <a:prstGeom prst="rect">
            <a:avLst/>
          </a:prstGeom>
          <a:solidFill>
            <a:srgbClr val="03221D">
              <a:alpha val="80062"/>
            </a:srgbClr>
          </a:solidFill>
          <a:ln w="12700">
            <a:miter lim="400000"/>
          </a:ln>
        </p:spPr>
        <p:txBody>
          <a:bodyPr lIns="71437" tIns="71437" rIns="71437" bIns="71437" anchor="ctr"/>
          <a:lstStyle/>
          <a:p>
            <a:pPr marL="0" marR="0" lvl="0" indent="0" algn="ctr" defTabSz="821531" rtl="0" eaLnBrk="1" fontAlgn="auto" latinLnBrk="0" hangingPunct="0">
              <a:lnSpc>
                <a:spcPct val="100000"/>
              </a:lnSpc>
              <a:spcBef>
                <a:spcPts val="0"/>
              </a:spcBef>
              <a:spcAft>
                <a:spcPts val="0"/>
              </a:spcAft>
              <a:buClrTx/>
              <a:buSzTx/>
              <a:buFontTx/>
              <a:buNone/>
              <a:tabLst/>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kumimoji="0" sz="3200" b="0" i="0" u="none" strike="noStrike" kern="0" cap="none" spc="0" normalizeH="0" baseline="0" noProof="0" dirty="0">
              <a:ln>
                <a:noFill/>
              </a:ln>
              <a:solidFill>
                <a:srgbClr val="FFFFFF"/>
              </a:solidFill>
              <a:effectLst/>
              <a:uLnTx/>
              <a:uFillTx/>
              <a:latin typeface="Neue Haas Grotesk Display Pro 15 Ultra Thin"/>
              <a:sym typeface="Neue Haas Grotesk Display Pro 15 Ultra Thin"/>
            </a:endParaRPr>
          </a:p>
        </p:txBody>
      </p:sp>
      <p:sp>
        <p:nvSpPr>
          <p:cNvPr id="10" name="Website: westernresourceadvocates.org">
            <a:extLst>
              <a:ext uri="{FF2B5EF4-FFF2-40B4-BE49-F238E27FC236}">
                <a16:creationId xmlns:a16="http://schemas.microsoft.com/office/drawing/2014/main" id="{5E3C6C20-30AF-CB3D-908D-C8AD7D6AC413}"/>
              </a:ext>
            </a:extLst>
          </p:cNvPr>
          <p:cNvSpPr txBox="1"/>
          <p:nvPr userDrawn="1"/>
        </p:nvSpPr>
        <p:spPr>
          <a:xfrm>
            <a:off x="0" y="5386741"/>
            <a:ext cx="12192000" cy="523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marL="0" marR="0" lvl="0" indent="0" algn="ctr" defTabSz="821531" rtl="0" eaLnBrk="1" fontAlgn="auto" latinLnBrk="0" hangingPunct="0">
              <a:lnSpc>
                <a:spcPct val="120000"/>
              </a:lnSpc>
              <a:spcBef>
                <a:spcPts val="0"/>
              </a:spcBef>
              <a:spcAft>
                <a:spcPts val="0"/>
              </a:spcAft>
              <a:buClrTx/>
              <a:buSzTx/>
              <a:buFontTx/>
              <a:buNone/>
              <a:tabLst/>
              <a:defRPr sz="1800" cap="all" spc="180">
                <a:solidFill>
                  <a:srgbClr val="FFFFFF"/>
                </a:solidFill>
              </a:defRPr>
            </a:pPr>
            <a:r>
              <a:rPr kumimoji="0" sz="2200" b="0" i="0" u="none" strike="noStrike" kern="0" cap="all" spc="180" normalizeH="0" baseline="0" noProof="0" dirty="0">
                <a:ln>
                  <a:noFill/>
                </a:ln>
                <a:solidFill>
                  <a:srgbClr val="E6A65C"/>
                </a:solidFill>
                <a:effectLst/>
                <a:uLnTx/>
                <a:uFillTx/>
                <a:latin typeface="Neue Haas Grotesk Display Pro 55 Roman"/>
                <a:sym typeface="Neue Haas Grotesk Display Pro 55 Roman"/>
              </a:rPr>
              <a:t>Website</a:t>
            </a:r>
            <a:r>
              <a:rPr kumimoji="0" sz="2200" b="0" i="0" u="none" strike="noStrike" kern="0" cap="all" spc="180" normalizeH="0" baseline="0" noProof="0" dirty="0">
                <a:ln>
                  <a:noFill/>
                </a:ln>
                <a:solidFill>
                  <a:srgbClr val="FFFFFF"/>
                </a:solidFill>
                <a:effectLst/>
                <a:uLnTx/>
                <a:uFillTx/>
                <a:latin typeface="Neue Haas Grotesk Display Pro 55 Roman"/>
                <a:sym typeface="Neue Haas Grotesk Display Pro 55 Roman"/>
              </a:rPr>
              <a:t>: westernresourceadvocates.org </a:t>
            </a:r>
          </a:p>
        </p:txBody>
      </p:sp>
      <p:sp>
        <p:nvSpPr>
          <p:cNvPr id="12" name="Website: westernresourceadvocates.org">
            <a:extLst>
              <a:ext uri="{FF2B5EF4-FFF2-40B4-BE49-F238E27FC236}">
                <a16:creationId xmlns:a16="http://schemas.microsoft.com/office/drawing/2014/main" id="{1491938E-0E13-02D1-F6D1-405AE260811C}"/>
              </a:ext>
            </a:extLst>
          </p:cNvPr>
          <p:cNvSpPr txBox="1"/>
          <p:nvPr userDrawn="1"/>
        </p:nvSpPr>
        <p:spPr>
          <a:xfrm>
            <a:off x="3154680" y="4911097"/>
            <a:ext cx="9037320" cy="523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p>
            <a:pPr marL="0" marR="0" lvl="0" indent="0" algn="l" defTabSz="821531" rtl="0" eaLnBrk="1" fontAlgn="auto" latinLnBrk="0" hangingPunct="0">
              <a:lnSpc>
                <a:spcPct val="120000"/>
              </a:lnSpc>
              <a:spcBef>
                <a:spcPts val="0"/>
              </a:spcBef>
              <a:spcAft>
                <a:spcPts val="0"/>
              </a:spcAft>
              <a:buClrTx/>
              <a:buSzTx/>
              <a:buFontTx/>
              <a:buNone/>
              <a:tabLst/>
              <a:defRPr sz="1800" cap="all" spc="180">
                <a:solidFill>
                  <a:srgbClr val="FFFFFF"/>
                </a:solidFill>
              </a:defRPr>
            </a:pPr>
            <a:r>
              <a:rPr kumimoji="0" lang="en-US" sz="2200" b="0" i="0" u="none" strike="noStrike" kern="0" cap="all" spc="180" normalizeH="0" baseline="0" noProof="0" dirty="0">
                <a:ln>
                  <a:noFill/>
                </a:ln>
                <a:solidFill>
                  <a:srgbClr val="E6A65C"/>
                </a:solidFill>
                <a:effectLst/>
                <a:uLnTx/>
                <a:uFillTx/>
                <a:latin typeface="Neue Haas Grotesk Display Pro 55 Roman"/>
                <a:sym typeface="Neue Haas Grotesk Display Pro 55 Roman"/>
              </a:rPr>
              <a:t>EMAIL</a:t>
            </a:r>
            <a:r>
              <a:rPr kumimoji="0" sz="2200" b="0" i="0" u="none" strike="noStrike" kern="0" cap="all" spc="180" normalizeH="0" baseline="0" noProof="0" dirty="0">
                <a:ln>
                  <a:noFill/>
                </a:ln>
                <a:solidFill>
                  <a:srgbClr val="FFFFFF"/>
                </a:solidFill>
                <a:effectLst/>
                <a:uLnTx/>
                <a:uFillTx/>
                <a:latin typeface="Neue Haas Grotesk Display Pro 55 Roman"/>
                <a:sym typeface="Neue Haas Grotesk Display Pro 55 Roman"/>
              </a:rPr>
              <a:t>:</a:t>
            </a:r>
          </a:p>
        </p:txBody>
      </p:sp>
    </p:spTree>
    <p:extLst>
      <p:ext uri="{BB962C8B-B14F-4D97-AF65-F5344CB8AC3E}">
        <p14:creationId xmlns:p14="http://schemas.microsoft.com/office/powerpoint/2010/main" val="2825946831"/>
      </p:ext>
    </p:extLst>
  </p:cSld>
  <p:clrMap bg1="lt1" tx1="dk1" bg2="lt2" tx2="dk2" accent1="accent1" accent2="accent2" accent3="accent3" accent4="accent4" accent5="accent5" accent6="accent6" hlink="hlink" folHlink="folHlink"/>
  <p:sldLayoutIdLst>
    <p:sldLayoutId id="2147483755" r:id="rId1"/>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2B251124-4B14-4D7A-B7DE-4509FAC2EC34}"/>
              </a:ext>
            </a:extLst>
          </p:cNvPr>
          <p:cNvSpPr/>
          <p:nvPr userDrawn="1"/>
        </p:nvSpPr>
        <p:spPr>
          <a:xfrm>
            <a:off x="6585995" y="0"/>
            <a:ext cx="5714036" cy="6858000"/>
          </a:xfrm>
          <a:prstGeom prst="rect">
            <a:avLst/>
          </a:prstGeom>
          <a:solidFill>
            <a:srgbClr val="E6A65C"/>
          </a:solidFill>
          <a:ln w="12700">
            <a:miter lim="400000"/>
          </a:ln>
        </p:spPr>
        <p:txBody>
          <a:bodyPr lIns="71437" tIns="71437" rIns="71437" bIns="71437" anchor="ctr"/>
          <a:lstStyle/>
          <a:p>
            <a:pPr marL="0" marR="0" lvl="0" indent="0" algn="l" defTabSz="821531" rtl="0" eaLnBrk="1" fontAlgn="auto" latinLnBrk="0" hangingPunct="0">
              <a:lnSpc>
                <a:spcPct val="100000"/>
              </a:lnSpc>
              <a:spcBef>
                <a:spcPts val="0"/>
              </a:spcBef>
              <a:spcAft>
                <a:spcPts val="0"/>
              </a:spcAft>
              <a:buClrTx/>
              <a:buSzTx/>
              <a:buFontTx/>
              <a:buNone/>
              <a:tabLst/>
              <a:defRPr/>
            </a:pPr>
            <a:endParaRPr kumimoji="0" lang="en-US" sz="8000" b="1" i="0" u="none" strike="noStrike" kern="0" cap="none" spc="0" normalizeH="0" baseline="0" noProof="0" dirty="0">
              <a:ln>
                <a:noFill/>
              </a:ln>
              <a:solidFill>
                <a:srgbClr val="FFFFFF"/>
              </a:solidFill>
              <a:effectLst/>
              <a:uLnTx/>
              <a:uFillTx/>
              <a:latin typeface="Neue Haas Grotesk Display Pro 65 Medium"/>
              <a:sym typeface="Neue Haas Grotesk Display Pro 65 Medium"/>
            </a:endParaRPr>
          </a:p>
        </p:txBody>
      </p:sp>
      <p:pic>
        <p:nvPicPr>
          <p:cNvPr id="5" name="Picture 4">
            <a:extLst>
              <a:ext uri="{FF2B5EF4-FFF2-40B4-BE49-F238E27FC236}">
                <a16:creationId xmlns:a16="http://schemas.microsoft.com/office/drawing/2014/main" id="{6D40E367-8188-4A14-C71F-8A53ACB242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3320" y="5484470"/>
            <a:ext cx="1143000" cy="1143000"/>
          </a:xfrm>
          <a:prstGeom prst="rect">
            <a:avLst/>
          </a:prstGeom>
        </p:spPr>
      </p:pic>
    </p:spTree>
    <p:extLst>
      <p:ext uri="{BB962C8B-B14F-4D97-AF65-F5344CB8AC3E}">
        <p14:creationId xmlns:p14="http://schemas.microsoft.com/office/powerpoint/2010/main" val="2671470720"/>
      </p:ext>
    </p:extLst>
  </p:cSld>
  <p:clrMap bg1="lt1" tx1="dk1" bg2="lt2" tx2="dk2" accent1="accent1" accent2="accent2" accent3="accent3" accent4="accent4" accent5="accent5" accent6="accent6" hlink="hlink" folHlink="folHlink"/>
  <p:sldLayoutIdLst>
    <p:sldLayoutId id="2147483687" r:id="rId1"/>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3" name="Thank You!">
            <a:extLst>
              <a:ext uri="{FF2B5EF4-FFF2-40B4-BE49-F238E27FC236}">
                <a16:creationId xmlns:a16="http://schemas.microsoft.com/office/drawing/2014/main" id="{03C5CCD0-8C1A-7936-E72C-7ACE186DF87F}"/>
              </a:ext>
            </a:extLst>
          </p:cNvPr>
          <p:cNvSpPr txBox="1"/>
          <p:nvPr userDrawn="1"/>
        </p:nvSpPr>
        <p:spPr>
          <a:xfrm>
            <a:off x="0" y="2080896"/>
            <a:ext cx="12192000" cy="170777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71437" tIns="71437" rIns="71437" bIns="71437" anchor="ctr">
            <a:spAutoFit/>
          </a:bodyPr>
          <a:lstStyle>
            <a:lvl1pPr algn="ctr">
              <a:defRPr sz="15900">
                <a:solidFill>
                  <a:srgbClr val="FFFFFF"/>
                </a:solidFill>
                <a:latin typeface="+mj-lt"/>
                <a:ea typeface="+mj-ea"/>
                <a:cs typeface="+mj-cs"/>
                <a:sym typeface="Neue Haas Grotesk Display Pro 75 Bold"/>
              </a:defRPr>
            </a:lvl1pPr>
          </a:lstStyle>
          <a:p>
            <a:r>
              <a:rPr lang="en-US" sz="8000" b="1" dirty="0">
                <a:effectLst>
                  <a:outerShdw blurRad="38100" dist="38100" dir="2700000" algn="tl">
                    <a:srgbClr val="000000">
                      <a:alpha val="43137"/>
                    </a:srgbClr>
                  </a:outerShdw>
                </a:effectLst>
              </a:rPr>
              <a:t>Questions?</a:t>
            </a:r>
            <a:endParaRPr sz="8000" b="1"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EBDBB047-8769-3FF1-923D-FAFF4E5E972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92440" y="5885651"/>
            <a:ext cx="3697604" cy="690586"/>
          </a:xfrm>
          <a:prstGeom prst="rect">
            <a:avLst/>
          </a:prstGeom>
        </p:spPr>
      </p:pic>
    </p:spTree>
    <p:extLst>
      <p:ext uri="{BB962C8B-B14F-4D97-AF65-F5344CB8AC3E}">
        <p14:creationId xmlns:p14="http://schemas.microsoft.com/office/powerpoint/2010/main" val="1143398148"/>
      </p:ext>
    </p:extLst>
  </p:cSld>
  <p:clrMap bg1="lt1" tx1="dk1" bg2="lt2" tx2="dk2" accent1="accent1" accent2="accent2" accent3="accent3" accent4="accent4" accent5="accent5" accent6="accent6" hlink="hlink" folHlink="folHlink"/>
  <p:sldLayoutIdLst>
    <p:sldLayoutId id="2147483761" r:id="rId1"/>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WRA_Single Color_ICONs.ai" descr="WRA_Single Color_ICONs.ai">
            <a:extLst>
              <a:ext uri="{FF2B5EF4-FFF2-40B4-BE49-F238E27FC236}">
                <a16:creationId xmlns:a16="http://schemas.microsoft.com/office/drawing/2014/main" id="{DB8D1168-451E-3741-0186-425BF7E07D4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5166359" y="2415540"/>
            <a:ext cx="1725929" cy="1725929"/>
          </a:xfrm>
          <a:prstGeom prst="rect">
            <a:avLst/>
          </a:prstGeom>
          <a:ln w="12700">
            <a:miter lim="400000"/>
          </a:ln>
        </p:spPr>
      </p:pic>
      <p:sp>
        <p:nvSpPr>
          <p:cNvPr id="8" name="Thank You!">
            <a:extLst>
              <a:ext uri="{FF2B5EF4-FFF2-40B4-BE49-F238E27FC236}">
                <a16:creationId xmlns:a16="http://schemas.microsoft.com/office/drawing/2014/main" id="{8D0B6CC8-B841-059A-F841-93F8D6E3A29D}"/>
              </a:ext>
            </a:extLst>
          </p:cNvPr>
          <p:cNvSpPr txBox="1"/>
          <p:nvPr userDrawn="1"/>
        </p:nvSpPr>
        <p:spPr>
          <a:xfrm>
            <a:off x="2638424" y="561187"/>
            <a:ext cx="6781800" cy="18054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gn="ctr">
              <a:defRPr sz="8000">
                <a:solidFill>
                  <a:srgbClr val="FFFFFF"/>
                </a:solidFill>
                <a:latin typeface="+mj-lt"/>
                <a:ea typeface="+mj-ea"/>
                <a:cs typeface="+mj-cs"/>
                <a:sym typeface="Neue Haas Grotesk Display Pro 75 Bold"/>
              </a:defRPr>
            </a:lvl1pPr>
          </a:lstStyle>
          <a:p>
            <a:pPr marL="0" marR="0" lvl="0" indent="0" algn="ctr" defTabSz="821531" rtl="0" eaLnBrk="1" fontAlgn="auto" latinLnBrk="0" hangingPunct="0">
              <a:lnSpc>
                <a:spcPct val="140000"/>
              </a:lnSpc>
              <a:spcBef>
                <a:spcPts val="0"/>
              </a:spcBef>
              <a:spcAft>
                <a:spcPts val="0"/>
              </a:spcAft>
              <a:buClrTx/>
              <a:buSzTx/>
              <a:buFontTx/>
              <a:buNone/>
              <a:tabLst/>
              <a:defRPr/>
            </a:pPr>
            <a:r>
              <a:rPr kumimoji="0" sz="85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Neue Haas Grotesk Display Pro 75 Bold"/>
                <a:sym typeface="Neue Haas Grotesk Display Pro 75 Bold"/>
              </a:rPr>
              <a:t>Thank You!</a:t>
            </a:r>
          </a:p>
        </p:txBody>
      </p:sp>
      <p:sp>
        <p:nvSpPr>
          <p:cNvPr id="2" name="Rectangle">
            <a:extLst>
              <a:ext uri="{FF2B5EF4-FFF2-40B4-BE49-F238E27FC236}">
                <a16:creationId xmlns:a16="http://schemas.microsoft.com/office/drawing/2014/main" id="{112F994A-4A9F-03D0-425B-0AE2C7D49D0D}"/>
              </a:ext>
            </a:extLst>
          </p:cNvPr>
          <p:cNvSpPr/>
          <p:nvPr userDrawn="1"/>
        </p:nvSpPr>
        <p:spPr>
          <a:xfrm>
            <a:off x="0" y="4399881"/>
            <a:ext cx="12192000" cy="1724242"/>
          </a:xfrm>
          <a:prstGeom prst="rect">
            <a:avLst/>
          </a:prstGeom>
          <a:solidFill>
            <a:srgbClr val="03221D">
              <a:alpha val="80062"/>
            </a:srgbClr>
          </a:solidFill>
          <a:ln w="12700">
            <a:miter lim="400000"/>
          </a:ln>
        </p:spPr>
        <p:txBody>
          <a:bodyPr lIns="71437" tIns="71437" rIns="71437" bIns="71437" anchor="ctr"/>
          <a:lstStyle/>
          <a:p>
            <a:pPr marL="0" marR="0" lvl="0" indent="0" algn="ctr" defTabSz="821531" rtl="0" eaLnBrk="1" fontAlgn="auto" latinLnBrk="0" hangingPunct="0">
              <a:lnSpc>
                <a:spcPct val="100000"/>
              </a:lnSpc>
              <a:spcBef>
                <a:spcPts val="0"/>
              </a:spcBef>
              <a:spcAft>
                <a:spcPts val="0"/>
              </a:spcAft>
              <a:buClrTx/>
              <a:buSzTx/>
              <a:buFontTx/>
              <a:buNone/>
              <a:tabLst/>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kumimoji="0" sz="3200" b="0" i="0" u="none" strike="noStrike" kern="0" cap="none" spc="0" normalizeH="0" baseline="0" noProof="0" dirty="0">
              <a:ln>
                <a:noFill/>
              </a:ln>
              <a:solidFill>
                <a:srgbClr val="FFFFFF"/>
              </a:solidFill>
              <a:effectLst/>
              <a:uLnTx/>
              <a:uFillTx/>
              <a:latin typeface="Neue Haas Grotesk Display Pro 15 Ultra Thin"/>
              <a:sym typeface="Neue Haas Grotesk Display Pro 15 Ultra Thin"/>
            </a:endParaRPr>
          </a:p>
        </p:txBody>
      </p:sp>
      <p:sp>
        <p:nvSpPr>
          <p:cNvPr id="10" name="Website: westernresourceadvocates.org">
            <a:extLst>
              <a:ext uri="{FF2B5EF4-FFF2-40B4-BE49-F238E27FC236}">
                <a16:creationId xmlns:a16="http://schemas.microsoft.com/office/drawing/2014/main" id="{5E3C6C20-30AF-CB3D-908D-C8AD7D6AC413}"/>
              </a:ext>
            </a:extLst>
          </p:cNvPr>
          <p:cNvSpPr txBox="1"/>
          <p:nvPr userDrawn="1"/>
        </p:nvSpPr>
        <p:spPr>
          <a:xfrm>
            <a:off x="0" y="5386741"/>
            <a:ext cx="12192000" cy="523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marL="0" marR="0" lvl="0" indent="0" algn="ctr" defTabSz="821531" rtl="0" eaLnBrk="1" fontAlgn="auto" latinLnBrk="0" hangingPunct="0">
              <a:lnSpc>
                <a:spcPct val="120000"/>
              </a:lnSpc>
              <a:spcBef>
                <a:spcPts val="0"/>
              </a:spcBef>
              <a:spcAft>
                <a:spcPts val="0"/>
              </a:spcAft>
              <a:buClrTx/>
              <a:buSzTx/>
              <a:buFontTx/>
              <a:buNone/>
              <a:tabLst/>
              <a:defRPr sz="1800" cap="all" spc="180">
                <a:solidFill>
                  <a:srgbClr val="FFFFFF"/>
                </a:solidFill>
              </a:defRPr>
            </a:pPr>
            <a:r>
              <a:rPr kumimoji="0" sz="2200" b="0" i="0" u="none" strike="noStrike" kern="0" cap="all" spc="180" normalizeH="0" baseline="0" noProof="0" dirty="0">
                <a:ln>
                  <a:noFill/>
                </a:ln>
                <a:solidFill>
                  <a:srgbClr val="E6A65C"/>
                </a:solidFill>
                <a:effectLst/>
                <a:uLnTx/>
                <a:uFillTx/>
                <a:latin typeface="Neue Haas Grotesk Display Pro 55 Roman"/>
                <a:sym typeface="Neue Haas Grotesk Display Pro 55 Roman"/>
              </a:rPr>
              <a:t>Website</a:t>
            </a:r>
            <a:r>
              <a:rPr kumimoji="0" sz="2200" b="0" i="0" u="none" strike="noStrike" kern="0" cap="all" spc="180" normalizeH="0" baseline="0" noProof="0" dirty="0">
                <a:ln>
                  <a:noFill/>
                </a:ln>
                <a:solidFill>
                  <a:srgbClr val="FFFFFF"/>
                </a:solidFill>
                <a:effectLst/>
                <a:uLnTx/>
                <a:uFillTx/>
                <a:latin typeface="Neue Haas Grotesk Display Pro 55 Roman"/>
                <a:sym typeface="Neue Haas Grotesk Display Pro 55 Roman"/>
              </a:rPr>
              <a:t>: westernresourceadvocates.org </a:t>
            </a:r>
          </a:p>
        </p:txBody>
      </p:sp>
      <p:sp>
        <p:nvSpPr>
          <p:cNvPr id="12" name="Website: westernresourceadvocates.org">
            <a:extLst>
              <a:ext uri="{FF2B5EF4-FFF2-40B4-BE49-F238E27FC236}">
                <a16:creationId xmlns:a16="http://schemas.microsoft.com/office/drawing/2014/main" id="{1491938E-0E13-02D1-F6D1-405AE260811C}"/>
              </a:ext>
            </a:extLst>
          </p:cNvPr>
          <p:cNvSpPr txBox="1"/>
          <p:nvPr userDrawn="1"/>
        </p:nvSpPr>
        <p:spPr>
          <a:xfrm>
            <a:off x="3154680" y="4911097"/>
            <a:ext cx="9037320" cy="523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marL="0" marR="0" lvl="0" indent="0" algn="l" defTabSz="821531" rtl="0" eaLnBrk="1" fontAlgn="auto" latinLnBrk="0" hangingPunct="0">
              <a:lnSpc>
                <a:spcPct val="120000"/>
              </a:lnSpc>
              <a:spcBef>
                <a:spcPts val="0"/>
              </a:spcBef>
              <a:spcAft>
                <a:spcPts val="0"/>
              </a:spcAft>
              <a:buClrTx/>
              <a:buSzTx/>
              <a:buFontTx/>
              <a:buNone/>
              <a:tabLst/>
              <a:defRPr sz="1800" cap="all" spc="180">
                <a:solidFill>
                  <a:srgbClr val="FFFFFF"/>
                </a:solidFill>
              </a:defRPr>
            </a:pPr>
            <a:r>
              <a:rPr kumimoji="0" lang="en-US" sz="2200" b="0" i="0" u="none" strike="noStrike" kern="0" cap="all" spc="180" normalizeH="0" baseline="0" noProof="0" dirty="0">
                <a:ln>
                  <a:noFill/>
                </a:ln>
                <a:solidFill>
                  <a:srgbClr val="E6A65C"/>
                </a:solidFill>
                <a:effectLst/>
                <a:uLnTx/>
                <a:uFillTx/>
                <a:latin typeface="Neue Haas Grotesk Display Pro 55 Roman"/>
                <a:sym typeface="Neue Haas Grotesk Display Pro 55 Roman"/>
              </a:rPr>
              <a:t>EMAIL</a:t>
            </a:r>
            <a:r>
              <a:rPr kumimoji="0" sz="2200" b="0" i="0" u="none" strike="noStrike" kern="0" cap="all" spc="180" normalizeH="0" baseline="0" noProof="0" dirty="0">
                <a:ln>
                  <a:noFill/>
                </a:ln>
                <a:solidFill>
                  <a:srgbClr val="FFFFFF"/>
                </a:solidFill>
                <a:effectLst/>
                <a:uLnTx/>
                <a:uFillTx/>
                <a:latin typeface="Neue Haas Grotesk Display Pro 55 Roman"/>
                <a:sym typeface="Neue Haas Grotesk Display Pro 55 Roman"/>
              </a:rPr>
              <a:t>:</a:t>
            </a:r>
          </a:p>
        </p:txBody>
      </p:sp>
    </p:spTree>
    <p:extLst>
      <p:ext uri="{BB962C8B-B14F-4D97-AF65-F5344CB8AC3E}">
        <p14:creationId xmlns:p14="http://schemas.microsoft.com/office/powerpoint/2010/main" val="2892591541"/>
      </p:ext>
    </p:extLst>
  </p:cSld>
  <p:clrMap bg1="lt1" tx1="dk1" bg2="lt2" tx2="dk2" accent1="accent1" accent2="accent2" accent3="accent3" accent4="accent4" accent5="accent5" accent6="accent6" hlink="hlink" folHlink="folHlink"/>
  <p:sldLayoutIdLst>
    <p:sldLayoutId id="2147483757" r:id="rId1"/>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AC02BD-6C23-46B3-9F93-FF0D6F4886D2}"/>
              </a:ext>
            </a:extLst>
          </p:cNvPr>
          <p:cNvSpPr>
            <a:spLocks noGrp="1"/>
          </p:cNvSpPr>
          <p:nvPr>
            <p:ph type="title"/>
          </p:nvPr>
        </p:nvSpPr>
        <p:spPr>
          <a:xfrm>
            <a:off x="838200" y="365125"/>
            <a:ext cx="9956800" cy="1325563"/>
          </a:xfrm>
          <a:prstGeom prst="rect">
            <a:avLst/>
          </a:prstGeom>
        </p:spPr>
        <p:txBody>
          <a:bodyPr vert="horz" lIns="91440" tIns="45720" rIns="91440" bIns="45720" rtlCol="0" anchor="ctr">
            <a:normAutofit/>
          </a:bodyPr>
          <a:lstStyle/>
          <a:p>
            <a:r>
              <a:rPr lang="en-US" dirty="0"/>
              <a:t>Slide Header</a:t>
            </a:r>
          </a:p>
        </p:txBody>
      </p:sp>
      <p:sp>
        <p:nvSpPr>
          <p:cNvPr id="3" name="Text Placeholder 2">
            <a:extLst>
              <a:ext uri="{FF2B5EF4-FFF2-40B4-BE49-F238E27FC236}">
                <a16:creationId xmlns:a16="http://schemas.microsoft.com/office/drawing/2014/main" id="{0D852208-6CA0-6E0B-2922-4F8B50820B91}"/>
              </a:ext>
            </a:extLst>
          </p:cNvPr>
          <p:cNvSpPr>
            <a:spLocks noGrp="1"/>
          </p:cNvSpPr>
          <p:nvPr>
            <p:ph type="body" idx="1"/>
          </p:nvPr>
        </p:nvSpPr>
        <p:spPr>
          <a:xfrm>
            <a:off x="838200" y="1825625"/>
            <a:ext cx="9956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Logo&#10;&#10;Description automatically generated">
            <a:extLst>
              <a:ext uri="{FF2B5EF4-FFF2-40B4-BE49-F238E27FC236}">
                <a16:creationId xmlns:a16="http://schemas.microsoft.com/office/drawing/2014/main" id="{B4AE9A76-02C9-AB08-209A-30BD8FBE824C}"/>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56684" y="5242835"/>
            <a:ext cx="1140316" cy="1140316"/>
          </a:xfrm>
          <a:prstGeom prst="rect">
            <a:avLst/>
          </a:prstGeom>
        </p:spPr>
      </p:pic>
      <p:sp>
        <p:nvSpPr>
          <p:cNvPr id="8" name="Rectangle 7">
            <a:extLst>
              <a:ext uri="{FF2B5EF4-FFF2-40B4-BE49-F238E27FC236}">
                <a16:creationId xmlns:a16="http://schemas.microsoft.com/office/drawing/2014/main" id="{1FCDAB27-3DEB-92FC-8C5D-58185E2375E3}"/>
              </a:ext>
            </a:extLst>
          </p:cNvPr>
          <p:cNvSpPr/>
          <p:nvPr userDrawn="1"/>
        </p:nvSpPr>
        <p:spPr>
          <a:xfrm>
            <a:off x="0" y="6589339"/>
            <a:ext cx="12192000" cy="268662"/>
          </a:xfrm>
          <a:prstGeom prst="rect">
            <a:avLst/>
          </a:prstGeom>
          <a:solidFill>
            <a:srgbClr val="00D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232F"/>
              </a:solidFill>
            </a:endParaRPr>
          </a:p>
        </p:txBody>
      </p:sp>
    </p:spTree>
    <p:extLst>
      <p:ext uri="{BB962C8B-B14F-4D97-AF65-F5344CB8AC3E}">
        <p14:creationId xmlns:p14="http://schemas.microsoft.com/office/powerpoint/2010/main" val="2337073202"/>
      </p:ext>
    </p:extLst>
  </p:cSld>
  <p:clrMap bg1="lt1" tx1="dk1" bg2="lt2" tx2="dk2" accent1="accent1" accent2="accent2" accent3="accent3" accent4="accent4" accent5="accent5" accent6="accent6" hlink="hlink" folHlink="folHlink"/>
  <p:sldLayoutIdLst>
    <p:sldLayoutId id="2147483679" r:id="rId1"/>
    <p:sldLayoutId id="2147483678" r:id="rId2"/>
    <p:sldLayoutId id="2147483670" r:id="rId3"/>
    <p:sldLayoutId id="2147483672" r:id="rId4"/>
    <p:sldLayoutId id="2147483673" r:id="rId5"/>
    <p:sldLayoutId id="2147483676" r:id="rId6"/>
    <p:sldLayoutId id="2147483677" r:id="rId7"/>
    <p:sldLayoutId id="2147483675" r:id="rId8"/>
    <p:sldLayoutId id="2147483774" r:id="rId9"/>
  </p:sldLayoutIdLst>
  <p:transition spd="slow">
    <p:fade/>
  </p:transition>
  <p:txStyles>
    <p:titleStyle>
      <a:lvl1pPr algn="l" defTabSz="914400" rtl="0" eaLnBrk="1" latinLnBrk="0" hangingPunct="1">
        <a:lnSpc>
          <a:spcPct val="90000"/>
        </a:lnSpc>
        <a:spcBef>
          <a:spcPct val="0"/>
        </a:spcBef>
        <a:buNone/>
        <a:defRPr sz="8000" b="0" i="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321899"/>
      </p:ext>
    </p:extLst>
  </p:cSld>
  <p:clrMap bg1="lt1" tx1="dk1" bg2="lt2" tx2="dk2" accent1="accent1" accent2="accent2" accent3="accent3" accent4="accent4" accent5="accent5" accent6="accent6" hlink="hlink" folHlink="folHlink"/>
  <p:sldLayoutIdLst>
    <p:sldLayoutId id="2147483760"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21080" y="312539"/>
            <a:ext cx="9697719" cy="1518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Autofit/>
          </a:bodyPr>
          <a:lstStyle/>
          <a:p>
            <a:r>
              <a:rPr lang="en-US" dirty="0"/>
              <a:t>Slide Layout Options</a:t>
            </a:r>
            <a:endParaRPr dirty="0"/>
          </a:p>
        </p:txBody>
      </p:sp>
      <p:sp>
        <p:nvSpPr>
          <p:cNvPr id="3" name="Body Level One…"/>
          <p:cNvSpPr txBox="1">
            <a:spLocks noGrp="1"/>
          </p:cNvSpPr>
          <p:nvPr>
            <p:ph type="body" idx="1"/>
          </p:nvPr>
        </p:nvSpPr>
        <p:spPr>
          <a:xfrm>
            <a:off x="1021080" y="1830586"/>
            <a:ext cx="9657079" cy="4420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rPr lang="en-US" dirty="0"/>
              <a:t>Body Copy Line 1</a:t>
            </a:r>
          </a:p>
          <a:p>
            <a:r>
              <a:rPr lang="en-US" dirty="0"/>
              <a:t>Body Copy Line 2</a:t>
            </a:r>
          </a:p>
          <a:p>
            <a:r>
              <a:rPr lang="en-US" dirty="0"/>
              <a:t>Body Copy Line 3</a:t>
            </a:r>
          </a:p>
          <a:p>
            <a:r>
              <a:rPr lang="en-US" dirty="0"/>
              <a:t>Body Copy Line 4</a:t>
            </a:r>
          </a:p>
          <a:p>
            <a:endParaRPr dirty="0"/>
          </a:p>
        </p:txBody>
      </p:sp>
      <p:pic>
        <p:nvPicPr>
          <p:cNvPr id="6" name="Picture 5" descr="Logo&#10;&#10;Description automatically generated">
            <a:extLst>
              <a:ext uri="{FF2B5EF4-FFF2-40B4-BE49-F238E27FC236}">
                <a16:creationId xmlns:a16="http://schemas.microsoft.com/office/drawing/2014/main" id="{49FA2B70-35C5-C363-09D2-1BF30D753A7A}"/>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849465" y="197962"/>
            <a:ext cx="1143000" cy="1143000"/>
          </a:xfrm>
          <a:prstGeom prst="rect">
            <a:avLst/>
          </a:prstGeom>
        </p:spPr>
      </p:pic>
      <p:sp>
        <p:nvSpPr>
          <p:cNvPr id="7" name="Rectangle 6">
            <a:extLst>
              <a:ext uri="{FF2B5EF4-FFF2-40B4-BE49-F238E27FC236}">
                <a16:creationId xmlns:a16="http://schemas.microsoft.com/office/drawing/2014/main" id="{74189324-C299-38A9-1156-B80D5BF46384}"/>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232F"/>
              </a:solidFill>
            </a:endParaRPr>
          </a:p>
        </p:txBody>
      </p:sp>
    </p:spTree>
    <p:extLst>
      <p:ext uri="{BB962C8B-B14F-4D97-AF65-F5344CB8AC3E}">
        <p14:creationId xmlns:p14="http://schemas.microsoft.com/office/powerpoint/2010/main" val="113562701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2B251124-4B14-4D7A-B7DE-4509FAC2EC34}"/>
              </a:ext>
            </a:extLst>
          </p:cNvPr>
          <p:cNvSpPr/>
          <p:nvPr userDrawn="1"/>
        </p:nvSpPr>
        <p:spPr>
          <a:xfrm>
            <a:off x="6585995" y="0"/>
            <a:ext cx="5714036" cy="6858000"/>
          </a:xfrm>
          <a:prstGeom prst="rect">
            <a:avLst/>
          </a:prstGeom>
          <a:solidFill>
            <a:srgbClr val="E6A65C"/>
          </a:solidFill>
          <a:ln w="12700">
            <a:miter lim="400000"/>
          </a:ln>
        </p:spPr>
        <p:txBody>
          <a:bodyPr lIns="71437" tIns="71437" rIns="71437" bIns="71437" anchor="ctr"/>
          <a:lstStyle/>
          <a:p>
            <a:pPr marL="0" marR="0" lvl="0" indent="0" algn="l" defTabSz="821531" rtl="0" eaLnBrk="1" fontAlgn="auto" latinLnBrk="0" hangingPunct="0">
              <a:lnSpc>
                <a:spcPct val="100000"/>
              </a:lnSpc>
              <a:spcBef>
                <a:spcPts val="0"/>
              </a:spcBef>
              <a:spcAft>
                <a:spcPts val="0"/>
              </a:spcAft>
              <a:buClrTx/>
              <a:buSzTx/>
              <a:buFontTx/>
              <a:buNone/>
              <a:tabLst/>
              <a:defRPr/>
            </a:pPr>
            <a:endParaRPr kumimoji="0" lang="en-US" sz="8000" b="1" i="0" u="none" strike="noStrike" kern="0" cap="none" spc="0" normalizeH="0" baseline="0" noProof="0" dirty="0">
              <a:ln>
                <a:noFill/>
              </a:ln>
              <a:solidFill>
                <a:srgbClr val="FFFFFF"/>
              </a:solidFill>
              <a:effectLst/>
              <a:uLnTx/>
              <a:uFillTx/>
              <a:latin typeface="Neue Haas Grotesk Display Pro 65 Medium"/>
              <a:sym typeface="Neue Haas Grotesk Display Pro 65 Medium"/>
            </a:endParaRPr>
          </a:p>
        </p:txBody>
      </p:sp>
      <p:pic>
        <p:nvPicPr>
          <p:cNvPr id="5" name="Picture 4">
            <a:extLst>
              <a:ext uri="{FF2B5EF4-FFF2-40B4-BE49-F238E27FC236}">
                <a16:creationId xmlns:a16="http://schemas.microsoft.com/office/drawing/2014/main" id="{6D40E367-8188-4A14-C71F-8A53ACB242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3320" y="5484470"/>
            <a:ext cx="1143000" cy="1143000"/>
          </a:xfrm>
          <a:prstGeom prst="rect">
            <a:avLst/>
          </a:prstGeom>
        </p:spPr>
      </p:pic>
    </p:spTree>
    <p:extLst>
      <p:ext uri="{BB962C8B-B14F-4D97-AF65-F5344CB8AC3E}">
        <p14:creationId xmlns:p14="http://schemas.microsoft.com/office/powerpoint/2010/main" val="4155865885"/>
      </p:ext>
    </p:extLst>
  </p:cSld>
  <p:clrMap bg1="lt1" tx1="dk1" bg2="lt2" tx2="dk2" accent1="accent1" accent2="accent2" accent3="accent3" accent4="accent4" accent5="accent5" accent6="accent6" hlink="hlink" folHlink="folHlink"/>
  <p:sldLayoutIdLst>
    <p:sldLayoutId id="2147483771" r:id="rId1"/>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2B251124-4B14-4D7A-B7DE-4509FAC2EC34}"/>
              </a:ext>
            </a:extLst>
          </p:cNvPr>
          <p:cNvSpPr/>
          <p:nvPr userDrawn="1"/>
        </p:nvSpPr>
        <p:spPr>
          <a:xfrm>
            <a:off x="-5787" y="-104172"/>
            <a:ext cx="5714036" cy="6967959"/>
          </a:xfrm>
          <a:prstGeom prst="rect">
            <a:avLst/>
          </a:prstGeom>
          <a:solidFill>
            <a:schemeClr val="accent1"/>
          </a:solidFill>
          <a:ln w="12700">
            <a:miter lim="400000"/>
          </a:ln>
        </p:spPr>
        <p:txBody>
          <a:bodyPr lIns="71437" tIns="71437" rIns="71437" bIns="71437" anchor="ctr"/>
          <a:lstStyle/>
          <a:p>
            <a:pPr marL="0" marR="0" lvl="0" indent="0" algn="l" defTabSz="821531" rtl="0" eaLnBrk="1" fontAlgn="auto" latinLnBrk="0" hangingPunct="0">
              <a:lnSpc>
                <a:spcPct val="100000"/>
              </a:lnSpc>
              <a:spcBef>
                <a:spcPts val="0"/>
              </a:spcBef>
              <a:spcAft>
                <a:spcPts val="0"/>
              </a:spcAft>
              <a:buClrTx/>
              <a:buSzTx/>
              <a:buFontTx/>
              <a:buNone/>
              <a:tabLst/>
              <a:defRPr/>
            </a:pPr>
            <a:endParaRPr kumimoji="0" lang="en-US" sz="8000" b="1" i="0" u="none" strike="noStrike" kern="0" cap="none" spc="0" normalizeH="0" baseline="0" noProof="0" dirty="0">
              <a:ln>
                <a:noFill/>
              </a:ln>
              <a:solidFill>
                <a:srgbClr val="FFFFFF"/>
              </a:solidFill>
              <a:effectLst/>
              <a:uLnTx/>
              <a:uFillTx/>
              <a:latin typeface="Neue Haas Grotesk Display Pro 65 Medium"/>
              <a:sym typeface="Neue Haas Grotesk Display Pro 65 Medium"/>
            </a:endParaRPr>
          </a:p>
        </p:txBody>
      </p:sp>
      <p:pic>
        <p:nvPicPr>
          <p:cNvPr id="3" name="Picture 2" descr="Logo&#10;&#10;Description automatically generated">
            <a:extLst>
              <a:ext uri="{FF2B5EF4-FFF2-40B4-BE49-F238E27FC236}">
                <a16:creationId xmlns:a16="http://schemas.microsoft.com/office/drawing/2014/main" id="{C35EF859-FB22-0C90-C3E8-16198CEFD2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57705" y="5480612"/>
            <a:ext cx="1143000" cy="1143000"/>
          </a:xfrm>
          <a:prstGeom prst="rect">
            <a:avLst/>
          </a:prstGeom>
        </p:spPr>
      </p:pic>
    </p:spTree>
    <p:extLst>
      <p:ext uri="{BB962C8B-B14F-4D97-AF65-F5344CB8AC3E}">
        <p14:creationId xmlns:p14="http://schemas.microsoft.com/office/powerpoint/2010/main" val="2060741697"/>
      </p:ext>
    </p:extLst>
  </p:cSld>
  <p:clrMap bg1="lt1" tx1="dk1" bg2="lt2" tx2="dk2" accent1="accent1" accent2="accent2" accent3="accent3" accent4="accent4" accent5="accent5" accent6="accent6" hlink="hlink" folHlink="folHlink"/>
  <p:sldLayoutIdLst>
    <p:sldLayoutId id="2147483776" r:id="rId1"/>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21080" y="312539"/>
            <a:ext cx="9697719" cy="15180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71437" tIns="71437" rIns="71437" bIns="71437" anchor="ctr">
            <a:noAutofit/>
          </a:bodyPr>
          <a:lstStyle/>
          <a:p>
            <a:r>
              <a:rPr lang="en-US"/>
              <a:t>Slide Layout Options</a:t>
            </a:r>
            <a:endParaRPr/>
          </a:p>
        </p:txBody>
      </p:sp>
      <p:sp>
        <p:nvSpPr>
          <p:cNvPr id="3" name="Body Level One…"/>
          <p:cNvSpPr txBox="1">
            <a:spLocks noGrp="1"/>
          </p:cNvSpPr>
          <p:nvPr>
            <p:ph type="body" idx="1"/>
          </p:nvPr>
        </p:nvSpPr>
        <p:spPr>
          <a:xfrm>
            <a:off x="1021080" y="1830586"/>
            <a:ext cx="9657079" cy="442019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71437" tIns="71437" rIns="71437" bIns="71437" anchor="ctr">
            <a:normAutofit/>
          </a:bodyPr>
          <a:lstStyle/>
          <a:p>
            <a:r>
              <a:rPr lang="en-US"/>
              <a:t>Body Copy Line 1</a:t>
            </a:r>
          </a:p>
          <a:p>
            <a:r>
              <a:rPr lang="en-US"/>
              <a:t>Body Copy Line 2</a:t>
            </a:r>
          </a:p>
          <a:p>
            <a:r>
              <a:rPr lang="en-US"/>
              <a:t>Body Copy Line 3</a:t>
            </a:r>
          </a:p>
          <a:p>
            <a:r>
              <a:rPr lang="en-US"/>
              <a:t>Body Copy Line 4</a:t>
            </a:r>
          </a:p>
          <a:p>
            <a:endParaRPr/>
          </a:p>
        </p:txBody>
      </p:sp>
      <p:pic>
        <p:nvPicPr>
          <p:cNvPr id="6" name="Picture 5" descr="Logo&#10;&#10;Description automatically generated">
            <a:extLst>
              <a:ext uri="{FF2B5EF4-FFF2-40B4-BE49-F238E27FC236}">
                <a16:creationId xmlns:a16="http://schemas.microsoft.com/office/drawing/2014/main" id="{49FA2B70-35C5-C363-09D2-1BF30D753A7A}"/>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86729" y="5402461"/>
            <a:ext cx="1143000" cy="1143000"/>
          </a:xfrm>
          <a:prstGeom prst="rect">
            <a:avLst/>
          </a:prstGeom>
        </p:spPr>
      </p:pic>
      <p:sp>
        <p:nvSpPr>
          <p:cNvPr id="7" name="Rectangle 6">
            <a:extLst>
              <a:ext uri="{FF2B5EF4-FFF2-40B4-BE49-F238E27FC236}">
                <a16:creationId xmlns:a16="http://schemas.microsoft.com/office/drawing/2014/main" id="{74189324-C299-38A9-1156-B80D5BF46384}"/>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232F"/>
              </a:solidFill>
            </a:endParaRPr>
          </a:p>
        </p:txBody>
      </p:sp>
    </p:spTree>
    <p:extLst>
      <p:ext uri="{BB962C8B-B14F-4D97-AF65-F5344CB8AC3E}">
        <p14:creationId xmlns:p14="http://schemas.microsoft.com/office/powerpoint/2010/main" val="413397208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21080" y="312539"/>
            <a:ext cx="9697719" cy="151804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Autofit/>
          </a:bodyPr>
          <a:lstStyle/>
          <a:p>
            <a:r>
              <a:rPr lang="en-US"/>
              <a:t>Slide Layout Options</a:t>
            </a:r>
            <a:endParaRPr/>
          </a:p>
        </p:txBody>
      </p:sp>
      <p:sp>
        <p:nvSpPr>
          <p:cNvPr id="3" name="Body Level One…"/>
          <p:cNvSpPr txBox="1">
            <a:spLocks noGrp="1"/>
          </p:cNvSpPr>
          <p:nvPr>
            <p:ph type="body" idx="1"/>
          </p:nvPr>
        </p:nvSpPr>
        <p:spPr>
          <a:xfrm>
            <a:off x="1021080" y="1830586"/>
            <a:ext cx="9657079" cy="442019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rmAutofit/>
          </a:bodyPr>
          <a:lstStyle/>
          <a:p>
            <a:r>
              <a:rPr lang="en-US"/>
              <a:t>Body Copy Line 1</a:t>
            </a:r>
          </a:p>
          <a:p>
            <a:r>
              <a:rPr lang="en-US"/>
              <a:t>Body Copy Line 2</a:t>
            </a:r>
          </a:p>
          <a:p>
            <a:r>
              <a:rPr lang="en-US"/>
              <a:t>Body Copy Line 3</a:t>
            </a:r>
          </a:p>
          <a:p>
            <a:r>
              <a:rPr lang="en-US"/>
              <a:t>Body Copy Line 4</a:t>
            </a:r>
          </a:p>
          <a:p>
            <a:endParaRPr/>
          </a:p>
        </p:txBody>
      </p:sp>
      <p:pic>
        <p:nvPicPr>
          <p:cNvPr id="6" name="Picture 5" descr="Logo&#10;&#10;Description automatically generated">
            <a:extLst>
              <a:ext uri="{FF2B5EF4-FFF2-40B4-BE49-F238E27FC236}">
                <a16:creationId xmlns:a16="http://schemas.microsoft.com/office/drawing/2014/main" id="{49FA2B70-35C5-C363-09D2-1BF30D753A7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892327" y="5277061"/>
            <a:ext cx="1143000" cy="1143000"/>
          </a:xfrm>
          <a:prstGeom prst="rect">
            <a:avLst/>
          </a:prstGeom>
        </p:spPr>
      </p:pic>
      <p:sp>
        <p:nvSpPr>
          <p:cNvPr id="7" name="Rectangle 6">
            <a:extLst>
              <a:ext uri="{FF2B5EF4-FFF2-40B4-BE49-F238E27FC236}">
                <a16:creationId xmlns:a16="http://schemas.microsoft.com/office/drawing/2014/main" id="{74189324-C299-38A9-1156-B80D5BF46384}"/>
              </a:ext>
            </a:extLst>
          </p:cNvPr>
          <p:cNvSpPr/>
          <p:nvPr userDrawn="1"/>
        </p:nvSpPr>
        <p:spPr>
          <a:xfrm>
            <a:off x="0" y="6589339"/>
            <a:ext cx="12192000" cy="268662"/>
          </a:xfrm>
          <a:prstGeom prst="rect">
            <a:avLst/>
          </a:prstGeom>
          <a:solidFill>
            <a:srgbClr val="064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6232F"/>
              </a:solidFill>
            </a:endParaRPr>
          </a:p>
        </p:txBody>
      </p:sp>
    </p:spTree>
    <p:extLst>
      <p:ext uri="{BB962C8B-B14F-4D97-AF65-F5344CB8AC3E}">
        <p14:creationId xmlns:p14="http://schemas.microsoft.com/office/powerpoint/2010/main" val="382156989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2B251124-4B14-4D7A-B7DE-4509FAC2EC34}"/>
              </a:ext>
            </a:extLst>
          </p:cNvPr>
          <p:cNvSpPr/>
          <p:nvPr userDrawn="1"/>
        </p:nvSpPr>
        <p:spPr>
          <a:xfrm>
            <a:off x="0" y="0"/>
            <a:ext cx="5714036" cy="6858000"/>
          </a:xfrm>
          <a:prstGeom prst="rect">
            <a:avLst/>
          </a:prstGeom>
          <a:solidFill>
            <a:srgbClr val="E6A65C"/>
          </a:solidFill>
          <a:ln w="12700">
            <a:miter lim="400000"/>
          </a:ln>
        </p:spPr>
        <p:txBody>
          <a:bodyPr lIns="71437" tIns="71437" rIns="71437" bIns="71437" anchor="ctr"/>
          <a:lstStyle/>
          <a:p>
            <a:pPr marL="0" marR="0" lvl="0" indent="0" algn="l" defTabSz="821531" rtl="0" eaLnBrk="1" fontAlgn="auto" latinLnBrk="0" hangingPunct="0">
              <a:lnSpc>
                <a:spcPct val="100000"/>
              </a:lnSpc>
              <a:spcBef>
                <a:spcPts val="0"/>
              </a:spcBef>
              <a:spcAft>
                <a:spcPts val="0"/>
              </a:spcAft>
              <a:buClrTx/>
              <a:buSzTx/>
              <a:buFontTx/>
              <a:buNone/>
              <a:tabLst/>
              <a:defRPr/>
            </a:pPr>
            <a:endParaRPr kumimoji="0" lang="en-US" sz="8000" b="1" i="0" u="none" strike="noStrike" kern="0" cap="none" spc="0" normalizeH="0" baseline="0" noProof="0" dirty="0">
              <a:ln>
                <a:noFill/>
              </a:ln>
              <a:solidFill>
                <a:srgbClr val="FFFFFF"/>
              </a:solidFill>
              <a:effectLst/>
              <a:uLnTx/>
              <a:uFillTx/>
              <a:latin typeface="Neue Haas Grotesk Display Pro 65 Medium"/>
              <a:sym typeface="Neue Haas Grotesk Display Pro 65 Medium"/>
            </a:endParaRPr>
          </a:p>
        </p:txBody>
      </p:sp>
      <p:pic>
        <p:nvPicPr>
          <p:cNvPr id="5" name="Picture 4">
            <a:extLst>
              <a:ext uri="{FF2B5EF4-FFF2-40B4-BE49-F238E27FC236}">
                <a16:creationId xmlns:a16="http://schemas.microsoft.com/office/drawing/2014/main" id="{6D40E367-8188-4A14-C71F-8A53ACB242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07573" y="5553918"/>
            <a:ext cx="1143000" cy="1143000"/>
          </a:xfrm>
          <a:prstGeom prst="rect">
            <a:avLst/>
          </a:prstGeom>
        </p:spPr>
      </p:pic>
    </p:spTree>
    <p:extLst>
      <p:ext uri="{BB962C8B-B14F-4D97-AF65-F5344CB8AC3E}">
        <p14:creationId xmlns:p14="http://schemas.microsoft.com/office/powerpoint/2010/main" val="137422816"/>
      </p:ext>
    </p:extLst>
  </p:cSld>
  <p:clrMap bg1="lt1" tx1="dk1" bg2="lt2" tx2="dk2" accent1="accent1" accent2="accent2" accent3="accent3" accent4="accent4" accent5="accent5" accent6="accent6" hlink="hlink" folHlink="folHlink"/>
  <p:sldLayoutIdLst>
    <p:sldLayoutId id="2147483695" r:id="rId1"/>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2B251124-4B14-4D7A-B7DE-4509FAC2EC34}"/>
              </a:ext>
            </a:extLst>
          </p:cNvPr>
          <p:cNvSpPr/>
          <p:nvPr userDrawn="1"/>
        </p:nvSpPr>
        <p:spPr>
          <a:xfrm>
            <a:off x="6574420" y="-121536"/>
            <a:ext cx="5714036" cy="7014258"/>
          </a:xfrm>
          <a:prstGeom prst="rect">
            <a:avLst/>
          </a:prstGeom>
          <a:solidFill>
            <a:schemeClr val="accent1"/>
          </a:solidFill>
          <a:ln w="12700">
            <a:miter lim="400000"/>
          </a:ln>
        </p:spPr>
        <p:txBody>
          <a:bodyPr lIns="71437" tIns="71437" rIns="71437" bIns="71437" anchor="ctr"/>
          <a:lstStyle/>
          <a:p>
            <a:pPr marL="0" marR="0" lvl="0" indent="0" algn="l" defTabSz="821531" rtl="0" eaLnBrk="1" fontAlgn="auto" latinLnBrk="0" hangingPunct="0">
              <a:lnSpc>
                <a:spcPct val="100000"/>
              </a:lnSpc>
              <a:spcBef>
                <a:spcPts val="0"/>
              </a:spcBef>
              <a:spcAft>
                <a:spcPts val="0"/>
              </a:spcAft>
              <a:buClrTx/>
              <a:buSzTx/>
              <a:buFontTx/>
              <a:buNone/>
              <a:tabLst/>
              <a:defRPr/>
            </a:pPr>
            <a:endParaRPr kumimoji="0" lang="en-US" sz="8000" b="1" i="0" u="none" strike="noStrike" kern="0" cap="none" spc="0" normalizeH="0" baseline="0" noProof="0" dirty="0">
              <a:ln>
                <a:noFill/>
              </a:ln>
              <a:solidFill>
                <a:srgbClr val="FFFFFF"/>
              </a:solidFill>
              <a:effectLst/>
              <a:uLnTx/>
              <a:uFillTx/>
              <a:latin typeface="Neue Haas Grotesk Display Pro 65 Medium"/>
              <a:sym typeface="Neue Haas Grotesk Display Pro 65 Medium"/>
            </a:endParaRPr>
          </a:p>
        </p:txBody>
      </p:sp>
      <p:pic>
        <p:nvPicPr>
          <p:cNvPr id="3" name="Picture 2" descr="Logo&#10;&#10;Description automatically generated">
            <a:extLst>
              <a:ext uri="{FF2B5EF4-FFF2-40B4-BE49-F238E27FC236}">
                <a16:creationId xmlns:a16="http://schemas.microsoft.com/office/drawing/2014/main" id="{C35EF859-FB22-0C90-C3E8-16198CEFD2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85025" y="5521124"/>
            <a:ext cx="1143000" cy="1143000"/>
          </a:xfrm>
          <a:prstGeom prst="rect">
            <a:avLst/>
          </a:prstGeom>
        </p:spPr>
      </p:pic>
    </p:spTree>
    <p:extLst>
      <p:ext uri="{BB962C8B-B14F-4D97-AF65-F5344CB8AC3E}">
        <p14:creationId xmlns:p14="http://schemas.microsoft.com/office/powerpoint/2010/main" val="3514773486"/>
      </p:ext>
    </p:extLst>
  </p:cSld>
  <p:clrMap bg1="lt1" tx1="dk1" bg2="lt2" tx2="dk2" accent1="accent1" accent2="accent2" accent3="accent3" accent4="accent4" accent5="accent5" accent6="accent6" hlink="hlink" folHlink="folHlink"/>
  <p:sldLayoutIdLst>
    <p:sldLayoutId id="2147483691" r:id="rId1"/>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2B251124-4B14-4D7A-B7DE-4509FAC2EC34}"/>
              </a:ext>
            </a:extLst>
          </p:cNvPr>
          <p:cNvSpPr/>
          <p:nvPr userDrawn="1"/>
        </p:nvSpPr>
        <p:spPr>
          <a:xfrm>
            <a:off x="-5787" y="-104172"/>
            <a:ext cx="5714036" cy="6967959"/>
          </a:xfrm>
          <a:prstGeom prst="rect">
            <a:avLst/>
          </a:prstGeom>
          <a:solidFill>
            <a:schemeClr val="accent1"/>
          </a:solidFill>
          <a:ln w="12700">
            <a:miter lim="400000"/>
          </a:ln>
        </p:spPr>
        <p:txBody>
          <a:bodyPr lIns="71437" tIns="71437" rIns="71437" bIns="71437" anchor="ctr"/>
          <a:lstStyle/>
          <a:p>
            <a:pPr marL="0" marR="0" lvl="0" indent="0" algn="l" defTabSz="821531" rtl="0" eaLnBrk="1" fontAlgn="auto" latinLnBrk="0" hangingPunct="0">
              <a:lnSpc>
                <a:spcPct val="100000"/>
              </a:lnSpc>
              <a:spcBef>
                <a:spcPts val="0"/>
              </a:spcBef>
              <a:spcAft>
                <a:spcPts val="0"/>
              </a:spcAft>
              <a:buClrTx/>
              <a:buSzTx/>
              <a:buFontTx/>
              <a:buNone/>
              <a:tabLst/>
              <a:defRPr/>
            </a:pPr>
            <a:endParaRPr kumimoji="0" lang="en-US" sz="8000" b="1" i="0" u="none" strike="noStrike" kern="0" cap="none" spc="0" normalizeH="0" baseline="0" noProof="0" dirty="0">
              <a:ln>
                <a:noFill/>
              </a:ln>
              <a:solidFill>
                <a:srgbClr val="FFFFFF"/>
              </a:solidFill>
              <a:effectLst/>
              <a:uLnTx/>
              <a:uFillTx/>
              <a:latin typeface="Neue Haas Grotesk Display Pro 65 Medium"/>
              <a:sym typeface="Neue Haas Grotesk Display Pro 65 Medium"/>
            </a:endParaRPr>
          </a:p>
        </p:txBody>
      </p:sp>
      <p:pic>
        <p:nvPicPr>
          <p:cNvPr id="3" name="Picture 2" descr="Logo&#10;&#10;Description automatically generated">
            <a:extLst>
              <a:ext uri="{FF2B5EF4-FFF2-40B4-BE49-F238E27FC236}">
                <a16:creationId xmlns:a16="http://schemas.microsoft.com/office/drawing/2014/main" id="{C35EF859-FB22-0C90-C3E8-16198CEFD2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57705" y="5480612"/>
            <a:ext cx="1143000" cy="1143000"/>
          </a:xfrm>
          <a:prstGeom prst="rect">
            <a:avLst/>
          </a:prstGeom>
        </p:spPr>
      </p:pic>
    </p:spTree>
    <p:extLst>
      <p:ext uri="{BB962C8B-B14F-4D97-AF65-F5344CB8AC3E}">
        <p14:creationId xmlns:p14="http://schemas.microsoft.com/office/powerpoint/2010/main" val="530350122"/>
      </p:ext>
    </p:extLst>
  </p:cSld>
  <p:clrMap bg1="lt1" tx1="dk1" bg2="lt2" tx2="dk2" accent1="accent1" accent2="accent2" accent3="accent3" accent4="accent4" accent5="accent5" accent6="accent6" hlink="hlink" folHlink="folHlink"/>
  <p:sldLayoutIdLst>
    <p:sldLayoutId id="2147483693" r:id="rId1"/>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2B251124-4B14-4D7A-B7DE-4509FAC2EC34}"/>
              </a:ext>
            </a:extLst>
          </p:cNvPr>
          <p:cNvSpPr/>
          <p:nvPr userDrawn="1"/>
        </p:nvSpPr>
        <p:spPr>
          <a:xfrm>
            <a:off x="5636870" y="0"/>
            <a:ext cx="6668947" cy="6858000"/>
          </a:xfrm>
          <a:prstGeom prst="rect">
            <a:avLst/>
          </a:prstGeom>
          <a:solidFill>
            <a:srgbClr val="E6A65C"/>
          </a:solidFill>
          <a:ln w="12700">
            <a:miter lim="400000"/>
          </a:ln>
        </p:spPr>
        <p:txBody>
          <a:bodyPr lIns="71437" tIns="71437" rIns="71437" bIns="71437" anchor="ctr"/>
          <a:lstStyle/>
          <a:p>
            <a:pPr marL="0" marR="0" lvl="0" indent="0" algn="l" defTabSz="821531" rtl="0" eaLnBrk="1" fontAlgn="auto" latinLnBrk="0" hangingPunct="0">
              <a:lnSpc>
                <a:spcPct val="100000"/>
              </a:lnSpc>
              <a:spcBef>
                <a:spcPts val="0"/>
              </a:spcBef>
              <a:spcAft>
                <a:spcPts val="0"/>
              </a:spcAft>
              <a:buClrTx/>
              <a:buSzTx/>
              <a:buFontTx/>
              <a:buNone/>
              <a:tabLst/>
              <a:defRPr/>
            </a:pPr>
            <a:endParaRPr kumimoji="0" lang="en-US" sz="8000" b="1" i="0" u="none" strike="noStrike" kern="0" cap="none" spc="0" normalizeH="0" baseline="0" noProof="0" dirty="0">
              <a:ln>
                <a:noFill/>
              </a:ln>
              <a:solidFill>
                <a:srgbClr val="FFFFFF"/>
              </a:solidFill>
              <a:effectLst/>
              <a:uLnTx/>
              <a:uFillTx/>
              <a:latin typeface="Neue Haas Grotesk Display Pro 65 Medium"/>
              <a:sym typeface="Neue Haas Grotesk Display Pro 65 Medium"/>
            </a:endParaRPr>
          </a:p>
        </p:txBody>
      </p:sp>
      <p:pic>
        <p:nvPicPr>
          <p:cNvPr id="5" name="Picture 4">
            <a:extLst>
              <a:ext uri="{FF2B5EF4-FFF2-40B4-BE49-F238E27FC236}">
                <a16:creationId xmlns:a16="http://schemas.microsoft.com/office/drawing/2014/main" id="{6D40E367-8188-4A14-C71F-8A53ACB242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3320" y="5484470"/>
            <a:ext cx="1143000" cy="1143000"/>
          </a:xfrm>
          <a:prstGeom prst="rect">
            <a:avLst/>
          </a:prstGeom>
        </p:spPr>
      </p:pic>
    </p:spTree>
    <p:extLst>
      <p:ext uri="{BB962C8B-B14F-4D97-AF65-F5344CB8AC3E}">
        <p14:creationId xmlns:p14="http://schemas.microsoft.com/office/powerpoint/2010/main" val="2894173695"/>
      </p:ext>
    </p:extLst>
  </p:cSld>
  <p:clrMap bg1="lt1" tx1="dk1" bg2="lt2" tx2="dk2" accent1="accent1" accent2="accent2" accent3="accent3" accent4="accent4" accent5="accent5" accent6="accent6" hlink="hlink" folHlink="folHlink"/>
  <p:sldLayoutIdLst>
    <p:sldLayoutId id="2147483689" r:id="rId1"/>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2B251124-4B14-4D7A-B7DE-4509FAC2EC34}"/>
              </a:ext>
            </a:extLst>
          </p:cNvPr>
          <p:cNvSpPr/>
          <p:nvPr userDrawn="1"/>
        </p:nvSpPr>
        <p:spPr>
          <a:xfrm>
            <a:off x="5636870" y="0"/>
            <a:ext cx="6668947" cy="6858000"/>
          </a:xfrm>
          <a:prstGeom prst="rect">
            <a:avLst/>
          </a:prstGeom>
          <a:solidFill>
            <a:schemeClr val="accent1"/>
          </a:solidFill>
          <a:ln w="12700">
            <a:miter lim="400000"/>
          </a:ln>
        </p:spPr>
        <p:txBody>
          <a:bodyPr lIns="71437" tIns="71437" rIns="71437" bIns="71437" anchor="ctr"/>
          <a:lstStyle/>
          <a:p>
            <a:pPr marL="0" marR="0" lvl="0" indent="0" algn="l" defTabSz="821531" rtl="0" eaLnBrk="1" fontAlgn="auto" latinLnBrk="0" hangingPunct="0">
              <a:lnSpc>
                <a:spcPct val="100000"/>
              </a:lnSpc>
              <a:spcBef>
                <a:spcPts val="0"/>
              </a:spcBef>
              <a:spcAft>
                <a:spcPts val="0"/>
              </a:spcAft>
              <a:buClrTx/>
              <a:buSzTx/>
              <a:buFontTx/>
              <a:buNone/>
              <a:tabLst/>
              <a:defRPr/>
            </a:pPr>
            <a:endParaRPr kumimoji="0" lang="en-US" sz="8000" b="1" i="0" u="none" strike="noStrike" kern="0" cap="none" spc="0" normalizeH="0" baseline="0" noProof="0" dirty="0">
              <a:ln>
                <a:noFill/>
              </a:ln>
              <a:solidFill>
                <a:srgbClr val="FFFFFF"/>
              </a:solidFill>
              <a:effectLst/>
              <a:uLnTx/>
              <a:uFillTx/>
              <a:latin typeface="Neue Haas Grotesk Display Pro 65 Medium"/>
              <a:sym typeface="Neue Haas Grotesk Display Pro 65 Medium"/>
            </a:endParaRPr>
          </a:p>
        </p:txBody>
      </p:sp>
      <p:pic>
        <p:nvPicPr>
          <p:cNvPr id="3" name="Picture 2" descr="Logo&#10;&#10;Description automatically generated">
            <a:extLst>
              <a:ext uri="{FF2B5EF4-FFF2-40B4-BE49-F238E27FC236}">
                <a16:creationId xmlns:a16="http://schemas.microsoft.com/office/drawing/2014/main" id="{07034A1A-8491-B7DC-9444-CD5B41795A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57705" y="5480612"/>
            <a:ext cx="1143000" cy="1143000"/>
          </a:xfrm>
          <a:prstGeom prst="rect">
            <a:avLst/>
          </a:prstGeom>
        </p:spPr>
      </p:pic>
    </p:spTree>
    <p:extLst>
      <p:ext uri="{BB962C8B-B14F-4D97-AF65-F5344CB8AC3E}">
        <p14:creationId xmlns:p14="http://schemas.microsoft.com/office/powerpoint/2010/main" val="2014943826"/>
      </p:ext>
    </p:extLst>
  </p:cSld>
  <p:clrMap bg1="lt1" tx1="dk1" bg2="lt2" tx2="dk2" accent1="accent1" accent2="accent2" accent3="accent3" accent4="accent4" accent5="accent5" accent6="accent6" hlink="hlink" folHlink="folHlink"/>
  <p:sldLayoutIdLst>
    <p:sldLayoutId id="2147483762" r:id="rId1"/>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2B251124-4B14-4D7A-B7DE-4509FAC2EC34}"/>
              </a:ext>
            </a:extLst>
          </p:cNvPr>
          <p:cNvSpPr/>
          <p:nvPr userDrawn="1"/>
        </p:nvSpPr>
        <p:spPr>
          <a:xfrm>
            <a:off x="0" y="0"/>
            <a:ext cx="6668947" cy="6858000"/>
          </a:xfrm>
          <a:prstGeom prst="rect">
            <a:avLst/>
          </a:prstGeom>
          <a:solidFill>
            <a:srgbClr val="E6A65C"/>
          </a:solidFill>
          <a:ln w="12700">
            <a:miter lim="400000"/>
          </a:ln>
        </p:spPr>
        <p:txBody>
          <a:bodyPr lIns="71437" tIns="71437" rIns="71437" bIns="71437" anchor="ctr"/>
          <a:lstStyle/>
          <a:p>
            <a:pPr marL="0" marR="0" lvl="0" indent="0" algn="l" defTabSz="821531" rtl="0" eaLnBrk="1" fontAlgn="auto" latinLnBrk="0" hangingPunct="0">
              <a:lnSpc>
                <a:spcPct val="100000"/>
              </a:lnSpc>
              <a:spcBef>
                <a:spcPts val="0"/>
              </a:spcBef>
              <a:spcAft>
                <a:spcPts val="0"/>
              </a:spcAft>
              <a:buClrTx/>
              <a:buSzTx/>
              <a:buFontTx/>
              <a:buNone/>
              <a:tabLst/>
              <a:defRPr/>
            </a:pPr>
            <a:endParaRPr kumimoji="0" lang="en-US" sz="8000" b="1" i="0" u="none" strike="noStrike" kern="0" cap="none" spc="0" normalizeH="0" baseline="0" noProof="0" dirty="0">
              <a:ln>
                <a:noFill/>
              </a:ln>
              <a:solidFill>
                <a:srgbClr val="FFFFFF"/>
              </a:solidFill>
              <a:effectLst/>
              <a:uLnTx/>
              <a:uFillTx/>
              <a:latin typeface="Neue Haas Grotesk Display Pro 65 Medium"/>
              <a:sym typeface="Neue Haas Grotesk Display Pro 65 Medium"/>
            </a:endParaRPr>
          </a:p>
        </p:txBody>
      </p:sp>
      <p:pic>
        <p:nvPicPr>
          <p:cNvPr id="5" name="Picture 4">
            <a:extLst>
              <a:ext uri="{FF2B5EF4-FFF2-40B4-BE49-F238E27FC236}">
                <a16:creationId xmlns:a16="http://schemas.microsoft.com/office/drawing/2014/main" id="{6D40E367-8188-4A14-C71F-8A53ACB242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23320" y="5484470"/>
            <a:ext cx="1143000" cy="1143000"/>
          </a:xfrm>
          <a:prstGeom prst="rect">
            <a:avLst/>
          </a:prstGeom>
        </p:spPr>
      </p:pic>
    </p:spTree>
    <p:extLst>
      <p:ext uri="{BB962C8B-B14F-4D97-AF65-F5344CB8AC3E}">
        <p14:creationId xmlns:p14="http://schemas.microsoft.com/office/powerpoint/2010/main" val="2414397521"/>
      </p:ext>
    </p:extLst>
  </p:cSld>
  <p:clrMap bg1="lt1" tx1="dk1" bg2="lt2" tx2="dk2" accent1="accent1" accent2="accent2" accent3="accent3" accent4="accent4" accent5="accent5" accent6="accent6" hlink="hlink" folHlink="folHlink"/>
  <p:sldLayoutIdLst>
    <p:sldLayoutId id="2147483763" r:id="rId1"/>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2B251124-4B14-4D7A-B7DE-4509FAC2EC34}"/>
              </a:ext>
            </a:extLst>
          </p:cNvPr>
          <p:cNvSpPr/>
          <p:nvPr userDrawn="1"/>
        </p:nvSpPr>
        <p:spPr>
          <a:xfrm>
            <a:off x="0" y="0"/>
            <a:ext cx="6668947" cy="6858000"/>
          </a:xfrm>
          <a:prstGeom prst="rect">
            <a:avLst/>
          </a:prstGeom>
          <a:solidFill>
            <a:srgbClr val="E6A65C"/>
          </a:solidFill>
          <a:ln w="12700">
            <a:miter lim="400000"/>
          </a:ln>
        </p:spPr>
        <p:txBody>
          <a:bodyPr lIns="71437" tIns="71437" rIns="71437" bIns="71437" anchor="ctr"/>
          <a:lstStyle/>
          <a:p>
            <a:pPr marL="0" marR="0" lvl="0" indent="0" algn="l" defTabSz="821531" rtl="0" eaLnBrk="1" fontAlgn="auto" latinLnBrk="0" hangingPunct="0">
              <a:lnSpc>
                <a:spcPct val="100000"/>
              </a:lnSpc>
              <a:spcBef>
                <a:spcPts val="0"/>
              </a:spcBef>
              <a:spcAft>
                <a:spcPts val="0"/>
              </a:spcAft>
              <a:buClrTx/>
              <a:buSzTx/>
              <a:buFontTx/>
              <a:buNone/>
              <a:tabLst/>
              <a:defRPr/>
            </a:pPr>
            <a:endParaRPr kumimoji="0" lang="en-US" sz="8000" b="1" i="0" u="none" strike="noStrike" kern="0" cap="none" spc="0" normalizeH="0" baseline="0" noProof="0" dirty="0">
              <a:ln>
                <a:noFill/>
              </a:ln>
              <a:solidFill>
                <a:srgbClr val="FFFFFF"/>
              </a:solidFill>
              <a:effectLst/>
              <a:uLnTx/>
              <a:uFillTx/>
              <a:latin typeface="Neue Haas Grotesk Display Pro 65 Medium"/>
              <a:sym typeface="Neue Haas Grotesk Display Pro 65 Medium"/>
            </a:endParaRPr>
          </a:p>
        </p:txBody>
      </p:sp>
      <p:pic>
        <p:nvPicPr>
          <p:cNvPr id="6" name="Picture 5" descr="Logo&#10;&#10;Description automatically generated">
            <a:extLst>
              <a:ext uri="{FF2B5EF4-FFF2-40B4-BE49-F238E27FC236}">
                <a16:creationId xmlns:a16="http://schemas.microsoft.com/office/drawing/2014/main" id="{A7EC1663-B559-22F0-A198-FCA4E1BB77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57705" y="5480612"/>
            <a:ext cx="1143000" cy="1143000"/>
          </a:xfrm>
          <a:prstGeom prst="rect">
            <a:avLst/>
          </a:prstGeom>
        </p:spPr>
      </p:pic>
    </p:spTree>
    <p:extLst>
      <p:ext uri="{BB962C8B-B14F-4D97-AF65-F5344CB8AC3E}">
        <p14:creationId xmlns:p14="http://schemas.microsoft.com/office/powerpoint/2010/main" val="165190647"/>
      </p:ext>
    </p:extLst>
  </p:cSld>
  <p:clrMap bg1="lt1" tx1="dk1" bg2="lt2" tx2="dk2" accent1="accent1" accent2="accent2" accent3="accent3" accent4="accent4" accent5="accent5" accent6="accent6" hlink="hlink" folHlink="folHlink"/>
  <p:sldLayoutIdLst>
    <p:sldLayoutId id="2147483703" r:id="rId1"/>
  </p:sldLayoutIdLst>
  <p:transition spd="slow">
    <p:fade/>
  </p:transition>
  <p:txStyles>
    <p:titleStyle>
      <a:lvl1pPr marL="0" marR="0" indent="0" algn="l" defTabSz="410766" rtl="0" eaLnBrk="1" latinLnBrk="0" hangingPunct="1">
        <a:lnSpc>
          <a:spcPct val="140000"/>
        </a:lnSpc>
        <a:spcBef>
          <a:spcPts val="0"/>
        </a:spcBef>
        <a:spcAft>
          <a:spcPts val="0"/>
        </a:spcAft>
        <a:buClrTx/>
        <a:buSzTx/>
        <a:buFontTx/>
        <a:buNone/>
        <a:tabLst/>
        <a:defRPr sz="8000" b="1" i="0" u="none" strike="noStrike" cap="none" spc="0" baseline="0">
          <a:solidFill>
            <a:schemeClr val="tx2"/>
          </a:solidFill>
          <a:uFillTx/>
          <a:latin typeface="+mj-lt"/>
          <a:ea typeface="+mj-ea"/>
          <a:cs typeface="+mj-cs"/>
          <a:sym typeface="Neue Haas Grotesk Display Pro 75 Bold"/>
        </a:defRPr>
      </a:lvl1pPr>
      <a:lvl2pPr marL="0" marR="0" indent="1143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2pPr>
      <a:lvl3pPr marL="0" marR="0" indent="2286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3pPr>
      <a:lvl4pPr marL="0" marR="0" indent="3429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4pPr>
      <a:lvl5pPr marL="0" marR="0" indent="4572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5pPr>
      <a:lvl6pPr marL="0" marR="0" indent="5715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6pPr>
      <a:lvl7pPr marL="0" marR="0" indent="6858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7pPr>
      <a:lvl8pPr marL="0" marR="0" indent="8001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8pPr>
      <a:lvl9pPr marL="0" marR="0" indent="914400" algn="ctr" defTabSz="410766" rtl="0" eaLnBrk="1" latinLnBrk="0" hangingPunct="1">
        <a:lnSpc>
          <a:spcPct val="140000"/>
        </a:lnSpc>
        <a:spcBef>
          <a:spcPts val="0"/>
        </a:spcBef>
        <a:spcAft>
          <a:spcPts val="0"/>
        </a:spcAft>
        <a:buClrTx/>
        <a:buSzTx/>
        <a:buFontTx/>
        <a:buNone/>
        <a:tabLst/>
        <a:defRPr sz="7950" b="0" i="0" u="none" strike="noStrike" cap="none" spc="0" baseline="0">
          <a:solidFill>
            <a:srgbClr val="FFFFFF"/>
          </a:solidFill>
          <a:uFillTx/>
          <a:latin typeface="+mj-lt"/>
          <a:ea typeface="+mj-ea"/>
          <a:cs typeface="+mj-cs"/>
          <a:sym typeface="Neue Haas Grotesk Display Pro 75 Bold"/>
        </a:defRPr>
      </a:lvl9pPr>
    </p:titleStyle>
    <p:body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p:bodyStyle>
    <p:otherStyle>
      <a:lvl1pPr marL="0" marR="0" indent="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1pPr>
      <a:lvl2pPr marL="0" marR="0" indent="1143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2pPr>
      <a:lvl3pPr marL="0" marR="0" indent="2286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3pPr>
      <a:lvl4pPr marL="0" marR="0" indent="3429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4pPr>
      <a:lvl5pPr marL="0" marR="0" indent="4572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5pPr>
      <a:lvl6pPr marL="0" marR="0" indent="5715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6pPr>
      <a:lvl7pPr marL="0" marR="0" indent="6858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7pPr>
      <a:lvl8pPr marL="0" marR="0" indent="8001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8pPr>
      <a:lvl9pPr marL="0" marR="0" indent="914400" algn="ctr" defTabSz="410766" rtl="0" eaLnBrk="1" latinLnBrk="0" hangingPunct="1">
        <a:lnSpc>
          <a:spcPct val="100000"/>
        </a:lnSpc>
        <a:spcBef>
          <a:spcPts val="0"/>
        </a:spcBef>
        <a:spcAft>
          <a:spcPts val="0"/>
        </a:spcAft>
        <a:buClrTx/>
        <a:buSzTx/>
        <a:buFontTx/>
        <a:buNone/>
        <a:tabLst/>
        <a:defRPr sz="1350" b="0" i="0" u="none" strike="noStrike" cap="none" spc="0" baseline="0">
          <a:solidFill>
            <a:schemeClr val="tx1"/>
          </a:solidFill>
          <a:uFillTx/>
          <a:latin typeface="+mn-lt"/>
          <a:ea typeface="+mn-ea"/>
          <a:cs typeface="+mn-cs"/>
          <a:sym typeface="Neue Haas Grotesk Display Pro 75 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56.xml"/><Relationship Id="rId5" Type="http://schemas.openxmlformats.org/officeDocument/2006/relationships/image" Target="../media/image23.pn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56.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svg"/><Relationship Id="rId2" Type="http://schemas.openxmlformats.org/officeDocument/2006/relationships/notesSlide" Target="../notesSlides/notesSlide15.xml"/><Relationship Id="rId1" Type="http://schemas.openxmlformats.org/officeDocument/2006/relationships/slideLayout" Target="../slideLayouts/slideLayout56.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16.xml"/><Relationship Id="rId1" Type="http://schemas.openxmlformats.org/officeDocument/2006/relationships/slideLayout" Target="../slideLayouts/slideLayout56.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hyperlink" Target="mailto:LINDSAY.ROGERS@WESTERNRESOURCES.ORG" TargetMode="Externa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E94E4A4-AE62-20E3-5B69-B997FFBEC51F}"/>
              </a:ext>
            </a:extLst>
          </p:cNvPr>
          <p:cNvSpPr>
            <a:spLocks noGrp="1"/>
          </p:cNvSpPr>
          <p:nvPr>
            <p:ph type="title"/>
          </p:nvPr>
        </p:nvSpPr>
        <p:spPr>
          <a:xfrm>
            <a:off x="152400" y="2461437"/>
            <a:ext cx="11887200" cy="1935126"/>
          </a:xfrm>
        </p:spPr>
        <p:txBody>
          <a:bodyPr>
            <a:noAutofit/>
          </a:bodyPr>
          <a:lstStyle/>
          <a:p>
            <a:pPr algn="ctr">
              <a:lnSpc>
                <a:spcPct val="100000"/>
              </a:lnSpc>
            </a:pPr>
            <a:r>
              <a:rPr lang="en-US" sz="5400" dirty="0">
                <a:solidFill>
                  <a:srgbClr val="F1EFF0"/>
                </a:solidFill>
                <a:effectLst>
                  <a:outerShdw blurRad="38100" dist="38100" dir="2700000" algn="tl">
                    <a:srgbClr val="000000">
                      <a:alpha val="43137"/>
                    </a:srgbClr>
                  </a:outerShdw>
                </a:effectLst>
              </a:rPr>
              <a:t>Best Practices for Implementing Water Conservation and Demand Management Through Land Use Planning</a:t>
            </a:r>
          </a:p>
        </p:txBody>
      </p:sp>
      <p:sp>
        <p:nvSpPr>
          <p:cNvPr id="5" name="TextBox 4">
            <a:extLst>
              <a:ext uri="{FF2B5EF4-FFF2-40B4-BE49-F238E27FC236}">
                <a16:creationId xmlns:a16="http://schemas.microsoft.com/office/drawing/2014/main" id="{1A14F389-6623-2F58-98F0-322EE799AD96}"/>
              </a:ext>
            </a:extLst>
          </p:cNvPr>
          <p:cNvSpPr txBox="1"/>
          <p:nvPr/>
        </p:nvSpPr>
        <p:spPr>
          <a:xfrm>
            <a:off x="2556734" y="4910787"/>
            <a:ext cx="7078532" cy="1107996"/>
          </a:xfrm>
          <a:prstGeom prst="rect">
            <a:avLst/>
          </a:prstGeom>
          <a:solidFill>
            <a:schemeClr val="tx2">
              <a:alpha val="65000"/>
            </a:schemeClr>
          </a:solidFill>
        </p:spPr>
        <p:txBody>
          <a:bodyPr wrap="square" rtlCol="0">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1EFF0"/>
                </a:solidFill>
                <a:effectLst/>
                <a:uLnTx/>
                <a:uFillTx/>
                <a:latin typeface="Neue Haas Grotesk Display Pro 55 Roman"/>
                <a:sym typeface="Neue Haas Grotesk Display Pro 55 Roman"/>
              </a:rPr>
              <a:t>Lindsay Rogers, Policy Manager for Municipal Conservation</a:t>
            </a:r>
          </a:p>
          <a:p>
            <a:pPr marL="0" marR="0" lvl="0" indent="0" algn="ctr" defTabSz="821531" rtl="0" eaLnBrk="1" fontAlgn="auto" latinLnBrk="0" hangingPunct="0">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F1EFF0"/>
                </a:solidFill>
                <a:effectLst/>
                <a:uLnTx/>
                <a:uFillTx/>
                <a:latin typeface="Neue Haas Grotesk Display Pro 55 Roman"/>
                <a:sym typeface="Neue Haas Grotesk Display Pro 55 Roman"/>
              </a:rPr>
              <a:t>Western Resource Advocates </a:t>
            </a:r>
          </a:p>
          <a:p>
            <a:pPr marL="0" marR="0" lvl="0" indent="0" algn="ctr" defTabSz="821531" rtl="0" eaLnBrk="1" fontAlgn="auto" latinLnBrk="0" hangingPunct="0">
              <a:lnSpc>
                <a:spcPct val="100000"/>
              </a:lnSpc>
              <a:spcBef>
                <a:spcPts val="0"/>
              </a:spcBef>
              <a:spcAft>
                <a:spcPts val="0"/>
              </a:spcAft>
              <a:buClrTx/>
              <a:buSzTx/>
              <a:buFontTx/>
              <a:buNone/>
              <a:tabLst/>
              <a:defRPr/>
            </a:pPr>
            <a:r>
              <a:rPr lang="en-US" sz="2200" b="1" dirty="0">
                <a:solidFill>
                  <a:srgbClr val="F1EFF0"/>
                </a:solidFill>
              </a:rPr>
              <a:t>February 14, 2024</a:t>
            </a:r>
            <a:endParaRPr kumimoji="0" lang="en-US" sz="2200" b="1" i="0" u="none" strike="noStrike" kern="0" cap="none" spc="0" normalizeH="0" baseline="0" noProof="0" dirty="0">
              <a:ln>
                <a:noFill/>
              </a:ln>
              <a:solidFill>
                <a:srgbClr val="F1EFF0"/>
              </a:solidFill>
              <a:effectLst/>
              <a:uLnTx/>
              <a:uFillTx/>
              <a:latin typeface="Neue Haas Grotesk Display Pro 55 Roman"/>
              <a:sym typeface="Neue Haas Grotesk Display Pro 55 Roman"/>
            </a:endParaRPr>
          </a:p>
        </p:txBody>
      </p:sp>
      <p:sp>
        <p:nvSpPr>
          <p:cNvPr id="6" name="TextBox 5">
            <a:extLst>
              <a:ext uri="{FF2B5EF4-FFF2-40B4-BE49-F238E27FC236}">
                <a16:creationId xmlns:a16="http://schemas.microsoft.com/office/drawing/2014/main" id="{CE3B0B3E-8A89-8E90-60CB-A5B528542B54}"/>
              </a:ext>
            </a:extLst>
          </p:cNvPr>
          <p:cNvSpPr txBox="1"/>
          <p:nvPr/>
        </p:nvSpPr>
        <p:spPr>
          <a:xfrm>
            <a:off x="7333561" y="6533008"/>
            <a:ext cx="4781321" cy="338554"/>
          </a:xfrm>
          <a:prstGeom prst="rect">
            <a:avLst/>
          </a:prstGeom>
          <a:noFill/>
        </p:spPr>
        <p:txBody>
          <a:bodyPr wrap="square" rtlCol="0">
            <a:spAutoFit/>
          </a:bodyPr>
          <a:lstStyle/>
          <a:p>
            <a:pPr marL="0" marR="0" lvl="0" indent="0" algn="r" defTabSz="821531" rtl="0" eaLnBrk="1" fontAlgn="auto" latinLnBrk="0" hangingPunct="0">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F1EFF0"/>
                </a:solidFill>
                <a:effectLst/>
                <a:uLnTx/>
                <a:uFillTx/>
                <a:latin typeface="Neue Haas Grotesk Display Pro 55 Roman"/>
                <a:sym typeface="Neue Haas Grotesk Display Pro 55 Roman"/>
              </a:rPr>
              <a:t>Photo Courtesy of Resource Central</a:t>
            </a:r>
          </a:p>
        </p:txBody>
      </p:sp>
    </p:spTree>
    <p:extLst>
      <p:ext uri="{BB962C8B-B14F-4D97-AF65-F5344CB8AC3E}">
        <p14:creationId xmlns:p14="http://schemas.microsoft.com/office/powerpoint/2010/main" val="1548762119"/>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3ADC26-B132-A29C-D6A4-154553FC200E}"/>
              </a:ext>
            </a:extLst>
          </p:cNvPr>
          <p:cNvSpPr>
            <a:spLocks noGrp="1"/>
          </p:cNvSpPr>
          <p:nvPr>
            <p:ph type="title"/>
          </p:nvPr>
        </p:nvSpPr>
        <p:spPr>
          <a:xfrm>
            <a:off x="5661073" y="165100"/>
            <a:ext cx="6315027" cy="1518047"/>
          </a:xfrm>
        </p:spPr>
        <p:txBody>
          <a:bodyPr anchor="ctr">
            <a:noAutofit/>
          </a:bodyPr>
          <a:lstStyle/>
          <a:p>
            <a:pPr algn="ctr">
              <a:lnSpc>
                <a:spcPct val="100000"/>
              </a:lnSpc>
            </a:pPr>
            <a:r>
              <a:rPr lang="en-US" sz="3600" dirty="0">
                <a:solidFill>
                  <a:schemeClr val="accent3"/>
                </a:solidFill>
              </a:rPr>
              <a:t>II. Planning &amp; Policy- Making: </a:t>
            </a:r>
            <a:r>
              <a:rPr lang="en-US" sz="3600" dirty="0">
                <a:solidFill>
                  <a:schemeClr val="accent2"/>
                </a:solidFill>
              </a:rPr>
              <a:t>Comprehensive Plans &amp; Future Land Use Maps</a:t>
            </a:r>
          </a:p>
        </p:txBody>
      </p:sp>
      <p:sp>
        <p:nvSpPr>
          <p:cNvPr id="10" name="Content Placeholder 2">
            <a:extLst>
              <a:ext uri="{FF2B5EF4-FFF2-40B4-BE49-F238E27FC236}">
                <a16:creationId xmlns:a16="http://schemas.microsoft.com/office/drawing/2014/main" id="{FB428F6D-3241-9582-9333-C4048D6F0FAC}"/>
              </a:ext>
            </a:extLst>
          </p:cNvPr>
          <p:cNvSpPr>
            <a:spLocks noGrp="1"/>
          </p:cNvSpPr>
          <p:nvPr>
            <p:ph sz="half" idx="1"/>
          </p:nvPr>
        </p:nvSpPr>
        <p:spPr>
          <a:xfrm>
            <a:off x="5661073" y="2140643"/>
            <a:ext cx="6020985" cy="4686053"/>
          </a:xfrm>
        </p:spPr>
        <p:txBody>
          <a:bodyPr anchor="t">
            <a:noAutofit/>
          </a:bodyPr>
          <a:lstStyle/>
          <a:p>
            <a:pPr marL="342900" indent="-342900">
              <a:lnSpc>
                <a:spcPct val="100000"/>
              </a:lnSpc>
              <a:buClr>
                <a:schemeClr val="accent3"/>
              </a:buClr>
              <a:buFont typeface="Arial" panose="020B0604020202020204" pitchFamily="34" charset="0"/>
              <a:buChar char="•"/>
            </a:pPr>
            <a:r>
              <a:rPr lang="en-US" sz="2400" dirty="0"/>
              <a:t>Involved water staff, planners, electeds, and community members</a:t>
            </a:r>
          </a:p>
          <a:p>
            <a:pPr marL="342900" indent="-342900">
              <a:lnSpc>
                <a:spcPct val="100000"/>
              </a:lnSpc>
              <a:buClr>
                <a:schemeClr val="accent3"/>
              </a:buClr>
              <a:buFont typeface="Arial" panose="020B0604020202020204" pitchFamily="34" charset="0"/>
              <a:buChar char="•"/>
            </a:pPr>
            <a:endParaRPr lang="en-US" sz="1000" dirty="0"/>
          </a:p>
          <a:p>
            <a:pPr marL="342900" indent="-342900">
              <a:lnSpc>
                <a:spcPct val="100000"/>
              </a:lnSpc>
              <a:buClr>
                <a:schemeClr val="accent3"/>
              </a:buClr>
              <a:buFont typeface="Arial" panose="020B0604020202020204" pitchFamily="34" charset="0"/>
              <a:buChar char="•"/>
            </a:pPr>
            <a:r>
              <a:rPr lang="en-US" sz="2400" dirty="0"/>
              <a:t>Discrete water system and utilities chapter</a:t>
            </a:r>
          </a:p>
          <a:p>
            <a:pPr marL="342900" indent="-342900">
              <a:lnSpc>
                <a:spcPct val="100000"/>
              </a:lnSpc>
              <a:buClr>
                <a:schemeClr val="accent3"/>
              </a:buClr>
              <a:buFont typeface="Arial" panose="020B0604020202020204" pitchFamily="34" charset="0"/>
              <a:buChar char="•"/>
            </a:pPr>
            <a:endParaRPr lang="en-US" sz="1000" dirty="0"/>
          </a:p>
          <a:p>
            <a:pPr marL="342900" indent="-342900">
              <a:lnSpc>
                <a:spcPct val="100000"/>
              </a:lnSpc>
              <a:buClr>
                <a:schemeClr val="accent3"/>
              </a:buClr>
              <a:buFont typeface="Arial" panose="020B0604020202020204" pitchFamily="34" charset="0"/>
              <a:buChar char="•"/>
            </a:pPr>
            <a:r>
              <a:rPr lang="en-US" sz="2400" dirty="0"/>
              <a:t>Identified specific policies &amp; strategies for securing new supplies &amp; demand reduction </a:t>
            </a:r>
          </a:p>
          <a:p>
            <a:pPr>
              <a:lnSpc>
                <a:spcPct val="100000"/>
              </a:lnSpc>
              <a:buClr>
                <a:schemeClr val="accent3"/>
              </a:buClr>
            </a:pPr>
            <a:endParaRPr lang="en-US" sz="1000" dirty="0">
              <a:latin typeface="+mn-lt"/>
            </a:endParaRPr>
          </a:p>
          <a:p>
            <a:pPr marL="342900" indent="-342900">
              <a:lnSpc>
                <a:spcPct val="100000"/>
              </a:lnSpc>
              <a:buClr>
                <a:schemeClr val="accent3"/>
              </a:buClr>
              <a:buFont typeface="Arial" panose="020B0604020202020204" pitchFamily="34" charset="0"/>
              <a:buChar char="•"/>
            </a:pPr>
            <a:r>
              <a:rPr lang="en-US" sz="2400" dirty="0">
                <a:latin typeface="+mn-lt"/>
              </a:rPr>
              <a:t>Aligned with HB20-1095: Local Governments Water Element in Master Plans </a:t>
            </a:r>
            <a:r>
              <a:rPr lang="en-US" sz="2400" i="1" dirty="0">
                <a:latin typeface="+mn-lt"/>
              </a:rPr>
              <a:t>(potential 2024 legislative update)</a:t>
            </a:r>
            <a:endParaRPr lang="en-US" sz="2400" i="1" dirty="0"/>
          </a:p>
        </p:txBody>
      </p:sp>
      <p:pic>
        <p:nvPicPr>
          <p:cNvPr id="2" name="Picture 1">
            <a:extLst>
              <a:ext uri="{FF2B5EF4-FFF2-40B4-BE49-F238E27FC236}">
                <a16:creationId xmlns:a16="http://schemas.microsoft.com/office/drawing/2014/main" id="{33C05C1C-0C9E-C2AB-2D96-41D8859BD8C0}"/>
              </a:ext>
            </a:extLst>
          </p:cNvPr>
          <p:cNvPicPr>
            <a:picLocks noChangeAspect="1"/>
          </p:cNvPicPr>
          <p:nvPr/>
        </p:nvPicPr>
        <p:blipFill>
          <a:blip r:embed="rId3"/>
          <a:stretch>
            <a:fillRect/>
          </a:stretch>
        </p:blipFill>
        <p:spPr>
          <a:xfrm>
            <a:off x="0" y="1942"/>
            <a:ext cx="5360108" cy="6614757"/>
          </a:xfrm>
          <a:prstGeom prst="rect">
            <a:avLst/>
          </a:prstGeom>
        </p:spPr>
      </p:pic>
      <p:sp>
        <p:nvSpPr>
          <p:cNvPr id="5" name="TextBox 4">
            <a:extLst>
              <a:ext uri="{FF2B5EF4-FFF2-40B4-BE49-F238E27FC236}">
                <a16:creationId xmlns:a16="http://schemas.microsoft.com/office/drawing/2014/main" id="{76E2031D-BAF4-23E3-D2A1-FAA50586B09A}"/>
              </a:ext>
            </a:extLst>
          </p:cNvPr>
          <p:cNvSpPr txBox="1"/>
          <p:nvPr/>
        </p:nvSpPr>
        <p:spPr>
          <a:xfrm>
            <a:off x="0" y="4483670"/>
            <a:ext cx="5345466" cy="1436931"/>
          </a:xfrm>
          <a:prstGeom prst="rect">
            <a:avLst/>
          </a:prstGeom>
          <a:solidFill>
            <a:srgbClr val="F1EFF0">
              <a:alpha val="82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lnSpc>
                <a:spcPct val="100000"/>
              </a:lnSpc>
            </a:pPr>
            <a:r>
              <a:rPr lang="en-US" sz="2100" b="1" i="1" dirty="0">
                <a:solidFill>
                  <a:schemeClr val="tx2"/>
                </a:solidFill>
              </a:rPr>
              <a:t>“Any proposal for changing land uses in or around Severance will be evaluated based on… Water resource availability and commitment to water efficient development practices.”</a:t>
            </a:r>
          </a:p>
        </p:txBody>
      </p:sp>
    </p:spTree>
    <p:extLst>
      <p:ext uri="{BB962C8B-B14F-4D97-AF65-F5344CB8AC3E}">
        <p14:creationId xmlns:p14="http://schemas.microsoft.com/office/powerpoint/2010/main" val="614305990"/>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3ADC26-B132-A29C-D6A4-154553FC200E}"/>
              </a:ext>
            </a:extLst>
          </p:cNvPr>
          <p:cNvSpPr>
            <a:spLocks noGrp="1"/>
          </p:cNvSpPr>
          <p:nvPr>
            <p:ph type="title"/>
          </p:nvPr>
        </p:nvSpPr>
        <p:spPr>
          <a:xfrm>
            <a:off x="5829300" y="0"/>
            <a:ext cx="5981700" cy="1518047"/>
          </a:xfrm>
        </p:spPr>
        <p:txBody>
          <a:bodyPr anchor="ctr">
            <a:normAutofit fontScale="90000"/>
          </a:bodyPr>
          <a:lstStyle/>
          <a:p>
            <a:pPr algn="ctr">
              <a:lnSpc>
                <a:spcPct val="100000"/>
              </a:lnSpc>
            </a:pPr>
            <a:r>
              <a:rPr lang="en-US" sz="3600" dirty="0">
                <a:solidFill>
                  <a:schemeClr val="accent3"/>
                </a:solidFill>
              </a:rPr>
              <a:t>II. Pre-Development: </a:t>
            </a:r>
            <a:r>
              <a:rPr lang="en-US" sz="3600" dirty="0">
                <a:solidFill>
                  <a:schemeClr val="accent2"/>
                </a:solidFill>
              </a:rPr>
              <a:t>Conservation-Oriented Tap Fees</a:t>
            </a:r>
          </a:p>
        </p:txBody>
      </p:sp>
      <p:sp>
        <p:nvSpPr>
          <p:cNvPr id="10" name="Content Placeholder 2">
            <a:extLst>
              <a:ext uri="{FF2B5EF4-FFF2-40B4-BE49-F238E27FC236}">
                <a16:creationId xmlns:a16="http://schemas.microsoft.com/office/drawing/2014/main" id="{FB428F6D-3241-9582-9333-C4048D6F0FAC}"/>
              </a:ext>
            </a:extLst>
          </p:cNvPr>
          <p:cNvSpPr>
            <a:spLocks noGrp="1"/>
          </p:cNvSpPr>
          <p:nvPr>
            <p:ph sz="half" idx="1"/>
          </p:nvPr>
        </p:nvSpPr>
        <p:spPr>
          <a:xfrm>
            <a:off x="5809657" y="1687505"/>
            <a:ext cx="6020985" cy="4686053"/>
          </a:xfrm>
        </p:spPr>
        <p:txBody>
          <a:bodyPr anchor="t">
            <a:noAutofit/>
          </a:bodyPr>
          <a:lstStyle/>
          <a:p>
            <a:pPr marL="457200" indent="-457200">
              <a:lnSpc>
                <a:spcPct val="100000"/>
              </a:lnSpc>
              <a:buClr>
                <a:schemeClr val="accent3"/>
              </a:buClr>
              <a:buFont typeface="Arial" panose="020B0604020202020204" pitchFamily="34" charset="0"/>
              <a:buChar char="•"/>
            </a:pPr>
            <a:r>
              <a:rPr lang="en-US" sz="2800" dirty="0">
                <a:solidFill>
                  <a:schemeClr val="tx1"/>
                </a:solidFill>
              </a:rPr>
              <a:t>Traditionally based on meter size</a:t>
            </a:r>
          </a:p>
          <a:p>
            <a:pPr marL="457200" indent="-457200">
              <a:lnSpc>
                <a:spcPct val="100000"/>
              </a:lnSpc>
              <a:buClr>
                <a:schemeClr val="accent3"/>
              </a:buClr>
              <a:buFont typeface="Arial" panose="020B0604020202020204" pitchFamily="34" charset="0"/>
              <a:buChar char="•"/>
            </a:pPr>
            <a:r>
              <a:rPr lang="en-US" sz="2800" dirty="0">
                <a:solidFill>
                  <a:schemeClr val="tx1"/>
                </a:solidFill>
              </a:rPr>
              <a:t>Conservation-oriented tap fees based on:</a:t>
            </a:r>
          </a:p>
          <a:p>
            <a:pPr lvl="3">
              <a:lnSpc>
                <a:spcPct val="100000"/>
              </a:lnSpc>
              <a:buClr>
                <a:schemeClr val="accent3"/>
              </a:buClr>
            </a:pPr>
            <a:r>
              <a:rPr lang="en-US" sz="2800" dirty="0">
                <a:solidFill>
                  <a:schemeClr val="tx1"/>
                </a:solidFill>
              </a:rPr>
              <a:t>  Lot size </a:t>
            </a:r>
          </a:p>
          <a:p>
            <a:pPr lvl="3">
              <a:lnSpc>
                <a:spcPct val="100000"/>
              </a:lnSpc>
              <a:buClr>
                <a:schemeClr val="accent3"/>
              </a:buClr>
            </a:pPr>
            <a:r>
              <a:rPr lang="en-US" sz="2800" dirty="0">
                <a:solidFill>
                  <a:schemeClr val="tx1"/>
                </a:solidFill>
              </a:rPr>
              <a:t>  Landscape area or materials</a:t>
            </a:r>
          </a:p>
          <a:p>
            <a:pPr lvl="3">
              <a:lnSpc>
                <a:spcPct val="100000"/>
              </a:lnSpc>
              <a:buClr>
                <a:schemeClr val="accent3"/>
              </a:buClr>
            </a:pPr>
            <a:r>
              <a:rPr lang="en-US" sz="2800" dirty="0">
                <a:solidFill>
                  <a:schemeClr val="tx1"/>
                </a:solidFill>
              </a:rPr>
              <a:t>  Number of bedrooms or                                   bathrooms</a:t>
            </a:r>
          </a:p>
          <a:p>
            <a:pPr>
              <a:lnSpc>
                <a:spcPct val="100000"/>
              </a:lnSpc>
            </a:pPr>
            <a:endParaRPr lang="en-US" sz="2800" i="1" dirty="0">
              <a:solidFill>
                <a:schemeClr val="tx1"/>
              </a:solidFill>
            </a:endParaRPr>
          </a:p>
          <a:p>
            <a:pPr>
              <a:lnSpc>
                <a:spcPct val="100000"/>
              </a:lnSpc>
            </a:pPr>
            <a:r>
              <a:rPr lang="en-US" sz="2800" b="1" dirty="0">
                <a:solidFill>
                  <a:schemeClr val="accent2"/>
                </a:solidFill>
              </a:rPr>
              <a:t>Little Thompson Water District Example</a:t>
            </a:r>
          </a:p>
          <a:p>
            <a:pPr marL="342900" indent="-342900">
              <a:lnSpc>
                <a:spcPct val="100000"/>
              </a:lnSpc>
              <a:buClr>
                <a:schemeClr val="accent3"/>
              </a:buClr>
              <a:buFont typeface="Arial" panose="020B0604020202020204" pitchFamily="34" charset="0"/>
              <a:buChar char="•"/>
            </a:pPr>
            <a:endParaRPr lang="en-US" sz="2400" dirty="0">
              <a:latin typeface="+mn-lt"/>
            </a:endParaRPr>
          </a:p>
        </p:txBody>
      </p:sp>
      <p:pic>
        <p:nvPicPr>
          <p:cNvPr id="4" name="Picture Placeholder 6">
            <a:extLst>
              <a:ext uri="{FF2B5EF4-FFF2-40B4-BE49-F238E27FC236}">
                <a16:creationId xmlns:a16="http://schemas.microsoft.com/office/drawing/2014/main" id="{A5A07EC7-0BFC-DBB4-F6CA-DF1D1CA80008}"/>
              </a:ext>
            </a:extLst>
          </p:cNvPr>
          <p:cNvPicPr>
            <a:picLocks noChangeAspect="1"/>
          </p:cNvPicPr>
          <p:nvPr/>
        </p:nvPicPr>
        <p:blipFill rotWithShape="1">
          <a:blip r:embed="rId3"/>
          <a:srcRect t="3310" b="5280"/>
          <a:stretch/>
        </p:blipFill>
        <p:spPr>
          <a:xfrm>
            <a:off x="0" y="0"/>
            <a:ext cx="5567710" cy="6604398"/>
          </a:xfrm>
          <a:prstGeom prst="rect">
            <a:avLst/>
          </a:prstGeom>
        </p:spPr>
      </p:pic>
      <p:pic>
        <p:nvPicPr>
          <p:cNvPr id="7" name="Picture 6">
            <a:extLst>
              <a:ext uri="{FF2B5EF4-FFF2-40B4-BE49-F238E27FC236}">
                <a16:creationId xmlns:a16="http://schemas.microsoft.com/office/drawing/2014/main" id="{D763CB9C-222F-1784-5F26-D2A51FF1F07A}"/>
              </a:ext>
            </a:extLst>
          </p:cNvPr>
          <p:cNvPicPr>
            <a:picLocks noChangeAspect="1"/>
          </p:cNvPicPr>
          <p:nvPr/>
        </p:nvPicPr>
        <p:blipFill rotWithShape="1">
          <a:blip r:embed="rId4"/>
          <a:srcRect l="1090" r="1860" b="2441"/>
          <a:stretch/>
        </p:blipFill>
        <p:spPr>
          <a:xfrm>
            <a:off x="520108" y="72812"/>
            <a:ext cx="4749799" cy="3229387"/>
          </a:xfrm>
          <a:prstGeom prst="rect">
            <a:avLst/>
          </a:prstGeom>
          <a:ln w="22225">
            <a:solidFill>
              <a:schemeClr val="tx1"/>
            </a:solidFill>
          </a:ln>
        </p:spPr>
      </p:pic>
    </p:spTree>
    <p:extLst>
      <p:ext uri="{BB962C8B-B14F-4D97-AF65-F5344CB8AC3E}">
        <p14:creationId xmlns:p14="http://schemas.microsoft.com/office/powerpoint/2010/main" val="241587601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3ADC26-B132-A29C-D6A4-154553FC200E}"/>
              </a:ext>
            </a:extLst>
          </p:cNvPr>
          <p:cNvSpPr>
            <a:spLocks noGrp="1"/>
          </p:cNvSpPr>
          <p:nvPr>
            <p:ph type="title"/>
          </p:nvPr>
        </p:nvSpPr>
        <p:spPr>
          <a:xfrm>
            <a:off x="5829300" y="0"/>
            <a:ext cx="5981700" cy="1518047"/>
          </a:xfrm>
        </p:spPr>
        <p:txBody>
          <a:bodyPr anchor="ctr">
            <a:normAutofit/>
          </a:bodyPr>
          <a:lstStyle/>
          <a:p>
            <a:pPr algn="ctr">
              <a:lnSpc>
                <a:spcPct val="100000"/>
              </a:lnSpc>
            </a:pPr>
            <a:r>
              <a:rPr lang="en-US" sz="3600" dirty="0">
                <a:solidFill>
                  <a:schemeClr val="accent3"/>
                </a:solidFill>
              </a:rPr>
              <a:t>III. Development Review: </a:t>
            </a:r>
            <a:br>
              <a:rPr lang="en-US" sz="3600" dirty="0"/>
            </a:br>
            <a:r>
              <a:rPr lang="en-US" sz="3600" dirty="0"/>
              <a:t>Zoning Codes</a:t>
            </a:r>
            <a:endParaRPr lang="en-US" sz="3600" dirty="0">
              <a:solidFill>
                <a:schemeClr val="accent2"/>
              </a:solidFill>
            </a:endParaRPr>
          </a:p>
        </p:txBody>
      </p:sp>
      <p:sp>
        <p:nvSpPr>
          <p:cNvPr id="10" name="Content Placeholder 2">
            <a:extLst>
              <a:ext uri="{FF2B5EF4-FFF2-40B4-BE49-F238E27FC236}">
                <a16:creationId xmlns:a16="http://schemas.microsoft.com/office/drawing/2014/main" id="{FB428F6D-3241-9582-9333-C4048D6F0FAC}"/>
              </a:ext>
            </a:extLst>
          </p:cNvPr>
          <p:cNvSpPr>
            <a:spLocks noGrp="1"/>
          </p:cNvSpPr>
          <p:nvPr>
            <p:ph sz="half" idx="1"/>
          </p:nvPr>
        </p:nvSpPr>
        <p:spPr>
          <a:xfrm>
            <a:off x="5610284" y="1512094"/>
            <a:ext cx="6362702" cy="4971405"/>
          </a:xfrm>
        </p:spPr>
        <p:txBody>
          <a:bodyPr anchor="t">
            <a:noAutofit/>
          </a:bodyPr>
          <a:lstStyle/>
          <a:p>
            <a:pPr marL="342900" indent="-342900">
              <a:lnSpc>
                <a:spcPct val="100000"/>
              </a:lnSpc>
              <a:buClr>
                <a:schemeClr val="accent3"/>
              </a:buClr>
              <a:buFont typeface="Arial" panose="020B0604020202020204" pitchFamily="34" charset="0"/>
              <a:buChar char="•"/>
            </a:pPr>
            <a:r>
              <a:rPr lang="en-US" sz="2400" b="1" dirty="0">
                <a:solidFill>
                  <a:schemeClr val="accent2"/>
                </a:solidFill>
                <a:latin typeface="+mn-lt"/>
              </a:rPr>
              <a:t>Compact, infill development</a:t>
            </a:r>
            <a:r>
              <a:rPr lang="en-US" sz="2400" dirty="0">
                <a:solidFill>
                  <a:schemeClr val="accent2"/>
                </a:solidFill>
                <a:latin typeface="+mn-lt"/>
              </a:rPr>
              <a:t> </a:t>
            </a:r>
            <a:r>
              <a:rPr lang="en-US" sz="2400" dirty="0">
                <a:latin typeface="+mn-lt"/>
              </a:rPr>
              <a:t>reduces water demand and infrastructure costs</a:t>
            </a:r>
          </a:p>
          <a:p>
            <a:pPr marL="342900" indent="-342900">
              <a:buClr>
                <a:schemeClr val="accent3"/>
              </a:buClr>
              <a:buFont typeface="Arial" panose="020B0604020202020204" pitchFamily="34" charset="0"/>
              <a:buChar char="•"/>
            </a:pPr>
            <a:r>
              <a:rPr lang="en-US" sz="2400" dirty="0">
                <a:latin typeface="+mn-lt"/>
              </a:rPr>
              <a:t>Compared to a single-family home: </a:t>
            </a:r>
          </a:p>
          <a:p>
            <a:pPr lvl="3">
              <a:lnSpc>
                <a:spcPct val="100000"/>
              </a:lnSpc>
              <a:buClr>
                <a:schemeClr val="accent3"/>
              </a:buClr>
            </a:pPr>
            <a:r>
              <a:rPr lang="en-US" sz="2400" dirty="0">
                <a:latin typeface="+mn-lt"/>
              </a:rPr>
              <a:t> ADUs = </a:t>
            </a:r>
            <a:r>
              <a:rPr lang="en-US" sz="2400" b="1" dirty="0">
                <a:solidFill>
                  <a:schemeClr val="accent2"/>
                </a:solidFill>
                <a:latin typeface="+mn-lt"/>
              </a:rPr>
              <a:t>22% less water </a:t>
            </a:r>
          </a:p>
          <a:p>
            <a:pPr lvl="3">
              <a:lnSpc>
                <a:spcPct val="100000"/>
              </a:lnSpc>
              <a:buClr>
                <a:schemeClr val="accent3"/>
              </a:buClr>
            </a:pPr>
            <a:r>
              <a:rPr lang="en-US" sz="2400" dirty="0">
                <a:latin typeface="+mn-lt"/>
              </a:rPr>
              <a:t> Small Multi-Family Unit = </a:t>
            </a:r>
            <a:r>
              <a:rPr lang="en-US" sz="2400" b="1" dirty="0">
                <a:solidFill>
                  <a:schemeClr val="accent2"/>
                </a:solidFill>
                <a:latin typeface="+mn-lt"/>
              </a:rPr>
              <a:t>63% less</a:t>
            </a:r>
          </a:p>
          <a:p>
            <a:pPr lvl="3">
              <a:lnSpc>
                <a:spcPct val="100000"/>
              </a:lnSpc>
              <a:buClr>
                <a:schemeClr val="accent3"/>
              </a:buClr>
            </a:pPr>
            <a:r>
              <a:rPr lang="en-US" sz="2400" dirty="0">
                <a:latin typeface="+mn-lt"/>
              </a:rPr>
              <a:t> Large Multi-Family = </a:t>
            </a:r>
            <a:r>
              <a:rPr lang="en-US" sz="2400" b="1" dirty="0">
                <a:solidFill>
                  <a:schemeClr val="accent2"/>
                </a:solidFill>
                <a:latin typeface="+mn-lt"/>
              </a:rPr>
              <a:t>86% less</a:t>
            </a:r>
          </a:p>
          <a:p>
            <a:pPr marL="889000" lvl="4" indent="0" algn="r">
              <a:lnSpc>
                <a:spcPct val="100000"/>
              </a:lnSpc>
              <a:buClr>
                <a:schemeClr val="accent3"/>
              </a:buClr>
              <a:buNone/>
            </a:pPr>
            <a:r>
              <a:rPr lang="en-US" sz="1800" i="1" dirty="0">
                <a:latin typeface="+mn-lt"/>
              </a:rPr>
              <a:t>(Keystone Policy Center, 2018, Colorado Water &amp; Growth Dialogue Final Report)</a:t>
            </a:r>
          </a:p>
          <a:p>
            <a:pPr marL="889000" lvl="4" indent="0">
              <a:lnSpc>
                <a:spcPct val="100000"/>
              </a:lnSpc>
              <a:buClr>
                <a:schemeClr val="accent3"/>
              </a:buClr>
              <a:buNone/>
            </a:pPr>
            <a:endParaRPr lang="en-US" sz="1000" dirty="0">
              <a:latin typeface="+mn-lt"/>
            </a:endParaRPr>
          </a:p>
          <a:p>
            <a:pPr marL="342900" indent="-342900">
              <a:lnSpc>
                <a:spcPct val="100000"/>
              </a:lnSpc>
              <a:buClr>
                <a:schemeClr val="accent3"/>
              </a:buClr>
              <a:buFont typeface="Arial" panose="020B0604020202020204" pitchFamily="34" charset="0"/>
              <a:buChar char="•"/>
            </a:pPr>
            <a:r>
              <a:rPr lang="en-US" sz="2400" dirty="0">
                <a:latin typeface="+mn-lt"/>
              </a:rPr>
              <a:t>Zoning decisions intersects with </a:t>
            </a:r>
            <a:r>
              <a:rPr lang="en-US" sz="2400" b="1" dirty="0">
                <a:solidFill>
                  <a:schemeClr val="accent2"/>
                </a:solidFill>
                <a:latin typeface="+mn-lt"/>
              </a:rPr>
              <a:t>other community values</a:t>
            </a:r>
            <a:r>
              <a:rPr lang="en-US" sz="2400" dirty="0">
                <a:solidFill>
                  <a:schemeClr val="accent2"/>
                </a:solidFill>
                <a:latin typeface="+mn-lt"/>
              </a:rPr>
              <a:t>: A</a:t>
            </a:r>
            <a:r>
              <a:rPr lang="en-US" sz="2400" dirty="0">
                <a:latin typeface="+mn-lt"/>
              </a:rPr>
              <a:t>ffordable housing,  energy efficiency, transportation access, parking &amp; traffic, sprawl &amp; open space </a:t>
            </a:r>
            <a:r>
              <a:rPr lang="en-US" sz="2400">
                <a:latin typeface="+mn-lt"/>
              </a:rPr>
              <a:t>protection, neighborhood </a:t>
            </a:r>
            <a:r>
              <a:rPr lang="en-US" sz="2400" dirty="0">
                <a:latin typeface="+mn-lt"/>
              </a:rPr>
              <a:t>aesthetics</a:t>
            </a:r>
          </a:p>
        </p:txBody>
      </p:sp>
      <p:pic>
        <p:nvPicPr>
          <p:cNvPr id="6" name="Picture Placeholder 8">
            <a:extLst>
              <a:ext uri="{FF2B5EF4-FFF2-40B4-BE49-F238E27FC236}">
                <a16:creationId xmlns:a16="http://schemas.microsoft.com/office/drawing/2014/main" id="{C201CD59-4EF9-0AE2-7F1F-8992621704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60" r="28652"/>
          <a:stretch/>
        </p:blipFill>
        <p:spPr>
          <a:xfrm>
            <a:off x="1" y="0"/>
            <a:ext cx="4902200" cy="6616700"/>
          </a:xfrm>
          <a:prstGeom prst="rect">
            <a:avLst/>
          </a:prstGeom>
        </p:spPr>
      </p:pic>
      <p:pic>
        <p:nvPicPr>
          <p:cNvPr id="2" name="Picture Placeholder 3" descr="A large house with trees in the front&#10;&#10;Description automatically generated with low confidence">
            <a:extLst>
              <a:ext uri="{FF2B5EF4-FFF2-40B4-BE49-F238E27FC236}">
                <a16:creationId xmlns:a16="http://schemas.microsoft.com/office/drawing/2014/main" id="{A8AA3CE3-E78E-11F6-FF6F-9D5FD7363EE2}"/>
              </a:ext>
            </a:extLst>
          </p:cNvPr>
          <p:cNvPicPr>
            <a:picLocks noChangeAspect="1"/>
          </p:cNvPicPr>
          <p:nvPr/>
        </p:nvPicPr>
        <p:blipFill rotWithShape="1">
          <a:blip r:embed="rId4">
            <a:extLst>
              <a:ext uri="{28A0092B-C50C-407E-A947-70E740481C1C}">
                <a14:useLocalDpi xmlns:a14="http://schemas.microsoft.com/office/drawing/2010/main" val="0"/>
              </a:ext>
            </a:extLst>
          </a:blip>
          <a:srcRect l="16228" r="45262"/>
          <a:stretch/>
        </p:blipFill>
        <p:spPr>
          <a:xfrm>
            <a:off x="0" y="0"/>
            <a:ext cx="5461000" cy="6616856"/>
          </a:xfrm>
          <a:prstGeom prst="rect">
            <a:avLst/>
          </a:prstGeom>
        </p:spPr>
      </p:pic>
      <p:pic>
        <p:nvPicPr>
          <p:cNvPr id="5" name="Picture 4">
            <a:extLst>
              <a:ext uri="{FF2B5EF4-FFF2-40B4-BE49-F238E27FC236}">
                <a16:creationId xmlns:a16="http://schemas.microsoft.com/office/drawing/2014/main" id="{ACA855CE-08CD-66CF-28B4-337D146BF2A9}"/>
              </a:ext>
            </a:extLst>
          </p:cNvPr>
          <p:cNvPicPr>
            <a:picLocks noChangeAspect="1"/>
          </p:cNvPicPr>
          <p:nvPr/>
        </p:nvPicPr>
        <p:blipFill>
          <a:blip r:embed="rId5"/>
          <a:stretch>
            <a:fillRect/>
          </a:stretch>
        </p:blipFill>
        <p:spPr>
          <a:xfrm>
            <a:off x="219014" y="4305300"/>
            <a:ext cx="5022971" cy="2184152"/>
          </a:xfrm>
          <a:prstGeom prst="rect">
            <a:avLst/>
          </a:prstGeom>
        </p:spPr>
      </p:pic>
    </p:spTree>
    <p:extLst>
      <p:ext uri="{BB962C8B-B14F-4D97-AF65-F5344CB8AC3E}">
        <p14:creationId xmlns:p14="http://schemas.microsoft.com/office/powerpoint/2010/main" val="112095746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3ADC26-B132-A29C-D6A4-154553FC200E}"/>
              </a:ext>
            </a:extLst>
          </p:cNvPr>
          <p:cNvSpPr>
            <a:spLocks noGrp="1"/>
          </p:cNvSpPr>
          <p:nvPr>
            <p:ph type="title"/>
          </p:nvPr>
        </p:nvSpPr>
        <p:spPr>
          <a:xfrm>
            <a:off x="5067299" y="0"/>
            <a:ext cx="6743701" cy="1518047"/>
          </a:xfrm>
        </p:spPr>
        <p:txBody>
          <a:bodyPr anchor="ctr">
            <a:normAutofit/>
          </a:bodyPr>
          <a:lstStyle/>
          <a:p>
            <a:pPr algn="ctr">
              <a:lnSpc>
                <a:spcPct val="100000"/>
              </a:lnSpc>
            </a:pPr>
            <a:r>
              <a:rPr lang="en-US" sz="3600" dirty="0">
                <a:solidFill>
                  <a:schemeClr val="accent3"/>
                </a:solidFill>
              </a:rPr>
              <a:t>IV. Building &amp; Construction:</a:t>
            </a:r>
            <a:br>
              <a:rPr lang="en-US" sz="3600" dirty="0">
                <a:solidFill>
                  <a:schemeClr val="accent3"/>
                </a:solidFill>
              </a:rPr>
            </a:br>
            <a:r>
              <a:rPr lang="en-US" sz="3600" dirty="0"/>
              <a:t>Landscape Regulations</a:t>
            </a:r>
          </a:p>
        </p:txBody>
      </p:sp>
      <p:sp>
        <p:nvSpPr>
          <p:cNvPr id="10" name="Content Placeholder 2">
            <a:extLst>
              <a:ext uri="{FF2B5EF4-FFF2-40B4-BE49-F238E27FC236}">
                <a16:creationId xmlns:a16="http://schemas.microsoft.com/office/drawing/2014/main" id="{FB428F6D-3241-9582-9333-C4048D6F0FAC}"/>
              </a:ext>
            </a:extLst>
          </p:cNvPr>
          <p:cNvSpPr>
            <a:spLocks noGrp="1"/>
          </p:cNvSpPr>
          <p:nvPr>
            <p:ph sz="half" idx="1"/>
          </p:nvPr>
        </p:nvSpPr>
        <p:spPr>
          <a:xfrm>
            <a:off x="5067299" y="1518047"/>
            <a:ext cx="6876404" cy="4933306"/>
          </a:xfrm>
        </p:spPr>
        <p:txBody>
          <a:bodyPr anchor="t">
            <a:noAutofit/>
          </a:bodyPr>
          <a:lstStyle/>
          <a:p>
            <a:pPr marL="342900" lvl="1" indent="-342900">
              <a:lnSpc>
                <a:spcPct val="100000"/>
              </a:lnSpc>
              <a:buClr>
                <a:schemeClr val="accent3"/>
              </a:buClr>
              <a:buFont typeface="Arial" panose="020B0604020202020204" pitchFamily="34" charset="0"/>
              <a:buChar char="•"/>
            </a:pPr>
            <a:r>
              <a:rPr lang="en-US" sz="2400" b="1" dirty="0">
                <a:solidFill>
                  <a:schemeClr val="accent2"/>
                </a:solidFill>
                <a:latin typeface="+mn-lt"/>
              </a:rPr>
              <a:t> </a:t>
            </a:r>
            <a:r>
              <a:rPr lang="en-US" sz="2400" dirty="0">
                <a:solidFill>
                  <a:schemeClr val="tx1"/>
                </a:solidFill>
                <a:latin typeface="+mn-lt"/>
              </a:rPr>
              <a:t>Of CO’s 38 turf replacement programs, </a:t>
            </a:r>
            <a:r>
              <a:rPr lang="en-US" sz="2400" b="1" dirty="0">
                <a:solidFill>
                  <a:schemeClr val="tx2"/>
                </a:solidFill>
                <a:latin typeface="+mn-lt"/>
              </a:rPr>
              <a:t>18 (47%) </a:t>
            </a:r>
            <a:r>
              <a:rPr lang="en-US" sz="2400" dirty="0">
                <a:solidFill>
                  <a:schemeClr val="tx1"/>
                </a:solidFill>
                <a:latin typeface="+mn-lt"/>
              </a:rPr>
              <a:t>of communities covered by these programs have a turf limit in their code</a:t>
            </a:r>
          </a:p>
          <a:p>
            <a:pPr marL="222250" lvl="1" indent="0">
              <a:lnSpc>
                <a:spcPct val="100000"/>
              </a:lnSpc>
              <a:buClr>
                <a:schemeClr val="bg2"/>
              </a:buClr>
              <a:buNone/>
            </a:pPr>
            <a:endParaRPr lang="en-US" sz="2400" i="1" dirty="0">
              <a:solidFill>
                <a:schemeClr val="tx1"/>
              </a:solidFill>
            </a:endParaRPr>
          </a:p>
          <a:p>
            <a:pPr indent="-148167">
              <a:lnSpc>
                <a:spcPct val="100000"/>
              </a:lnSpc>
              <a:buClr>
                <a:schemeClr val="bg2"/>
              </a:buClr>
            </a:pPr>
            <a:r>
              <a:rPr lang="en-US" sz="2600" b="1" dirty="0">
                <a:solidFill>
                  <a:schemeClr val="accent2"/>
                </a:solidFill>
              </a:rPr>
              <a:t>City &amp; County of Broomfield Example:</a:t>
            </a:r>
          </a:p>
          <a:p>
            <a:pPr marL="222250" lvl="1" indent="0">
              <a:lnSpc>
                <a:spcPct val="100000"/>
              </a:lnSpc>
              <a:buClr>
                <a:schemeClr val="bg2"/>
              </a:buClr>
              <a:buNone/>
            </a:pPr>
            <a:endParaRPr lang="en-US" sz="1000" dirty="0">
              <a:solidFill>
                <a:schemeClr val="tx1"/>
              </a:solidFill>
            </a:endParaRPr>
          </a:p>
          <a:p>
            <a:pPr lvl="1">
              <a:lnSpc>
                <a:spcPct val="100000"/>
              </a:lnSpc>
              <a:buClr>
                <a:schemeClr val="bg2"/>
              </a:buClr>
              <a:buFont typeface="Arial" panose="020B0604020202020204" pitchFamily="34" charset="0"/>
              <a:buChar char="•"/>
            </a:pPr>
            <a:r>
              <a:rPr lang="en-US" sz="2400" dirty="0">
                <a:solidFill>
                  <a:schemeClr val="tx1"/>
                </a:solidFill>
              </a:rPr>
              <a:t>Only </a:t>
            </a:r>
            <a:r>
              <a:rPr lang="en-US" sz="2400" b="1" dirty="0">
                <a:solidFill>
                  <a:schemeClr val="tx2"/>
                </a:solidFill>
              </a:rPr>
              <a:t>30% turfgrass </a:t>
            </a:r>
            <a:r>
              <a:rPr lang="en-US" sz="2400" dirty="0">
                <a:solidFill>
                  <a:schemeClr val="tx1"/>
                </a:solidFill>
              </a:rPr>
              <a:t>allowed on all property types &amp; must be drought-tolerant turf species</a:t>
            </a:r>
          </a:p>
          <a:p>
            <a:pPr lvl="1">
              <a:lnSpc>
                <a:spcPct val="100000"/>
              </a:lnSpc>
              <a:buClr>
                <a:schemeClr val="bg2"/>
              </a:buClr>
              <a:buFont typeface="Arial" panose="020B0604020202020204" pitchFamily="34" charset="0"/>
              <a:buChar char="•"/>
            </a:pPr>
            <a:endParaRPr lang="en-US" sz="1000" dirty="0">
              <a:solidFill>
                <a:schemeClr val="tx1"/>
              </a:solidFill>
            </a:endParaRPr>
          </a:p>
          <a:p>
            <a:pPr lvl="1">
              <a:lnSpc>
                <a:spcPct val="100000"/>
              </a:lnSpc>
              <a:buClr>
                <a:schemeClr val="bg2"/>
              </a:buClr>
              <a:buFont typeface="Arial" panose="020B0604020202020204" pitchFamily="34" charset="0"/>
              <a:buChar char="•"/>
            </a:pPr>
            <a:r>
              <a:rPr lang="en-US" sz="2400" dirty="0">
                <a:solidFill>
                  <a:schemeClr val="tx1"/>
                </a:solidFill>
              </a:rPr>
              <a:t> Maximum allowable water budget  = </a:t>
            </a:r>
            <a:r>
              <a:rPr lang="en-US" sz="2400" b="1" dirty="0">
                <a:solidFill>
                  <a:schemeClr val="tx2"/>
                </a:solidFill>
              </a:rPr>
              <a:t>12 gal / sq ft</a:t>
            </a:r>
          </a:p>
          <a:p>
            <a:pPr lvl="1">
              <a:lnSpc>
                <a:spcPct val="100000"/>
              </a:lnSpc>
              <a:buClr>
                <a:schemeClr val="bg2"/>
              </a:buClr>
              <a:buFont typeface="Arial" panose="020B0604020202020204" pitchFamily="34" charset="0"/>
              <a:buChar char="•"/>
            </a:pPr>
            <a:endParaRPr lang="en-US" sz="1200" dirty="0">
              <a:solidFill>
                <a:schemeClr val="tx1"/>
              </a:solidFill>
            </a:endParaRPr>
          </a:p>
          <a:p>
            <a:pPr lvl="1">
              <a:lnSpc>
                <a:spcPct val="100000"/>
              </a:lnSpc>
              <a:buClr>
                <a:schemeClr val="bg2"/>
              </a:buClr>
              <a:buFont typeface="Arial" panose="020B0604020202020204" pitchFamily="34" charset="0"/>
              <a:buChar char="•"/>
            </a:pPr>
            <a:r>
              <a:rPr lang="en-US" sz="2400" b="1" dirty="0">
                <a:solidFill>
                  <a:schemeClr val="tx2"/>
                </a:solidFill>
              </a:rPr>
              <a:t> 75% </a:t>
            </a:r>
            <a:r>
              <a:rPr lang="en-US" sz="2400" dirty="0">
                <a:solidFill>
                  <a:schemeClr val="tx1"/>
                </a:solidFill>
              </a:rPr>
              <a:t>living plant material</a:t>
            </a:r>
          </a:p>
          <a:p>
            <a:pPr lvl="1">
              <a:lnSpc>
                <a:spcPct val="100000"/>
              </a:lnSpc>
              <a:buClr>
                <a:schemeClr val="bg2"/>
              </a:buClr>
              <a:buFont typeface="Arial" panose="020B0604020202020204" pitchFamily="34" charset="0"/>
              <a:buChar char="•"/>
            </a:pPr>
            <a:endParaRPr lang="en-US" sz="1200" dirty="0">
              <a:solidFill>
                <a:schemeClr val="tx1"/>
              </a:solidFill>
            </a:endParaRPr>
          </a:p>
          <a:p>
            <a:pPr lvl="1">
              <a:lnSpc>
                <a:spcPct val="100000"/>
              </a:lnSpc>
              <a:buClr>
                <a:schemeClr val="bg2"/>
              </a:buClr>
              <a:buFont typeface="Arial" panose="020B0604020202020204" pitchFamily="34" charset="0"/>
              <a:buChar char="•"/>
            </a:pPr>
            <a:r>
              <a:rPr lang="en-US" sz="2400" dirty="0">
                <a:solidFill>
                  <a:schemeClr val="tx1"/>
                </a:solidFill>
              </a:rPr>
              <a:t> Irrigation efficiency technology</a:t>
            </a:r>
          </a:p>
          <a:p>
            <a:pPr>
              <a:lnSpc>
                <a:spcPct val="100000"/>
              </a:lnSpc>
              <a:buClr>
                <a:schemeClr val="accent3"/>
              </a:buClr>
            </a:pPr>
            <a:endParaRPr lang="en-US" sz="2500" dirty="0">
              <a:solidFill>
                <a:schemeClr val="tx2"/>
              </a:solidFill>
              <a:latin typeface="Neue Haas Grotesk Display Pro" panose="020D0304030502050203" pitchFamily="34" charset="0"/>
            </a:endParaRPr>
          </a:p>
        </p:txBody>
      </p:sp>
      <p:pic>
        <p:nvPicPr>
          <p:cNvPr id="6" name="Picture Placeholder 8">
            <a:extLst>
              <a:ext uri="{FF2B5EF4-FFF2-40B4-BE49-F238E27FC236}">
                <a16:creationId xmlns:a16="http://schemas.microsoft.com/office/drawing/2014/main" id="{C201CD59-4EF9-0AE2-7F1F-8992621704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60" r="28652"/>
          <a:stretch/>
        </p:blipFill>
        <p:spPr>
          <a:xfrm>
            <a:off x="1" y="0"/>
            <a:ext cx="4902200" cy="6616700"/>
          </a:xfrm>
          <a:prstGeom prst="rect">
            <a:avLst/>
          </a:prstGeom>
        </p:spPr>
      </p:pic>
      <p:pic>
        <p:nvPicPr>
          <p:cNvPr id="7" name="Picture 6">
            <a:extLst>
              <a:ext uri="{FF2B5EF4-FFF2-40B4-BE49-F238E27FC236}">
                <a16:creationId xmlns:a16="http://schemas.microsoft.com/office/drawing/2014/main" id="{B7EDB9E1-F86F-E598-37EC-3F8FFE22FD80}"/>
              </a:ext>
            </a:extLst>
          </p:cNvPr>
          <p:cNvPicPr>
            <a:picLocks noChangeAspect="1"/>
          </p:cNvPicPr>
          <p:nvPr/>
        </p:nvPicPr>
        <p:blipFill>
          <a:blip r:embed="rId4"/>
          <a:stretch>
            <a:fillRect/>
          </a:stretch>
        </p:blipFill>
        <p:spPr>
          <a:xfrm>
            <a:off x="248297" y="4341365"/>
            <a:ext cx="4404599" cy="2109988"/>
          </a:xfrm>
          <a:prstGeom prst="rect">
            <a:avLst/>
          </a:prstGeom>
        </p:spPr>
      </p:pic>
    </p:spTree>
    <p:extLst>
      <p:ext uri="{BB962C8B-B14F-4D97-AF65-F5344CB8AC3E}">
        <p14:creationId xmlns:p14="http://schemas.microsoft.com/office/powerpoint/2010/main" val="1933122831"/>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54213-2138-B0AE-0B24-34D2AC412A25}"/>
              </a:ext>
            </a:extLst>
          </p:cNvPr>
          <p:cNvSpPr>
            <a:spLocks noGrp="1"/>
          </p:cNvSpPr>
          <p:nvPr>
            <p:ph type="title"/>
          </p:nvPr>
        </p:nvSpPr>
        <p:spPr>
          <a:xfrm>
            <a:off x="4557922" y="0"/>
            <a:ext cx="7353300" cy="1518047"/>
          </a:xfrm>
        </p:spPr>
        <p:txBody>
          <a:bodyPr/>
          <a:lstStyle/>
          <a:p>
            <a:pPr algn="ctr">
              <a:lnSpc>
                <a:spcPct val="100000"/>
              </a:lnSpc>
            </a:pPr>
            <a:r>
              <a:rPr lang="en-US" sz="3600" dirty="0">
                <a:solidFill>
                  <a:schemeClr val="accent3"/>
                </a:solidFill>
              </a:rPr>
              <a:t>IV. Building &amp; Construction:</a:t>
            </a:r>
            <a:br>
              <a:rPr lang="en-US" sz="3600" dirty="0">
                <a:solidFill>
                  <a:schemeClr val="accent3"/>
                </a:solidFill>
              </a:rPr>
            </a:br>
            <a:r>
              <a:rPr lang="en-US" sz="3600" dirty="0"/>
              <a:t>Landscape Regulations (cont’d)</a:t>
            </a:r>
            <a:endParaRPr lang="en-US" sz="3600" dirty="0">
              <a:latin typeface="Neue Haas Grotesk Display Pro" panose="020D0304030502050203" pitchFamily="34" charset="0"/>
            </a:endParaRPr>
          </a:p>
        </p:txBody>
      </p:sp>
      <p:sp>
        <p:nvSpPr>
          <p:cNvPr id="3" name="Content Placeholder 2">
            <a:extLst>
              <a:ext uri="{FF2B5EF4-FFF2-40B4-BE49-F238E27FC236}">
                <a16:creationId xmlns:a16="http://schemas.microsoft.com/office/drawing/2014/main" id="{8B9DB54B-9A6E-454F-5D2A-9A7E9D41087A}"/>
              </a:ext>
            </a:extLst>
          </p:cNvPr>
          <p:cNvSpPr>
            <a:spLocks noGrp="1"/>
          </p:cNvSpPr>
          <p:nvPr>
            <p:ph sz="half" idx="1"/>
          </p:nvPr>
        </p:nvSpPr>
        <p:spPr>
          <a:xfrm>
            <a:off x="4737100" y="1518047"/>
            <a:ext cx="6813070" cy="5124842"/>
          </a:xfrm>
        </p:spPr>
        <p:txBody>
          <a:bodyPr anchor="t">
            <a:normAutofit fontScale="92500"/>
          </a:bodyPr>
          <a:lstStyle/>
          <a:p>
            <a:pPr>
              <a:lnSpc>
                <a:spcPct val="110000"/>
              </a:lnSpc>
              <a:spcAft>
                <a:spcPts val="1200"/>
              </a:spcAft>
              <a:buClr>
                <a:schemeClr val="accent3"/>
              </a:buClr>
            </a:pPr>
            <a:r>
              <a:rPr lang="en-US" sz="2600" b="1" dirty="0">
                <a:latin typeface="Neue Haas Grotesk Display Pro" panose="020D0304030502050203" pitchFamily="34" charset="0"/>
              </a:rPr>
              <a:t>SB24-005 Non-Functional Turf Limits Legislation </a:t>
            </a:r>
          </a:p>
          <a:p>
            <a:pPr marL="571500" indent="-571500">
              <a:lnSpc>
                <a:spcPct val="110000"/>
              </a:lnSpc>
              <a:spcAft>
                <a:spcPts val="1200"/>
              </a:spcAft>
              <a:buClr>
                <a:schemeClr val="accent3"/>
              </a:buClr>
              <a:buFont typeface="Arial" panose="020B0604020202020204" pitchFamily="34" charset="0"/>
              <a:buChar char="•"/>
            </a:pPr>
            <a:r>
              <a:rPr lang="en-US" sz="2300" dirty="0">
                <a:latin typeface="Neue Haas Grotesk Display Pro" panose="020D0304030502050203" pitchFamily="34" charset="0"/>
              </a:rPr>
              <a:t>Sponsored by Senators Roberts &amp; Simpson and Representatives McCormick &amp; McLachlan</a:t>
            </a:r>
          </a:p>
          <a:p>
            <a:pPr marL="571500" indent="-571500">
              <a:lnSpc>
                <a:spcPct val="110000"/>
              </a:lnSpc>
              <a:spcAft>
                <a:spcPts val="1200"/>
              </a:spcAft>
              <a:buClr>
                <a:schemeClr val="accent3"/>
              </a:buClr>
              <a:buFont typeface="Arial" panose="020B0604020202020204" pitchFamily="34" charset="0"/>
              <a:buChar char="•"/>
            </a:pPr>
            <a:r>
              <a:rPr lang="en-US" sz="2300" dirty="0">
                <a:latin typeface="Neue Haas Grotesk Display Pro" panose="020D0304030502050203" pitchFamily="34" charset="0"/>
              </a:rPr>
              <a:t>Prohibits installation of new </a:t>
            </a:r>
            <a:r>
              <a:rPr lang="en-US" sz="2300" b="1" dirty="0">
                <a:latin typeface="Neue Haas Grotesk Display Pro" panose="020D0304030502050203" pitchFamily="34" charset="0"/>
              </a:rPr>
              <a:t>non-functional</a:t>
            </a:r>
            <a:r>
              <a:rPr lang="en-US" sz="2300" dirty="0">
                <a:latin typeface="Neue Haas Grotesk Display Pro" panose="020D0304030502050203" pitchFamily="34" charset="0"/>
              </a:rPr>
              <a:t> </a:t>
            </a:r>
            <a:r>
              <a:rPr lang="en-US" sz="2300" b="1" dirty="0">
                <a:latin typeface="Neue Haas Grotesk Display Pro" panose="020D0304030502050203" pitchFamily="34" charset="0"/>
              </a:rPr>
              <a:t>turf </a:t>
            </a:r>
            <a:r>
              <a:rPr lang="en-US" sz="2300" dirty="0">
                <a:latin typeface="Neue Haas Grotesk Display Pro" panose="020D0304030502050203" pitchFamily="34" charset="0"/>
              </a:rPr>
              <a:t>on state facilities, commercial, industrial, and institutional properties, HOA common areas, parking lots, street rights of way, medians, and transportation corridors</a:t>
            </a:r>
          </a:p>
          <a:p>
            <a:pPr marL="571500" indent="-571500">
              <a:lnSpc>
                <a:spcPct val="110000"/>
              </a:lnSpc>
              <a:spcAft>
                <a:spcPts val="1200"/>
              </a:spcAft>
              <a:buClr>
                <a:schemeClr val="accent3"/>
              </a:buClr>
              <a:buFont typeface="Arial" panose="020B0604020202020204" pitchFamily="34" charset="0"/>
              <a:buChar char="•"/>
            </a:pPr>
            <a:r>
              <a:rPr lang="en-US" sz="2300" dirty="0">
                <a:latin typeface="Neue Haas Grotesk Display Pro" panose="020D0304030502050203" pitchFamily="34" charset="0"/>
              </a:rPr>
              <a:t>Also prohibits new </a:t>
            </a:r>
            <a:r>
              <a:rPr lang="en-US" sz="2300" b="1" dirty="0">
                <a:latin typeface="Neue Haas Grotesk Display Pro" panose="020D0304030502050203" pitchFamily="34" charset="0"/>
              </a:rPr>
              <a:t>artificial turf and invasive plant species</a:t>
            </a:r>
            <a:r>
              <a:rPr lang="en-US" sz="2300" dirty="0">
                <a:latin typeface="Neue Haas Grotesk Display Pro" panose="020D0304030502050203" pitchFamily="34" charset="0"/>
              </a:rPr>
              <a:t> on these properties</a:t>
            </a:r>
          </a:p>
          <a:p>
            <a:pPr marL="571500" indent="-571500">
              <a:lnSpc>
                <a:spcPct val="110000"/>
              </a:lnSpc>
              <a:spcAft>
                <a:spcPts val="1200"/>
              </a:spcAft>
              <a:buClr>
                <a:schemeClr val="accent3"/>
              </a:buClr>
              <a:buFont typeface="Arial" panose="020B0604020202020204" pitchFamily="34" charset="0"/>
              <a:buChar char="•"/>
            </a:pPr>
            <a:r>
              <a:rPr lang="en-US" sz="2300" dirty="0">
                <a:latin typeface="Neue Haas Grotesk Display Pro" panose="020D0304030502050203" pitchFamily="34" charset="0"/>
              </a:rPr>
              <a:t>Implementation date is </a:t>
            </a:r>
            <a:r>
              <a:rPr lang="en-US" sz="2300" b="1" dirty="0">
                <a:latin typeface="Neue Haas Grotesk Display Pro" panose="020D0304030502050203" pitchFamily="34" charset="0"/>
              </a:rPr>
              <a:t>Jan 1, 2026</a:t>
            </a:r>
          </a:p>
          <a:p>
            <a:pPr marL="571500" indent="-571500">
              <a:lnSpc>
                <a:spcPct val="110000"/>
              </a:lnSpc>
              <a:spcAft>
                <a:spcPts val="1200"/>
              </a:spcAft>
              <a:buClr>
                <a:schemeClr val="accent3"/>
              </a:buClr>
              <a:buFont typeface="Arial" panose="020B0604020202020204" pitchFamily="34" charset="0"/>
              <a:buChar char="•"/>
            </a:pPr>
            <a:r>
              <a:rPr lang="en-US" sz="2300" b="1" dirty="0">
                <a:latin typeface="Neue Haas Grotesk Display Pro" panose="020D0304030502050203" pitchFamily="34" charset="0"/>
              </a:rPr>
              <a:t>Passed Senate</a:t>
            </a:r>
            <a:r>
              <a:rPr lang="en-US" sz="2300" dirty="0">
                <a:latin typeface="Neue Haas Grotesk Display Pro" panose="020D0304030502050203" pitchFamily="34" charset="0"/>
              </a:rPr>
              <a:t>, headed to House</a:t>
            </a:r>
          </a:p>
        </p:txBody>
      </p:sp>
      <p:pic>
        <p:nvPicPr>
          <p:cNvPr id="9" name="Picture Placeholder 8">
            <a:extLst>
              <a:ext uri="{FF2B5EF4-FFF2-40B4-BE49-F238E27FC236}">
                <a16:creationId xmlns:a16="http://schemas.microsoft.com/office/drawing/2014/main" id="{4E0DC09E-43A0-4498-F9B3-A16EC2066B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801" r="32580"/>
          <a:stretch/>
        </p:blipFill>
        <p:spPr>
          <a:xfrm>
            <a:off x="0" y="0"/>
            <a:ext cx="4354285" cy="6601522"/>
          </a:xfrm>
          <a:prstGeom prst="rect">
            <a:avLst/>
          </a:prstGeom>
        </p:spPr>
      </p:pic>
    </p:spTree>
    <p:extLst>
      <p:ext uri="{BB962C8B-B14F-4D97-AF65-F5344CB8AC3E}">
        <p14:creationId xmlns:p14="http://schemas.microsoft.com/office/powerpoint/2010/main" val="69339782"/>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30D60-88BB-0421-96FA-24529AA27B46}"/>
              </a:ext>
            </a:extLst>
          </p:cNvPr>
          <p:cNvSpPr>
            <a:spLocks noGrp="1"/>
          </p:cNvSpPr>
          <p:nvPr>
            <p:ph type="title"/>
          </p:nvPr>
        </p:nvSpPr>
        <p:spPr>
          <a:xfrm>
            <a:off x="5083864" y="-134257"/>
            <a:ext cx="7108136" cy="1518047"/>
          </a:xfrm>
        </p:spPr>
        <p:txBody>
          <a:bodyPr/>
          <a:lstStyle/>
          <a:p>
            <a:pPr algn="ctr">
              <a:lnSpc>
                <a:spcPct val="100000"/>
              </a:lnSpc>
            </a:pPr>
            <a:r>
              <a:rPr lang="en-US" sz="3200" dirty="0">
                <a:solidFill>
                  <a:schemeClr val="accent3"/>
                </a:solidFill>
              </a:rPr>
              <a:t>V. Post-Occupancy: </a:t>
            </a:r>
            <a:br>
              <a:rPr lang="en-US" sz="3200" dirty="0"/>
            </a:br>
            <a:r>
              <a:rPr lang="en-US" sz="3200" dirty="0"/>
              <a:t>Turf Replacement Incentives</a:t>
            </a:r>
          </a:p>
        </p:txBody>
      </p:sp>
      <p:pic>
        <p:nvPicPr>
          <p:cNvPr id="6" name="Content Placeholder 5" descr="A person pushing a wheelbarrow full of dirt&#10;&#10;Description automatically generated">
            <a:extLst>
              <a:ext uri="{FF2B5EF4-FFF2-40B4-BE49-F238E27FC236}">
                <a16:creationId xmlns:a16="http://schemas.microsoft.com/office/drawing/2014/main" id="{2D867844-8029-9569-5DCA-B0DE5FECA1FB}"/>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42937" r="893"/>
          <a:stretch/>
        </p:blipFill>
        <p:spPr>
          <a:xfrm>
            <a:off x="1" y="0"/>
            <a:ext cx="5283199" cy="6612673"/>
          </a:xfrm>
        </p:spPr>
      </p:pic>
      <p:sp>
        <p:nvSpPr>
          <p:cNvPr id="3" name="Content Placeholder 7">
            <a:extLst>
              <a:ext uri="{FF2B5EF4-FFF2-40B4-BE49-F238E27FC236}">
                <a16:creationId xmlns:a16="http://schemas.microsoft.com/office/drawing/2014/main" id="{915F1746-D54B-B1F6-78E3-4145503A4A3A}"/>
              </a:ext>
            </a:extLst>
          </p:cNvPr>
          <p:cNvSpPr txBox="1">
            <a:spLocks/>
          </p:cNvSpPr>
          <p:nvPr/>
        </p:nvSpPr>
        <p:spPr>
          <a:xfrm>
            <a:off x="5565419" y="1344467"/>
            <a:ext cx="6626580" cy="28158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rmAutofit/>
          </a:bodyPr>
          <a:lst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a:lstStyle>
          <a:p>
            <a:pPr marL="342900" indent="-342900" defTabSz="914400">
              <a:buSzTx/>
              <a:buFont typeface="Arial" panose="020B0604020202020204" pitchFamily="34" charset="0"/>
              <a:buChar char="•"/>
              <a:defRPr/>
            </a:pPr>
            <a:endParaRPr lang="en-US" sz="2000" kern="1200" dirty="0">
              <a:latin typeface="Open Sans" panose="020B0606030504020204"/>
            </a:endParaRPr>
          </a:p>
        </p:txBody>
      </p:sp>
      <p:sp>
        <p:nvSpPr>
          <p:cNvPr id="4" name="TextBox 3">
            <a:extLst>
              <a:ext uri="{FF2B5EF4-FFF2-40B4-BE49-F238E27FC236}">
                <a16:creationId xmlns:a16="http://schemas.microsoft.com/office/drawing/2014/main" id="{826302AD-B536-B5AC-CEA0-EAD5D5212FC4}"/>
              </a:ext>
            </a:extLst>
          </p:cNvPr>
          <p:cNvSpPr txBox="1"/>
          <p:nvPr/>
        </p:nvSpPr>
        <p:spPr>
          <a:xfrm>
            <a:off x="5791200" y="1559271"/>
            <a:ext cx="6400800" cy="27295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342900" indent="-342900" defTabSz="914400">
              <a:buSzTx/>
              <a:buFont typeface="Arial" panose="020B0604020202020204" pitchFamily="34" charset="0"/>
              <a:buChar char="•"/>
              <a:defRPr/>
            </a:pPr>
            <a:r>
              <a:rPr kumimoji="0" lang="en-US" sz="2400" b="1" i="0" u="none" strike="noStrike" kern="1200" cap="none" spc="0" normalizeH="0" baseline="0" noProof="0" dirty="0">
                <a:ln>
                  <a:noFill/>
                </a:ln>
                <a:effectLst/>
                <a:uLnTx/>
                <a:uFillTx/>
                <a:latin typeface="Open Sans" panose="020B0606030504020204"/>
              </a:rPr>
              <a:t>38 </a:t>
            </a:r>
            <a:r>
              <a:rPr kumimoji="0" lang="en-US" sz="2400" i="0" u="none" strike="noStrike" kern="1200" cap="none" spc="0" normalizeH="0" baseline="0" noProof="0" dirty="0">
                <a:ln>
                  <a:noFill/>
                </a:ln>
                <a:effectLst/>
                <a:uLnTx/>
                <a:uFillTx/>
                <a:latin typeface="Open Sans" panose="020B0606030504020204"/>
              </a:rPr>
              <a:t>turf replacement incentive programs; </a:t>
            </a:r>
            <a:r>
              <a:rPr kumimoji="0" lang="en-US" sz="2400" b="1" i="0" u="none" strike="noStrike" kern="1200" cap="none" spc="0" normalizeH="0" baseline="0" noProof="0" dirty="0">
                <a:ln>
                  <a:noFill/>
                </a:ln>
                <a:effectLst/>
                <a:uLnTx/>
                <a:uFillTx/>
                <a:latin typeface="Open Sans" panose="020B0606030504020204"/>
              </a:rPr>
              <a:t>9</a:t>
            </a:r>
            <a:r>
              <a:rPr kumimoji="0" lang="en-US" sz="2400" i="0" u="none" strike="noStrike" kern="1200" cap="none" spc="0" normalizeH="0" baseline="0" noProof="0" dirty="0">
                <a:ln>
                  <a:noFill/>
                </a:ln>
                <a:effectLst/>
                <a:uLnTx/>
                <a:uFillTx/>
                <a:latin typeface="Open Sans" panose="020B0606030504020204"/>
              </a:rPr>
              <a:t> in Northern CO (40% increase in 2023</a:t>
            </a:r>
            <a:r>
              <a:rPr lang="en-US" kern="1200" dirty="0">
                <a:latin typeface="Open Sans" panose="020B0606030504020204"/>
              </a:rPr>
              <a:t>)</a:t>
            </a:r>
          </a:p>
          <a:p>
            <a:pPr marL="342900" indent="-342900" defTabSz="914400">
              <a:buSzTx/>
              <a:buFont typeface="Arial" panose="020B0604020202020204" pitchFamily="34" charset="0"/>
              <a:buChar char="•"/>
              <a:defRPr/>
            </a:pPr>
            <a:r>
              <a:rPr lang="en-US" kern="1200" dirty="0">
                <a:latin typeface="Open Sans" panose="020B0606030504020204"/>
              </a:rPr>
              <a:t>Residential &amp; Commercial</a:t>
            </a:r>
          </a:p>
          <a:p>
            <a:pPr marL="342900" indent="-342900" defTabSz="914400">
              <a:buSzTx/>
              <a:buFont typeface="Arial" panose="020B0604020202020204" pitchFamily="34" charset="0"/>
              <a:buChar char="•"/>
              <a:defRPr/>
            </a:pPr>
            <a:r>
              <a:rPr lang="en-US" kern="1200" dirty="0">
                <a:latin typeface="Open Sans" panose="020B0606030504020204"/>
              </a:rPr>
              <a:t>Resource Central support</a:t>
            </a:r>
          </a:p>
          <a:p>
            <a:pPr marL="342900" indent="-342900" defTabSz="914400">
              <a:buSzTx/>
              <a:buFont typeface="Arial" panose="020B0604020202020204" pitchFamily="34" charset="0"/>
              <a:buChar char="•"/>
              <a:defRPr/>
            </a:pPr>
            <a:endParaRPr kumimoji="0" lang="en-US" sz="2400" i="0" u="none" strike="noStrike" kern="1200" cap="none" spc="0" normalizeH="0" baseline="0" noProof="0" dirty="0">
              <a:ln>
                <a:noFill/>
              </a:ln>
              <a:effectLst/>
              <a:uLnTx/>
              <a:uFillTx/>
              <a:latin typeface="Open Sans" panose="020B0606030504020204"/>
            </a:endParaRPr>
          </a:p>
        </p:txBody>
      </p:sp>
      <p:sp>
        <p:nvSpPr>
          <p:cNvPr id="5" name="TextBox 4">
            <a:extLst>
              <a:ext uri="{FF2B5EF4-FFF2-40B4-BE49-F238E27FC236}">
                <a16:creationId xmlns:a16="http://schemas.microsoft.com/office/drawing/2014/main" id="{5118061B-27C4-4A2A-B6AD-EC35B52461FF}"/>
              </a:ext>
            </a:extLst>
          </p:cNvPr>
          <p:cNvSpPr txBox="1"/>
          <p:nvPr/>
        </p:nvSpPr>
        <p:spPr>
          <a:xfrm>
            <a:off x="7714192" y="3941506"/>
            <a:ext cx="3063558" cy="10368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accent3"/>
                </a:solidFill>
                <a:effectLst/>
                <a:uFillTx/>
                <a:latin typeface="Neue Haas Grotesk Display Pro" panose="020D0304030502050203" pitchFamily="34" charset="0"/>
                <a:sym typeface="Neue Haas Grotesk Display Pro 55 Roman"/>
              </a:rPr>
              <a:t>12.5 gal/ sq ft</a:t>
            </a:r>
          </a:p>
          <a:p>
            <a:pPr marL="0" marR="0" indent="0" algn="l" defTabSz="821531" rtl="0" fontAlgn="auto" latinLnBrk="0" hangingPunct="0">
              <a:lnSpc>
                <a:spcPct val="100000"/>
              </a:lnSpc>
              <a:spcBef>
                <a:spcPts val="0"/>
              </a:spcBef>
              <a:spcAft>
                <a:spcPts val="0"/>
              </a:spcAft>
              <a:buClrTx/>
              <a:buSzTx/>
              <a:buFontTx/>
              <a:buNone/>
              <a:tabLst/>
            </a:pPr>
            <a:r>
              <a:rPr lang="en-US" dirty="0">
                <a:solidFill>
                  <a:schemeClr val="tx1"/>
                </a:solidFill>
                <a:latin typeface="Neue Haas Grotesk Display Pro" panose="020D0304030502050203" pitchFamily="34" charset="0"/>
              </a:rPr>
              <a:t>median water savings</a:t>
            </a:r>
            <a:endParaRPr kumimoji="0" lang="en-US" b="0" i="0" u="none" strike="noStrike" cap="none" spc="0" normalizeH="0" baseline="0" dirty="0">
              <a:ln>
                <a:noFill/>
              </a:ln>
              <a:solidFill>
                <a:schemeClr val="tx1"/>
              </a:solidFill>
              <a:effectLst/>
              <a:uFillTx/>
              <a:latin typeface="Neue Haas Grotesk Display Pro" panose="020D0304030502050203" pitchFamily="34" charset="0"/>
              <a:sym typeface="Neue Haas Grotesk Display Pro 55 Roman"/>
            </a:endParaRPr>
          </a:p>
        </p:txBody>
      </p:sp>
      <p:pic>
        <p:nvPicPr>
          <p:cNvPr id="7" name="Graphic 6" descr="Leaky Tap with solid fill">
            <a:extLst>
              <a:ext uri="{FF2B5EF4-FFF2-40B4-BE49-F238E27FC236}">
                <a16:creationId xmlns:a16="http://schemas.microsoft.com/office/drawing/2014/main" id="{1C61E94A-B6F6-04FB-CC1C-E02F788796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11902" y="3977463"/>
            <a:ext cx="914400" cy="914400"/>
          </a:xfrm>
          <a:prstGeom prst="rect">
            <a:avLst/>
          </a:prstGeom>
        </p:spPr>
      </p:pic>
      <p:sp>
        <p:nvSpPr>
          <p:cNvPr id="14" name="TextBox 13">
            <a:extLst>
              <a:ext uri="{FF2B5EF4-FFF2-40B4-BE49-F238E27FC236}">
                <a16:creationId xmlns:a16="http://schemas.microsoft.com/office/drawing/2014/main" id="{7A01C5AA-C1BD-0DAA-3B54-AEF503F0A0E0}"/>
              </a:ext>
            </a:extLst>
          </p:cNvPr>
          <p:cNvSpPr txBox="1"/>
          <p:nvPr/>
        </p:nvSpPr>
        <p:spPr>
          <a:xfrm>
            <a:off x="7664955" y="5182032"/>
            <a:ext cx="3063558" cy="10368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chemeClr val="tx2"/>
                </a:solidFill>
                <a:effectLst/>
                <a:uFillTx/>
                <a:latin typeface="Neue Haas Grotesk Display Pro" panose="020D0304030502050203" pitchFamily="34" charset="0"/>
                <a:sym typeface="Neue Haas Grotesk Display Pro 55 Roman"/>
              </a:rPr>
              <a:t>$1.69/ sq ft</a:t>
            </a:r>
          </a:p>
          <a:p>
            <a:pPr marL="0" marR="0" indent="0" algn="l" defTabSz="821531" rtl="0" fontAlgn="auto" latinLnBrk="0" hangingPunct="0">
              <a:lnSpc>
                <a:spcPct val="100000"/>
              </a:lnSpc>
              <a:spcBef>
                <a:spcPts val="0"/>
              </a:spcBef>
              <a:spcAft>
                <a:spcPts val="0"/>
              </a:spcAft>
              <a:buClrTx/>
              <a:buSzTx/>
              <a:buFontTx/>
              <a:buNone/>
              <a:tabLst/>
            </a:pPr>
            <a:r>
              <a:rPr lang="en-US" dirty="0">
                <a:solidFill>
                  <a:schemeClr val="tx1"/>
                </a:solidFill>
                <a:latin typeface="Neue Haas Grotesk Display Pro" panose="020D0304030502050203" pitchFamily="34" charset="0"/>
              </a:rPr>
              <a:t>median rebate</a:t>
            </a:r>
            <a:endParaRPr kumimoji="0" lang="en-US" b="0" i="0" u="none" strike="noStrike" cap="none" spc="0" normalizeH="0" baseline="0" dirty="0">
              <a:ln>
                <a:noFill/>
              </a:ln>
              <a:solidFill>
                <a:schemeClr val="tx1"/>
              </a:solidFill>
              <a:effectLst/>
              <a:uFillTx/>
              <a:latin typeface="Neue Haas Grotesk Display Pro" panose="020D0304030502050203" pitchFamily="34" charset="0"/>
              <a:sym typeface="Neue Haas Grotesk Display Pro 55 Roman"/>
            </a:endParaRPr>
          </a:p>
        </p:txBody>
      </p:sp>
      <p:grpSp>
        <p:nvGrpSpPr>
          <p:cNvPr id="15" name="Group 14">
            <a:extLst>
              <a:ext uri="{FF2B5EF4-FFF2-40B4-BE49-F238E27FC236}">
                <a16:creationId xmlns:a16="http://schemas.microsoft.com/office/drawing/2014/main" id="{0CAF6874-A1CD-A1B5-2F6D-BC326242F539}"/>
              </a:ext>
            </a:extLst>
          </p:cNvPr>
          <p:cNvGrpSpPr/>
          <p:nvPr/>
        </p:nvGrpSpPr>
        <p:grpSpPr>
          <a:xfrm>
            <a:off x="6311902" y="5290916"/>
            <a:ext cx="967580" cy="818061"/>
            <a:chOff x="457198" y="5429673"/>
            <a:chExt cx="967580" cy="818061"/>
          </a:xfrm>
        </p:grpSpPr>
        <p:pic>
          <p:nvPicPr>
            <p:cNvPr id="16" name="Graphic 15" descr="Money outline">
              <a:extLst>
                <a:ext uri="{FF2B5EF4-FFF2-40B4-BE49-F238E27FC236}">
                  <a16:creationId xmlns:a16="http://schemas.microsoft.com/office/drawing/2014/main" id="{45411508-A92C-8EE0-4DDA-3EB54FF686E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38662"/>
            <a:stretch/>
          </p:blipFill>
          <p:spPr>
            <a:xfrm>
              <a:off x="457198" y="5429673"/>
              <a:ext cx="914400" cy="560872"/>
            </a:xfrm>
            <a:prstGeom prst="rect">
              <a:avLst/>
            </a:prstGeom>
          </p:spPr>
        </p:pic>
        <p:pic>
          <p:nvPicPr>
            <p:cNvPr id="17" name="Graphic 16" descr="Coins outline">
              <a:extLst>
                <a:ext uri="{FF2B5EF4-FFF2-40B4-BE49-F238E27FC236}">
                  <a16:creationId xmlns:a16="http://schemas.microsoft.com/office/drawing/2014/main" id="{19B7F68D-B31B-D181-1754-87CE65CDEBF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6244" y="5839200"/>
              <a:ext cx="408534" cy="408534"/>
            </a:xfrm>
            <a:prstGeom prst="rect">
              <a:avLst/>
            </a:prstGeom>
          </p:spPr>
        </p:pic>
      </p:grpSp>
      <p:sp>
        <p:nvSpPr>
          <p:cNvPr id="18" name="Google Shape;111;p14">
            <a:extLst>
              <a:ext uri="{FF2B5EF4-FFF2-40B4-BE49-F238E27FC236}">
                <a16:creationId xmlns:a16="http://schemas.microsoft.com/office/drawing/2014/main" id="{A0080633-2A64-353C-AB75-EB17C55CDD75}"/>
              </a:ext>
            </a:extLst>
          </p:cNvPr>
          <p:cNvSpPr txBox="1"/>
          <p:nvPr/>
        </p:nvSpPr>
        <p:spPr>
          <a:xfrm>
            <a:off x="26591" y="4673721"/>
            <a:ext cx="5256609" cy="1938952"/>
          </a:xfrm>
          <a:prstGeom prst="rect">
            <a:avLst/>
          </a:prstGeom>
          <a:solidFill>
            <a:schemeClr val="tx1">
              <a:alpha val="50000"/>
            </a:schemeClr>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0" i="0" u="none" strike="noStrike" kern="0" cap="none" spc="0" normalizeH="0" baseline="0" noProof="0" dirty="0">
                <a:ln>
                  <a:noFill/>
                </a:ln>
                <a:solidFill>
                  <a:schemeClr val="bg1"/>
                </a:solidFill>
                <a:effectLst/>
                <a:uLnTx/>
                <a:uFillTx/>
                <a:latin typeface="+mn-lt"/>
                <a:ea typeface="Open Sans" pitchFamily="2" charset="0"/>
                <a:cs typeface="Open Sans" pitchFamily="2" charset="0"/>
                <a:sym typeface="Libre Franklin"/>
              </a:rPr>
              <a:t>“Introduce a program to reduce the quantity of </a:t>
            </a:r>
            <a:r>
              <a:rPr kumimoji="0" lang="en-US" b="1" i="0" u="none" strike="noStrike" kern="0" cap="none" spc="0" normalizeH="0" baseline="0" noProof="0" dirty="0">
                <a:ln>
                  <a:noFill/>
                </a:ln>
                <a:solidFill>
                  <a:schemeClr val="bg1"/>
                </a:solidFill>
                <a:effectLst/>
                <a:uLnTx/>
                <a:uFillTx/>
                <a:latin typeface="+mn-lt"/>
                <a:ea typeface="Open Sans ExtraBold" pitchFamily="2" charset="0"/>
                <a:cs typeface="Open Sans ExtraBold" pitchFamily="2" charset="0"/>
                <a:sym typeface="Libre Franklin"/>
              </a:rPr>
              <a:t>non-functional turf grass by 30% </a:t>
            </a:r>
            <a:r>
              <a:rPr kumimoji="0" lang="en-US" b="0" i="0" u="none" strike="noStrike" kern="0" cap="none" spc="0" normalizeH="0" baseline="0" noProof="0" dirty="0">
                <a:ln>
                  <a:noFill/>
                </a:ln>
                <a:solidFill>
                  <a:schemeClr val="bg1"/>
                </a:solidFill>
                <a:effectLst/>
                <a:uLnTx/>
                <a:uFillTx/>
                <a:latin typeface="+mn-lt"/>
                <a:ea typeface="Open Sans" pitchFamily="2" charset="0"/>
                <a:cs typeface="Open Sans" pitchFamily="2" charset="0"/>
                <a:sym typeface="Libre Franklin"/>
              </a:rPr>
              <a:t>through replacement with drought- and climate-resilient landscaping...”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i="1" dirty="0">
                <a:solidFill>
                  <a:schemeClr val="bg1"/>
                </a:solidFill>
                <a:latin typeface="+mn-lt"/>
                <a:ea typeface="Open Sans" pitchFamily="2" charset="0"/>
                <a:cs typeface="Open Sans" pitchFamily="2" charset="0"/>
                <a:sym typeface="Libre Franklin"/>
              </a:rPr>
              <a:t>- CO River Basin MOU, Aug 2022</a:t>
            </a:r>
            <a:endParaRPr kumimoji="0" sz="1000" b="0" i="1" u="none" strike="noStrike" kern="0" cap="none" spc="0" normalizeH="0" baseline="0" noProof="0" dirty="0">
              <a:ln>
                <a:noFill/>
              </a:ln>
              <a:solidFill>
                <a:schemeClr val="bg1"/>
              </a:solidFill>
              <a:effectLst/>
              <a:uLnTx/>
              <a:uFillTx/>
              <a:latin typeface="+mn-lt"/>
              <a:ea typeface="Open Sans" pitchFamily="2" charset="0"/>
              <a:cs typeface="Open Sans" pitchFamily="2" charset="0"/>
              <a:sym typeface="Arial"/>
            </a:endParaRPr>
          </a:p>
        </p:txBody>
      </p:sp>
    </p:spTree>
    <p:extLst>
      <p:ext uri="{BB962C8B-B14F-4D97-AF65-F5344CB8AC3E}">
        <p14:creationId xmlns:p14="http://schemas.microsoft.com/office/powerpoint/2010/main" val="411512483"/>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30D60-88BB-0421-96FA-24529AA27B46}"/>
              </a:ext>
            </a:extLst>
          </p:cNvPr>
          <p:cNvSpPr>
            <a:spLocks noGrp="1"/>
          </p:cNvSpPr>
          <p:nvPr>
            <p:ph type="title"/>
          </p:nvPr>
        </p:nvSpPr>
        <p:spPr>
          <a:xfrm>
            <a:off x="5083864" y="-134257"/>
            <a:ext cx="7108136" cy="1518047"/>
          </a:xfrm>
        </p:spPr>
        <p:txBody>
          <a:bodyPr/>
          <a:lstStyle/>
          <a:p>
            <a:pPr algn="ctr">
              <a:lnSpc>
                <a:spcPct val="100000"/>
              </a:lnSpc>
            </a:pPr>
            <a:r>
              <a:rPr lang="en-US" sz="3200" dirty="0">
                <a:solidFill>
                  <a:schemeClr val="accent3"/>
                </a:solidFill>
              </a:rPr>
              <a:t>V. Post-Occupancy: </a:t>
            </a:r>
            <a:br>
              <a:rPr lang="en-US" sz="3200" dirty="0"/>
            </a:br>
            <a:r>
              <a:rPr lang="en-US" sz="3200" dirty="0"/>
              <a:t>Turf Replacement Incentives (cont’d)</a:t>
            </a:r>
          </a:p>
        </p:txBody>
      </p:sp>
      <p:sp>
        <p:nvSpPr>
          <p:cNvPr id="3" name="Content Placeholder 7">
            <a:extLst>
              <a:ext uri="{FF2B5EF4-FFF2-40B4-BE49-F238E27FC236}">
                <a16:creationId xmlns:a16="http://schemas.microsoft.com/office/drawing/2014/main" id="{915F1746-D54B-B1F6-78E3-4145503A4A3A}"/>
              </a:ext>
            </a:extLst>
          </p:cNvPr>
          <p:cNvSpPr txBox="1">
            <a:spLocks/>
          </p:cNvSpPr>
          <p:nvPr/>
        </p:nvSpPr>
        <p:spPr>
          <a:xfrm>
            <a:off x="5775993" y="1383790"/>
            <a:ext cx="6210299" cy="42181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71437" tIns="71437" rIns="71437" bIns="71437" anchor="ctr">
            <a:normAutofit fontScale="92500"/>
          </a:bodyPr>
          <a:lstStyle>
            <a:lvl1pPr marL="0" marR="0" indent="0" algn="l" defTabSz="410766" rtl="0" eaLnBrk="1" latinLnBrk="0" hangingPunct="1">
              <a:lnSpc>
                <a:spcPct val="140000"/>
              </a:lnSpc>
              <a:spcBef>
                <a:spcPts val="0"/>
              </a:spcBef>
              <a:spcAft>
                <a:spcPts val="0"/>
              </a:spcAft>
              <a:buClrTx/>
              <a:buSzPct val="75000"/>
              <a:buFontTx/>
              <a:buNone/>
              <a:tabLst/>
              <a:defRPr sz="38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1pPr>
            <a:lvl2pPr marL="370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2pPr>
            <a:lvl3pPr marL="592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3pPr>
            <a:lvl4pPr marL="814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4pPr>
            <a:lvl5pPr marL="1037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5pPr>
            <a:lvl6pPr marL="12594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6pPr>
            <a:lvl7pPr marL="14816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7pPr>
            <a:lvl8pPr marL="170391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8pPr>
            <a:lvl9pPr marL="1926167" marR="0" indent="-148167" algn="l" defTabSz="410766" rtl="0" eaLnBrk="1" latinLnBrk="0" hangingPunct="1">
              <a:lnSpc>
                <a:spcPct val="140000"/>
              </a:lnSpc>
              <a:spcBef>
                <a:spcPts val="0"/>
              </a:spcBef>
              <a:spcAft>
                <a:spcPts val="0"/>
              </a:spcAft>
              <a:buClrTx/>
              <a:buSzPct val="75000"/>
              <a:buFontTx/>
              <a:buChar char="•"/>
              <a:tabLst/>
              <a:defRPr sz="1200" b="0" i="0" u="none" strike="noStrike" cap="none" spc="0" baseline="0">
                <a:solidFill>
                  <a:srgbClr val="03221D"/>
                </a:solidFill>
                <a:uFillTx/>
                <a:latin typeface="Neue Haas Grotesk Display Pro 55 Roman"/>
                <a:ea typeface="Neue Haas Grotesk Display Pro 55 Roman"/>
                <a:cs typeface="Neue Haas Grotesk Display Pro 55 Roman"/>
                <a:sym typeface="Neue Haas Grotesk Display Pro 55 Roman"/>
              </a:defRPr>
            </a:lvl9pPr>
          </a:lstStyle>
          <a:p>
            <a:pPr marL="0" indent="0" defTabSz="914400">
              <a:buSzTx/>
              <a:buNone/>
              <a:defRPr/>
            </a:pPr>
            <a:r>
              <a:rPr lang="en-US" sz="2500" b="1" kern="1200" dirty="0">
                <a:solidFill>
                  <a:schemeClr val="tx2"/>
                </a:solidFill>
                <a:latin typeface="Open Sans" panose="020B0606030504020204"/>
              </a:rPr>
              <a:t>State Turf Replacement Funding Program </a:t>
            </a:r>
          </a:p>
          <a:p>
            <a:pPr marL="457200" indent="-457200" defTabSz="914400">
              <a:buClr>
                <a:schemeClr val="accent3"/>
              </a:buClr>
              <a:buSzTx/>
              <a:buFont typeface="Arial" panose="020B0604020202020204" pitchFamily="34" charset="0"/>
              <a:buChar char="•"/>
              <a:defRPr/>
            </a:pPr>
            <a:r>
              <a:rPr lang="en-US" sz="2400" kern="1200" dirty="0">
                <a:latin typeface="Open Sans" panose="020B0606030504020204"/>
              </a:rPr>
              <a:t>HB22-1151 provided $2M initial appropriation </a:t>
            </a:r>
          </a:p>
          <a:p>
            <a:pPr marL="457200" indent="-457200" defTabSz="914400">
              <a:buClr>
                <a:schemeClr val="accent3"/>
              </a:buClr>
              <a:buSzTx/>
              <a:buFont typeface="Arial" panose="020B0604020202020204" pitchFamily="34" charset="0"/>
              <a:buChar char="•"/>
              <a:defRPr/>
            </a:pPr>
            <a:r>
              <a:rPr lang="en-US" sz="2400" kern="1200" dirty="0">
                <a:latin typeface="Open Sans" panose="020B0606030504020204"/>
              </a:rPr>
              <a:t>Funded 50 programs and projects </a:t>
            </a:r>
          </a:p>
          <a:p>
            <a:pPr marL="457200" indent="-457200" defTabSz="914400">
              <a:buClr>
                <a:schemeClr val="accent3"/>
              </a:buClr>
              <a:buSzTx/>
              <a:buFont typeface="Arial" panose="020B0604020202020204" pitchFamily="34" charset="0"/>
              <a:buChar char="•"/>
              <a:defRPr/>
            </a:pPr>
            <a:r>
              <a:rPr lang="en-US" sz="2400" kern="1200" dirty="0">
                <a:latin typeface="Open Sans" panose="020B0606030504020204"/>
              </a:rPr>
              <a:t>Up to $50,000 each</a:t>
            </a:r>
          </a:p>
          <a:p>
            <a:pPr marL="457200" indent="-457200" defTabSz="914400">
              <a:buClr>
                <a:schemeClr val="accent3"/>
              </a:buClr>
              <a:buSzTx/>
              <a:buFont typeface="Arial" panose="020B0604020202020204" pitchFamily="34" charset="0"/>
              <a:buChar char="•"/>
              <a:defRPr/>
            </a:pPr>
            <a:r>
              <a:rPr lang="en-US" sz="2400" kern="1200" dirty="0">
                <a:latin typeface="Open Sans" panose="020B0606030504020204"/>
              </a:rPr>
              <a:t>$1.5M additional grant provided to Resource Central in 2023</a:t>
            </a:r>
          </a:p>
          <a:p>
            <a:pPr marL="457200" indent="-457200" defTabSz="914400">
              <a:buClr>
                <a:schemeClr val="accent3"/>
              </a:buClr>
              <a:buSzTx/>
              <a:buFont typeface="Arial" panose="020B0604020202020204" pitchFamily="34" charset="0"/>
              <a:buChar char="•"/>
              <a:defRPr/>
            </a:pPr>
            <a:r>
              <a:rPr lang="en-US" sz="2400" kern="1200" dirty="0">
                <a:latin typeface="Open Sans" panose="020B0606030504020204"/>
              </a:rPr>
              <a:t>$2M requested in 2024 Projects Bill</a:t>
            </a:r>
          </a:p>
        </p:txBody>
      </p:sp>
      <p:sp>
        <p:nvSpPr>
          <p:cNvPr id="16" name="Rectangle 15">
            <a:extLst>
              <a:ext uri="{FF2B5EF4-FFF2-40B4-BE49-F238E27FC236}">
                <a16:creationId xmlns:a16="http://schemas.microsoft.com/office/drawing/2014/main" id="{65299AD5-8418-4627-0934-B80326021695}"/>
              </a:ext>
            </a:extLst>
          </p:cNvPr>
          <p:cNvSpPr/>
          <p:nvPr/>
        </p:nvSpPr>
        <p:spPr>
          <a:xfrm>
            <a:off x="0" y="5279068"/>
            <a:ext cx="5523068" cy="1312807"/>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endParaRPr>
          </a:p>
        </p:txBody>
      </p:sp>
      <p:pic>
        <p:nvPicPr>
          <p:cNvPr id="17" name="Picture 16" descr="A map with green and orange points&#10;&#10;Description automatically generated">
            <a:extLst>
              <a:ext uri="{FF2B5EF4-FFF2-40B4-BE49-F238E27FC236}">
                <a16:creationId xmlns:a16="http://schemas.microsoft.com/office/drawing/2014/main" id="{78387E5C-1DD6-F11C-50B5-B245D64B99D9}"/>
              </a:ext>
            </a:extLst>
          </p:cNvPr>
          <p:cNvPicPr>
            <a:picLocks noChangeAspect="1"/>
          </p:cNvPicPr>
          <p:nvPr/>
        </p:nvPicPr>
        <p:blipFill rotWithShape="1">
          <a:blip r:embed="rId3">
            <a:extLst>
              <a:ext uri="{28A0092B-C50C-407E-A947-70E740481C1C}">
                <a14:useLocalDpi xmlns:a14="http://schemas.microsoft.com/office/drawing/2010/main" val="0"/>
              </a:ext>
            </a:extLst>
          </a:blip>
          <a:srcRect t="6253" r="31631"/>
          <a:stretch/>
        </p:blipFill>
        <p:spPr>
          <a:xfrm>
            <a:off x="0" y="0"/>
            <a:ext cx="5523068" cy="5545193"/>
          </a:xfrm>
          <a:prstGeom prst="rect">
            <a:avLst/>
          </a:prstGeom>
        </p:spPr>
      </p:pic>
      <p:sp>
        <p:nvSpPr>
          <p:cNvPr id="18" name="TextBox 17">
            <a:extLst>
              <a:ext uri="{FF2B5EF4-FFF2-40B4-BE49-F238E27FC236}">
                <a16:creationId xmlns:a16="http://schemas.microsoft.com/office/drawing/2014/main" id="{75DC9837-5D03-2040-864D-98AEF3E2C416}"/>
              </a:ext>
            </a:extLst>
          </p:cNvPr>
          <p:cNvSpPr txBox="1"/>
          <p:nvPr/>
        </p:nvSpPr>
        <p:spPr>
          <a:xfrm>
            <a:off x="117701" y="5601951"/>
            <a:ext cx="5302845" cy="4828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2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rPr>
              <a:t>CWCB map of funded &amp; contracted </a:t>
            </a:r>
            <a:r>
              <a:rPr kumimoji="0" lang="en-US" sz="220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rPr>
              <a:t>entities</a:t>
            </a:r>
            <a:r>
              <a:rPr kumimoji="0" lang="en-US" sz="22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rPr>
              <a:t>. </a:t>
            </a:r>
          </a:p>
        </p:txBody>
      </p:sp>
      <p:sp>
        <p:nvSpPr>
          <p:cNvPr id="19" name="TextBox 18">
            <a:extLst>
              <a:ext uri="{FF2B5EF4-FFF2-40B4-BE49-F238E27FC236}">
                <a16:creationId xmlns:a16="http://schemas.microsoft.com/office/drawing/2014/main" id="{58297B11-650A-EC13-0624-015CA1068E9E}"/>
              </a:ext>
            </a:extLst>
          </p:cNvPr>
          <p:cNvSpPr txBox="1"/>
          <p:nvPr/>
        </p:nvSpPr>
        <p:spPr>
          <a:xfrm>
            <a:off x="3663659" y="5995249"/>
            <a:ext cx="2112334"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buClrTx/>
              <a:buSzTx/>
              <a:buFontTx/>
              <a:buNone/>
              <a:tabLst/>
            </a:pPr>
            <a:r>
              <a:rPr lang="en-US" sz="1600"/>
              <a:t>Turf replacement project</a:t>
            </a:r>
            <a:endParaRPr kumimoji="0" lang="en-US" sz="16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endParaRPr>
          </a:p>
        </p:txBody>
      </p:sp>
      <p:pic>
        <p:nvPicPr>
          <p:cNvPr id="20" name="Graphic 19" descr="Marker with solid fill">
            <a:extLst>
              <a:ext uri="{FF2B5EF4-FFF2-40B4-BE49-F238E27FC236}">
                <a16:creationId xmlns:a16="http://schemas.microsoft.com/office/drawing/2014/main" id="{2867EBA1-08DB-E731-BE1E-20CADD580F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1325" y="6058345"/>
            <a:ext cx="530772" cy="482823"/>
          </a:xfrm>
          <a:prstGeom prst="rect">
            <a:avLst/>
          </a:prstGeom>
        </p:spPr>
      </p:pic>
      <p:sp>
        <p:nvSpPr>
          <p:cNvPr id="21" name="TextBox 20">
            <a:extLst>
              <a:ext uri="{FF2B5EF4-FFF2-40B4-BE49-F238E27FC236}">
                <a16:creationId xmlns:a16="http://schemas.microsoft.com/office/drawing/2014/main" id="{A16A64E0-AC36-F047-76F4-BC0EC22124D1}"/>
              </a:ext>
            </a:extLst>
          </p:cNvPr>
          <p:cNvSpPr txBox="1"/>
          <p:nvPr/>
        </p:nvSpPr>
        <p:spPr>
          <a:xfrm>
            <a:off x="853155" y="6013665"/>
            <a:ext cx="1868102"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rPr>
              <a:t>Turf replacement program</a:t>
            </a:r>
          </a:p>
        </p:txBody>
      </p:sp>
      <p:pic>
        <p:nvPicPr>
          <p:cNvPr id="25" name="Graphic 24" descr="Marker with solid fill">
            <a:extLst>
              <a:ext uri="{FF2B5EF4-FFF2-40B4-BE49-F238E27FC236}">
                <a16:creationId xmlns:a16="http://schemas.microsoft.com/office/drawing/2014/main" id="{850408B4-C043-C3B9-9B40-90F8FCECDD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383" y="6044901"/>
            <a:ext cx="530772" cy="482823"/>
          </a:xfrm>
          <a:prstGeom prst="rect">
            <a:avLst/>
          </a:prstGeom>
        </p:spPr>
      </p:pic>
    </p:spTree>
    <p:extLst>
      <p:ext uri="{BB962C8B-B14F-4D97-AF65-F5344CB8AC3E}">
        <p14:creationId xmlns:p14="http://schemas.microsoft.com/office/powerpoint/2010/main" val="1502828368"/>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E0BB75A-24E4-B787-68A1-556171675D4C}"/>
              </a:ext>
            </a:extLst>
          </p:cNvPr>
          <p:cNvSpPr>
            <a:spLocks noGrp="1"/>
          </p:cNvSpPr>
          <p:nvPr>
            <p:ph type="pic" sz="quarter" idx="10"/>
          </p:nvPr>
        </p:nvSpPr>
        <p:spPr/>
        <p:txBody>
          <a:bodyPr/>
          <a:lstStyle/>
          <a:p>
            <a:endParaRPr lang="en-US"/>
          </a:p>
        </p:txBody>
      </p:sp>
      <p:sp>
        <p:nvSpPr>
          <p:cNvPr id="7" name="Text Placeholder 6">
            <a:extLst>
              <a:ext uri="{FF2B5EF4-FFF2-40B4-BE49-F238E27FC236}">
                <a16:creationId xmlns:a16="http://schemas.microsoft.com/office/drawing/2014/main" id="{D74F3FA6-0852-C55C-69F1-8C07D9A886F5}"/>
              </a:ext>
            </a:extLst>
          </p:cNvPr>
          <p:cNvSpPr>
            <a:spLocks noGrp="1"/>
          </p:cNvSpPr>
          <p:nvPr>
            <p:ph type="body" sz="quarter" idx="12"/>
          </p:nvPr>
        </p:nvSpPr>
        <p:spPr>
          <a:xfrm>
            <a:off x="152400" y="304800"/>
            <a:ext cx="6299200" cy="4757641"/>
          </a:xfrm>
        </p:spPr>
        <p:txBody>
          <a:bodyPr/>
          <a:lstStyle/>
          <a:p>
            <a:pPr marL="0" indent="0" algn="ctr">
              <a:buNone/>
            </a:pPr>
            <a:r>
              <a:rPr lang="en-US" sz="4000" b="1" dirty="0">
                <a:solidFill>
                  <a:schemeClr val="accent3"/>
                </a:solidFill>
              </a:rPr>
              <a:t>Want to learn more? </a:t>
            </a:r>
          </a:p>
          <a:p>
            <a:pPr marL="0" indent="0" algn="ctr">
              <a:buNone/>
            </a:pPr>
            <a:endParaRPr lang="en-US" sz="4000" b="1" dirty="0">
              <a:solidFill>
                <a:schemeClr val="bg2"/>
              </a:solidFill>
            </a:endParaRPr>
          </a:p>
          <a:p>
            <a:r>
              <a:rPr lang="en-US" sz="3200" dirty="0"/>
              <a:t>3-day workshop</a:t>
            </a:r>
          </a:p>
          <a:p>
            <a:r>
              <a:rPr lang="en-US" sz="3200" dirty="0"/>
              <a:t>Community teams of 5-7 planners, water managers &amp;  electeds </a:t>
            </a:r>
          </a:p>
          <a:p>
            <a:r>
              <a:rPr lang="en-US" sz="3200" dirty="0"/>
              <a:t>Develop 12-month action plan</a:t>
            </a:r>
          </a:p>
          <a:p>
            <a:r>
              <a:rPr lang="en-US" sz="3200" dirty="0"/>
              <a:t>Follow-up technical assistance</a:t>
            </a:r>
          </a:p>
          <a:p>
            <a:r>
              <a:rPr lang="en-US" sz="3200" dirty="0"/>
              <a:t>Next round: Fall 2024</a:t>
            </a:r>
          </a:p>
          <a:p>
            <a:pPr marL="0" indent="0">
              <a:buNone/>
            </a:pPr>
            <a:endParaRPr lang="en-US" sz="3200" dirty="0"/>
          </a:p>
          <a:p>
            <a:endParaRPr lang="en-US" sz="3200" dirty="0">
              <a:solidFill>
                <a:schemeClr val="accent3"/>
              </a:solidFill>
            </a:endParaRPr>
          </a:p>
          <a:p>
            <a:pPr marL="0" indent="0" algn="ctr">
              <a:buNone/>
            </a:pPr>
            <a:r>
              <a:rPr lang="en-US" sz="2800" i="1" u="sng" dirty="0">
                <a:solidFill>
                  <a:schemeClr val="accent3"/>
                </a:solidFill>
              </a:rPr>
              <a:t>sonoraninstitute.org/growingwatersmart/</a:t>
            </a:r>
          </a:p>
          <a:p>
            <a:endParaRPr lang="en-US" dirty="0">
              <a:solidFill>
                <a:schemeClr val="accent3"/>
              </a:solidFill>
            </a:endParaRPr>
          </a:p>
          <a:p>
            <a:pPr marL="0" indent="0">
              <a:buNone/>
            </a:pPr>
            <a:endParaRPr lang="en-US" dirty="0"/>
          </a:p>
        </p:txBody>
      </p:sp>
      <p:pic>
        <p:nvPicPr>
          <p:cNvPr id="3" name="Picture 2">
            <a:extLst>
              <a:ext uri="{FF2B5EF4-FFF2-40B4-BE49-F238E27FC236}">
                <a16:creationId xmlns:a16="http://schemas.microsoft.com/office/drawing/2014/main" id="{DCBB36E5-6340-EDE0-A157-495B6BEF78DF}"/>
              </a:ext>
            </a:extLst>
          </p:cNvPr>
          <p:cNvPicPr>
            <a:picLocks noChangeAspect="1"/>
          </p:cNvPicPr>
          <p:nvPr/>
        </p:nvPicPr>
        <p:blipFill>
          <a:blip r:embed="rId3"/>
          <a:stretch>
            <a:fillRect/>
          </a:stretch>
        </p:blipFill>
        <p:spPr>
          <a:xfrm>
            <a:off x="6669214" y="0"/>
            <a:ext cx="5522786" cy="6871008"/>
          </a:xfrm>
          <a:prstGeom prst="rect">
            <a:avLst/>
          </a:prstGeom>
        </p:spPr>
      </p:pic>
    </p:spTree>
    <p:extLst>
      <p:ext uri="{BB962C8B-B14F-4D97-AF65-F5344CB8AC3E}">
        <p14:creationId xmlns:p14="http://schemas.microsoft.com/office/powerpoint/2010/main" val="2486855197"/>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E139E1-8459-AB2B-A6AE-CEA8A9075C35}"/>
              </a:ext>
            </a:extLst>
          </p:cNvPr>
          <p:cNvSpPr>
            <a:spLocks noGrp="1"/>
          </p:cNvSpPr>
          <p:nvPr>
            <p:ph type="body" sz="quarter" idx="11"/>
          </p:nvPr>
        </p:nvSpPr>
        <p:spPr/>
        <p:txBody>
          <a:bodyPr/>
          <a:lstStyle/>
          <a:p>
            <a:r>
              <a:rPr lang="en-US" dirty="0">
                <a:hlinkClick r:id="rId2"/>
              </a:rPr>
              <a:t>LINDSAY.ROGERS@WESTERNRESOURCES.ORG</a:t>
            </a:r>
            <a:r>
              <a:rPr lang="en-US" dirty="0"/>
              <a:t> </a:t>
            </a:r>
          </a:p>
        </p:txBody>
      </p:sp>
    </p:spTree>
    <p:extLst>
      <p:ext uri="{BB962C8B-B14F-4D97-AF65-F5344CB8AC3E}">
        <p14:creationId xmlns:p14="http://schemas.microsoft.com/office/powerpoint/2010/main" val="248507157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7453A"/>
        </a:solidFill>
        <a:effectLst/>
      </p:bgPr>
    </p:bg>
    <p:spTree>
      <p:nvGrpSpPr>
        <p:cNvPr id="1" name=""/>
        <p:cNvGrpSpPr/>
        <p:nvPr/>
      </p:nvGrpSpPr>
      <p:grpSpPr>
        <a:xfrm>
          <a:off x="0" y="0"/>
          <a:ext cx="0" cy="0"/>
          <a:chOff x="0" y="0"/>
          <a:chExt cx="0" cy="0"/>
        </a:xfrm>
      </p:grpSpPr>
      <p:sp>
        <p:nvSpPr>
          <p:cNvPr id="598" name="United  States"/>
          <p:cNvSpPr txBox="1"/>
          <p:nvPr/>
        </p:nvSpPr>
        <p:spPr>
          <a:xfrm>
            <a:off x="8089402" y="435112"/>
            <a:ext cx="3932704" cy="1180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sz="8000">
                <a:solidFill>
                  <a:srgbClr val="FFFFFF"/>
                </a:solidFill>
                <a:latin typeface="+mn-lt"/>
                <a:ea typeface="+mn-ea"/>
                <a:cs typeface="+mn-cs"/>
                <a:sym typeface="Neue Haas Grotesk Display Pro 65 Medium"/>
              </a:defRPr>
            </a:lvl1pPr>
          </a:lstStyle>
          <a:p>
            <a:pPr algn="ctr" defTabSz="410766">
              <a:lnSpc>
                <a:spcPct val="100000"/>
              </a:lnSpc>
              <a:defRPr/>
            </a:pPr>
            <a:r>
              <a:rPr lang="en-US" sz="3600" b="1" dirty="0">
                <a:latin typeface="Neue Haas Grotesk Display Pro 65 Medium"/>
              </a:rPr>
              <a:t>Western Resource Advocates</a:t>
            </a:r>
          </a:p>
        </p:txBody>
      </p:sp>
      <p:grpSp>
        <p:nvGrpSpPr>
          <p:cNvPr id="714" name="Group"/>
          <p:cNvGrpSpPr/>
          <p:nvPr/>
        </p:nvGrpSpPr>
        <p:grpSpPr>
          <a:xfrm>
            <a:off x="320048" y="324091"/>
            <a:ext cx="7740851" cy="4890305"/>
            <a:chOff x="122651" y="57923"/>
            <a:chExt cx="13708430" cy="8476693"/>
          </a:xfrm>
        </p:grpSpPr>
        <p:sp>
          <p:nvSpPr>
            <p:cNvPr id="599" name="Shape"/>
            <p:cNvSpPr/>
            <p:nvPr/>
          </p:nvSpPr>
          <p:spPr>
            <a:xfrm rot="239813">
              <a:off x="7045314" y="2737993"/>
              <a:ext cx="1620950" cy="1094271"/>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5" y="2385"/>
                  </a:cubicBezTo>
                  <a:cubicBezTo>
                    <a:pt x="17555" y="2883"/>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00" name="Shape"/>
            <p:cNvSpPr/>
            <p:nvPr/>
          </p:nvSpPr>
          <p:spPr>
            <a:xfrm rot="239813">
              <a:off x="7045314" y="2737993"/>
              <a:ext cx="1620950" cy="1094271"/>
            </a:xfrm>
            <a:custGeom>
              <a:avLst/>
              <a:gdLst/>
              <a:ahLst/>
              <a:cxnLst>
                <a:cxn ang="0">
                  <a:pos x="wd2" y="hd2"/>
                </a:cxn>
                <a:cxn ang="5400000">
                  <a:pos x="wd2" y="hd2"/>
                </a:cxn>
                <a:cxn ang="10800000">
                  <a:pos x="wd2" y="hd2"/>
                </a:cxn>
                <a:cxn ang="16200000">
                  <a:pos x="wd2" y="hd2"/>
                </a:cxn>
              </a:cxnLst>
              <a:rect l="0" t="0" r="r" b="b"/>
              <a:pathLst>
                <a:path w="21600" h="21566" extrusionOk="0">
                  <a:moveTo>
                    <a:pt x="17064" y="0"/>
                  </a:moveTo>
                  <a:cubicBezTo>
                    <a:pt x="17026" y="343"/>
                    <a:pt x="17420" y="364"/>
                    <a:pt x="17382" y="708"/>
                  </a:cubicBezTo>
                  <a:cubicBezTo>
                    <a:pt x="17490" y="1055"/>
                    <a:pt x="17600" y="1401"/>
                    <a:pt x="17708" y="1750"/>
                  </a:cubicBezTo>
                  <a:cubicBezTo>
                    <a:pt x="17690" y="1959"/>
                    <a:pt x="17673" y="2174"/>
                    <a:pt x="17656" y="2385"/>
                  </a:cubicBezTo>
                  <a:cubicBezTo>
                    <a:pt x="17555" y="2882"/>
                    <a:pt x="17453" y="3382"/>
                    <a:pt x="17352" y="3877"/>
                  </a:cubicBezTo>
                  <a:lnTo>
                    <a:pt x="17629" y="4369"/>
                  </a:lnTo>
                  <a:cubicBezTo>
                    <a:pt x="17672" y="4578"/>
                    <a:pt x="17713" y="4788"/>
                    <a:pt x="17757" y="5001"/>
                  </a:cubicBezTo>
                  <a:lnTo>
                    <a:pt x="18686" y="5907"/>
                  </a:lnTo>
                  <a:lnTo>
                    <a:pt x="19742" y="6385"/>
                  </a:lnTo>
                  <a:cubicBezTo>
                    <a:pt x="19849" y="6789"/>
                    <a:pt x="19958" y="7196"/>
                    <a:pt x="20064" y="7601"/>
                  </a:cubicBezTo>
                  <a:cubicBezTo>
                    <a:pt x="20212" y="7824"/>
                    <a:pt x="20358" y="8051"/>
                    <a:pt x="20505" y="8274"/>
                  </a:cubicBezTo>
                  <a:lnTo>
                    <a:pt x="20857" y="8754"/>
                  </a:lnTo>
                  <a:cubicBezTo>
                    <a:pt x="20979" y="9271"/>
                    <a:pt x="21477" y="9791"/>
                    <a:pt x="21600" y="10312"/>
                  </a:cubicBezTo>
                  <a:lnTo>
                    <a:pt x="21173" y="11591"/>
                  </a:lnTo>
                  <a:lnTo>
                    <a:pt x="20751" y="12893"/>
                  </a:lnTo>
                  <a:cubicBezTo>
                    <a:pt x="20751" y="12893"/>
                    <a:pt x="20432" y="13377"/>
                    <a:pt x="20159" y="13751"/>
                  </a:cubicBezTo>
                  <a:cubicBezTo>
                    <a:pt x="19880" y="14128"/>
                    <a:pt x="19437" y="13613"/>
                    <a:pt x="19196" y="13620"/>
                  </a:cubicBezTo>
                  <a:cubicBezTo>
                    <a:pt x="18956" y="13626"/>
                    <a:pt x="18716" y="13428"/>
                    <a:pt x="18715" y="13786"/>
                  </a:cubicBezTo>
                  <a:cubicBezTo>
                    <a:pt x="18715" y="14144"/>
                    <a:pt x="19289" y="15042"/>
                    <a:pt x="19194" y="15767"/>
                  </a:cubicBezTo>
                  <a:cubicBezTo>
                    <a:pt x="19098" y="16492"/>
                    <a:pt x="18394" y="17585"/>
                    <a:pt x="18145" y="18141"/>
                  </a:cubicBezTo>
                  <a:cubicBezTo>
                    <a:pt x="17896" y="18697"/>
                    <a:pt x="18413" y="20152"/>
                    <a:pt x="18180" y="20377"/>
                  </a:cubicBezTo>
                  <a:cubicBezTo>
                    <a:pt x="17947" y="20601"/>
                    <a:pt x="18529" y="20002"/>
                    <a:pt x="16741" y="19492"/>
                  </a:cubicBezTo>
                  <a:cubicBezTo>
                    <a:pt x="14262" y="19885"/>
                    <a:pt x="10660" y="20515"/>
                    <a:pt x="7619" y="21029"/>
                  </a:cubicBezTo>
                  <a:cubicBezTo>
                    <a:pt x="5448" y="21376"/>
                    <a:pt x="4406" y="21600"/>
                    <a:pt x="3707" y="21562"/>
                  </a:cubicBezTo>
                  <a:cubicBezTo>
                    <a:pt x="3614" y="21310"/>
                    <a:pt x="3518" y="21058"/>
                    <a:pt x="3425" y="20809"/>
                  </a:cubicBezTo>
                  <a:cubicBezTo>
                    <a:pt x="3434" y="20588"/>
                    <a:pt x="3385" y="20049"/>
                    <a:pt x="3393" y="19828"/>
                  </a:cubicBezTo>
                  <a:cubicBezTo>
                    <a:pt x="3314" y="19519"/>
                    <a:pt x="3453" y="19372"/>
                    <a:pt x="3373" y="19060"/>
                  </a:cubicBezTo>
                  <a:cubicBezTo>
                    <a:pt x="3238" y="18686"/>
                    <a:pt x="3593" y="18479"/>
                    <a:pt x="3457" y="18102"/>
                  </a:cubicBezTo>
                  <a:cubicBezTo>
                    <a:pt x="3383" y="17831"/>
                    <a:pt x="3307" y="17554"/>
                    <a:pt x="3233" y="17282"/>
                  </a:cubicBezTo>
                  <a:cubicBezTo>
                    <a:pt x="3233" y="17282"/>
                    <a:pt x="3237" y="16747"/>
                    <a:pt x="2907" y="16484"/>
                  </a:cubicBezTo>
                  <a:cubicBezTo>
                    <a:pt x="2579" y="16222"/>
                    <a:pt x="2864" y="15723"/>
                    <a:pt x="2864" y="15723"/>
                  </a:cubicBezTo>
                  <a:lnTo>
                    <a:pt x="2846" y="15513"/>
                  </a:lnTo>
                  <a:cubicBezTo>
                    <a:pt x="2778" y="15164"/>
                    <a:pt x="2418" y="14529"/>
                    <a:pt x="2239" y="13946"/>
                  </a:cubicBezTo>
                  <a:cubicBezTo>
                    <a:pt x="1870" y="13258"/>
                    <a:pt x="1976" y="12528"/>
                    <a:pt x="1774" y="12023"/>
                  </a:cubicBezTo>
                  <a:cubicBezTo>
                    <a:pt x="1577" y="11520"/>
                    <a:pt x="1350" y="10849"/>
                    <a:pt x="1350" y="10849"/>
                  </a:cubicBezTo>
                  <a:cubicBezTo>
                    <a:pt x="1309" y="10539"/>
                    <a:pt x="1265" y="10226"/>
                    <a:pt x="1223" y="9914"/>
                  </a:cubicBezTo>
                  <a:lnTo>
                    <a:pt x="0" y="8456"/>
                  </a:lnTo>
                  <a:lnTo>
                    <a:pt x="887" y="7091"/>
                  </a:lnTo>
                  <a:lnTo>
                    <a:pt x="841" y="6560"/>
                  </a:lnTo>
                  <a:lnTo>
                    <a:pt x="703" y="4956"/>
                  </a:lnTo>
                  <a:cubicBezTo>
                    <a:pt x="714" y="4644"/>
                    <a:pt x="1048" y="3591"/>
                    <a:pt x="1059" y="3278"/>
                  </a:cubicBezTo>
                  <a:cubicBezTo>
                    <a:pt x="1108" y="2944"/>
                    <a:pt x="9435" y="2095"/>
                    <a:pt x="9484" y="1759"/>
                  </a:cubicBezTo>
                  <a:cubicBezTo>
                    <a:pt x="9484" y="1759"/>
                    <a:pt x="17064" y="0"/>
                    <a:pt x="17064" y="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01" name="Shape"/>
            <p:cNvSpPr/>
            <p:nvPr/>
          </p:nvSpPr>
          <p:spPr>
            <a:xfrm rot="239813">
              <a:off x="2177312" y="451427"/>
              <a:ext cx="1552917" cy="2471392"/>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2"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solidFill>
              <a:srgbClr val="F3F5F7"/>
            </a:solidFill>
            <a:ln w="12700" cap="flat">
              <a:solidFill>
                <a:srgbClr val="D7DCDA"/>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02" name="Shape"/>
            <p:cNvSpPr/>
            <p:nvPr/>
          </p:nvSpPr>
          <p:spPr>
            <a:xfrm rot="239813">
              <a:off x="2177312" y="451427"/>
              <a:ext cx="1552917" cy="2471392"/>
            </a:xfrm>
            <a:custGeom>
              <a:avLst/>
              <a:gdLst/>
              <a:ahLst/>
              <a:cxnLst>
                <a:cxn ang="0">
                  <a:pos x="wd2" y="hd2"/>
                </a:cxn>
                <a:cxn ang="5400000">
                  <a:pos x="wd2" y="hd2"/>
                </a:cxn>
                <a:cxn ang="10800000">
                  <a:pos x="wd2" y="hd2"/>
                </a:cxn>
                <a:cxn ang="16200000">
                  <a:pos x="wd2" y="hd2"/>
                </a:cxn>
              </a:cxnLst>
              <a:rect l="0" t="0" r="r" b="b"/>
              <a:pathLst>
                <a:path w="21600" h="21600" extrusionOk="0">
                  <a:moveTo>
                    <a:pt x="5621" y="0"/>
                  </a:moveTo>
                  <a:lnTo>
                    <a:pt x="3327" y="8137"/>
                  </a:lnTo>
                  <a:lnTo>
                    <a:pt x="3786" y="8425"/>
                  </a:lnTo>
                  <a:lnTo>
                    <a:pt x="4130" y="8785"/>
                  </a:lnTo>
                  <a:lnTo>
                    <a:pt x="4130" y="9937"/>
                  </a:lnTo>
                  <a:lnTo>
                    <a:pt x="2983" y="10369"/>
                  </a:lnTo>
                  <a:lnTo>
                    <a:pt x="2524" y="11737"/>
                  </a:lnTo>
                  <a:lnTo>
                    <a:pt x="1377" y="12098"/>
                  </a:lnTo>
                  <a:lnTo>
                    <a:pt x="1262" y="13034"/>
                  </a:lnTo>
                  <a:lnTo>
                    <a:pt x="1377" y="13322"/>
                  </a:lnTo>
                  <a:lnTo>
                    <a:pt x="1721" y="13250"/>
                  </a:lnTo>
                  <a:lnTo>
                    <a:pt x="1950" y="13610"/>
                  </a:lnTo>
                  <a:lnTo>
                    <a:pt x="1032" y="14762"/>
                  </a:lnTo>
                  <a:lnTo>
                    <a:pt x="0" y="19154"/>
                  </a:lnTo>
                  <a:lnTo>
                    <a:pt x="20119" y="21600"/>
                  </a:lnTo>
                  <a:lnTo>
                    <a:pt x="21600" y="14365"/>
                  </a:lnTo>
                  <a:cubicBezTo>
                    <a:pt x="21174" y="14199"/>
                    <a:pt x="21084" y="13857"/>
                    <a:pt x="20658" y="13691"/>
                  </a:cubicBezTo>
                  <a:lnTo>
                    <a:pt x="20077" y="13826"/>
                  </a:lnTo>
                  <a:lnTo>
                    <a:pt x="19388" y="14258"/>
                  </a:lnTo>
                  <a:lnTo>
                    <a:pt x="18470" y="14402"/>
                  </a:lnTo>
                  <a:lnTo>
                    <a:pt x="17667" y="14114"/>
                  </a:lnTo>
                  <a:lnTo>
                    <a:pt x="15717" y="14330"/>
                  </a:lnTo>
                  <a:lnTo>
                    <a:pt x="14341" y="13538"/>
                  </a:lnTo>
                  <a:lnTo>
                    <a:pt x="13767" y="13178"/>
                  </a:lnTo>
                  <a:lnTo>
                    <a:pt x="13881" y="12457"/>
                  </a:lnTo>
                  <a:lnTo>
                    <a:pt x="13308" y="11737"/>
                  </a:lnTo>
                  <a:lnTo>
                    <a:pt x="13308" y="11305"/>
                  </a:lnTo>
                  <a:lnTo>
                    <a:pt x="12849" y="10369"/>
                  </a:lnTo>
                  <a:lnTo>
                    <a:pt x="11013" y="10441"/>
                  </a:lnTo>
                  <a:lnTo>
                    <a:pt x="10899" y="9793"/>
                  </a:lnTo>
                  <a:lnTo>
                    <a:pt x="11587" y="9577"/>
                  </a:lnTo>
                  <a:lnTo>
                    <a:pt x="11358" y="8713"/>
                  </a:lnTo>
                  <a:lnTo>
                    <a:pt x="11931" y="7561"/>
                  </a:lnTo>
                  <a:lnTo>
                    <a:pt x="10096" y="6409"/>
                  </a:lnTo>
                  <a:lnTo>
                    <a:pt x="9063" y="5401"/>
                  </a:lnTo>
                  <a:lnTo>
                    <a:pt x="8375" y="4825"/>
                  </a:lnTo>
                  <a:lnTo>
                    <a:pt x="8375" y="3240"/>
                  </a:lnTo>
                  <a:lnTo>
                    <a:pt x="8260" y="2664"/>
                  </a:lnTo>
                  <a:lnTo>
                    <a:pt x="8719" y="1512"/>
                  </a:lnTo>
                  <a:lnTo>
                    <a:pt x="9161" y="434"/>
                  </a:lnTo>
                  <a:cubicBezTo>
                    <a:pt x="9161" y="434"/>
                    <a:pt x="5621" y="0"/>
                    <a:pt x="5621" y="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03" name="Shape"/>
            <p:cNvSpPr/>
            <p:nvPr/>
          </p:nvSpPr>
          <p:spPr>
            <a:xfrm rot="239813">
              <a:off x="953852" y="57923"/>
              <a:ext cx="1706331" cy="1269302"/>
            </a:xfrm>
            <a:custGeom>
              <a:avLst/>
              <a:gdLst/>
              <a:ahLst/>
              <a:cxnLst>
                <a:cxn ang="0">
                  <a:pos x="wd2" y="hd2"/>
                </a:cxn>
                <a:cxn ang="5400000">
                  <a:pos x="wd2" y="hd2"/>
                </a:cxn>
                <a:cxn ang="10800000">
                  <a:pos x="wd2" y="hd2"/>
                </a:cxn>
                <a:cxn ang="16200000">
                  <a:pos x="wd2" y="hd2"/>
                </a:cxn>
              </a:cxnLst>
              <a:rect l="0" t="0" r="r" b="b"/>
              <a:pathLst>
                <a:path w="21600" h="21600" extrusionOk="0">
                  <a:moveTo>
                    <a:pt x="21600" y="5259"/>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59"/>
                    <a:pt x="21600" y="5259"/>
                  </a:cubicBezTo>
                  <a:close/>
                </a:path>
              </a:pathLst>
            </a:custGeom>
            <a:solidFill>
              <a:srgbClr val="F3F5F7"/>
            </a:solidFill>
            <a:ln w="12700" cap="flat">
              <a:solidFill>
                <a:srgbClr val="D7DCDA"/>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04" name="Shape"/>
            <p:cNvSpPr/>
            <p:nvPr/>
          </p:nvSpPr>
          <p:spPr>
            <a:xfrm rot="239813">
              <a:off x="953852" y="57923"/>
              <a:ext cx="1706331" cy="1269302"/>
            </a:xfrm>
            <a:custGeom>
              <a:avLst/>
              <a:gdLst/>
              <a:ahLst/>
              <a:cxnLst>
                <a:cxn ang="0">
                  <a:pos x="wd2" y="hd2"/>
                </a:cxn>
                <a:cxn ang="5400000">
                  <a:pos x="wd2" y="hd2"/>
                </a:cxn>
                <a:cxn ang="10800000">
                  <a:pos x="wd2" y="hd2"/>
                </a:cxn>
                <a:cxn ang="16200000">
                  <a:pos x="wd2" y="hd2"/>
                </a:cxn>
              </a:cxnLst>
              <a:rect l="0" t="0" r="r" b="b"/>
              <a:pathLst>
                <a:path w="21600" h="21600" extrusionOk="0">
                  <a:moveTo>
                    <a:pt x="21600" y="5260"/>
                  </a:moveTo>
                  <a:lnTo>
                    <a:pt x="5636" y="0"/>
                  </a:lnTo>
                  <a:lnTo>
                    <a:pt x="6263" y="701"/>
                  </a:lnTo>
                  <a:lnTo>
                    <a:pt x="6993" y="1823"/>
                  </a:lnTo>
                  <a:lnTo>
                    <a:pt x="6367" y="2946"/>
                  </a:lnTo>
                  <a:lnTo>
                    <a:pt x="6784" y="3927"/>
                  </a:lnTo>
                  <a:lnTo>
                    <a:pt x="6367" y="4629"/>
                  </a:lnTo>
                  <a:lnTo>
                    <a:pt x="6889" y="5470"/>
                  </a:lnTo>
                  <a:lnTo>
                    <a:pt x="6889" y="6733"/>
                  </a:lnTo>
                  <a:lnTo>
                    <a:pt x="6054" y="7013"/>
                  </a:lnTo>
                  <a:lnTo>
                    <a:pt x="5950" y="8416"/>
                  </a:lnTo>
                  <a:lnTo>
                    <a:pt x="4697" y="10099"/>
                  </a:lnTo>
                  <a:lnTo>
                    <a:pt x="4071" y="9678"/>
                  </a:lnTo>
                  <a:lnTo>
                    <a:pt x="5114" y="8416"/>
                  </a:lnTo>
                  <a:lnTo>
                    <a:pt x="5323" y="7574"/>
                  </a:lnTo>
                  <a:lnTo>
                    <a:pt x="4697" y="6733"/>
                  </a:lnTo>
                  <a:lnTo>
                    <a:pt x="5428" y="5891"/>
                  </a:lnTo>
                  <a:lnTo>
                    <a:pt x="5114" y="5049"/>
                  </a:lnTo>
                  <a:lnTo>
                    <a:pt x="4280" y="4208"/>
                  </a:lnTo>
                  <a:lnTo>
                    <a:pt x="731" y="1823"/>
                  </a:lnTo>
                  <a:lnTo>
                    <a:pt x="0" y="2665"/>
                  </a:lnTo>
                  <a:lnTo>
                    <a:pt x="626" y="5470"/>
                  </a:lnTo>
                  <a:lnTo>
                    <a:pt x="522" y="6452"/>
                  </a:lnTo>
                  <a:lnTo>
                    <a:pt x="209" y="8275"/>
                  </a:lnTo>
                  <a:lnTo>
                    <a:pt x="313" y="8836"/>
                  </a:lnTo>
                  <a:lnTo>
                    <a:pt x="731" y="8836"/>
                  </a:lnTo>
                  <a:lnTo>
                    <a:pt x="1044" y="9398"/>
                  </a:lnTo>
                  <a:lnTo>
                    <a:pt x="939" y="9959"/>
                  </a:lnTo>
                  <a:lnTo>
                    <a:pt x="313" y="9959"/>
                  </a:lnTo>
                  <a:lnTo>
                    <a:pt x="626" y="10940"/>
                  </a:lnTo>
                  <a:lnTo>
                    <a:pt x="0" y="11922"/>
                  </a:lnTo>
                  <a:lnTo>
                    <a:pt x="104" y="13044"/>
                  </a:lnTo>
                  <a:lnTo>
                    <a:pt x="939" y="13184"/>
                  </a:lnTo>
                  <a:lnTo>
                    <a:pt x="1252" y="13745"/>
                  </a:lnTo>
                  <a:lnTo>
                    <a:pt x="2923" y="14868"/>
                  </a:lnTo>
                  <a:lnTo>
                    <a:pt x="3131" y="18094"/>
                  </a:lnTo>
                  <a:lnTo>
                    <a:pt x="4280" y="17953"/>
                  </a:lnTo>
                  <a:lnTo>
                    <a:pt x="4801" y="17813"/>
                  </a:lnTo>
                  <a:lnTo>
                    <a:pt x="5323" y="17813"/>
                  </a:lnTo>
                  <a:lnTo>
                    <a:pt x="5845" y="17392"/>
                  </a:lnTo>
                  <a:lnTo>
                    <a:pt x="7098" y="19075"/>
                  </a:lnTo>
                  <a:lnTo>
                    <a:pt x="8350" y="18374"/>
                  </a:lnTo>
                  <a:lnTo>
                    <a:pt x="9707" y="19637"/>
                  </a:lnTo>
                  <a:lnTo>
                    <a:pt x="11064" y="19496"/>
                  </a:lnTo>
                  <a:lnTo>
                    <a:pt x="12212" y="19637"/>
                  </a:lnTo>
                  <a:lnTo>
                    <a:pt x="12838" y="19917"/>
                  </a:lnTo>
                  <a:lnTo>
                    <a:pt x="13778" y="19496"/>
                  </a:lnTo>
                  <a:lnTo>
                    <a:pt x="15239" y="20198"/>
                  </a:lnTo>
                  <a:lnTo>
                    <a:pt x="16074" y="20057"/>
                  </a:lnTo>
                  <a:lnTo>
                    <a:pt x="17118" y="20759"/>
                  </a:lnTo>
                  <a:lnTo>
                    <a:pt x="18161" y="21039"/>
                  </a:lnTo>
                  <a:lnTo>
                    <a:pt x="18683" y="20899"/>
                  </a:lnTo>
                  <a:lnTo>
                    <a:pt x="19205" y="21320"/>
                  </a:lnTo>
                  <a:lnTo>
                    <a:pt x="19727" y="21600"/>
                  </a:lnTo>
                  <a:cubicBezTo>
                    <a:pt x="19727" y="21600"/>
                    <a:pt x="21600" y="5260"/>
                    <a:pt x="21600" y="526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05" name="Shape"/>
            <p:cNvSpPr/>
            <p:nvPr/>
          </p:nvSpPr>
          <p:spPr>
            <a:xfrm rot="239813">
              <a:off x="455934" y="778211"/>
              <a:ext cx="2045443" cy="175069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1"/>
                  </a:lnTo>
                  <a:lnTo>
                    <a:pt x="0" y="14785"/>
                  </a:lnTo>
                  <a:lnTo>
                    <a:pt x="108" y="16047"/>
                  </a:lnTo>
                  <a:lnTo>
                    <a:pt x="10585" y="19581"/>
                  </a:lnTo>
                  <a:lnTo>
                    <a:pt x="18416" y="21600"/>
                  </a:lnTo>
                  <a:lnTo>
                    <a:pt x="19173" y="15290"/>
                  </a:lnTo>
                  <a:lnTo>
                    <a:pt x="19821" y="13838"/>
                  </a:lnTo>
                  <a:lnTo>
                    <a:pt x="19550" y="13207"/>
                  </a:lnTo>
                  <a:lnTo>
                    <a:pt x="19388" y="13271"/>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solidFill>
              <a:srgbClr val="F3F5F7"/>
            </a:solidFill>
            <a:ln w="12700" cap="flat">
              <a:solidFill>
                <a:srgbClr val="D7DCDA"/>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06" name="Shape"/>
            <p:cNvSpPr/>
            <p:nvPr/>
          </p:nvSpPr>
          <p:spPr>
            <a:xfrm rot="239813">
              <a:off x="455934" y="778211"/>
              <a:ext cx="2045443" cy="1750696"/>
            </a:xfrm>
            <a:custGeom>
              <a:avLst/>
              <a:gdLst/>
              <a:ahLst/>
              <a:cxnLst>
                <a:cxn ang="0">
                  <a:pos x="wd2" y="hd2"/>
                </a:cxn>
                <a:cxn ang="5400000">
                  <a:pos x="wd2" y="hd2"/>
                </a:cxn>
                <a:cxn ang="10800000">
                  <a:pos x="wd2" y="hd2"/>
                </a:cxn>
                <a:cxn ang="16200000">
                  <a:pos x="wd2" y="hd2"/>
                </a:cxn>
              </a:cxnLst>
              <a:rect l="0" t="0" r="r" b="b"/>
              <a:pathLst>
                <a:path w="21600" h="21600" extrusionOk="0">
                  <a:moveTo>
                    <a:pt x="4923" y="0"/>
                  </a:moveTo>
                  <a:lnTo>
                    <a:pt x="4483" y="1912"/>
                  </a:lnTo>
                  <a:lnTo>
                    <a:pt x="4483" y="2796"/>
                  </a:lnTo>
                  <a:lnTo>
                    <a:pt x="4159" y="3175"/>
                  </a:lnTo>
                  <a:lnTo>
                    <a:pt x="3888" y="4437"/>
                  </a:lnTo>
                  <a:lnTo>
                    <a:pt x="3078" y="5383"/>
                  </a:lnTo>
                  <a:lnTo>
                    <a:pt x="2916" y="7213"/>
                  </a:lnTo>
                  <a:lnTo>
                    <a:pt x="972" y="10368"/>
                  </a:lnTo>
                  <a:lnTo>
                    <a:pt x="972" y="11251"/>
                  </a:lnTo>
                  <a:lnTo>
                    <a:pt x="378" y="12072"/>
                  </a:lnTo>
                  <a:lnTo>
                    <a:pt x="270" y="13270"/>
                  </a:lnTo>
                  <a:lnTo>
                    <a:pt x="0" y="14785"/>
                  </a:lnTo>
                  <a:lnTo>
                    <a:pt x="108" y="16047"/>
                  </a:lnTo>
                  <a:lnTo>
                    <a:pt x="10585" y="19581"/>
                  </a:lnTo>
                  <a:lnTo>
                    <a:pt x="18416" y="21600"/>
                  </a:lnTo>
                  <a:lnTo>
                    <a:pt x="19173" y="15290"/>
                  </a:lnTo>
                  <a:lnTo>
                    <a:pt x="19821" y="13838"/>
                  </a:lnTo>
                  <a:lnTo>
                    <a:pt x="19550" y="13207"/>
                  </a:lnTo>
                  <a:lnTo>
                    <a:pt x="19388" y="13270"/>
                  </a:lnTo>
                  <a:lnTo>
                    <a:pt x="19388" y="11756"/>
                  </a:lnTo>
                  <a:lnTo>
                    <a:pt x="20307" y="11251"/>
                  </a:lnTo>
                  <a:lnTo>
                    <a:pt x="20577" y="9169"/>
                  </a:lnTo>
                  <a:lnTo>
                    <a:pt x="21600" y="8601"/>
                  </a:lnTo>
                  <a:cubicBezTo>
                    <a:pt x="21586" y="8117"/>
                    <a:pt x="21572" y="7634"/>
                    <a:pt x="21557" y="7150"/>
                  </a:cubicBezTo>
                  <a:lnTo>
                    <a:pt x="21171" y="6519"/>
                  </a:lnTo>
                  <a:lnTo>
                    <a:pt x="20889" y="6021"/>
                  </a:lnTo>
                  <a:lnTo>
                    <a:pt x="20253" y="6077"/>
                  </a:lnTo>
                  <a:lnTo>
                    <a:pt x="19496" y="6077"/>
                  </a:lnTo>
                  <a:lnTo>
                    <a:pt x="18999" y="5765"/>
                  </a:lnTo>
                  <a:lnTo>
                    <a:pt x="18004" y="5171"/>
                  </a:lnTo>
                  <a:lnTo>
                    <a:pt x="17336" y="5572"/>
                  </a:lnTo>
                  <a:cubicBezTo>
                    <a:pt x="17279" y="5567"/>
                    <a:pt x="17349" y="5463"/>
                    <a:pt x="17291" y="5458"/>
                  </a:cubicBezTo>
                  <a:lnTo>
                    <a:pt x="16256" y="5004"/>
                  </a:lnTo>
                  <a:lnTo>
                    <a:pt x="15284" y="5320"/>
                  </a:lnTo>
                  <a:lnTo>
                    <a:pt x="14735" y="4981"/>
                  </a:lnTo>
                  <a:lnTo>
                    <a:pt x="12842" y="4882"/>
                  </a:lnTo>
                  <a:lnTo>
                    <a:pt x="11611" y="4184"/>
                  </a:lnTo>
                  <a:lnTo>
                    <a:pt x="10617" y="4503"/>
                  </a:lnTo>
                  <a:lnTo>
                    <a:pt x="9505" y="3427"/>
                  </a:lnTo>
                  <a:lnTo>
                    <a:pt x="7291" y="3995"/>
                  </a:lnTo>
                  <a:lnTo>
                    <a:pt x="7021" y="1660"/>
                  </a:lnTo>
                  <a:cubicBezTo>
                    <a:pt x="7021" y="1660"/>
                    <a:pt x="4923" y="0"/>
                    <a:pt x="4923" y="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07" name="Shape"/>
            <p:cNvSpPr/>
            <p:nvPr/>
          </p:nvSpPr>
          <p:spPr>
            <a:xfrm rot="239813">
              <a:off x="1101289" y="2414928"/>
              <a:ext cx="1660579" cy="2535925"/>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solidFill>
              <a:srgbClr val="F3F5F7"/>
            </a:solidFill>
            <a:ln w="12700" cap="flat">
              <a:solidFill>
                <a:srgbClr val="D7DCDA"/>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08" name="Shape"/>
            <p:cNvSpPr/>
            <p:nvPr/>
          </p:nvSpPr>
          <p:spPr>
            <a:xfrm rot="239813">
              <a:off x="1101289" y="2414928"/>
              <a:ext cx="1660579" cy="2535925"/>
            </a:xfrm>
            <a:custGeom>
              <a:avLst/>
              <a:gdLst/>
              <a:ahLst/>
              <a:cxnLst>
                <a:cxn ang="0">
                  <a:pos x="wd2" y="hd2"/>
                </a:cxn>
                <a:cxn ang="5400000">
                  <a:pos x="wd2" y="hd2"/>
                </a:cxn>
                <a:cxn ang="10800000">
                  <a:pos x="wd2" y="hd2"/>
                </a:cxn>
                <a:cxn ang="16200000">
                  <a:pos x="wd2" y="hd2"/>
                </a:cxn>
              </a:cxnLst>
              <a:rect l="0" t="0" r="r" b="b"/>
              <a:pathLst>
                <a:path w="21600" h="21600" extrusionOk="0">
                  <a:moveTo>
                    <a:pt x="2776" y="0"/>
                  </a:moveTo>
                  <a:lnTo>
                    <a:pt x="0" y="7974"/>
                  </a:lnTo>
                  <a:lnTo>
                    <a:pt x="15089" y="21600"/>
                  </a:lnTo>
                  <a:lnTo>
                    <a:pt x="15747" y="20514"/>
                  </a:lnTo>
                  <a:lnTo>
                    <a:pt x="15699" y="19623"/>
                  </a:lnTo>
                  <a:lnTo>
                    <a:pt x="16389" y="18603"/>
                  </a:lnTo>
                  <a:lnTo>
                    <a:pt x="18141" y="18902"/>
                  </a:lnTo>
                  <a:lnTo>
                    <a:pt x="21600" y="2570"/>
                  </a:lnTo>
                  <a:cubicBezTo>
                    <a:pt x="21600" y="2570"/>
                    <a:pt x="2776" y="0"/>
                    <a:pt x="2776" y="0"/>
                  </a:cubicBezTo>
                  <a:close/>
                </a:path>
              </a:pathLst>
            </a:custGeom>
            <a:solidFill>
              <a:srgbClr val="FB9E3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09" name="Shape"/>
            <p:cNvSpPr/>
            <p:nvPr/>
          </p:nvSpPr>
          <p:spPr>
            <a:xfrm rot="239813">
              <a:off x="2540652" y="2803226"/>
              <a:ext cx="1418345" cy="1823288"/>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solidFill>
              <a:srgbClr val="F3F5F7"/>
            </a:solidFill>
            <a:ln w="12700" cap="flat">
              <a:solidFill>
                <a:srgbClr val="D7DCDA"/>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10" name="Shape"/>
            <p:cNvSpPr/>
            <p:nvPr/>
          </p:nvSpPr>
          <p:spPr>
            <a:xfrm rot="239813">
              <a:off x="2540652" y="2803226"/>
              <a:ext cx="1418345" cy="1823288"/>
            </a:xfrm>
            <a:custGeom>
              <a:avLst/>
              <a:gdLst/>
              <a:ahLst/>
              <a:cxnLst>
                <a:cxn ang="0">
                  <a:pos x="wd2" y="hd2"/>
                </a:cxn>
                <a:cxn ang="5400000">
                  <a:pos x="wd2" y="hd2"/>
                </a:cxn>
                <a:cxn ang="10800000">
                  <a:pos x="wd2" y="hd2"/>
                </a:cxn>
                <a:cxn ang="16200000">
                  <a:pos x="wd2" y="hd2"/>
                </a:cxn>
              </a:cxnLst>
              <a:rect l="0" t="0" r="r" b="b"/>
              <a:pathLst>
                <a:path w="21600" h="21600" extrusionOk="0">
                  <a:moveTo>
                    <a:pt x="3431" y="0"/>
                  </a:moveTo>
                  <a:lnTo>
                    <a:pt x="0" y="19205"/>
                  </a:lnTo>
                  <a:lnTo>
                    <a:pt x="19733" y="21600"/>
                  </a:lnTo>
                  <a:lnTo>
                    <a:pt x="21600" y="5756"/>
                  </a:lnTo>
                  <a:lnTo>
                    <a:pt x="13958" y="5029"/>
                  </a:lnTo>
                  <a:lnTo>
                    <a:pt x="14348" y="1394"/>
                  </a:lnTo>
                  <a:cubicBezTo>
                    <a:pt x="14348" y="1394"/>
                    <a:pt x="3431" y="0"/>
                    <a:pt x="3431" y="0"/>
                  </a:cubicBezTo>
                  <a:close/>
                </a:path>
              </a:pathLst>
            </a:custGeom>
            <a:solidFill>
              <a:srgbClr val="FB9E3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11" name="Shape"/>
            <p:cNvSpPr/>
            <p:nvPr/>
          </p:nvSpPr>
          <p:spPr>
            <a:xfrm rot="239813">
              <a:off x="2049321" y="4412185"/>
              <a:ext cx="1682111" cy="2035730"/>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solidFill>
              <a:srgbClr val="F3F5F7"/>
            </a:solidFill>
            <a:ln w="12700" cap="flat">
              <a:solidFill>
                <a:srgbClr val="D7DCDA"/>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12" name="Shape"/>
            <p:cNvSpPr/>
            <p:nvPr/>
          </p:nvSpPr>
          <p:spPr>
            <a:xfrm rot="239813">
              <a:off x="2049321" y="4412185"/>
              <a:ext cx="1682111" cy="2035730"/>
            </a:xfrm>
            <a:custGeom>
              <a:avLst/>
              <a:gdLst/>
              <a:ahLst/>
              <a:cxnLst>
                <a:cxn ang="0">
                  <a:pos x="wd2" y="hd2"/>
                </a:cxn>
                <a:cxn ang="5400000">
                  <a:pos x="wd2" y="hd2"/>
                </a:cxn>
                <a:cxn ang="10800000">
                  <a:pos x="wd2" y="hd2"/>
                </a:cxn>
                <a:cxn ang="16200000">
                  <a:pos x="wd2" y="hd2"/>
                </a:cxn>
              </a:cxnLst>
              <a:rect l="0" t="0" r="r" b="b"/>
              <a:pathLst>
                <a:path w="21600" h="21600" extrusionOk="0">
                  <a:moveTo>
                    <a:pt x="4864" y="0"/>
                  </a:moveTo>
                  <a:lnTo>
                    <a:pt x="4339" y="3093"/>
                  </a:lnTo>
                  <a:lnTo>
                    <a:pt x="2366" y="2659"/>
                  </a:lnTo>
                  <a:lnTo>
                    <a:pt x="1643" y="4016"/>
                  </a:lnTo>
                  <a:lnTo>
                    <a:pt x="1841" y="5156"/>
                  </a:lnTo>
                  <a:lnTo>
                    <a:pt x="1446" y="6187"/>
                  </a:lnTo>
                  <a:lnTo>
                    <a:pt x="1709" y="6892"/>
                  </a:lnTo>
                  <a:lnTo>
                    <a:pt x="2892" y="9172"/>
                  </a:lnTo>
                  <a:lnTo>
                    <a:pt x="2892" y="9497"/>
                  </a:lnTo>
                  <a:lnTo>
                    <a:pt x="1709" y="9932"/>
                  </a:lnTo>
                  <a:lnTo>
                    <a:pt x="1446" y="11397"/>
                  </a:lnTo>
                  <a:lnTo>
                    <a:pt x="329" y="12862"/>
                  </a:lnTo>
                  <a:lnTo>
                    <a:pt x="460" y="14165"/>
                  </a:lnTo>
                  <a:lnTo>
                    <a:pt x="0" y="14599"/>
                  </a:lnTo>
                  <a:lnTo>
                    <a:pt x="0" y="15087"/>
                  </a:lnTo>
                  <a:lnTo>
                    <a:pt x="12555" y="21057"/>
                  </a:lnTo>
                  <a:lnTo>
                    <a:pt x="19786" y="21600"/>
                  </a:lnTo>
                  <a:lnTo>
                    <a:pt x="21600" y="2015"/>
                  </a:lnTo>
                  <a:cubicBezTo>
                    <a:pt x="21600" y="2015"/>
                    <a:pt x="4864" y="0"/>
                    <a:pt x="4864" y="0"/>
                  </a:cubicBezTo>
                  <a:close/>
                </a:path>
              </a:pathLst>
            </a:custGeom>
            <a:solidFill>
              <a:srgbClr val="F1A34C"/>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13" name="Shape"/>
            <p:cNvSpPr/>
            <p:nvPr/>
          </p:nvSpPr>
          <p:spPr>
            <a:xfrm rot="239813">
              <a:off x="3565074" y="4712962"/>
              <a:ext cx="1738638" cy="1874365"/>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solidFill>
              <a:srgbClr val="F3F5F7"/>
            </a:solidFill>
            <a:ln w="12700" cap="flat">
              <a:solidFill>
                <a:srgbClr val="D7DCDA"/>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14" name="Shape"/>
            <p:cNvSpPr/>
            <p:nvPr/>
          </p:nvSpPr>
          <p:spPr>
            <a:xfrm rot="239813">
              <a:off x="3565074" y="4712962"/>
              <a:ext cx="1738638" cy="1874365"/>
            </a:xfrm>
            <a:custGeom>
              <a:avLst/>
              <a:gdLst/>
              <a:ahLst/>
              <a:cxnLst>
                <a:cxn ang="0">
                  <a:pos x="wd2" y="hd2"/>
                </a:cxn>
                <a:cxn ang="5400000">
                  <a:pos x="wd2" y="hd2"/>
                </a:cxn>
                <a:cxn ang="10800000">
                  <a:pos x="wd2" y="hd2"/>
                </a:cxn>
                <a:cxn ang="16200000">
                  <a:pos x="wd2" y="hd2"/>
                </a:cxn>
              </a:cxnLst>
              <a:rect l="0" t="0" r="r" b="b"/>
              <a:pathLst>
                <a:path w="21600" h="21600" extrusionOk="0">
                  <a:moveTo>
                    <a:pt x="1843" y="0"/>
                  </a:moveTo>
                  <a:lnTo>
                    <a:pt x="0" y="21424"/>
                  </a:lnTo>
                  <a:lnTo>
                    <a:pt x="3494" y="21600"/>
                  </a:lnTo>
                  <a:lnTo>
                    <a:pt x="3621" y="20070"/>
                  </a:lnTo>
                  <a:lnTo>
                    <a:pt x="8767" y="20129"/>
                  </a:lnTo>
                  <a:lnTo>
                    <a:pt x="8958" y="19364"/>
                  </a:lnTo>
                  <a:lnTo>
                    <a:pt x="21282" y="19893"/>
                  </a:lnTo>
                  <a:lnTo>
                    <a:pt x="21600" y="1059"/>
                  </a:lnTo>
                  <a:lnTo>
                    <a:pt x="7941" y="471"/>
                  </a:lnTo>
                  <a:lnTo>
                    <a:pt x="5019" y="176"/>
                  </a:lnTo>
                  <a:cubicBezTo>
                    <a:pt x="5019" y="176"/>
                    <a:pt x="1843" y="0"/>
                    <a:pt x="1843" y="0"/>
                  </a:cubicBezTo>
                  <a:close/>
                </a:path>
              </a:pathLst>
            </a:custGeom>
            <a:solidFill>
              <a:srgbClr val="FB9E3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15" name="Shape"/>
            <p:cNvSpPr/>
            <p:nvPr/>
          </p:nvSpPr>
          <p:spPr>
            <a:xfrm rot="239813">
              <a:off x="3821713" y="3397815"/>
              <a:ext cx="1859743" cy="1422598"/>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solidFill>
              <a:srgbClr val="F3F5F7"/>
            </a:solidFill>
            <a:ln w="12700" cap="flat">
              <a:solidFill>
                <a:srgbClr val="D7DCDA"/>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16" name="Shape"/>
            <p:cNvSpPr/>
            <p:nvPr/>
          </p:nvSpPr>
          <p:spPr>
            <a:xfrm rot="239813">
              <a:off x="3821713" y="3397815"/>
              <a:ext cx="1859743" cy="1422598"/>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20107"/>
                  </a:lnTo>
                  <a:lnTo>
                    <a:pt x="7348" y="20901"/>
                  </a:lnTo>
                  <a:lnTo>
                    <a:pt x="18512" y="21600"/>
                  </a:lnTo>
                  <a:lnTo>
                    <a:pt x="21363" y="21445"/>
                  </a:lnTo>
                  <a:lnTo>
                    <a:pt x="21600" y="1787"/>
                  </a:lnTo>
                  <a:lnTo>
                    <a:pt x="12871" y="1166"/>
                  </a:lnTo>
                  <a:lnTo>
                    <a:pt x="8476" y="699"/>
                  </a:lnTo>
                  <a:cubicBezTo>
                    <a:pt x="8476" y="699"/>
                    <a:pt x="1350" y="0"/>
                    <a:pt x="1350" y="0"/>
                  </a:cubicBezTo>
                  <a:close/>
                </a:path>
              </a:pathLst>
            </a:custGeom>
            <a:solidFill>
              <a:srgbClr val="FB9E3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17" name="Shape"/>
            <p:cNvSpPr/>
            <p:nvPr/>
          </p:nvSpPr>
          <p:spPr>
            <a:xfrm rot="239813">
              <a:off x="3544437" y="2038789"/>
              <a:ext cx="1776305" cy="1441438"/>
            </a:xfrm>
            <a:custGeom>
              <a:avLst/>
              <a:gdLst/>
              <a:ahLst/>
              <a:cxnLst>
                <a:cxn ang="0">
                  <a:pos x="wd2" y="hd2"/>
                </a:cxn>
                <a:cxn ang="5400000">
                  <a:pos x="wd2" y="hd2"/>
                </a:cxn>
                <a:cxn ang="10800000">
                  <a:pos x="wd2" y="hd2"/>
                </a:cxn>
                <a:cxn ang="16200000">
                  <a:pos x="wd2" y="hd2"/>
                </a:cxn>
              </a:cxnLst>
              <a:rect l="0" t="0" r="r" b="b"/>
              <a:pathLst>
                <a:path w="21600" h="21600" extrusionOk="0">
                  <a:moveTo>
                    <a:pt x="1681" y="0"/>
                  </a:moveTo>
                  <a:lnTo>
                    <a:pt x="249" y="14630"/>
                  </a:lnTo>
                  <a:lnTo>
                    <a:pt x="0" y="19072"/>
                  </a:lnTo>
                  <a:lnTo>
                    <a:pt x="5976" y="20221"/>
                  </a:lnTo>
                  <a:lnTo>
                    <a:pt x="20978" y="21600"/>
                  </a:lnTo>
                  <a:lnTo>
                    <a:pt x="21600" y="1992"/>
                  </a:lnTo>
                  <a:cubicBezTo>
                    <a:pt x="21600" y="1992"/>
                    <a:pt x="1681" y="0"/>
                    <a:pt x="1681" y="0"/>
                  </a:cubicBezTo>
                  <a:close/>
                </a:path>
              </a:pathLst>
            </a:custGeom>
            <a:solidFill>
              <a:srgbClr val="F1A34C"/>
            </a:solidFill>
            <a:ln w="12700" cap="flat">
              <a:solidFill>
                <a:srgbClr val="D7DCDA"/>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18" name="Shape"/>
            <p:cNvSpPr/>
            <p:nvPr/>
          </p:nvSpPr>
          <p:spPr>
            <a:xfrm rot="239813">
              <a:off x="2810326" y="563338"/>
              <a:ext cx="2669844" cy="1613530"/>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solidFill>
              <a:srgbClr val="F3F5F7"/>
            </a:solidFill>
            <a:ln w="12700" cap="flat">
              <a:solidFill>
                <a:srgbClr val="D7DCDA"/>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19" name="Shape"/>
            <p:cNvSpPr/>
            <p:nvPr/>
          </p:nvSpPr>
          <p:spPr>
            <a:xfrm rot="239813">
              <a:off x="2810326" y="563338"/>
              <a:ext cx="2669844" cy="1613530"/>
            </a:xfrm>
            <a:custGeom>
              <a:avLst/>
              <a:gdLst/>
              <a:ahLst/>
              <a:cxnLst>
                <a:cxn ang="0">
                  <a:pos x="wd2" y="hd2"/>
                </a:cxn>
                <a:cxn ang="5400000">
                  <a:pos x="wd2" y="hd2"/>
                </a:cxn>
                <a:cxn ang="10800000">
                  <a:pos x="wd2" y="hd2"/>
                </a:cxn>
                <a:cxn ang="16200000">
                  <a:pos x="wd2" y="hd2"/>
                </a:cxn>
              </a:cxnLst>
              <a:rect l="0" t="0" r="r" b="b"/>
              <a:pathLst>
                <a:path w="21600" h="21600" extrusionOk="0">
                  <a:moveTo>
                    <a:pt x="403" y="0"/>
                  </a:moveTo>
                  <a:lnTo>
                    <a:pt x="362" y="1437"/>
                  </a:lnTo>
                  <a:lnTo>
                    <a:pt x="30" y="2942"/>
                  </a:lnTo>
                  <a:cubicBezTo>
                    <a:pt x="20" y="4296"/>
                    <a:pt x="10" y="5649"/>
                    <a:pt x="0" y="7003"/>
                  </a:cubicBezTo>
                  <a:lnTo>
                    <a:pt x="1182" y="9740"/>
                  </a:lnTo>
                  <a:lnTo>
                    <a:pt x="2036" y="11014"/>
                  </a:lnTo>
                  <a:lnTo>
                    <a:pt x="1696" y="12862"/>
                  </a:lnTo>
                  <a:lnTo>
                    <a:pt x="1821" y="14024"/>
                  </a:lnTo>
                  <a:lnTo>
                    <a:pt x="1562" y="14640"/>
                  </a:lnTo>
                  <a:lnTo>
                    <a:pt x="1645" y="15393"/>
                  </a:lnTo>
                  <a:lnTo>
                    <a:pt x="2639" y="15324"/>
                  </a:lnTo>
                  <a:lnTo>
                    <a:pt x="2887" y="16760"/>
                  </a:lnTo>
                  <a:lnTo>
                    <a:pt x="2970" y="17582"/>
                  </a:lnTo>
                  <a:lnTo>
                    <a:pt x="3260" y="18539"/>
                  </a:lnTo>
                  <a:lnTo>
                    <a:pt x="3127" y="19817"/>
                  </a:lnTo>
                  <a:lnTo>
                    <a:pt x="4283" y="21586"/>
                  </a:lnTo>
                  <a:lnTo>
                    <a:pt x="5444" y="21283"/>
                  </a:lnTo>
                  <a:lnTo>
                    <a:pt x="6247" y="21600"/>
                  </a:lnTo>
                  <a:lnTo>
                    <a:pt x="7047" y="20495"/>
                  </a:lnTo>
                  <a:lnTo>
                    <a:pt x="7683" y="21413"/>
                  </a:lnTo>
                  <a:lnTo>
                    <a:pt x="7772" y="19155"/>
                  </a:lnTo>
                  <a:lnTo>
                    <a:pt x="21020" y="21207"/>
                  </a:lnTo>
                  <a:lnTo>
                    <a:pt x="21600" y="4310"/>
                  </a:lnTo>
                  <a:lnTo>
                    <a:pt x="16342" y="3557"/>
                  </a:lnTo>
                  <a:lnTo>
                    <a:pt x="13858" y="3215"/>
                  </a:lnTo>
                  <a:lnTo>
                    <a:pt x="12492" y="3147"/>
                  </a:lnTo>
                  <a:lnTo>
                    <a:pt x="10215" y="2531"/>
                  </a:lnTo>
                  <a:lnTo>
                    <a:pt x="8228" y="2121"/>
                  </a:lnTo>
                  <a:cubicBezTo>
                    <a:pt x="8228" y="2121"/>
                    <a:pt x="403" y="0"/>
                    <a:pt x="403" y="0"/>
                  </a:cubicBezTo>
                  <a:close/>
                </a:path>
              </a:pathLst>
            </a:custGeom>
            <a:solidFill>
              <a:srgbClr val="FB9E34"/>
            </a:solidFill>
            <a:ln w="12700" cap="flat">
              <a:solidFill>
                <a:srgbClr val="9AF0E1"/>
              </a:solidFill>
              <a:prstDash val="solid"/>
              <a:miter lim="400000"/>
            </a:ln>
            <a:effectLst/>
          </p:spPr>
          <p:txBody>
            <a:bodyPr wrap="square" lIns="0" tIns="0" rIns="0" bIns="0" numCol="1" anchor="t">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20" name="Shape"/>
            <p:cNvSpPr/>
            <p:nvPr/>
          </p:nvSpPr>
          <p:spPr>
            <a:xfrm rot="239813">
              <a:off x="5430132" y="1008771"/>
              <a:ext cx="1698258" cy="1011152"/>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50"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21" name="Shape"/>
            <p:cNvSpPr/>
            <p:nvPr/>
          </p:nvSpPr>
          <p:spPr>
            <a:xfrm rot="239813">
              <a:off x="5430132" y="1008771"/>
              <a:ext cx="1698258" cy="1011152"/>
            </a:xfrm>
            <a:custGeom>
              <a:avLst/>
              <a:gdLst/>
              <a:ahLst/>
              <a:cxnLst>
                <a:cxn ang="0">
                  <a:pos x="wd2" y="hd2"/>
                </a:cxn>
                <a:cxn ang="5400000">
                  <a:pos x="wd2" y="hd2"/>
                </a:cxn>
                <a:cxn ang="10800000">
                  <a:pos x="wd2" y="hd2"/>
                </a:cxn>
                <a:cxn ang="16200000">
                  <a:pos x="wd2" y="hd2"/>
                </a:cxn>
              </a:cxnLst>
              <a:rect l="0" t="0" r="r" b="b"/>
              <a:pathLst>
                <a:path w="21600" h="21600" extrusionOk="0">
                  <a:moveTo>
                    <a:pt x="586" y="655"/>
                  </a:moveTo>
                  <a:lnTo>
                    <a:pt x="0" y="21600"/>
                  </a:lnTo>
                  <a:lnTo>
                    <a:pt x="21535" y="21273"/>
                  </a:lnTo>
                  <a:lnTo>
                    <a:pt x="21600" y="19418"/>
                  </a:lnTo>
                  <a:lnTo>
                    <a:pt x="21014" y="15055"/>
                  </a:lnTo>
                  <a:lnTo>
                    <a:pt x="20949" y="11454"/>
                  </a:lnTo>
                  <a:lnTo>
                    <a:pt x="20103" y="8073"/>
                  </a:lnTo>
                  <a:lnTo>
                    <a:pt x="19518" y="7091"/>
                  </a:lnTo>
                  <a:lnTo>
                    <a:pt x="19648" y="2837"/>
                  </a:lnTo>
                  <a:lnTo>
                    <a:pt x="18933" y="0"/>
                  </a:lnTo>
                  <a:lnTo>
                    <a:pt x="10475" y="982"/>
                  </a:lnTo>
                  <a:lnTo>
                    <a:pt x="7547" y="1091"/>
                  </a:lnTo>
                  <a:cubicBezTo>
                    <a:pt x="7547" y="1091"/>
                    <a:pt x="586" y="655"/>
                    <a:pt x="586" y="655"/>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22" name="Shape"/>
            <p:cNvSpPr/>
            <p:nvPr/>
          </p:nvSpPr>
          <p:spPr>
            <a:xfrm rot="239813">
              <a:off x="5299302" y="1985767"/>
              <a:ext cx="1862431" cy="1102585"/>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23" name="Shape"/>
            <p:cNvSpPr/>
            <p:nvPr/>
          </p:nvSpPr>
          <p:spPr>
            <a:xfrm rot="239813">
              <a:off x="5299302" y="1985767"/>
              <a:ext cx="1862431" cy="1102585"/>
            </a:xfrm>
            <a:custGeom>
              <a:avLst/>
              <a:gdLst/>
              <a:ahLst/>
              <a:cxnLst>
                <a:cxn ang="0">
                  <a:pos x="wd2" y="hd2"/>
                </a:cxn>
                <a:cxn ang="5400000">
                  <a:pos x="wd2" y="hd2"/>
                </a:cxn>
                <a:cxn ang="10800000">
                  <a:pos x="wd2" y="hd2"/>
                </a:cxn>
                <a:cxn ang="16200000">
                  <a:pos x="wd2" y="hd2"/>
                </a:cxn>
              </a:cxnLst>
              <a:rect l="0" t="0" r="r" b="b"/>
              <a:pathLst>
                <a:path w="21600" h="21600" extrusionOk="0">
                  <a:moveTo>
                    <a:pt x="525" y="638"/>
                  </a:moveTo>
                  <a:lnTo>
                    <a:pt x="0" y="18896"/>
                  </a:lnTo>
                  <a:lnTo>
                    <a:pt x="8601" y="19397"/>
                  </a:lnTo>
                  <a:lnTo>
                    <a:pt x="12635" y="19297"/>
                  </a:lnTo>
                  <a:lnTo>
                    <a:pt x="15185" y="19197"/>
                  </a:lnTo>
                  <a:lnTo>
                    <a:pt x="15957" y="19397"/>
                  </a:lnTo>
                  <a:lnTo>
                    <a:pt x="16965" y="19998"/>
                  </a:lnTo>
                  <a:lnTo>
                    <a:pt x="18152" y="19297"/>
                  </a:lnTo>
                  <a:lnTo>
                    <a:pt x="19160" y="19998"/>
                  </a:lnTo>
                  <a:lnTo>
                    <a:pt x="19456" y="20699"/>
                  </a:lnTo>
                  <a:lnTo>
                    <a:pt x="20347" y="20498"/>
                  </a:lnTo>
                  <a:lnTo>
                    <a:pt x="21533" y="21600"/>
                  </a:lnTo>
                  <a:lnTo>
                    <a:pt x="21355" y="19898"/>
                  </a:lnTo>
                  <a:lnTo>
                    <a:pt x="21533" y="17996"/>
                  </a:lnTo>
                  <a:lnTo>
                    <a:pt x="21600" y="15797"/>
                  </a:lnTo>
                  <a:lnTo>
                    <a:pt x="21175" y="4180"/>
                  </a:lnTo>
                  <a:lnTo>
                    <a:pt x="20050" y="3177"/>
                  </a:lnTo>
                  <a:lnTo>
                    <a:pt x="20345" y="1976"/>
                  </a:lnTo>
                  <a:lnTo>
                    <a:pt x="20525" y="0"/>
                  </a:lnTo>
                  <a:cubicBezTo>
                    <a:pt x="20525" y="0"/>
                    <a:pt x="525" y="638"/>
                    <a:pt x="525" y="638"/>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24" name="Shape"/>
            <p:cNvSpPr/>
            <p:nvPr/>
          </p:nvSpPr>
          <p:spPr>
            <a:xfrm rot="239813">
              <a:off x="5221277" y="2957446"/>
              <a:ext cx="2201533" cy="976171"/>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25" name="Shape"/>
            <p:cNvSpPr/>
            <p:nvPr/>
          </p:nvSpPr>
          <p:spPr>
            <a:xfrm rot="239813">
              <a:off x="5221277" y="2957446"/>
              <a:ext cx="2201533" cy="976171"/>
            </a:xfrm>
            <a:custGeom>
              <a:avLst/>
              <a:gdLst/>
              <a:ahLst/>
              <a:cxnLst>
                <a:cxn ang="0">
                  <a:pos x="wd2" y="hd2"/>
                </a:cxn>
                <a:cxn ang="5400000">
                  <a:pos x="wd2" y="hd2"/>
                </a:cxn>
                <a:cxn ang="10800000">
                  <a:pos x="wd2" y="hd2"/>
                </a:cxn>
                <a:cxn ang="16200000">
                  <a:pos x="wd2" y="hd2"/>
                </a:cxn>
              </a:cxnLst>
              <a:rect l="0" t="0" r="r" b="b"/>
              <a:pathLst>
                <a:path w="21600" h="21600" extrusionOk="0">
                  <a:moveTo>
                    <a:pt x="230" y="0"/>
                  </a:moveTo>
                  <a:lnTo>
                    <a:pt x="0" y="14482"/>
                  </a:lnTo>
                  <a:lnTo>
                    <a:pt x="4973" y="15499"/>
                  </a:lnTo>
                  <a:lnTo>
                    <a:pt x="5023" y="21600"/>
                  </a:lnTo>
                  <a:lnTo>
                    <a:pt x="12558" y="21148"/>
                  </a:lnTo>
                  <a:lnTo>
                    <a:pt x="13965" y="21148"/>
                  </a:lnTo>
                  <a:lnTo>
                    <a:pt x="20294" y="20357"/>
                  </a:lnTo>
                  <a:lnTo>
                    <a:pt x="21349" y="20357"/>
                  </a:lnTo>
                  <a:lnTo>
                    <a:pt x="21600" y="20357"/>
                  </a:lnTo>
                  <a:lnTo>
                    <a:pt x="20796" y="17871"/>
                  </a:lnTo>
                  <a:lnTo>
                    <a:pt x="20344" y="15838"/>
                  </a:lnTo>
                  <a:lnTo>
                    <a:pt x="20344" y="12899"/>
                  </a:lnTo>
                  <a:lnTo>
                    <a:pt x="19993" y="10979"/>
                  </a:lnTo>
                  <a:lnTo>
                    <a:pt x="19993" y="9961"/>
                  </a:lnTo>
                  <a:lnTo>
                    <a:pt x="19540" y="8945"/>
                  </a:lnTo>
                  <a:lnTo>
                    <a:pt x="19490" y="7928"/>
                  </a:lnTo>
                  <a:lnTo>
                    <a:pt x="18887" y="5894"/>
                  </a:lnTo>
                  <a:lnTo>
                    <a:pt x="18536" y="3182"/>
                  </a:lnTo>
                  <a:lnTo>
                    <a:pt x="17581" y="2052"/>
                  </a:lnTo>
                  <a:lnTo>
                    <a:pt x="16677" y="2165"/>
                  </a:lnTo>
                  <a:lnTo>
                    <a:pt x="16376" y="1374"/>
                  </a:lnTo>
                  <a:lnTo>
                    <a:pt x="15572" y="696"/>
                  </a:lnTo>
                  <a:lnTo>
                    <a:pt x="14557" y="1154"/>
                  </a:lnTo>
                  <a:lnTo>
                    <a:pt x="13362" y="357"/>
                  </a:lnTo>
                  <a:cubicBezTo>
                    <a:pt x="13362" y="357"/>
                    <a:pt x="230" y="0"/>
                    <a:pt x="230" y="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26" name="Shape"/>
            <p:cNvSpPr/>
            <p:nvPr/>
          </p:nvSpPr>
          <p:spPr>
            <a:xfrm rot="239813">
              <a:off x="5628710" y="3884434"/>
              <a:ext cx="1983549" cy="1064927"/>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27" name="Shape"/>
            <p:cNvSpPr/>
            <p:nvPr/>
          </p:nvSpPr>
          <p:spPr>
            <a:xfrm rot="239813">
              <a:off x="5628710" y="3884434"/>
              <a:ext cx="1983549" cy="1064927"/>
            </a:xfrm>
            <a:custGeom>
              <a:avLst/>
              <a:gdLst/>
              <a:ahLst/>
              <a:cxnLst>
                <a:cxn ang="0">
                  <a:pos x="wd2" y="hd2"/>
                </a:cxn>
                <a:cxn ang="5400000">
                  <a:pos x="wd2" y="hd2"/>
                </a:cxn>
                <a:cxn ang="10800000">
                  <a:pos x="wd2" y="hd2"/>
                </a:cxn>
                <a:cxn ang="16200000">
                  <a:pos x="wd2" y="hd2"/>
                </a:cxn>
              </a:cxnLst>
              <a:rect l="0" t="0" r="r" b="b"/>
              <a:pathLst>
                <a:path w="21600" h="21600" extrusionOk="0">
                  <a:moveTo>
                    <a:pt x="278" y="1054"/>
                  </a:moveTo>
                  <a:lnTo>
                    <a:pt x="0" y="21600"/>
                  </a:lnTo>
                  <a:lnTo>
                    <a:pt x="8629" y="21497"/>
                  </a:lnTo>
                  <a:lnTo>
                    <a:pt x="11747" y="21393"/>
                  </a:lnTo>
                  <a:lnTo>
                    <a:pt x="16367" y="20563"/>
                  </a:lnTo>
                  <a:lnTo>
                    <a:pt x="21600" y="19628"/>
                  </a:lnTo>
                  <a:lnTo>
                    <a:pt x="21275" y="6139"/>
                  </a:lnTo>
                  <a:cubicBezTo>
                    <a:pt x="20812" y="5329"/>
                    <a:pt x="20524" y="4519"/>
                    <a:pt x="20061" y="3709"/>
                  </a:cubicBezTo>
                  <a:lnTo>
                    <a:pt x="19930" y="1884"/>
                  </a:lnTo>
                  <a:lnTo>
                    <a:pt x="18849" y="0"/>
                  </a:lnTo>
                  <a:cubicBezTo>
                    <a:pt x="18849" y="0"/>
                    <a:pt x="278" y="1054"/>
                    <a:pt x="278" y="1054"/>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28" name="Shape"/>
            <p:cNvSpPr/>
            <p:nvPr/>
          </p:nvSpPr>
          <p:spPr>
            <a:xfrm rot="239813">
              <a:off x="5320398" y="4856353"/>
              <a:ext cx="2357640" cy="1148300"/>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29" name="Shape"/>
            <p:cNvSpPr/>
            <p:nvPr/>
          </p:nvSpPr>
          <p:spPr>
            <a:xfrm rot="239813">
              <a:off x="5320398" y="4856353"/>
              <a:ext cx="2357640" cy="1148300"/>
            </a:xfrm>
            <a:custGeom>
              <a:avLst/>
              <a:gdLst/>
              <a:ahLst/>
              <a:cxnLst>
                <a:cxn ang="0">
                  <a:pos x="wd2" y="hd2"/>
                </a:cxn>
                <a:cxn ang="5400000">
                  <a:pos x="wd2" y="hd2"/>
                </a:cxn>
                <a:cxn ang="10800000">
                  <a:pos x="wd2" y="hd2"/>
                </a:cxn>
                <a:cxn ang="16200000">
                  <a:pos x="wd2" y="hd2"/>
                </a:cxn>
              </a:cxnLst>
              <a:rect l="0" t="0" r="r" b="b"/>
              <a:pathLst>
                <a:path w="21600" h="21600" extrusionOk="0">
                  <a:moveTo>
                    <a:pt x="0" y="1635"/>
                  </a:moveTo>
                  <a:cubicBezTo>
                    <a:pt x="16" y="2660"/>
                    <a:pt x="31" y="3686"/>
                    <a:pt x="47" y="4712"/>
                  </a:cubicBezTo>
                  <a:lnTo>
                    <a:pt x="7221" y="5000"/>
                  </a:lnTo>
                  <a:lnTo>
                    <a:pt x="7174" y="16346"/>
                  </a:lnTo>
                  <a:lnTo>
                    <a:pt x="7502" y="16731"/>
                  </a:lnTo>
                  <a:lnTo>
                    <a:pt x="8159" y="16827"/>
                  </a:lnTo>
                  <a:lnTo>
                    <a:pt x="8534" y="17019"/>
                  </a:lnTo>
                  <a:lnTo>
                    <a:pt x="8768" y="17404"/>
                  </a:lnTo>
                  <a:lnTo>
                    <a:pt x="9433" y="17524"/>
                  </a:lnTo>
                  <a:lnTo>
                    <a:pt x="9847" y="18654"/>
                  </a:lnTo>
                  <a:lnTo>
                    <a:pt x="10351" y="18775"/>
                  </a:lnTo>
                  <a:lnTo>
                    <a:pt x="10738" y="19038"/>
                  </a:lnTo>
                  <a:lnTo>
                    <a:pt x="11769" y="18654"/>
                  </a:lnTo>
                  <a:lnTo>
                    <a:pt x="13082" y="20096"/>
                  </a:lnTo>
                  <a:lnTo>
                    <a:pt x="13739" y="19615"/>
                  </a:lnTo>
                  <a:lnTo>
                    <a:pt x="14301" y="20481"/>
                  </a:lnTo>
                  <a:lnTo>
                    <a:pt x="14958" y="20288"/>
                  </a:lnTo>
                  <a:lnTo>
                    <a:pt x="15567" y="20673"/>
                  </a:lnTo>
                  <a:lnTo>
                    <a:pt x="16130" y="20577"/>
                  </a:lnTo>
                  <a:lnTo>
                    <a:pt x="16693" y="21154"/>
                  </a:lnTo>
                  <a:lnTo>
                    <a:pt x="17092" y="21600"/>
                  </a:lnTo>
                  <a:lnTo>
                    <a:pt x="17818" y="19904"/>
                  </a:lnTo>
                  <a:lnTo>
                    <a:pt x="18428" y="19615"/>
                  </a:lnTo>
                  <a:lnTo>
                    <a:pt x="19225" y="19808"/>
                  </a:lnTo>
                  <a:lnTo>
                    <a:pt x="19741" y="19423"/>
                  </a:lnTo>
                  <a:lnTo>
                    <a:pt x="21600" y="21580"/>
                  </a:lnTo>
                  <a:lnTo>
                    <a:pt x="21469" y="11256"/>
                  </a:lnTo>
                  <a:lnTo>
                    <a:pt x="21168" y="6253"/>
                  </a:lnTo>
                  <a:lnTo>
                    <a:pt x="20725" y="2884"/>
                  </a:lnTo>
                  <a:lnTo>
                    <a:pt x="20397" y="0"/>
                  </a:lnTo>
                  <a:lnTo>
                    <a:pt x="11535" y="1443"/>
                  </a:lnTo>
                  <a:cubicBezTo>
                    <a:pt x="11535" y="1443"/>
                    <a:pt x="0" y="1635"/>
                    <a:pt x="0" y="1635"/>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30" name="Shape"/>
            <p:cNvSpPr/>
            <p:nvPr/>
          </p:nvSpPr>
          <p:spPr>
            <a:xfrm rot="239813">
              <a:off x="7578121" y="5020904"/>
              <a:ext cx="1273020" cy="1255852"/>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7"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31" name="Shape"/>
            <p:cNvSpPr/>
            <p:nvPr/>
          </p:nvSpPr>
          <p:spPr>
            <a:xfrm rot="239813">
              <a:off x="7578121" y="5020904"/>
              <a:ext cx="1273020" cy="1255852"/>
            </a:xfrm>
            <a:custGeom>
              <a:avLst/>
              <a:gdLst/>
              <a:ahLst/>
              <a:cxnLst>
                <a:cxn ang="0">
                  <a:pos x="wd2" y="hd2"/>
                </a:cxn>
                <a:cxn ang="5400000">
                  <a:pos x="wd2" y="hd2"/>
                </a:cxn>
                <a:cxn ang="10800000">
                  <a:pos x="wd2" y="hd2"/>
                </a:cxn>
                <a:cxn ang="16200000">
                  <a:pos x="wd2" y="hd2"/>
                </a:cxn>
              </a:cxnLst>
              <a:rect l="0" t="0" r="r" b="b"/>
              <a:pathLst>
                <a:path w="21600" h="21600" extrusionOk="0">
                  <a:moveTo>
                    <a:pt x="0" y="2195"/>
                  </a:moveTo>
                  <a:lnTo>
                    <a:pt x="1041" y="10098"/>
                  </a:lnTo>
                  <a:lnTo>
                    <a:pt x="1214" y="18439"/>
                  </a:lnTo>
                  <a:cubicBezTo>
                    <a:pt x="1289" y="18406"/>
                    <a:pt x="1501" y="18789"/>
                    <a:pt x="1576" y="18755"/>
                  </a:cubicBezTo>
                  <a:lnTo>
                    <a:pt x="2639" y="18277"/>
                  </a:lnTo>
                  <a:lnTo>
                    <a:pt x="3297" y="18527"/>
                  </a:lnTo>
                  <a:lnTo>
                    <a:pt x="3557" y="21600"/>
                  </a:lnTo>
                  <a:lnTo>
                    <a:pt x="11711" y="20722"/>
                  </a:lnTo>
                  <a:lnTo>
                    <a:pt x="16655" y="19932"/>
                  </a:lnTo>
                  <a:lnTo>
                    <a:pt x="16916" y="20371"/>
                  </a:lnTo>
                  <a:lnTo>
                    <a:pt x="17176" y="17385"/>
                  </a:lnTo>
                  <a:lnTo>
                    <a:pt x="16482" y="15630"/>
                  </a:lnTo>
                  <a:lnTo>
                    <a:pt x="17089" y="13786"/>
                  </a:lnTo>
                  <a:lnTo>
                    <a:pt x="18477" y="11502"/>
                  </a:lnTo>
                  <a:lnTo>
                    <a:pt x="18737" y="10624"/>
                  </a:lnTo>
                  <a:lnTo>
                    <a:pt x="18651" y="9922"/>
                  </a:lnTo>
                  <a:lnTo>
                    <a:pt x="19865" y="7990"/>
                  </a:lnTo>
                  <a:lnTo>
                    <a:pt x="20125" y="6497"/>
                  </a:lnTo>
                  <a:lnTo>
                    <a:pt x="19952" y="5970"/>
                  </a:lnTo>
                  <a:lnTo>
                    <a:pt x="20906" y="5005"/>
                  </a:lnTo>
                  <a:lnTo>
                    <a:pt x="20646" y="4127"/>
                  </a:lnTo>
                  <a:lnTo>
                    <a:pt x="21600" y="2107"/>
                  </a:lnTo>
                  <a:lnTo>
                    <a:pt x="19692" y="2107"/>
                  </a:lnTo>
                  <a:lnTo>
                    <a:pt x="18998" y="1668"/>
                  </a:lnTo>
                  <a:lnTo>
                    <a:pt x="19258" y="0"/>
                  </a:lnTo>
                  <a:lnTo>
                    <a:pt x="9282" y="878"/>
                  </a:lnTo>
                  <a:lnTo>
                    <a:pt x="4684" y="1405"/>
                  </a:lnTo>
                  <a:cubicBezTo>
                    <a:pt x="4684" y="1405"/>
                    <a:pt x="0" y="2195"/>
                    <a:pt x="0" y="2195"/>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32" name="Shape"/>
            <p:cNvSpPr/>
            <p:nvPr/>
          </p:nvSpPr>
          <p:spPr>
            <a:xfrm rot="239813">
              <a:off x="8485923" y="5442966"/>
              <a:ext cx="896230" cy="1643115"/>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33" name="Shape"/>
            <p:cNvSpPr/>
            <p:nvPr/>
          </p:nvSpPr>
          <p:spPr>
            <a:xfrm rot="239813">
              <a:off x="8485923" y="5442966"/>
              <a:ext cx="896230" cy="1643115"/>
            </a:xfrm>
            <a:custGeom>
              <a:avLst/>
              <a:gdLst/>
              <a:ahLst/>
              <a:cxnLst>
                <a:cxn ang="0">
                  <a:pos x="wd2" y="hd2"/>
                </a:cxn>
                <a:cxn ang="5400000">
                  <a:pos x="wd2" y="hd2"/>
                </a:cxn>
                <a:cxn ang="10800000">
                  <a:pos x="wd2" y="hd2"/>
                </a:cxn>
                <a:cxn ang="16200000">
                  <a:pos x="wd2" y="hd2"/>
                </a:cxn>
              </a:cxnLst>
              <a:rect l="0" t="0" r="r" b="b"/>
              <a:pathLst>
                <a:path w="21600" h="21600" extrusionOk="0">
                  <a:moveTo>
                    <a:pt x="5431" y="1211"/>
                  </a:moveTo>
                  <a:lnTo>
                    <a:pt x="3580" y="2826"/>
                  </a:lnTo>
                  <a:lnTo>
                    <a:pt x="3826" y="3633"/>
                  </a:lnTo>
                  <a:lnTo>
                    <a:pt x="1235" y="5921"/>
                  </a:lnTo>
                  <a:lnTo>
                    <a:pt x="370" y="7200"/>
                  </a:lnTo>
                  <a:lnTo>
                    <a:pt x="1481" y="8748"/>
                  </a:lnTo>
                  <a:lnTo>
                    <a:pt x="1728" y="11035"/>
                  </a:lnTo>
                  <a:lnTo>
                    <a:pt x="2008" y="13232"/>
                  </a:lnTo>
                  <a:lnTo>
                    <a:pt x="1604" y="13862"/>
                  </a:lnTo>
                  <a:lnTo>
                    <a:pt x="2222" y="14938"/>
                  </a:lnTo>
                  <a:lnTo>
                    <a:pt x="1111" y="15678"/>
                  </a:lnTo>
                  <a:lnTo>
                    <a:pt x="864" y="16015"/>
                  </a:lnTo>
                  <a:lnTo>
                    <a:pt x="124" y="16553"/>
                  </a:lnTo>
                  <a:cubicBezTo>
                    <a:pt x="82" y="17271"/>
                    <a:pt x="41" y="17989"/>
                    <a:pt x="0" y="18706"/>
                  </a:cubicBezTo>
                  <a:lnTo>
                    <a:pt x="124" y="18975"/>
                  </a:lnTo>
                  <a:lnTo>
                    <a:pt x="9751" y="18437"/>
                  </a:lnTo>
                  <a:lnTo>
                    <a:pt x="11479" y="18235"/>
                  </a:lnTo>
                  <a:lnTo>
                    <a:pt x="12219" y="18706"/>
                  </a:lnTo>
                  <a:lnTo>
                    <a:pt x="12342" y="19312"/>
                  </a:lnTo>
                  <a:lnTo>
                    <a:pt x="12219" y="20120"/>
                  </a:lnTo>
                  <a:lnTo>
                    <a:pt x="13330" y="20590"/>
                  </a:lnTo>
                  <a:lnTo>
                    <a:pt x="13701" y="21466"/>
                  </a:lnTo>
                  <a:lnTo>
                    <a:pt x="14194" y="21600"/>
                  </a:lnTo>
                  <a:lnTo>
                    <a:pt x="17403" y="20456"/>
                  </a:lnTo>
                  <a:lnTo>
                    <a:pt x="18267" y="20321"/>
                  </a:lnTo>
                  <a:lnTo>
                    <a:pt x="19502" y="20187"/>
                  </a:lnTo>
                  <a:lnTo>
                    <a:pt x="20736" y="20389"/>
                  </a:lnTo>
                  <a:lnTo>
                    <a:pt x="21600" y="19783"/>
                  </a:lnTo>
                  <a:lnTo>
                    <a:pt x="20242" y="10901"/>
                  </a:lnTo>
                  <a:lnTo>
                    <a:pt x="19872" y="6190"/>
                  </a:lnTo>
                  <a:lnTo>
                    <a:pt x="18637" y="0"/>
                  </a:lnTo>
                  <a:lnTo>
                    <a:pt x="18267" y="336"/>
                  </a:lnTo>
                  <a:lnTo>
                    <a:pt x="16540" y="269"/>
                  </a:lnTo>
                  <a:cubicBezTo>
                    <a:pt x="16540" y="269"/>
                    <a:pt x="5431" y="1211"/>
                    <a:pt x="5431" y="1211"/>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34" name="Shape"/>
            <p:cNvSpPr/>
            <p:nvPr/>
          </p:nvSpPr>
          <p:spPr>
            <a:xfrm rot="239813">
              <a:off x="7245892" y="3755499"/>
              <a:ext cx="1848976" cy="1406480"/>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35" name="Shape"/>
            <p:cNvSpPr/>
            <p:nvPr/>
          </p:nvSpPr>
          <p:spPr>
            <a:xfrm rot="239813">
              <a:off x="7245892" y="3755499"/>
              <a:ext cx="1848976" cy="1406480"/>
            </a:xfrm>
            <a:custGeom>
              <a:avLst/>
              <a:gdLst/>
              <a:ahLst/>
              <a:cxnLst>
                <a:cxn ang="0">
                  <a:pos x="wd2" y="hd2"/>
                </a:cxn>
                <a:cxn ang="5400000">
                  <a:pos x="wd2" y="hd2"/>
                </a:cxn>
                <a:cxn ang="10800000">
                  <a:pos x="wd2" y="hd2"/>
                </a:cxn>
                <a:cxn ang="16200000">
                  <a:pos x="wd2" y="hd2"/>
                </a:cxn>
              </a:cxnLst>
              <a:rect l="0" t="0" r="r" b="b"/>
              <a:pathLst>
                <a:path w="21600" h="21600" extrusionOk="0">
                  <a:moveTo>
                    <a:pt x="0" y="1651"/>
                  </a:moveTo>
                  <a:lnTo>
                    <a:pt x="1137" y="4166"/>
                  </a:lnTo>
                  <a:lnTo>
                    <a:pt x="2334" y="5267"/>
                  </a:lnTo>
                  <a:lnTo>
                    <a:pt x="2394" y="6839"/>
                  </a:lnTo>
                  <a:lnTo>
                    <a:pt x="3829" y="8647"/>
                  </a:lnTo>
                  <a:lnTo>
                    <a:pt x="4248" y="18787"/>
                  </a:lnTo>
                  <a:lnTo>
                    <a:pt x="4670" y="21600"/>
                  </a:lnTo>
                  <a:lnTo>
                    <a:pt x="17950" y="19652"/>
                  </a:lnTo>
                  <a:lnTo>
                    <a:pt x="18010" y="20988"/>
                  </a:lnTo>
                  <a:lnTo>
                    <a:pt x="18489" y="21459"/>
                  </a:lnTo>
                  <a:lnTo>
                    <a:pt x="19626" y="21459"/>
                  </a:lnTo>
                  <a:lnTo>
                    <a:pt x="19805" y="20830"/>
                  </a:lnTo>
                  <a:lnTo>
                    <a:pt x="19745" y="20123"/>
                  </a:lnTo>
                  <a:lnTo>
                    <a:pt x="20403" y="18237"/>
                  </a:lnTo>
                  <a:lnTo>
                    <a:pt x="21036" y="17918"/>
                  </a:lnTo>
                  <a:lnTo>
                    <a:pt x="21600" y="17765"/>
                  </a:lnTo>
                  <a:lnTo>
                    <a:pt x="21181" y="16900"/>
                  </a:lnTo>
                  <a:lnTo>
                    <a:pt x="21122" y="15564"/>
                  </a:lnTo>
                  <a:lnTo>
                    <a:pt x="20523" y="15328"/>
                  </a:lnTo>
                  <a:lnTo>
                    <a:pt x="19865" y="15014"/>
                  </a:lnTo>
                  <a:lnTo>
                    <a:pt x="19386" y="13756"/>
                  </a:lnTo>
                  <a:lnTo>
                    <a:pt x="19147" y="12499"/>
                  </a:lnTo>
                  <a:lnTo>
                    <a:pt x="18549" y="12027"/>
                  </a:lnTo>
                  <a:lnTo>
                    <a:pt x="17292" y="11005"/>
                  </a:lnTo>
                  <a:lnTo>
                    <a:pt x="16454" y="9275"/>
                  </a:lnTo>
                  <a:lnTo>
                    <a:pt x="16634" y="8568"/>
                  </a:lnTo>
                  <a:lnTo>
                    <a:pt x="17172" y="7861"/>
                  </a:lnTo>
                  <a:lnTo>
                    <a:pt x="16215" y="6682"/>
                  </a:lnTo>
                  <a:lnTo>
                    <a:pt x="15975" y="7075"/>
                  </a:lnTo>
                  <a:lnTo>
                    <a:pt x="15617" y="7232"/>
                  </a:lnTo>
                  <a:lnTo>
                    <a:pt x="15198" y="6289"/>
                  </a:lnTo>
                  <a:lnTo>
                    <a:pt x="14779" y="4717"/>
                  </a:lnTo>
                  <a:lnTo>
                    <a:pt x="14121" y="4402"/>
                  </a:lnTo>
                  <a:lnTo>
                    <a:pt x="13403" y="4088"/>
                  </a:lnTo>
                  <a:lnTo>
                    <a:pt x="13044" y="3695"/>
                  </a:lnTo>
                  <a:lnTo>
                    <a:pt x="12864" y="2359"/>
                  </a:lnTo>
                  <a:lnTo>
                    <a:pt x="12685" y="1494"/>
                  </a:lnTo>
                  <a:lnTo>
                    <a:pt x="12565" y="629"/>
                  </a:lnTo>
                  <a:lnTo>
                    <a:pt x="11428" y="0"/>
                  </a:lnTo>
                  <a:cubicBezTo>
                    <a:pt x="11428" y="0"/>
                    <a:pt x="0" y="1651"/>
                    <a:pt x="0" y="1651"/>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36" name="Shape"/>
            <p:cNvSpPr/>
            <p:nvPr/>
          </p:nvSpPr>
          <p:spPr>
            <a:xfrm rot="239813">
              <a:off x="7908326" y="1721706"/>
              <a:ext cx="1404900" cy="1395708"/>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5" y="17486"/>
                  </a:lnTo>
                  <a:lnTo>
                    <a:pt x="7776" y="17881"/>
                  </a:lnTo>
                  <a:lnTo>
                    <a:pt x="7933" y="18277"/>
                  </a:lnTo>
                  <a:lnTo>
                    <a:pt x="7855"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2"/>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37" name="Shape"/>
            <p:cNvSpPr/>
            <p:nvPr/>
          </p:nvSpPr>
          <p:spPr>
            <a:xfrm rot="239813">
              <a:off x="7908326" y="1721706"/>
              <a:ext cx="1404900" cy="1395708"/>
            </a:xfrm>
            <a:custGeom>
              <a:avLst/>
              <a:gdLst/>
              <a:ahLst/>
              <a:cxnLst>
                <a:cxn ang="0">
                  <a:pos x="wd2" y="hd2"/>
                </a:cxn>
                <a:cxn ang="5400000">
                  <a:pos x="wd2" y="hd2"/>
                </a:cxn>
                <a:cxn ang="10800000">
                  <a:pos x="wd2" y="hd2"/>
                </a:cxn>
                <a:cxn ang="16200000">
                  <a:pos x="wd2" y="hd2"/>
                </a:cxn>
              </a:cxnLst>
              <a:rect l="0" t="0" r="r" b="b"/>
              <a:pathLst>
                <a:path w="21600" h="21600" extrusionOk="0">
                  <a:moveTo>
                    <a:pt x="2199" y="870"/>
                  </a:moveTo>
                  <a:lnTo>
                    <a:pt x="1492" y="2532"/>
                  </a:lnTo>
                  <a:lnTo>
                    <a:pt x="1728" y="4589"/>
                  </a:lnTo>
                  <a:lnTo>
                    <a:pt x="0" y="6804"/>
                  </a:lnTo>
                  <a:lnTo>
                    <a:pt x="864" y="7912"/>
                  </a:lnTo>
                  <a:lnTo>
                    <a:pt x="1178" y="8703"/>
                  </a:lnTo>
                  <a:lnTo>
                    <a:pt x="707" y="9969"/>
                  </a:lnTo>
                  <a:lnTo>
                    <a:pt x="943" y="11710"/>
                  </a:lnTo>
                  <a:lnTo>
                    <a:pt x="1964" y="11789"/>
                  </a:lnTo>
                  <a:lnTo>
                    <a:pt x="2608" y="12293"/>
                  </a:lnTo>
                  <a:lnTo>
                    <a:pt x="3617" y="12751"/>
                  </a:lnTo>
                  <a:lnTo>
                    <a:pt x="4576" y="14113"/>
                  </a:lnTo>
                  <a:lnTo>
                    <a:pt x="5734" y="14084"/>
                  </a:lnTo>
                  <a:lnTo>
                    <a:pt x="6490" y="15341"/>
                  </a:lnTo>
                  <a:lnTo>
                    <a:pt x="7226" y="14796"/>
                  </a:lnTo>
                  <a:lnTo>
                    <a:pt x="7619" y="16220"/>
                  </a:lnTo>
                  <a:lnTo>
                    <a:pt x="7619" y="16695"/>
                  </a:lnTo>
                  <a:lnTo>
                    <a:pt x="7854" y="17486"/>
                  </a:lnTo>
                  <a:lnTo>
                    <a:pt x="7776" y="17881"/>
                  </a:lnTo>
                  <a:lnTo>
                    <a:pt x="7933" y="18277"/>
                  </a:lnTo>
                  <a:lnTo>
                    <a:pt x="7854" y="20017"/>
                  </a:lnTo>
                  <a:lnTo>
                    <a:pt x="8797" y="20809"/>
                  </a:lnTo>
                  <a:lnTo>
                    <a:pt x="9897" y="21204"/>
                  </a:lnTo>
                  <a:lnTo>
                    <a:pt x="10525" y="21600"/>
                  </a:lnTo>
                  <a:lnTo>
                    <a:pt x="12332" y="21204"/>
                  </a:lnTo>
                  <a:lnTo>
                    <a:pt x="20579" y="19701"/>
                  </a:lnTo>
                  <a:lnTo>
                    <a:pt x="20893" y="19701"/>
                  </a:lnTo>
                  <a:lnTo>
                    <a:pt x="20893" y="18040"/>
                  </a:lnTo>
                  <a:lnTo>
                    <a:pt x="19951" y="15191"/>
                  </a:lnTo>
                  <a:lnTo>
                    <a:pt x="20108" y="13688"/>
                  </a:lnTo>
                  <a:lnTo>
                    <a:pt x="19715" y="12422"/>
                  </a:lnTo>
                  <a:lnTo>
                    <a:pt x="20265" y="11631"/>
                  </a:lnTo>
                  <a:lnTo>
                    <a:pt x="20343" y="10681"/>
                  </a:lnTo>
                  <a:lnTo>
                    <a:pt x="20108" y="9257"/>
                  </a:lnTo>
                  <a:lnTo>
                    <a:pt x="21129" y="7675"/>
                  </a:lnTo>
                  <a:lnTo>
                    <a:pt x="21600" y="5934"/>
                  </a:lnTo>
                  <a:lnTo>
                    <a:pt x="21443" y="5776"/>
                  </a:lnTo>
                  <a:lnTo>
                    <a:pt x="20971" y="6172"/>
                  </a:lnTo>
                  <a:lnTo>
                    <a:pt x="20500" y="7121"/>
                  </a:lnTo>
                  <a:lnTo>
                    <a:pt x="20029" y="8070"/>
                  </a:lnTo>
                  <a:lnTo>
                    <a:pt x="19558" y="8308"/>
                  </a:lnTo>
                  <a:lnTo>
                    <a:pt x="19401" y="8941"/>
                  </a:lnTo>
                  <a:lnTo>
                    <a:pt x="18929" y="9494"/>
                  </a:lnTo>
                  <a:lnTo>
                    <a:pt x="18615" y="9732"/>
                  </a:lnTo>
                  <a:lnTo>
                    <a:pt x="18772" y="8308"/>
                  </a:lnTo>
                  <a:lnTo>
                    <a:pt x="18694" y="7912"/>
                  </a:lnTo>
                  <a:lnTo>
                    <a:pt x="19008" y="6963"/>
                  </a:lnTo>
                  <a:lnTo>
                    <a:pt x="18929" y="5934"/>
                  </a:lnTo>
                  <a:lnTo>
                    <a:pt x="18301" y="5064"/>
                  </a:lnTo>
                  <a:lnTo>
                    <a:pt x="18144" y="4668"/>
                  </a:lnTo>
                  <a:lnTo>
                    <a:pt x="18379" y="4273"/>
                  </a:lnTo>
                  <a:lnTo>
                    <a:pt x="18458" y="3877"/>
                  </a:lnTo>
                  <a:lnTo>
                    <a:pt x="17987" y="3877"/>
                  </a:lnTo>
                  <a:lnTo>
                    <a:pt x="17516" y="3877"/>
                  </a:lnTo>
                  <a:lnTo>
                    <a:pt x="17044" y="3086"/>
                  </a:lnTo>
                  <a:lnTo>
                    <a:pt x="16023" y="3086"/>
                  </a:lnTo>
                  <a:lnTo>
                    <a:pt x="14688" y="2928"/>
                  </a:lnTo>
                  <a:lnTo>
                    <a:pt x="12960" y="2611"/>
                  </a:lnTo>
                  <a:lnTo>
                    <a:pt x="11546" y="2611"/>
                  </a:lnTo>
                  <a:lnTo>
                    <a:pt x="10446" y="2453"/>
                  </a:lnTo>
                  <a:lnTo>
                    <a:pt x="9033" y="1899"/>
                  </a:lnTo>
                  <a:lnTo>
                    <a:pt x="8562" y="1266"/>
                  </a:lnTo>
                  <a:lnTo>
                    <a:pt x="6519" y="1345"/>
                  </a:lnTo>
                  <a:lnTo>
                    <a:pt x="6127" y="0"/>
                  </a:lnTo>
                  <a:lnTo>
                    <a:pt x="4399" y="791"/>
                  </a:lnTo>
                  <a:cubicBezTo>
                    <a:pt x="4399" y="791"/>
                    <a:pt x="2199" y="870"/>
                    <a:pt x="2199" y="87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38" name="Shape"/>
            <p:cNvSpPr/>
            <p:nvPr/>
          </p:nvSpPr>
          <p:spPr>
            <a:xfrm rot="239813">
              <a:off x="8353333" y="3018030"/>
              <a:ext cx="1044248" cy="1791036"/>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6" y="432"/>
                  </a:lnTo>
                  <a:lnTo>
                    <a:pt x="16624" y="0"/>
                  </a:lnTo>
                  <a:cubicBezTo>
                    <a:pt x="16624" y="0"/>
                    <a:pt x="2753" y="1605"/>
                    <a:pt x="2753" y="1605"/>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39" name="Shape"/>
            <p:cNvSpPr/>
            <p:nvPr/>
          </p:nvSpPr>
          <p:spPr>
            <a:xfrm rot="239813">
              <a:off x="8353333" y="3018030"/>
              <a:ext cx="1044248" cy="1791036"/>
            </a:xfrm>
            <a:custGeom>
              <a:avLst/>
              <a:gdLst/>
              <a:ahLst/>
              <a:cxnLst>
                <a:cxn ang="0">
                  <a:pos x="wd2" y="hd2"/>
                </a:cxn>
                <a:cxn ang="5400000">
                  <a:pos x="wd2" y="hd2"/>
                </a:cxn>
                <a:cxn ang="10800000">
                  <a:pos x="wd2" y="hd2"/>
                </a:cxn>
                <a:cxn ang="16200000">
                  <a:pos x="wd2" y="hd2"/>
                </a:cxn>
              </a:cxnLst>
              <a:rect l="0" t="0" r="r" b="b"/>
              <a:pathLst>
                <a:path w="21600" h="21600" extrusionOk="0">
                  <a:moveTo>
                    <a:pt x="2753" y="1605"/>
                  </a:moveTo>
                  <a:lnTo>
                    <a:pt x="5188" y="3271"/>
                  </a:lnTo>
                  <a:lnTo>
                    <a:pt x="5294" y="4135"/>
                  </a:lnTo>
                  <a:lnTo>
                    <a:pt x="3282" y="5740"/>
                  </a:lnTo>
                  <a:lnTo>
                    <a:pt x="953" y="5681"/>
                  </a:lnTo>
                  <a:lnTo>
                    <a:pt x="1906" y="7283"/>
                  </a:lnTo>
                  <a:lnTo>
                    <a:pt x="0" y="8825"/>
                  </a:lnTo>
                  <a:lnTo>
                    <a:pt x="1059" y="12696"/>
                  </a:lnTo>
                  <a:lnTo>
                    <a:pt x="3856" y="13265"/>
                  </a:lnTo>
                  <a:lnTo>
                    <a:pt x="5506" y="15120"/>
                  </a:lnTo>
                  <a:lnTo>
                    <a:pt x="6882" y="14873"/>
                  </a:lnTo>
                  <a:lnTo>
                    <a:pt x="7835" y="15552"/>
                  </a:lnTo>
                  <a:lnTo>
                    <a:pt x="7200" y="16231"/>
                  </a:lnTo>
                  <a:lnTo>
                    <a:pt x="6888" y="16650"/>
                  </a:lnTo>
                  <a:lnTo>
                    <a:pt x="8682" y="18452"/>
                  </a:lnTo>
                  <a:lnTo>
                    <a:pt x="11859" y="19316"/>
                  </a:lnTo>
                  <a:lnTo>
                    <a:pt x="12606" y="21336"/>
                  </a:lnTo>
                  <a:lnTo>
                    <a:pt x="15141" y="21600"/>
                  </a:lnTo>
                  <a:lnTo>
                    <a:pt x="15353" y="20859"/>
                  </a:lnTo>
                  <a:lnTo>
                    <a:pt x="16791" y="21187"/>
                  </a:lnTo>
                  <a:lnTo>
                    <a:pt x="18423" y="21106"/>
                  </a:lnTo>
                  <a:lnTo>
                    <a:pt x="18741" y="20798"/>
                  </a:lnTo>
                  <a:lnTo>
                    <a:pt x="18423" y="20119"/>
                  </a:lnTo>
                  <a:lnTo>
                    <a:pt x="20619" y="19780"/>
                  </a:lnTo>
                  <a:lnTo>
                    <a:pt x="20329" y="18823"/>
                  </a:lnTo>
                  <a:lnTo>
                    <a:pt x="20329" y="18267"/>
                  </a:lnTo>
                  <a:lnTo>
                    <a:pt x="20118" y="17712"/>
                  </a:lnTo>
                  <a:lnTo>
                    <a:pt x="20223" y="16910"/>
                  </a:lnTo>
                  <a:lnTo>
                    <a:pt x="20329" y="16416"/>
                  </a:lnTo>
                  <a:lnTo>
                    <a:pt x="20574" y="16094"/>
                  </a:lnTo>
                  <a:lnTo>
                    <a:pt x="21176" y="15305"/>
                  </a:lnTo>
                  <a:lnTo>
                    <a:pt x="21282" y="14626"/>
                  </a:lnTo>
                  <a:lnTo>
                    <a:pt x="21600" y="14379"/>
                  </a:lnTo>
                  <a:lnTo>
                    <a:pt x="21388" y="13762"/>
                  </a:lnTo>
                  <a:lnTo>
                    <a:pt x="20965" y="12775"/>
                  </a:lnTo>
                  <a:lnTo>
                    <a:pt x="20965" y="11911"/>
                  </a:lnTo>
                  <a:lnTo>
                    <a:pt x="21600" y="10615"/>
                  </a:lnTo>
                  <a:lnTo>
                    <a:pt x="20329" y="6850"/>
                  </a:lnTo>
                  <a:lnTo>
                    <a:pt x="20012" y="6295"/>
                  </a:lnTo>
                  <a:lnTo>
                    <a:pt x="19694" y="5122"/>
                  </a:lnTo>
                  <a:lnTo>
                    <a:pt x="19377" y="4135"/>
                  </a:lnTo>
                  <a:lnTo>
                    <a:pt x="18953" y="2901"/>
                  </a:lnTo>
                  <a:lnTo>
                    <a:pt x="18636" y="2592"/>
                  </a:lnTo>
                  <a:lnTo>
                    <a:pt x="17153" y="1296"/>
                  </a:lnTo>
                  <a:lnTo>
                    <a:pt x="16835" y="432"/>
                  </a:lnTo>
                  <a:lnTo>
                    <a:pt x="16624" y="0"/>
                  </a:lnTo>
                  <a:cubicBezTo>
                    <a:pt x="16624" y="0"/>
                    <a:pt x="2753" y="1605"/>
                    <a:pt x="2753" y="1605"/>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40" name="Shape"/>
            <p:cNvSpPr/>
            <p:nvPr/>
          </p:nvSpPr>
          <p:spPr>
            <a:xfrm rot="239813">
              <a:off x="9262997" y="5382395"/>
              <a:ext cx="1009254" cy="1651187"/>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41" name="Shape"/>
            <p:cNvSpPr/>
            <p:nvPr/>
          </p:nvSpPr>
          <p:spPr>
            <a:xfrm rot="239813">
              <a:off x="9262997" y="5382395"/>
              <a:ext cx="1009254" cy="1651187"/>
            </a:xfrm>
            <a:custGeom>
              <a:avLst/>
              <a:gdLst/>
              <a:ahLst/>
              <a:cxnLst>
                <a:cxn ang="0">
                  <a:pos x="wd2" y="hd2"/>
                </a:cxn>
                <a:cxn ang="5400000">
                  <a:pos x="wd2" y="hd2"/>
                </a:cxn>
                <a:cxn ang="10800000">
                  <a:pos x="wd2" y="hd2"/>
                </a:cxn>
                <a:cxn ang="16200000">
                  <a:pos x="wd2" y="hd2"/>
                </a:cxn>
              </a:cxnLst>
              <a:rect l="0" t="0" r="r" b="b"/>
              <a:pathLst>
                <a:path w="21600" h="21600" extrusionOk="0">
                  <a:moveTo>
                    <a:pt x="0" y="1873"/>
                  </a:moveTo>
                  <a:lnTo>
                    <a:pt x="2522" y="21333"/>
                  </a:lnTo>
                  <a:lnTo>
                    <a:pt x="3180" y="21333"/>
                  </a:lnTo>
                  <a:lnTo>
                    <a:pt x="4057" y="21333"/>
                  </a:lnTo>
                  <a:lnTo>
                    <a:pt x="4824" y="20864"/>
                  </a:lnTo>
                  <a:lnTo>
                    <a:pt x="4715" y="19995"/>
                  </a:lnTo>
                  <a:lnTo>
                    <a:pt x="6688" y="21600"/>
                  </a:lnTo>
                  <a:lnTo>
                    <a:pt x="8004" y="21265"/>
                  </a:lnTo>
                  <a:lnTo>
                    <a:pt x="7894" y="20129"/>
                  </a:lnTo>
                  <a:lnTo>
                    <a:pt x="7785" y="19460"/>
                  </a:lnTo>
                  <a:lnTo>
                    <a:pt x="7017" y="18858"/>
                  </a:lnTo>
                  <a:lnTo>
                    <a:pt x="21381" y="16651"/>
                  </a:lnTo>
                  <a:lnTo>
                    <a:pt x="21490" y="15180"/>
                  </a:lnTo>
                  <a:lnTo>
                    <a:pt x="21162" y="14043"/>
                  </a:lnTo>
                  <a:lnTo>
                    <a:pt x="21381" y="12973"/>
                  </a:lnTo>
                  <a:lnTo>
                    <a:pt x="20723" y="11703"/>
                  </a:lnTo>
                  <a:lnTo>
                    <a:pt x="20942" y="11302"/>
                  </a:lnTo>
                  <a:lnTo>
                    <a:pt x="21600" y="10833"/>
                  </a:lnTo>
                  <a:lnTo>
                    <a:pt x="21381" y="10365"/>
                  </a:lnTo>
                  <a:lnTo>
                    <a:pt x="19736" y="9429"/>
                  </a:lnTo>
                  <a:lnTo>
                    <a:pt x="17105" y="3611"/>
                  </a:lnTo>
                  <a:lnTo>
                    <a:pt x="16337" y="2474"/>
                  </a:lnTo>
                  <a:lnTo>
                    <a:pt x="14912" y="0"/>
                  </a:lnTo>
                  <a:lnTo>
                    <a:pt x="7346" y="1137"/>
                  </a:lnTo>
                  <a:lnTo>
                    <a:pt x="4167" y="1471"/>
                  </a:lnTo>
                  <a:lnTo>
                    <a:pt x="3509" y="1137"/>
                  </a:lnTo>
                  <a:cubicBezTo>
                    <a:pt x="3509" y="1137"/>
                    <a:pt x="0" y="1873"/>
                    <a:pt x="0" y="1873"/>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42" name="Shape"/>
            <p:cNvSpPr/>
            <p:nvPr/>
          </p:nvSpPr>
          <p:spPr>
            <a:xfrm rot="239813">
              <a:off x="9959422" y="5296044"/>
              <a:ext cx="1402199" cy="1476397"/>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3"/>
                  </a:lnTo>
                  <a:lnTo>
                    <a:pt x="3710" y="12631"/>
                  </a:lnTo>
                  <a:lnTo>
                    <a:pt x="4894" y="14275"/>
                  </a:lnTo>
                  <a:lnTo>
                    <a:pt x="4342" y="15322"/>
                  </a:lnTo>
                  <a:lnTo>
                    <a:pt x="4579" y="16667"/>
                  </a:lnTo>
                  <a:lnTo>
                    <a:pt x="4815" y="17041"/>
                  </a:lnTo>
                  <a:lnTo>
                    <a:pt x="4657" y="18162"/>
                  </a:lnTo>
                  <a:lnTo>
                    <a:pt x="4894" y="19358"/>
                  </a:lnTo>
                  <a:lnTo>
                    <a:pt x="4517" y="21026"/>
                  </a:lnTo>
                  <a:lnTo>
                    <a:pt x="6789"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43" name="Shape"/>
            <p:cNvSpPr/>
            <p:nvPr/>
          </p:nvSpPr>
          <p:spPr>
            <a:xfrm rot="239813">
              <a:off x="9959422" y="5296044"/>
              <a:ext cx="1402199" cy="1476397"/>
            </a:xfrm>
            <a:custGeom>
              <a:avLst/>
              <a:gdLst/>
              <a:ahLst/>
              <a:cxnLst>
                <a:cxn ang="0">
                  <a:pos x="wd2" y="hd2"/>
                </a:cxn>
                <a:cxn ang="5400000">
                  <a:pos x="wd2" y="hd2"/>
                </a:cxn>
                <a:cxn ang="10800000">
                  <a:pos x="wd2" y="hd2"/>
                </a:cxn>
                <a:cxn ang="16200000">
                  <a:pos x="wd2" y="hd2"/>
                </a:cxn>
              </a:cxnLst>
              <a:rect l="0" t="0" r="r" b="b"/>
              <a:pathLst>
                <a:path w="21600" h="21600" extrusionOk="0">
                  <a:moveTo>
                    <a:pt x="0" y="2167"/>
                  </a:moveTo>
                  <a:lnTo>
                    <a:pt x="1816" y="6502"/>
                  </a:lnTo>
                  <a:lnTo>
                    <a:pt x="3710" y="12631"/>
                  </a:lnTo>
                  <a:lnTo>
                    <a:pt x="4894" y="14275"/>
                  </a:lnTo>
                  <a:lnTo>
                    <a:pt x="4342" y="15322"/>
                  </a:lnTo>
                  <a:lnTo>
                    <a:pt x="4579" y="16667"/>
                  </a:lnTo>
                  <a:lnTo>
                    <a:pt x="4815" y="17041"/>
                  </a:lnTo>
                  <a:lnTo>
                    <a:pt x="4657" y="18162"/>
                  </a:lnTo>
                  <a:lnTo>
                    <a:pt x="4894" y="19358"/>
                  </a:lnTo>
                  <a:lnTo>
                    <a:pt x="4516" y="21026"/>
                  </a:lnTo>
                  <a:lnTo>
                    <a:pt x="6788" y="21600"/>
                  </a:lnTo>
                  <a:lnTo>
                    <a:pt x="10025" y="21376"/>
                  </a:lnTo>
                  <a:lnTo>
                    <a:pt x="17079" y="20833"/>
                  </a:lnTo>
                  <a:lnTo>
                    <a:pt x="18314" y="21077"/>
                  </a:lnTo>
                  <a:lnTo>
                    <a:pt x="18471" y="19133"/>
                  </a:lnTo>
                  <a:lnTo>
                    <a:pt x="18945" y="18610"/>
                  </a:lnTo>
                  <a:lnTo>
                    <a:pt x="20009" y="19220"/>
                  </a:lnTo>
                  <a:lnTo>
                    <a:pt x="21076" y="18760"/>
                  </a:lnTo>
                  <a:lnTo>
                    <a:pt x="20524" y="16144"/>
                  </a:lnTo>
                  <a:lnTo>
                    <a:pt x="20840" y="15920"/>
                  </a:lnTo>
                  <a:lnTo>
                    <a:pt x="20840" y="14499"/>
                  </a:lnTo>
                  <a:lnTo>
                    <a:pt x="21392" y="12855"/>
                  </a:lnTo>
                  <a:lnTo>
                    <a:pt x="21600" y="11628"/>
                  </a:lnTo>
                  <a:lnTo>
                    <a:pt x="21076" y="11435"/>
                  </a:lnTo>
                  <a:lnTo>
                    <a:pt x="20761" y="10688"/>
                  </a:lnTo>
                  <a:lnTo>
                    <a:pt x="18945" y="8894"/>
                  </a:lnTo>
                  <a:lnTo>
                    <a:pt x="18629" y="7623"/>
                  </a:lnTo>
                  <a:lnTo>
                    <a:pt x="16656" y="6727"/>
                  </a:lnTo>
                  <a:lnTo>
                    <a:pt x="14761" y="4858"/>
                  </a:lnTo>
                  <a:lnTo>
                    <a:pt x="13893" y="4335"/>
                  </a:lnTo>
                  <a:lnTo>
                    <a:pt x="12788" y="3886"/>
                  </a:lnTo>
                  <a:lnTo>
                    <a:pt x="12314" y="3737"/>
                  </a:lnTo>
                  <a:lnTo>
                    <a:pt x="11367" y="2466"/>
                  </a:lnTo>
                  <a:lnTo>
                    <a:pt x="9867" y="1569"/>
                  </a:lnTo>
                  <a:lnTo>
                    <a:pt x="9709" y="897"/>
                  </a:lnTo>
                  <a:lnTo>
                    <a:pt x="9709" y="0"/>
                  </a:lnTo>
                  <a:lnTo>
                    <a:pt x="5368" y="1121"/>
                  </a:lnTo>
                  <a:cubicBezTo>
                    <a:pt x="5368" y="1121"/>
                    <a:pt x="0" y="2167"/>
                    <a:pt x="0" y="2167"/>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44" name="Shape"/>
            <p:cNvSpPr/>
            <p:nvPr/>
          </p:nvSpPr>
          <p:spPr>
            <a:xfrm rot="239813">
              <a:off x="10612323" y="5129181"/>
              <a:ext cx="1289182" cy="989627"/>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45" name="Shape"/>
            <p:cNvSpPr/>
            <p:nvPr/>
          </p:nvSpPr>
          <p:spPr>
            <a:xfrm rot="239813">
              <a:off x="10612323" y="5129181"/>
              <a:ext cx="1289182" cy="989627"/>
            </a:xfrm>
            <a:custGeom>
              <a:avLst/>
              <a:gdLst/>
              <a:ahLst/>
              <a:cxnLst>
                <a:cxn ang="0">
                  <a:pos x="wd2" y="hd2"/>
                </a:cxn>
                <a:cxn ang="5400000">
                  <a:pos x="wd2" y="hd2"/>
                </a:cxn>
                <a:cxn ang="10800000">
                  <a:pos x="wd2" y="hd2"/>
                </a:cxn>
                <a:cxn ang="16200000">
                  <a:pos x="wd2" y="hd2"/>
                </a:cxn>
              </a:cxnLst>
              <a:rect l="0" t="0" r="r" b="b"/>
              <a:pathLst>
                <a:path w="21600" h="21600" extrusionOk="0">
                  <a:moveTo>
                    <a:pt x="0" y="4120"/>
                  </a:moveTo>
                  <a:cubicBezTo>
                    <a:pt x="18" y="5010"/>
                    <a:pt x="36" y="5901"/>
                    <a:pt x="54" y="6792"/>
                  </a:cubicBezTo>
                  <a:lnTo>
                    <a:pt x="1629" y="8017"/>
                  </a:lnTo>
                  <a:lnTo>
                    <a:pt x="2829" y="10243"/>
                  </a:lnTo>
                  <a:lnTo>
                    <a:pt x="5400" y="11357"/>
                  </a:lnTo>
                  <a:lnTo>
                    <a:pt x="7457" y="14585"/>
                  </a:lnTo>
                  <a:lnTo>
                    <a:pt x="9771" y="15588"/>
                  </a:lnTo>
                  <a:lnTo>
                    <a:pt x="10200" y="18148"/>
                  </a:lnTo>
                  <a:lnTo>
                    <a:pt x="12343" y="21266"/>
                  </a:lnTo>
                  <a:lnTo>
                    <a:pt x="12943" y="21600"/>
                  </a:lnTo>
                  <a:lnTo>
                    <a:pt x="13457" y="19930"/>
                  </a:lnTo>
                  <a:lnTo>
                    <a:pt x="13371" y="18483"/>
                  </a:lnTo>
                  <a:lnTo>
                    <a:pt x="14228" y="18928"/>
                  </a:lnTo>
                  <a:lnTo>
                    <a:pt x="14486" y="17480"/>
                  </a:lnTo>
                  <a:lnTo>
                    <a:pt x="15515" y="17369"/>
                  </a:lnTo>
                  <a:lnTo>
                    <a:pt x="16885" y="15699"/>
                  </a:lnTo>
                  <a:lnTo>
                    <a:pt x="17314" y="13807"/>
                  </a:lnTo>
                  <a:lnTo>
                    <a:pt x="18171" y="13361"/>
                  </a:lnTo>
                  <a:lnTo>
                    <a:pt x="18514" y="12247"/>
                  </a:lnTo>
                  <a:lnTo>
                    <a:pt x="19114" y="10020"/>
                  </a:lnTo>
                  <a:lnTo>
                    <a:pt x="20143" y="9464"/>
                  </a:lnTo>
                  <a:lnTo>
                    <a:pt x="20828" y="7125"/>
                  </a:lnTo>
                  <a:lnTo>
                    <a:pt x="21600" y="5010"/>
                  </a:lnTo>
                  <a:lnTo>
                    <a:pt x="16029" y="0"/>
                  </a:lnTo>
                  <a:lnTo>
                    <a:pt x="11829" y="1670"/>
                  </a:lnTo>
                  <a:lnTo>
                    <a:pt x="10971" y="1893"/>
                  </a:lnTo>
                  <a:lnTo>
                    <a:pt x="10714" y="1782"/>
                  </a:lnTo>
                  <a:lnTo>
                    <a:pt x="9857" y="890"/>
                  </a:lnTo>
                  <a:lnTo>
                    <a:pt x="9172" y="445"/>
                  </a:lnTo>
                  <a:lnTo>
                    <a:pt x="7971" y="668"/>
                  </a:lnTo>
                  <a:lnTo>
                    <a:pt x="6515" y="1002"/>
                  </a:lnTo>
                  <a:lnTo>
                    <a:pt x="5314" y="1002"/>
                  </a:lnTo>
                  <a:lnTo>
                    <a:pt x="4200" y="1670"/>
                  </a:lnTo>
                  <a:cubicBezTo>
                    <a:pt x="4200" y="1670"/>
                    <a:pt x="0" y="4120"/>
                    <a:pt x="0" y="412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46" name="Shape"/>
            <p:cNvSpPr/>
            <p:nvPr/>
          </p:nvSpPr>
          <p:spPr>
            <a:xfrm rot="239813">
              <a:off x="9055288" y="3996821"/>
              <a:ext cx="1749404" cy="1038058"/>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6"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47" name="Shape"/>
            <p:cNvSpPr/>
            <p:nvPr/>
          </p:nvSpPr>
          <p:spPr>
            <a:xfrm rot="239813">
              <a:off x="9055288" y="3996821"/>
              <a:ext cx="1749404" cy="1038058"/>
            </a:xfrm>
            <a:custGeom>
              <a:avLst/>
              <a:gdLst/>
              <a:ahLst/>
              <a:cxnLst>
                <a:cxn ang="0">
                  <a:pos x="wd2" y="hd2"/>
                </a:cxn>
                <a:cxn ang="5400000">
                  <a:pos x="wd2" y="hd2"/>
                </a:cxn>
                <a:cxn ang="10800000">
                  <a:pos x="wd2" y="hd2"/>
                </a:cxn>
                <a:cxn ang="16200000">
                  <a:pos x="wd2" y="hd2"/>
                </a:cxn>
              </a:cxnLst>
              <a:rect l="0" t="0" r="r" b="b"/>
              <a:pathLst>
                <a:path w="21600" h="21600" extrusionOk="0">
                  <a:moveTo>
                    <a:pt x="2778" y="12343"/>
                  </a:moveTo>
                  <a:lnTo>
                    <a:pt x="2967" y="15003"/>
                  </a:lnTo>
                  <a:lnTo>
                    <a:pt x="1957" y="15960"/>
                  </a:lnTo>
                  <a:lnTo>
                    <a:pt x="1894" y="17237"/>
                  </a:lnTo>
                  <a:lnTo>
                    <a:pt x="1894" y="17769"/>
                  </a:lnTo>
                  <a:lnTo>
                    <a:pt x="0" y="17024"/>
                  </a:lnTo>
                  <a:lnTo>
                    <a:pt x="0" y="20111"/>
                  </a:lnTo>
                  <a:lnTo>
                    <a:pt x="316" y="21600"/>
                  </a:lnTo>
                  <a:lnTo>
                    <a:pt x="1578" y="21493"/>
                  </a:lnTo>
                  <a:lnTo>
                    <a:pt x="2841" y="21068"/>
                  </a:lnTo>
                  <a:lnTo>
                    <a:pt x="4356" y="19898"/>
                  </a:lnTo>
                  <a:lnTo>
                    <a:pt x="6502" y="19365"/>
                  </a:lnTo>
                  <a:lnTo>
                    <a:pt x="9406" y="18408"/>
                  </a:lnTo>
                  <a:lnTo>
                    <a:pt x="13067" y="17237"/>
                  </a:lnTo>
                  <a:lnTo>
                    <a:pt x="16350" y="16386"/>
                  </a:lnTo>
                  <a:lnTo>
                    <a:pt x="17613" y="15748"/>
                  </a:lnTo>
                  <a:lnTo>
                    <a:pt x="19231" y="14342"/>
                  </a:lnTo>
                  <a:lnTo>
                    <a:pt x="19895" y="12556"/>
                  </a:lnTo>
                  <a:lnTo>
                    <a:pt x="20288" y="10893"/>
                  </a:lnTo>
                  <a:lnTo>
                    <a:pt x="20906" y="9935"/>
                  </a:lnTo>
                  <a:lnTo>
                    <a:pt x="21600" y="9016"/>
                  </a:lnTo>
                  <a:lnTo>
                    <a:pt x="21298" y="6368"/>
                  </a:lnTo>
                  <a:lnTo>
                    <a:pt x="20075" y="5533"/>
                  </a:lnTo>
                  <a:lnTo>
                    <a:pt x="19507" y="2021"/>
                  </a:lnTo>
                  <a:lnTo>
                    <a:pt x="19191" y="1915"/>
                  </a:lnTo>
                  <a:lnTo>
                    <a:pt x="18812" y="1170"/>
                  </a:lnTo>
                  <a:lnTo>
                    <a:pt x="18370" y="958"/>
                  </a:lnTo>
                  <a:lnTo>
                    <a:pt x="17992" y="0"/>
                  </a:lnTo>
                  <a:lnTo>
                    <a:pt x="17108" y="745"/>
                  </a:lnTo>
                  <a:lnTo>
                    <a:pt x="15782" y="1064"/>
                  </a:lnTo>
                  <a:lnTo>
                    <a:pt x="14962" y="1064"/>
                  </a:lnTo>
                  <a:lnTo>
                    <a:pt x="13699" y="1277"/>
                  </a:lnTo>
                  <a:lnTo>
                    <a:pt x="12941" y="639"/>
                  </a:lnTo>
                  <a:lnTo>
                    <a:pt x="12184" y="213"/>
                  </a:lnTo>
                  <a:lnTo>
                    <a:pt x="11742" y="958"/>
                  </a:lnTo>
                  <a:lnTo>
                    <a:pt x="12061" y="2128"/>
                  </a:lnTo>
                  <a:lnTo>
                    <a:pt x="12124" y="2812"/>
                  </a:lnTo>
                  <a:lnTo>
                    <a:pt x="11426" y="3406"/>
                  </a:lnTo>
                  <a:lnTo>
                    <a:pt x="10732" y="3831"/>
                  </a:lnTo>
                  <a:lnTo>
                    <a:pt x="9612" y="3982"/>
                  </a:lnTo>
                  <a:lnTo>
                    <a:pt x="9712" y="6384"/>
                  </a:lnTo>
                  <a:lnTo>
                    <a:pt x="9154" y="7555"/>
                  </a:lnTo>
                  <a:lnTo>
                    <a:pt x="8712" y="8725"/>
                  </a:lnTo>
                  <a:lnTo>
                    <a:pt x="8207" y="9151"/>
                  </a:lnTo>
                  <a:lnTo>
                    <a:pt x="7389" y="7879"/>
                  </a:lnTo>
                  <a:lnTo>
                    <a:pt x="7449" y="10534"/>
                  </a:lnTo>
                  <a:lnTo>
                    <a:pt x="7007" y="10109"/>
                  </a:lnTo>
                  <a:lnTo>
                    <a:pt x="6628" y="10002"/>
                  </a:lnTo>
                  <a:lnTo>
                    <a:pt x="5808" y="10669"/>
                  </a:lnTo>
                  <a:lnTo>
                    <a:pt x="5492" y="11179"/>
                  </a:lnTo>
                  <a:lnTo>
                    <a:pt x="4798" y="11811"/>
                  </a:lnTo>
                  <a:lnTo>
                    <a:pt x="4419" y="11173"/>
                  </a:lnTo>
                  <a:lnTo>
                    <a:pt x="4103" y="10959"/>
                  </a:lnTo>
                  <a:cubicBezTo>
                    <a:pt x="4103" y="10959"/>
                    <a:pt x="2778" y="12343"/>
                    <a:pt x="2778" y="12343"/>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48" name="Shape"/>
            <p:cNvSpPr/>
            <p:nvPr/>
          </p:nvSpPr>
          <p:spPr>
            <a:xfrm rot="239813">
              <a:off x="8792492" y="4574084"/>
              <a:ext cx="2217695" cy="103802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49" name="Shape"/>
            <p:cNvSpPr/>
            <p:nvPr/>
          </p:nvSpPr>
          <p:spPr>
            <a:xfrm rot="239813">
              <a:off x="8792492" y="4574084"/>
              <a:ext cx="2217695" cy="1038028"/>
            </a:xfrm>
            <a:custGeom>
              <a:avLst/>
              <a:gdLst/>
              <a:ahLst/>
              <a:cxnLst>
                <a:cxn ang="0">
                  <a:pos x="wd2" y="hd2"/>
                </a:cxn>
                <a:cxn ang="5400000">
                  <a:pos x="wd2" y="hd2"/>
                </a:cxn>
                <a:cxn ang="10800000">
                  <a:pos x="wd2" y="hd2"/>
                </a:cxn>
                <a:cxn ang="16200000">
                  <a:pos x="wd2" y="hd2"/>
                </a:cxn>
              </a:cxnLst>
              <a:rect l="0" t="0" r="r" b="b"/>
              <a:pathLst>
                <a:path w="21600" h="21600" extrusionOk="0">
                  <a:moveTo>
                    <a:pt x="1670" y="9438"/>
                  </a:moveTo>
                  <a:lnTo>
                    <a:pt x="1071" y="12470"/>
                  </a:lnTo>
                  <a:lnTo>
                    <a:pt x="1071" y="13774"/>
                  </a:lnTo>
                  <a:lnTo>
                    <a:pt x="561" y="16817"/>
                  </a:lnTo>
                  <a:lnTo>
                    <a:pt x="561" y="18121"/>
                  </a:lnTo>
                  <a:lnTo>
                    <a:pt x="102" y="19426"/>
                  </a:lnTo>
                  <a:lnTo>
                    <a:pt x="102" y="20513"/>
                  </a:lnTo>
                  <a:lnTo>
                    <a:pt x="0" y="21600"/>
                  </a:lnTo>
                  <a:lnTo>
                    <a:pt x="4792" y="19970"/>
                  </a:lnTo>
                  <a:lnTo>
                    <a:pt x="5557" y="20296"/>
                  </a:lnTo>
                  <a:lnTo>
                    <a:pt x="5659" y="19644"/>
                  </a:lnTo>
                  <a:lnTo>
                    <a:pt x="6169" y="19426"/>
                  </a:lnTo>
                  <a:lnTo>
                    <a:pt x="7010" y="18770"/>
                  </a:lnTo>
                  <a:lnTo>
                    <a:pt x="7488" y="19432"/>
                  </a:lnTo>
                  <a:lnTo>
                    <a:pt x="15753" y="15405"/>
                  </a:lnTo>
                  <a:lnTo>
                    <a:pt x="15294" y="13883"/>
                  </a:lnTo>
                  <a:lnTo>
                    <a:pt x="15906" y="12905"/>
                  </a:lnTo>
                  <a:lnTo>
                    <a:pt x="16161" y="11600"/>
                  </a:lnTo>
                  <a:lnTo>
                    <a:pt x="17180" y="9536"/>
                  </a:lnTo>
                  <a:lnTo>
                    <a:pt x="18047" y="8448"/>
                  </a:lnTo>
                  <a:lnTo>
                    <a:pt x="18568" y="6247"/>
                  </a:lnTo>
                  <a:lnTo>
                    <a:pt x="19279" y="6150"/>
                  </a:lnTo>
                  <a:lnTo>
                    <a:pt x="19887" y="4869"/>
                  </a:lnTo>
                  <a:lnTo>
                    <a:pt x="20137" y="4427"/>
                  </a:lnTo>
                  <a:lnTo>
                    <a:pt x="20471" y="4445"/>
                  </a:lnTo>
                  <a:lnTo>
                    <a:pt x="20953" y="3992"/>
                  </a:lnTo>
                  <a:lnTo>
                    <a:pt x="21463" y="2579"/>
                  </a:lnTo>
                  <a:lnTo>
                    <a:pt x="21600" y="0"/>
                  </a:lnTo>
                  <a:lnTo>
                    <a:pt x="16568" y="3340"/>
                  </a:lnTo>
                  <a:lnTo>
                    <a:pt x="5659" y="7688"/>
                  </a:lnTo>
                  <a:lnTo>
                    <a:pt x="4639" y="8992"/>
                  </a:lnTo>
                  <a:lnTo>
                    <a:pt x="3977" y="9101"/>
                  </a:lnTo>
                  <a:cubicBezTo>
                    <a:pt x="3977" y="9101"/>
                    <a:pt x="1670" y="9438"/>
                    <a:pt x="1670" y="9438"/>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50" name="Shape"/>
            <p:cNvSpPr/>
            <p:nvPr/>
          </p:nvSpPr>
          <p:spPr>
            <a:xfrm rot="239813">
              <a:off x="9265025" y="3133630"/>
              <a:ext cx="842404" cy="1411848"/>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51" name="Shape"/>
            <p:cNvSpPr/>
            <p:nvPr/>
          </p:nvSpPr>
          <p:spPr>
            <a:xfrm rot="239813">
              <a:off x="9265025" y="3133630"/>
              <a:ext cx="842404" cy="1411848"/>
            </a:xfrm>
            <a:custGeom>
              <a:avLst/>
              <a:gdLst/>
              <a:ahLst/>
              <a:cxnLst>
                <a:cxn ang="0">
                  <a:pos x="wd2" y="hd2"/>
                </a:cxn>
                <a:cxn ang="5400000">
                  <a:pos x="wd2" y="hd2"/>
                </a:cxn>
                <a:cxn ang="10800000">
                  <a:pos x="wd2" y="hd2"/>
                </a:cxn>
                <a:cxn ang="16200000">
                  <a:pos x="wd2" y="hd2"/>
                </a:cxn>
              </a:cxnLst>
              <a:rect l="0" t="0" r="r" b="b"/>
              <a:pathLst>
                <a:path w="21600" h="21600" extrusionOk="0">
                  <a:moveTo>
                    <a:pt x="0" y="2661"/>
                  </a:moveTo>
                  <a:lnTo>
                    <a:pt x="3666" y="12522"/>
                  </a:lnTo>
                  <a:lnTo>
                    <a:pt x="3403" y="13539"/>
                  </a:lnTo>
                  <a:lnTo>
                    <a:pt x="2880" y="14713"/>
                  </a:lnTo>
                  <a:lnTo>
                    <a:pt x="3355" y="16435"/>
                  </a:lnTo>
                  <a:lnTo>
                    <a:pt x="3797" y="17452"/>
                  </a:lnTo>
                  <a:lnTo>
                    <a:pt x="3486" y="17452"/>
                  </a:lnTo>
                  <a:lnTo>
                    <a:pt x="2755" y="18486"/>
                  </a:lnTo>
                  <a:lnTo>
                    <a:pt x="1833" y="19487"/>
                  </a:lnTo>
                  <a:lnTo>
                    <a:pt x="1997" y="20047"/>
                  </a:lnTo>
                  <a:cubicBezTo>
                    <a:pt x="2029" y="20564"/>
                    <a:pt x="2062" y="21082"/>
                    <a:pt x="2095" y="21600"/>
                  </a:cubicBezTo>
                  <a:lnTo>
                    <a:pt x="4712" y="20974"/>
                  </a:lnTo>
                  <a:lnTo>
                    <a:pt x="5891" y="21443"/>
                  </a:lnTo>
                  <a:lnTo>
                    <a:pt x="9295" y="20504"/>
                  </a:lnTo>
                  <a:lnTo>
                    <a:pt x="9949" y="20034"/>
                  </a:lnTo>
                  <a:lnTo>
                    <a:pt x="11389" y="20504"/>
                  </a:lnTo>
                  <a:lnTo>
                    <a:pt x="11389" y="19096"/>
                  </a:lnTo>
                  <a:lnTo>
                    <a:pt x="11520" y="18861"/>
                  </a:lnTo>
                  <a:lnTo>
                    <a:pt x="12960" y="19409"/>
                  </a:lnTo>
                  <a:lnTo>
                    <a:pt x="13484" y="19409"/>
                  </a:lnTo>
                  <a:lnTo>
                    <a:pt x="14007" y="19096"/>
                  </a:lnTo>
                  <a:lnTo>
                    <a:pt x="15971" y="17609"/>
                  </a:lnTo>
                  <a:lnTo>
                    <a:pt x="16364" y="15652"/>
                  </a:lnTo>
                  <a:cubicBezTo>
                    <a:pt x="16499" y="15646"/>
                    <a:pt x="16945" y="16072"/>
                    <a:pt x="17080" y="16066"/>
                  </a:cubicBezTo>
                  <a:lnTo>
                    <a:pt x="21600" y="14869"/>
                  </a:lnTo>
                  <a:lnTo>
                    <a:pt x="20683" y="13617"/>
                  </a:lnTo>
                  <a:lnTo>
                    <a:pt x="21469" y="12835"/>
                  </a:lnTo>
                  <a:lnTo>
                    <a:pt x="16494" y="313"/>
                  </a:lnTo>
                  <a:lnTo>
                    <a:pt x="15971" y="0"/>
                  </a:lnTo>
                  <a:lnTo>
                    <a:pt x="7986" y="1174"/>
                  </a:lnTo>
                  <a:lnTo>
                    <a:pt x="5498" y="1409"/>
                  </a:lnTo>
                  <a:lnTo>
                    <a:pt x="4582" y="1330"/>
                  </a:lnTo>
                  <a:lnTo>
                    <a:pt x="2488" y="2270"/>
                  </a:lnTo>
                  <a:cubicBezTo>
                    <a:pt x="2488" y="2270"/>
                    <a:pt x="0" y="2661"/>
                    <a:pt x="0" y="2661"/>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52" name="Shape"/>
            <p:cNvSpPr/>
            <p:nvPr/>
          </p:nvSpPr>
          <p:spPr>
            <a:xfrm rot="239813">
              <a:off x="4185165" y="5078979"/>
              <a:ext cx="3692559" cy="3455637"/>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5"/>
                  </a:lnTo>
                  <a:lnTo>
                    <a:pt x="3342" y="14076"/>
                  </a:lnTo>
                  <a:lnTo>
                    <a:pt x="4383" y="14927"/>
                  </a:lnTo>
                  <a:lnTo>
                    <a:pt x="4445" y="14665"/>
                  </a:lnTo>
                  <a:lnTo>
                    <a:pt x="5793"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3"/>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53" name="Shape"/>
            <p:cNvSpPr/>
            <p:nvPr/>
          </p:nvSpPr>
          <p:spPr>
            <a:xfrm rot="239813">
              <a:off x="4185165" y="5078979"/>
              <a:ext cx="3692559" cy="3455637"/>
            </a:xfrm>
            <a:custGeom>
              <a:avLst/>
              <a:gdLst/>
              <a:ahLst/>
              <a:cxnLst>
                <a:cxn ang="0">
                  <a:pos x="wd2" y="hd2"/>
                </a:cxn>
                <a:cxn ang="5400000">
                  <a:pos x="wd2" y="hd2"/>
                </a:cxn>
                <a:cxn ang="10800000">
                  <a:pos x="wd2" y="hd2"/>
                </a:cxn>
                <a:cxn ang="16200000">
                  <a:pos x="wd2" y="hd2"/>
                </a:cxn>
              </a:cxnLst>
              <a:rect l="0" t="0" r="r" b="b"/>
              <a:pathLst>
                <a:path w="21600" h="21600" extrusionOk="0">
                  <a:moveTo>
                    <a:pt x="6034" y="0"/>
                  </a:moveTo>
                  <a:cubicBezTo>
                    <a:pt x="6013" y="3053"/>
                    <a:pt x="5874" y="6182"/>
                    <a:pt x="5854" y="9235"/>
                  </a:cubicBezTo>
                  <a:lnTo>
                    <a:pt x="61" y="8909"/>
                  </a:lnTo>
                  <a:lnTo>
                    <a:pt x="0" y="9326"/>
                  </a:lnTo>
                  <a:lnTo>
                    <a:pt x="585" y="9758"/>
                  </a:lnTo>
                  <a:lnTo>
                    <a:pt x="1136" y="10478"/>
                  </a:lnTo>
                  <a:lnTo>
                    <a:pt x="1626" y="11263"/>
                  </a:lnTo>
                  <a:lnTo>
                    <a:pt x="2116" y="11394"/>
                  </a:lnTo>
                  <a:lnTo>
                    <a:pt x="2484" y="11917"/>
                  </a:lnTo>
                  <a:lnTo>
                    <a:pt x="2790" y="12441"/>
                  </a:lnTo>
                  <a:lnTo>
                    <a:pt x="3035" y="13029"/>
                  </a:lnTo>
                  <a:lnTo>
                    <a:pt x="3158" y="13814"/>
                  </a:lnTo>
                  <a:lnTo>
                    <a:pt x="3342" y="14076"/>
                  </a:lnTo>
                  <a:lnTo>
                    <a:pt x="4383" y="14927"/>
                  </a:lnTo>
                  <a:lnTo>
                    <a:pt x="4445" y="14665"/>
                  </a:lnTo>
                  <a:lnTo>
                    <a:pt x="5792" y="15385"/>
                  </a:lnTo>
                  <a:lnTo>
                    <a:pt x="6099" y="14796"/>
                  </a:lnTo>
                  <a:lnTo>
                    <a:pt x="6650" y="14076"/>
                  </a:lnTo>
                  <a:lnTo>
                    <a:pt x="7324" y="13880"/>
                  </a:lnTo>
                  <a:lnTo>
                    <a:pt x="8243" y="14011"/>
                  </a:lnTo>
                  <a:lnTo>
                    <a:pt x="9040" y="14665"/>
                  </a:lnTo>
                  <a:lnTo>
                    <a:pt x="9591" y="15516"/>
                  </a:lnTo>
                  <a:lnTo>
                    <a:pt x="10143" y="16366"/>
                  </a:lnTo>
                  <a:lnTo>
                    <a:pt x="10633" y="17282"/>
                  </a:lnTo>
                  <a:lnTo>
                    <a:pt x="11184" y="18002"/>
                  </a:lnTo>
                  <a:lnTo>
                    <a:pt x="11674" y="18394"/>
                  </a:lnTo>
                  <a:lnTo>
                    <a:pt x="11981" y="19245"/>
                  </a:lnTo>
                  <a:lnTo>
                    <a:pt x="12226" y="19899"/>
                  </a:lnTo>
                  <a:lnTo>
                    <a:pt x="12471" y="20553"/>
                  </a:lnTo>
                  <a:lnTo>
                    <a:pt x="12777" y="21011"/>
                  </a:lnTo>
                  <a:lnTo>
                    <a:pt x="13390" y="21273"/>
                  </a:lnTo>
                  <a:lnTo>
                    <a:pt x="14370" y="21469"/>
                  </a:lnTo>
                  <a:lnTo>
                    <a:pt x="15105" y="21600"/>
                  </a:lnTo>
                  <a:lnTo>
                    <a:pt x="16024" y="21600"/>
                  </a:lnTo>
                  <a:lnTo>
                    <a:pt x="15841" y="21469"/>
                  </a:lnTo>
                  <a:lnTo>
                    <a:pt x="15718" y="20749"/>
                  </a:lnTo>
                  <a:lnTo>
                    <a:pt x="15473" y="20422"/>
                  </a:lnTo>
                  <a:lnTo>
                    <a:pt x="15412" y="20030"/>
                  </a:lnTo>
                  <a:lnTo>
                    <a:pt x="15228" y="19572"/>
                  </a:lnTo>
                  <a:lnTo>
                    <a:pt x="15351" y="19245"/>
                  </a:lnTo>
                  <a:lnTo>
                    <a:pt x="15289" y="19049"/>
                  </a:lnTo>
                  <a:lnTo>
                    <a:pt x="14860" y="18787"/>
                  </a:lnTo>
                  <a:lnTo>
                    <a:pt x="15351" y="18460"/>
                  </a:lnTo>
                  <a:lnTo>
                    <a:pt x="15412" y="18329"/>
                  </a:lnTo>
                  <a:lnTo>
                    <a:pt x="15473" y="18002"/>
                  </a:lnTo>
                  <a:lnTo>
                    <a:pt x="15228" y="17675"/>
                  </a:lnTo>
                  <a:lnTo>
                    <a:pt x="15473" y="17675"/>
                  </a:lnTo>
                  <a:lnTo>
                    <a:pt x="15718" y="17478"/>
                  </a:lnTo>
                  <a:lnTo>
                    <a:pt x="15473" y="16889"/>
                  </a:lnTo>
                  <a:lnTo>
                    <a:pt x="16147" y="16889"/>
                  </a:lnTo>
                  <a:lnTo>
                    <a:pt x="16270" y="16759"/>
                  </a:lnTo>
                  <a:lnTo>
                    <a:pt x="16453" y="16235"/>
                  </a:lnTo>
                  <a:lnTo>
                    <a:pt x="16821" y="16235"/>
                  </a:lnTo>
                  <a:lnTo>
                    <a:pt x="17005" y="16235"/>
                  </a:lnTo>
                  <a:lnTo>
                    <a:pt x="17005" y="15908"/>
                  </a:lnTo>
                  <a:lnTo>
                    <a:pt x="16944" y="15712"/>
                  </a:lnTo>
                  <a:lnTo>
                    <a:pt x="17679" y="15777"/>
                  </a:lnTo>
                  <a:lnTo>
                    <a:pt x="18291" y="15646"/>
                  </a:lnTo>
                  <a:lnTo>
                    <a:pt x="18904" y="15058"/>
                  </a:lnTo>
                  <a:lnTo>
                    <a:pt x="18904" y="14600"/>
                  </a:lnTo>
                  <a:lnTo>
                    <a:pt x="19394" y="14273"/>
                  </a:lnTo>
                  <a:lnTo>
                    <a:pt x="19333" y="13618"/>
                  </a:lnTo>
                  <a:lnTo>
                    <a:pt x="19762" y="13422"/>
                  </a:lnTo>
                  <a:lnTo>
                    <a:pt x="20007" y="14076"/>
                  </a:lnTo>
                  <a:lnTo>
                    <a:pt x="21355" y="13291"/>
                  </a:lnTo>
                  <a:lnTo>
                    <a:pt x="21478" y="12375"/>
                  </a:lnTo>
                  <a:lnTo>
                    <a:pt x="21355" y="11983"/>
                  </a:lnTo>
                  <a:lnTo>
                    <a:pt x="21294" y="11590"/>
                  </a:lnTo>
                  <a:lnTo>
                    <a:pt x="21416" y="11132"/>
                  </a:lnTo>
                  <a:lnTo>
                    <a:pt x="21600" y="10740"/>
                  </a:lnTo>
                  <a:lnTo>
                    <a:pt x="21232" y="9562"/>
                  </a:lnTo>
                  <a:lnTo>
                    <a:pt x="20926" y="9235"/>
                  </a:lnTo>
                  <a:lnTo>
                    <a:pt x="20681" y="8384"/>
                  </a:lnTo>
                  <a:lnTo>
                    <a:pt x="20558" y="6552"/>
                  </a:lnTo>
                  <a:lnTo>
                    <a:pt x="20436" y="5506"/>
                  </a:lnTo>
                  <a:lnTo>
                    <a:pt x="20252" y="5309"/>
                  </a:lnTo>
                  <a:lnTo>
                    <a:pt x="19762" y="5571"/>
                  </a:lnTo>
                  <a:lnTo>
                    <a:pt x="18683" y="4804"/>
                  </a:lnTo>
                  <a:lnTo>
                    <a:pt x="18291" y="4982"/>
                  </a:lnTo>
                  <a:lnTo>
                    <a:pt x="17618" y="4917"/>
                  </a:lnTo>
                  <a:lnTo>
                    <a:pt x="16882" y="5506"/>
                  </a:lnTo>
                  <a:lnTo>
                    <a:pt x="16270" y="5179"/>
                  </a:lnTo>
                  <a:lnTo>
                    <a:pt x="15902" y="5309"/>
                  </a:lnTo>
                  <a:cubicBezTo>
                    <a:pt x="15902" y="5267"/>
                    <a:pt x="15902" y="5224"/>
                    <a:pt x="15903" y="5181"/>
                  </a:cubicBezTo>
                  <a:lnTo>
                    <a:pt x="15167" y="5244"/>
                  </a:lnTo>
                  <a:lnTo>
                    <a:pt x="14860" y="4982"/>
                  </a:lnTo>
                  <a:lnTo>
                    <a:pt x="14394" y="5101"/>
                  </a:lnTo>
                  <a:lnTo>
                    <a:pt x="13607" y="4593"/>
                  </a:lnTo>
                  <a:lnTo>
                    <a:pt x="12900" y="4786"/>
                  </a:lnTo>
                  <a:lnTo>
                    <a:pt x="12593" y="4655"/>
                  </a:lnTo>
                  <a:lnTo>
                    <a:pt x="12396" y="4578"/>
                  </a:lnTo>
                  <a:lnTo>
                    <a:pt x="12103" y="4197"/>
                  </a:lnTo>
                  <a:lnTo>
                    <a:pt x="11439" y="4135"/>
                  </a:lnTo>
                  <a:lnTo>
                    <a:pt x="11062" y="3936"/>
                  </a:lnTo>
                  <a:lnTo>
                    <a:pt x="10878" y="3936"/>
                  </a:lnTo>
                  <a:lnTo>
                    <a:pt x="10755" y="3805"/>
                  </a:lnTo>
                  <a:lnTo>
                    <a:pt x="10633" y="3739"/>
                  </a:lnTo>
                  <a:lnTo>
                    <a:pt x="10690" y="116"/>
                  </a:lnTo>
                  <a:cubicBezTo>
                    <a:pt x="10690" y="116"/>
                    <a:pt x="6034" y="0"/>
                    <a:pt x="6034" y="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54" name="Shape"/>
            <p:cNvSpPr/>
            <p:nvPr/>
          </p:nvSpPr>
          <p:spPr>
            <a:xfrm rot="239813">
              <a:off x="122651" y="2071752"/>
              <a:ext cx="2260746" cy="3598174"/>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2"/>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solidFill>
              <a:srgbClr val="F3F5F7"/>
            </a:solidFill>
            <a:ln w="12700" cap="flat">
              <a:solidFill>
                <a:srgbClr val="D7DCDA"/>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55" name="Shape"/>
            <p:cNvSpPr/>
            <p:nvPr/>
          </p:nvSpPr>
          <p:spPr>
            <a:xfrm rot="239813">
              <a:off x="122651" y="2071752"/>
              <a:ext cx="2260746" cy="3598174"/>
            </a:xfrm>
            <a:custGeom>
              <a:avLst/>
              <a:gdLst/>
              <a:ahLst/>
              <a:cxnLst>
                <a:cxn ang="0">
                  <a:pos x="wd2" y="hd2"/>
                </a:cxn>
                <a:cxn ang="5400000">
                  <a:pos x="wd2" y="hd2"/>
                </a:cxn>
                <a:cxn ang="10800000">
                  <a:pos x="wd2" y="hd2"/>
                </a:cxn>
                <a:cxn ang="16200000">
                  <a:pos x="wd2" y="hd2"/>
                </a:cxn>
              </a:cxnLst>
              <a:rect l="0" t="0" r="r" b="b"/>
              <a:pathLst>
                <a:path w="21600" h="21600" extrusionOk="0">
                  <a:moveTo>
                    <a:pt x="1732" y="0"/>
                  </a:moveTo>
                  <a:lnTo>
                    <a:pt x="1346" y="223"/>
                  </a:lnTo>
                  <a:lnTo>
                    <a:pt x="1616" y="692"/>
                  </a:lnTo>
                  <a:lnTo>
                    <a:pt x="1527" y="1087"/>
                  </a:lnTo>
                  <a:lnTo>
                    <a:pt x="1167" y="1482"/>
                  </a:lnTo>
                  <a:lnTo>
                    <a:pt x="1347" y="2045"/>
                  </a:lnTo>
                  <a:lnTo>
                    <a:pt x="0" y="2665"/>
                  </a:lnTo>
                  <a:lnTo>
                    <a:pt x="0" y="3116"/>
                  </a:lnTo>
                  <a:lnTo>
                    <a:pt x="629" y="4017"/>
                  </a:lnTo>
                  <a:lnTo>
                    <a:pt x="629" y="4412"/>
                  </a:lnTo>
                  <a:lnTo>
                    <a:pt x="359" y="5933"/>
                  </a:lnTo>
                  <a:lnTo>
                    <a:pt x="808" y="6892"/>
                  </a:lnTo>
                  <a:lnTo>
                    <a:pt x="1257" y="7230"/>
                  </a:lnTo>
                  <a:lnTo>
                    <a:pt x="1347" y="7624"/>
                  </a:lnTo>
                  <a:lnTo>
                    <a:pt x="1167" y="8357"/>
                  </a:lnTo>
                  <a:lnTo>
                    <a:pt x="1976" y="8469"/>
                  </a:lnTo>
                  <a:lnTo>
                    <a:pt x="2335" y="8469"/>
                  </a:lnTo>
                  <a:lnTo>
                    <a:pt x="2694" y="8131"/>
                  </a:lnTo>
                  <a:lnTo>
                    <a:pt x="2963" y="8019"/>
                  </a:lnTo>
                  <a:lnTo>
                    <a:pt x="3143" y="8469"/>
                  </a:lnTo>
                  <a:lnTo>
                    <a:pt x="3053" y="8977"/>
                  </a:lnTo>
                  <a:lnTo>
                    <a:pt x="2963" y="9146"/>
                  </a:lnTo>
                  <a:lnTo>
                    <a:pt x="2425" y="9089"/>
                  </a:lnTo>
                  <a:lnTo>
                    <a:pt x="2155" y="9653"/>
                  </a:lnTo>
                  <a:lnTo>
                    <a:pt x="2335" y="10216"/>
                  </a:lnTo>
                  <a:lnTo>
                    <a:pt x="2784" y="10498"/>
                  </a:lnTo>
                  <a:lnTo>
                    <a:pt x="3323" y="10893"/>
                  </a:lnTo>
                  <a:lnTo>
                    <a:pt x="3323" y="11287"/>
                  </a:lnTo>
                  <a:lnTo>
                    <a:pt x="2963" y="11456"/>
                  </a:lnTo>
                  <a:lnTo>
                    <a:pt x="3861" y="12583"/>
                  </a:lnTo>
                  <a:lnTo>
                    <a:pt x="4041" y="13485"/>
                  </a:lnTo>
                  <a:lnTo>
                    <a:pt x="4580" y="13710"/>
                  </a:lnTo>
                  <a:lnTo>
                    <a:pt x="4939" y="14218"/>
                  </a:lnTo>
                  <a:lnTo>
                    <a:pt x="5208" y="14499"/>
                  </a:lnTo>
                  <a:lnTo>
                    <a:pt x="5298" y="14950"/>
                  </a:lnTo>
                  <a:lnTo>
                    <a:pt x="4849" y="15401"/>
                  </a:lnTo>
                  <a:lnTo>
                    <a:pt x="5119" y="15796"/>
                  </a:lnTo>
                  <a:lnTo>
                    <a:pt x="6645" y="16472"/>
                  </a:lnTo>
                  <a:lnTo>
                    <a:pt x="7453" y="16584"/>
                  </a:lnTo>
                  <a:lnTo>
                    <a:pt x="7543" y="16415"/>
                  </a:lnTo>
                  <a:lnTo>
                    <a:pt x="8800" y="17486"/>
                  </a:lnTo>
                  <a:lnTo>
                    <a:pt x="9788" y="17711"/>
                  </a:lnTo>
                  <a:lnTo>
                    <a:pt x="10417" y="18331"/>
                  </a:lnTo>
                  <a:lnTo>
                    <a:pt x="11405" y="18726"/>
                  </a:lnTo>
                  <a:lnTo>
                    <a:pt x="12572" y="19628"/>
                  </a:lnTo>
                  <a:lnTo>
                    <a:pt x="12751" y="20586"/>
                  </a:lnTo>
                  <a:lnTo>
                    <a:pt x="13021" y="20924"/>
                  </a:lnTo>
                  <a:lnTo>
                    <a:pt x="13111" y="21262"/>
                  </a:lnTo>
                  <a:lnTo>
                    <a:pt x="19397" y="21600"/>
                  </a:lnTo>
                  <a:lnTo>
                    <a:pt x="19935" y="21318"/>
                  </a:lnTo>
                  <a:lnTo>
                    <a:pt x="19666" y="20529"/>
                  </a:lnTo>
                  <a:lnTo>
                    <a:pt x="20483" y="19798"/>
                  </a:lnTo>
                  <a:lnTo>
                    <a:pt x="20833" y="19064"/>
                  </a:lnTo>
                  <a:lnTo>
                    <a:pt x="21600" y="18663"/>
                  </a:lnTo>
                  <a:lnTo>
                    <a:pt x="20458" y="16899"/>
                  </a:lnTo>
                  <a:lnTo>
                    <a:pt x="9339" y="7342"/>
                  </a:lnTo>
                  <a:lnTo>
                    <a:pt x="11289" y="1707"/>
                  </a:lnTo>
                  <a:lnTo>
                    <a:pt x="4162" y="441"/>
                  </a:lnTo>
                  <a:cubicBezTo>
                    <a:pt x="4162" y="441"/>
                    <a:pt x="1732" y="0"/>
                    <a:pt x="1732" y="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56" name="Shape"/>
            <p:cNvSpPr/>
            <p:nvPr/>
          </p:nvSpPr>
          <p:spPr>
            <a:xfrm rot="239813">
              <a:off x="7702200" y="6195975"/>
              <a:ext cx="1496398" cy="1315004"/>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3"/>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8"/>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57" name="Shape"/>
            <p:cNvSpPr/>
            <p:nvPr/>
          </p:nvSpPr>
          <p:spPr>
            <a:xfrm rot="239813">
              <a:off x="7702200" y="6195975"/>
              <a:ext cx="1496398" cy="1315004"/>
            </a:xfrm>
            <a:custGeom>
              <a:avLst/>
              <a:gdLst/>
              <a:ahLst/>
              <a:cxnLst>
                <a:cxn ang="0">
                  <a:pos x="wd2" y="hd2"/>
                </a:cxn>
                <a:cxn ang="5400000">
                  <a:pos x="wd2" y="hd2"/>
                </a:cxn>
                <a:cxn ang="10800000">
                  <a:pos x="wd2" y="hd2"/>
                </a:cxn>
                <a:cxn ang="16200000">
                  <a:pos x="wd2" y="hd2"/>
                </a:cxn>
              </a:cxnLst>
              <a:rect l="0" t="0" r="r" b="b"/>
              <a:pathLst>
                <a:path w="21600" h="21600" extrusionOk="0">
                  <a:moveTo>
                    <a:pt x="0" y="1747"/>
                  </a:moveTo>
                  <a:lnTo>
                    <a:pt x="348" y="5241"/>
                  </a:lnTo>
                  <a:lnTo>
                    <a:pt x="418" y="7068"/>
                  </a:lnTo>
                  <a:lnTo>
                    <a:pt x="975" y="8735"/>
                  </a:lnTo>
                  <a:lnTo>
                    <a:pt x="1881" y="10085"/>
                  </a:lnTo>
                  <a:lnTo>
                    <a:pt x="2648" y="12547"/>
                  </a:lnTo>
                  <a:lnTo>
                    <a:pt x="1951" y="14691"/>
                  </a:lnTo>
                  <a:lnTo>
                    <a:pt x="2021" y="15644"/>
                  </a:lnTo>
                  <a:cubicBezTo>
                    <a:pt x="2028" y="16147"/>
                    <a:pt x="2035" y="16650"/>
                    <a:pt x="2042" y="17153"/>
                  </a:cubicBezTo>
                  <a:lnTo>
                    <a:pt x="2059" y="19436"/>
                  </a:lnTo>
                  <a:lnTo>
                    <a:pt x="3345" y="19138"/>
                  </a:lnTo>
                  <a:lnTo>
                    <a:pt x="4459" y="18662"/>
                  </a:lnTo>
                  <a:lnTo>
                    <a:pt x="5783" y="18900"/>
                  </a:lnTo>
                  <a:lnTo>
                    <a:pt x="7247" y="19615"/>
                  </a:lnTo>
                  <a:lnTo>
                    <a:pt x="8779" y="19615"/>
                  </a:lnTo>
                  <a:lnTo>
                    <a:pt x="8849" y="18424"/>
                  </a:lnTo>
                  <a:lnTo>
                    <a:pt x="9476" y="18027"/>
                  </a:lnTo>
                  <a:lnTo>
                    <a:pt x="10382" y="18106"/>
                  </a:lnTo>
                  <a:lnTo>
                    <a:pt x="10939" y="18344"/>
                  </a:lnTo>
                  <a:lnTo>
                    <a:pt x="12054" y="19297"/>
                  </a:lnTo>
                  <a:lnTo>
                    <a:pt x="12263" y="18106"/>
                  </a:lnTo>
                  <a:lnTo>
                    <a:pt x="11427" y="17073"/>
                  </a:lnTo>
                  <a:lnTo>
                    <a:pt x="11218" y="16597"/>
                  </a:lnTo>
                  <a:lnTo>
                    <a:pt x="11567" y="16438"/>
                  </a:lnTo>
                  <a:lnTo>
                    <a:pt x="12054" y="16518"/>
                  </a:lnTo>
                  <a:lnTo>
                    <a:pt x="13099" y="17947"/>
                  </a:lnTo>
                  <a:lnTo>
                    <a:pt x="12821" y="18821"/>
                  </a:lnTo>
                  <a:lnTo>
                    <a:pt x="12960" y="20806"/>
                  </a:lnTo>
                  <a:lnTo>
                    <a:pt x="14423" y="21600"/>
                  </a:lnTo>
                  <a:lnTo>
                    <a:pt x="15190" y="20409"/>
                  </a:lnTo>
                  <a:lnTo>
                    <a:pt x="16723" y="20806"/>
                  </a:lnTo>
                  <a:lnTo>
                    <a:pt x="17350" y="20012"/>
                  </a:lnTo>
                  <a:lnTo>
                    <a:pt x="17141" y="18503"/>
                  </a:lnTo>
                  <a:lnTo>
                    <a:pt x="16653" y="17868"/>
                  </a:lnTo>
                  <a:lnTo>
                    <a:pt x="16723" y="17232"/>
                  </a:lnTo>
                  <a:lnTo>
                    <a:pt x="17977" y="18027"/>
                  </a:lnTo>
                  <a:lnTo>
                    <a:pt x="18534" y="19059"/>
                  </a:lnTo>
                  <a:lnTo>
                    <a:pt x="19649" y="19377"/>
                  </a:lnTo>
                  <a:lnTo>
                    <a:pt x="20764" y="20488"/>
                  </a:lnTo>
                  <a:lnTo>
                    <a:pt x="21600" y="19933"/>
                  </a:lnTo>
                  <a:lnTo>
                    <a:pt x="21600" y="19218"/>
                  </a:lnTo>
                  <a:lnTo>
                    <a:pt x="20694" y="18027"/>
                  </a:lnTo>
                  <a:lnTo>
                    <a:pt x="19997" y="17629"/>
                  </a:lnTo>
                  <a:lnTo>
                    <a:pt x="19370" y="16994"/>
                  </a:lnTo>
                  <a:lnTo>
                    <a:pt x="19649" y="16359"/>
                  </a:lnTo>
                  <a:lnTo>
                    <a:pt x="19997" y="16279"/>
                  </a:lnTo>
                  <a:lnTo>
                    <a:pt x="20485" y="16279"/>
                  </a:lnTo>
                  <a:lnTo>
                    <a:pt x="20764" y="15485"/>
                  </a:lnTo>
                  <a:lnTo>
                    <a:pt x="20694" y="15088"/>
                  </a:lnTo>
                  <a:lnTo>
                    <a:pt x="19719" y="14771"/>
                  </a:lnTo>
                  <a:lnTo>
                    <a:pt x="18882" y="15485"/>
                  </a:lnTo>
                  <a:lnTo>
                    <a:pt x="18395" y="15168"/>
                  </a:lnTo>
                  <a:lnTo>
                    <a:pt x="18116" y="14373"/>
                  </a:lnTo>
                  <a:lnTo>
                    <a:pt x="17350" y="14453"/>
                  </a:lnTo>
                  <a:lnTo>
                    <a:pt x="17420" y="15247"/>
                  </a:lnTo>
                  <a:lnTo>
                    <a:pt x="16514" y="15803"/>
                  </a:lnTo>
                  <a:lnTo>
                    <a:pt x="16026" y="15803"/>
                  </a:lnTo>
                  <a:lnTo>
                    <a:pt x="15469" y="15565"/>
                  </a:lnTo>
                  <a:lnTo>
                    <a:pt x="15538" y="14771"/>
                  </a:lnTo>
                  <a:lnTo>
                    <a:pt x="14772" y="13897"/>
                  </a:lnTo>
                  <a:lnTo>
                    <a:pt x="15190" y="13580"/>
                  </a:lnTo>
                  <a:lnTo>
                    <a:pt x="16165" y="13738"/>
                  </a:lnTo>
                  <a:lnTo>
                    <a:pt x="16723" y="13183"/>
                  </a:lnTo>
                  <a:lnTo>
                    <a:pt x="17837" y="13580"/>
                  </a:lnTo>
                  <a:lnTo>
                    <a:pt x="18743" y="13817"/>
                  </a:lnTo>
                  <a:lnTo>
                    <a:pt x="18743" y="12706"/>
                  </a:lnTo>
                  <a:lnTo>
                    <a:pt x="17977" y="12388"/>
                  </a:lnTo>
                  <a:lnTo>
                    <a:pt x="17977" y="10562"/>
                  </a:lnTo>
                  <a:lnTo>
                    <a:pt x="17698" y="9926"/>
                  </a:lnTo>
                  <a:lnTo>
                    <a:pt x="10730" y="10641"/>
                  </a:lnTo>
                  <a:lnTo>
                    <a:pt x="10870" y="7623"/>
                  </a:lnTo>
                  <a:lnTo>
                    <a:pt x="12054" y="5638"/>
                  </a:lnTo>
                  <a:lnTo>
                    <a:pt x="11775" y="4209"/>
                  </a:lnTo>
                  <a:lnTo>
                    <a:pt x="12124" y="3335"/>
                  </a:lnTo>
                  <a:lnTo>
                    <a:pt x="11636" y="0"/>
                  </a:lnTo>
                  <a:cubicBezTo>
                    <a:pt x="11636" y="0"/>
                    <a:pt x="0" y="1747"/>
                    <a:pt x="0" y="1747"/>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410766">
                <a:lnSpc>
                  <a:spcPct val="100000"/>
                </a:lnSpc>
                <a:defRPr sz="3200">
                  <a:solidFill>
                    <a:srgbClr val="F3F5F6"/>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3F5F6"/>
                </a:solidFill>
                <a:latin typeface="Neue Haas Grotesk Display Pro 15 Ultra Thin"/>
                <a:sym typeface="Neue Haas Grotesk Display Pro 15 Ultra Thin"/>
              </a:endParaRPr>
            </a:p>
          </p:txBody>
        </p:sp>
        <p:sp>
          <p:nvSpPr>
            <p:cNvPr id="658" name="Shape"/>
            <p:cNvSpPr/>
            <p:nvPr/>
          </p:nvSpPr>
          <p:spPr>
            <a:xfrm rot="239813">
              <a:off x="9503423" y="6559814"/>
              <a:ext cx="2338800" cy="1817905"/>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5"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59" name="Shape"/>
            <p:cNvSpPr/>
            <p:nvPr/>
          </p:nvSpPr>
          <p:spPr>
            <a:xfrm rot="239813">
              <a:off x="9503423" y="6559814"/>
              <a:ext cx="2338800" cy="1817905"/>
            </a:xfrm>
            <a:custGeom>
              <a:avLst/>
              <a:gdLst/>
              <a:ahLst/>
              <a:cxnLst>
                <a:cxn ang="0">
                  <a:pos x="wd2" y="hd2"/>
                </a:cxn>
                <a:cxn ang="5400000">
                  <a:pos x="wd2" y="hd2"/>
                </a:cxn>
                <a:cxn ang="10800000">
                  <a:pos x="wd2" y="hd2"/>
                </a:cxn>
                <a:cxn ang="16200000">
                  <a:pos x="wd2" y="hd2"/>
                </a:cxn>
              </a:cxnLst>
              <a:rect l="0" t="0" r="r" b="b"/>
              <a:pathLst>
                <a:path w="21600" h="21600" extrusionOk="0">
                  <a:moveTo>
                    <a:pt x="0" y="3713"/>
                  </a:moveTo>
                  <a:lnTo>
                    <a:pt x="424" y="6105"/>
                  </a:lnTo>
                  <a:lnTo>
                    <a:pt x="762" y="5942"/>
                  </a:lnTo>
                  <a:lnTo>
                    <a:pt x="1016" y="5616"/>
                  </a:lnTo>
                  <a:lnTo>
                    <a:pt x="1101" y="4963"/>
                  </a:lnTo>
                  <a:lnTo>
                    <a:pt x="1652" y="4963"/>
                  </a:lnTo>
                  <a:lnTo>
                    <a:pt x="2118" y="5344"/>
                  </a:lnTo>
                  <a:lnTo>
                    <a:pt x="3261" y="4800"/>
                  </a:lnTo>
                  <a:lnTo>
                    <a:pt x="4024" y="5181"/>
                  </a:lnTo>
                  <a:lnTo>
                    <a:pt x="4405" y="5181"/>
                  </a:lnTo>
                  <a:lnTo>
                    <a:pt x="5125" y="4909"/>
                  </a:lnTo>
                  <a:lnTo>
                    <a:pt x="5463" y="5398"/>
                  </a:lnTo>
                  <a:lnTo>
                    <a:pt x="5506" y="5887"/>
                  </a:lnTo>
                  <a:lnTo>
                    <a:pt x="5845" y="5996"/>
                  </a:lnTo>
                  <a:lnTo>
                    <a:pt x="6522" y="6812"/>
                  </a:lnTo>
                  <a:lnTo>
                    <a:pt x="6819" y="6431"/>
                  </a:lnTo>
                  <a:lnTo>
                    <a:pt x="7497" y="6485"/>
                  </a:lnTo>
                  <a:lnTo>
                    <a:pt x="8471" y="5616"/>
                  </a:lnTo>
                  <a:lnTo>
                    <a:pt x="8682" y="4963"/>
                  </a:lnTo>
                  <a:lnTo>
                    <a:pt x="9064" y="4583"/>
                  </a:lnTo>
                  <a:lnTo>
                    <a:pt x="10122" y="4800"/>
                  </a:lnTo>
                  <a:lnTo>
                    <a:pt x="10842" y="5344"/>
                  </a:lnTo>
                  <a:lnTo>
                    <a:pt x="11139" y="6540"/>
                  </a:lnTo>
                  <a:lnTo>
                    <a:pt x="12918" y="7573"/>
                  </a:lnTo>
                  <a:lnTo>
                    <a:pt x="13383" y="8769"/>
                  </a:lnTo>
                  <a:lnTo>
                    <a:pt x="13511" y="11433"/>
                  </a:lnTo>
                  <a:lnTo>
                    <a:pt x="13892" y="12303"/>
                  </a:lnTo>
                  <a:lnTo>
                    <a:pt x="14188" y="11922"/>
                  </a:lnTo>
                  <a:lnTo>
                    <a:pt x="14612" y="12575"/>
                  </a:lnTo>
                  <a:lnTo>
                    <a:pt x="14400" y="13336"/>
                  </a:lnTo>
                  <a:lnTo>
                    <a:pt x="14400" y="13771"/>
                  </a:lnTo>
                  <a:lnTo>
                    <a:pt x="15798" y="15565"/>
                  </a:lnTo>
                  <a:lnTo>
                    <a:pt x="16009" y="15185"/>
                  </a:lnTo>
                  <a:lnTo>
                    <a:pt x="16137" y="15185"/>
                  </a:lnTo>
                  <a:lnTo>
                    <a:pt x="16264" y="15837"/>
                  </a:lnTo>
                  <a:lnTo>
                    <a:pt x="16729" y="16489"/>
                  </a:lnTo>
                  <a:lnTo>
                    <a:pt x="16729" y="16979"/>
                  </a:lnTo>
                  <a:lnTo>
                    <a:pt x="17322" y="17740"/>
                  </a:lnTo>
                  <a:lnTo>
                    <a:pt x="17534" y="18555"/>
                  </a:lnTo>
                  <a:lnTo>
                    <a:pt x="18043" y="18990"/>
                  </a:lnTo>
                  <a:lnTo>
                    <a:pt x="18423" y="18936"/>
                  </a:lnTo>
                  <a:lnTo>
                    <a:pt x="18974" y="20078"/>
                  </a:lnTo>
                  <a:lnTo>
                    <a:pt x="19440" y="20404"/>
                  </a:lnTo>
                  <a:lnTo>
                    <a:pt x="19737" y="20730"/>
                  </a:lnTo>
                  <a:lnTo>
                    <a:pt x="19821" y="20893"/>
                  </a:lnTo>
                  <a:lnTo>
                    <a:pt x="19609" y="21056"/>
                  </a:lnTo>
                  <a:lnTo>
                    <a:pt x="19525" y="21220"/>
                  </a:lnTo>
                  <a:lnTo>
                    <a:pt x="19864" y="21600"/>
                  </a:lnTo>
                  <a:lnTo>
                    <a:pt x="20075" y="21491"/>
                  </a:lnTo>
                  <a:lnTo>
                    <a:pt x="20330" y="21165"/>
                  </a:lnTo>
                  <a:lnTo>
                    <a:pt x="20584" y="20785"/>
                  </a:lnTo>
                  <a:lnTo>
                    <a:pt x="21007" y="20893"/>
                  </a:lnTo>
                  <a:lnTo>
                    <a:pt x="21134" y="20404"/>
                  </a:lnTo>
                  <a:lnTo>
                    <a:pt x="21346" y="19697"/>
                  </a:lnTo>
                  <a:lnTo>
                    <a:pt x="21219" y="19099"/>
                  </a:lnTo>
                  <a:lnTo>
                    <a:pt x="21304" y="18610"/>
                  </a:lnTo>
                  <a:lnTo>
                    <a:pt x="21431" y="17903"/>
                  </a:lnTo>
                  <a:lnTo>
                    <a:pt x="21600" y="16707"/>
                  </a:lnTo>
                  <a:cubicBezTo>
                    <a:pt x="21586" y="16181"/>
                    <a:pt x="21572" y="15656"/>
                    <a:pt x="21558" y="15130"/>
                  </a:cubicBezTo>
                  <a:lnTo>
                    <a:pt x="21177" y="13553"/>
                  </a:lnTo>
                  <a:lnTo>
                    <a:pt x="20753" y="12357"/>
                  </a:lnTo>
                  <a:lnTo>
                    <a:pt x="20795" y="12140"/>
                  </a:lnTo>
                  <a:lnTo>
                    <a:pt x="20457" y="11270"/>
                  </a:lnTo>
                  <a:lnTo>
                    <a:pt x="19821" y="10237"/>
                  </a:lnTo>
                  <a:lnTo>
                    <a:pt x="18720" y="8117"/>
                  </a:lnTo>
                  <a:lnTo>
                    <a:pt x="18551" y="7627"/>
                  </a:lnTo>
                  <a:lnTo>
                    <a:pt x="18847" y="7518"/>
                  </a:lnTo>
                  <a:lnTo>
                    <a:pt x="19271" y="7899"/>
                  </a:lnTo>
                  <a:lnTo>
                    <a:pt x="19694" y="9476"/>
                  </a:lnTo>
                  <a:lnTo>
                    <a:pt x="19059" y="7301"/>
                  </a:lnTo>
                  <a:lnTo>
                    <a:pt x="17831" y="5779"/>
                  </a:lnTo>
                  <a:lnTo>
                    <a:pt x="17492" y="4528"/>
                  </a:lnTo>
                  <a:lnTo>
                    <a:pt x="16856" y="3550"/>
                  </a:lnTo>
                  <a:lnTo>
                    <a:pt x="16560" y="2625"/>
                  </a:lnTo>
                  <a:lnTo>
                    <a:pt x="16094" y="1375"/>
                  </a:lnTo>
                  <a:lnTo>
                    <a:pt x="15840" y="1647"/>
                  </a:lnTo>
                  <a:lnTo>
                    <a:pt x="15925" y="2408"/>
                  </a:lnTo>
                  <a:lnTo>
                    <a:pt x="16052" y="3006"/>
                  </a:lnTo>
                  <a:lnTo>
                    <a:pt x="16052" y="3332"/>
                  </a:lnTo>
                  <a:lnTo>
                    <a:pt x="15586" y="2897"/>
                  </a:lnTo>
                  <a:lnTo>
                    <a:pt x="15501" y="2245"/>
                  </a:lnTo>
                  <a:lnTo>
                    <a:pt x="15459" y="1701"/>
                  </a:lnTo>
                  <a:lnTo>
                    <a:pt x="15755" y="1103"/>
                  </a:lnTo>
                  <a:lnTo>
                    <a:pt x="16014" y="0"/>
                  </a:lnTo>
                  <a:lnTo>
                    <a:pt x="15162" y="287"/>
                  </a:lnTo>
                  <a:lnTo>
                    <a:pt x="14739" y="16"/>
                  </a:lnTo>
                  <a:lnTo>
                    <a:pt x="14358" y="396"/>
                  </a:lnTo>
                  <a:lnTo>
                    <a:pt x="14273" y="1973"/>
                  </a:lnTo>
                  <a:lnTo>
                    <a:pt x="13511" y="1647"/>
                  </a:lnTo>
                  <a:lnTo>
                    <a:pt x="7285" y="2408"/>
                  </a:lnTo>
                  <a:lnTo>
                    <a:pt x="6141" y="1864"/>
                  </a:lnTo>
                  <a:cubicBezTo>
                    <a:pt x="6141" y="1864"/>
                    <a:pt x="0" y="3713"/>
                    <a:pt x="0" y="3713"/>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60" name="Shape"/>
            <p:cNvSpPr/>
            <p:nvPr/>
          </p:nvSpPr>
          <p:spPr>
            <a:xfrm rot="239813">
              <a:off x="10343097" y="4223012"/>
              <a:ext cx="2241922" cy="1183259"/>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61" name="Shape"/>
            <p:cNvSpPr/>
            <p:nvPr/>
          </p:nvSpPr>
          <p:spPr>
            <a:xfrm rot="239813">
              <a:off x="10343097" y="4223012"/>
              <a:ext cx="2241922" cy="1183259"/>
            </a:xfrm>
            <a:custGeom>
              <a:avLst/>
              <a:gdLst/>
              <a:ahLst/>
              <a:cxnLst>
                <a:cxn ang="0">
                  <a:pos x="wd2" y="hd2"/>
                </a:cxn>
                <a:cxn ang="5400000">
                  <a:pos x="wd2" y="hd2"/>
                </a:cxn>
                <a:cxn ang="10800000">
                  <a:pos x="wd2" y="hd2"/>
                </a:cxn>
                <a:cxn ang="16200000">
                  <a:pos x="wd2" y="hd2"/>
                </a:cxn>
              </a:cxnLst>
              <a:rect l="0" t="0" r="r" b="b"/>
              <a:pathLst>
                <a:path w="21600" h="21600" extrusionOk="0">
                  <a:moveTo>
                    <a:pt x="6082" y="8645"/>
                  </a:moveTo>
                  <a:lnTo>
                    <a:pt x="6082" y="10999"/>
                  </a:lnTo>
                  <a:lnTo>
                    <a:pt x="5493" y="11797"/>
                  </a:lnTo>
                  <a:lnTo>
                    <a:pt x="4862" y="11797"/>
                  </a:lnTo>
                  <a:lnTo>
                    <a:pt x="4400" y="13470"/>
                  </a:lnTo>
                  <a:lnTo>
                    <a:pt x="3433" y="13470"/>
                  </a:lnTo>
                  <a:lnTo>
                    <a:pt x="3180" y="15144"/>
                  </a:lnTo>
                  <a:lnTo>
                    <a:pt x="2718" y="15941"/>
                  </a:lnTo>
                  <a:lnTo>
                    <a:pt x="1876" y="16818"/>
                  </a:lnTo>
                  <a:lnTo>
                    <a:pt x="909" y="18332"/>
                  </a:lnTo>
                  <a:lnTo>
                    <a:pt x="699" y="19767"/>
                  </a:lnTo>
                  <a:lnTo>
                    <a:pt x="0" y="20564"/>
                  </a:lnTo>
                  <a:lnTo>
                    <a:pt x="447" y="21600"/>
                  </a:lnTo>
                  <a:lnTo>
                    <a:pt x="3222" y="20564"/>
                  </a:lnTo>
                  <a:lnTo>
                    <a:pt x="6250" y="17615"/>
                  </a:lnTo>
                  <a:lnTo>
                    <a:pt x="8437" y="17296"/>
                  </a:lnTo>
                  <a:lnTo>
                    <a:pt x="9825" y="18572"/>
                  </a:lnTo>
                  <a:lnTo>
                    <a:pt x="12432" y="16898"/>
                  </a:lnTo>
                  <a:lnTo>
                    <a:pt x="15628" y="20963"/>
                  </a:lnTo>
                  <a:lnTo>
                    <a:pt x="16133" y="20165"/>
                  </a:lnTo>
                  <a:lnTo>
                    <a:pt x="16679" y="19528"/>
                  </a:lnTo>
                  <a:lnTo>
                    <a:pt x="17352" y="18014"/>
                  </a:lnTo>
                  <a:lnTo>
                    <a:pt x="17689" y="16420"/>
                  </a:lnTo>
                  <a:lnTo>
                    <a:pt x="18404" y="14347"/>
                  </a:lnTo>
                  <a:lnTo>
                    <a:pt x="18993" y="13072"/>
                  </a:lnTo>
                  <a:lnTo>
                    <a:pt x="19623" y="12753"/>
                  </a:lnTo>
                  <a:lnTo>
                    <a:pt x="20296" y="11797"/>
                  </a:lnTo>
                  <a:lnTo>
                    <a:pt x="20422" y="10521"/>
                  </a:lnTo>
                  <a:lnTo>
                    <a:pt x="20170" y="10442"/>
                  </a:lnTo>
                  <a:lnTo>
                    <a:pt x="19749" y="10920"/>
                  </a:lnTo>
                  <a:lnTo>
                    <a:pt x="19539" y="11478"/>
                  </a:lnTo>
                  <a:lnTo>
                    <a:pt x="19119" y="11717"/>
                  </a:lnTo>
                  <a:lnTo>
                    <a:pt x="18783" y="11478"/>
                  </a:lnTo>
                  <a:lnTo>
                    <a:pt x="18698" y="11079"/>
                  </a:lnTo>
                  <a:lnTo>
                    <a:pt x="18908" y="10840"/>
                  </a:lnTo>
                  <a:lnTo>
                    <a:pt x="19203" y="10920"/>
                  </a:lnTo>
                  <a:lnTo>
                    <a:pt x="19413" y="10920"/>
                  </a:lnTo>
                  <a:lnTo>
                    <a:pt x="19539" y="10282"/>
                  </a:lnTo>
                  <a:lnTo>
                    <a:pt x="19581" y="9485"/>
                  </a:lnTo>
                  <a:lnTo>
                    <a:pt x="19287" y="9405"/>
                  </a:lnTo>
                  <a:lnTo>
                    <a:pt x="18783" y="9326"/>
                  </a:lnTo>
                  <a:lnTo>
                    <a:pt x="18530" y="9086"/>
                  </a:lnTo>
                  <a:lnTo>
                    <a:pt x="18740" y="8449"/>
                  </a:lnTo>
                  <a:lnTo>
                    <a:pt x="19077" y="8449"/>
                  </a:lnTo>
                  <a:lnTo>
                    <a:pt x="19329" y="8050"/>
                  </a:lnTo>
                  <a:lnTo>
                    <a:pt x="19707" y="7572"/>
                  </a:lnTo>
                  <a:lnTo>
                    <a:pt x="20128" y="8130"/>
                  </a:lnTo>
                  <a:lnTo>
                    <a:pt x="20633" y="7812"/>
                  </a:lnTo>
                  <a:lnTo>
                    <a:pt x="20927" y="7014"/>
                  </a:lnTo>
                  <a:lnTo>
                    <a:pt x="21306" y="5898"/>
                  </a:lnTo>
                  <a:lnTo>
                    <a:pt x="21095" y="4225"/>
                  </a:lnTo>
                  <a:lnTo>
                    <a:pt x="20717" y="3826"/>
                  </a:lnTo>
                  <a:lnTo>
                    <a:pt x="20549" y="4623"/>
                  </a:lnTo>
                  <a:lnTo>
                    <a:pt x="20464" y="5181"/>
                  </a:lnTo>
                  <a:lnTo>
                    <a:pt x="19792" y="4782"/>
                  </a:lnTo>
                  <a:lnTo>
                    <a:pt x="19161" y="5022"/>
                  </a:lnTo>
                  <a:lnTo>
                    <a:pt x="18783" y="5500"/>
                  </a:lnTo>
                  <a:lnTo>
                    <a:pt x="18614" y="4703"/>
                  </a:lnTo>
                  <a:lnTo>
                    <a:pt x="18320" y="3826"/>
                  </a:lnTo>
                  <a:lnTo>
                    <a:pt x="18656" y="3427"/>
                  </a:lnTo>
                  <a:lnTo>
                    <a:pt x="19119" y="4065"/>
                  </a:lnTo>
                  <a:lnTo>
                    <a:pt x="19455" y="3747"/>
                  </a:lnTo>
                  <a:lnTo>
                    <a:pt x="19707" y="3667"/>
                  </a:lnTo>
                  <a:lnTo>
                    <a:pt x="20128" y="2950"/>
                  </a:lnTo>
                  <a:lnTo>
                    <a:pt x="20338" y="2950"/>
                  </a:lnTo>
                  <a:lnTo>
                    <a:pt x="20296" y="2312"/>
                  </a:lnTo>
                  <a:lnTo>
                    <a:pt x="20044" y="877"/>
                  </a:lnTo>
                  <a:lnTo>
                    <a:pt x="20170" y="797"/>
                  </a:lnTo>
                  <a:lnTo>
                    <a:pt x="21474" y="3747"/>
                  </a:lnTo>
                  <a:lnTo>
                    <a:pt x="21600" y="3587"/>
                  </a:lnTo>
                  <a:lnTo>
                    <a:pt x="19960" y="0"/>
                  </a:lnTo>
                  <a:lnTo>
                    <a:pt x="15461" y="2730"/>
                  </a:lnTo>
                  <a:cubicBezTo>
                    <a:pt x="15461" y="2730"/>
                    <a:pt x="6082" y="8645"/>
                    <a:pt x="6082" y="8645"/>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62" name="Shape"/>
            <p:cNvSpPr/>
            <p:nvPr/>
          </p:nvSpPr>
          <p:spPr>
            <a:xfrm rot="239813">
              <a:off x="12897179" y="494349"/>
              <a:ext cx="933902" cy="1449490"/>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1"/>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63" name="Shape"/>
            <p:cNvSpPr/>
            <p:nvPr/>
          </p:nvSpPr>
          <p:spPr>
            <a:xfrm rot="239813">
              <a:off x="12897179" y="494349"/>
              <a:ext cx="933902" cy="1449490"/>
            </a:xfrm>
            <a:custGeom>
              <a:avLst/>
              <a:gdLst/>
              <a:ahLst/>
              <a:cxnLst>
                <a:cxn ang="0">
                  <a:pos x="wd2" y="hd2"/>
                </a:cxn>
                <a:cxn ang="5400000">
                  <a:pos x="wd2" y="hd2"/>
                </a:cxn>
                <a:cxn ang="10800000">
                  <a:pos x="wd2" y="hd2"/>
                </a:cxn>
                <a:cxn ang="16200000">
                  <a:pos x="wd2" y="hd2"/>
                </a:cxn>
              </a:cxnLst>
              <a:rect l="0" t="0" r="r" b="b"/>
              <a:pathLst>
                <a:path w="21600" h="21600" extrusionOk="0">
                  <a:moveTo>
                    <a:pt x="2634" y="1011"/>
                  </a:moveTo>
                  <a:lnTo>
                    <a:pt x="2143" y="3158"/>
                  </a:lnTo>
                  <a:lnTo>
                    <a:pt x="1356" y="4926"/>
                  </a:lnTo>
                  <a:lnTo>
                    <a:pt x="1651" y="6442"/>
                  </a:lnTo>
                  <a:lnTo>
                    <a:pt x="1749" y="8400"/>
                  </a:lnTo>
                  <a:lnTo>
                    <a:pt x="1847" y="9916"/>
                  </a:lnTo>
                  <a:lnTo>
                    <a:pt x="963" y="10800"/>
                  </a:lnTo>
                  <a:lnTo>
                    <a:pt x="1455" y="11621"/>
                  </a:lnTo>
                  <a:lnTo>
                    <a:pt x="0" y="12878"/>
                  </a:lnTo>
                  <a:lnTo>
                    <a:pt x="5680" y="20400"/>
                  </a:lnTo>
                  <a:lnTo>
                    <a:pt x="6663" y="21284"/>
                  </a:lnTo>
                  <a:lnTo>
                    <a:pt x="7547" y="21600"/>
                  </a:lnTo>
                  <a:lnTo>
                    <a:pt x="8334" y="20021"/>
                  </a:lnTo>
                  <a:lnTo>
                    <a:pt x="8530" y="19200"/>
                  </a:lnTo>
                  <a:lnTo>
                    <a:pt x="9709" y="18189"/>
                  </a:lnTo>
                  <a:lnTo>
                    <a:pt x="9217" y="17684"/>
                  </a:lnTo>
                  <a:lnTo>
                    <a:pt x="10496" y="16990"/>
                  </a:lnTo>
                  <a:lnTo>
                    <a:pt x="11674" y="16800"/>
                  </a:lnTo>
                  <a:lnTo>
                    <a:pt x="11871" y="15852"/>
                  </a:lnTo>
                  <a:lnTo>
                    <a:pt x="13051" y="15284"/>
                  </a:lnTo>
                  <a:lnTo>
                    <a:pt x="13640" y="14210"/>
                  </a:lnTo>
                  <a:lnTo>
                    <a:pt x="13248" y="12947"/>
                  </a:lnTo>
                  <a:lnTo>
                    <a:pt x="13837" y="12568"/>
                  </a:lnTo>
                  <a:lnTo>
                    <a:pt x="14721" y="13326"/>
                  </a:lnTo>
                  <a:lnTo>
                    <a:pt x="15508" y="13705"/>
                  </a:lnTo>
                  <a:lnTo>
                    <a:pt x="15606" y="12442"/>
                  </a:lnTo>
                  <a:lnTo>
                    <a:pt x="16883" y="11811"/>
                  </a:lnTo>
                  <a:lnTo>
                    <a:pt x="17276" y="11747"/>
                  </a:lnTo>
                  <a:lnTo>
                    <a:pt x="20913" y="9284"/>
                  </a:lnTo>
                  <a:lnTo>
                    <a:pt x="21011" y="8779"/>
                  </a:lnTo>
                  <a:lnTo>
                    <a:pt x="21600" y="8337"/>
                  </a:lnTo>
                  <a:lnTo>
                    <a:pt x="19733" y="7200"/>
                  </a:lnTo>
                  <a:lnTo>
                    <a:pt x="18456" y="7010"/>
                  </a:lnTo>
                  <a:lnTo>
                    <a:pt x="17768" y="6947"/>
                  </a:lnTo>
                  <a:lnTo>
                    <a:pt x="16883" y="6695"/>
                  </a:lnTo>
                  <a:lnTo>
                    <a:pt x="16294" y="6000"/>
                  </a:lnTo>
                  <a:lnTo>
                    <a:pt x="15802" y="5810"/>
                  </a:lnTo>
                  <a:lnTo>
                    <a:pt x="14721" y="6000"/>
                  </a:lnTo>
                  <a:lnTo>
                    <a:pt x="14229" y="5621"/>
                  </a:lnTo>
                  <a:lnTo>
                    <a:pt x="12756" y="2968"/>
                  </a:lnTo>
                  <a:lnTo>
                    <a:pt x="11871" y="2211"/>
                  </a:lnTo>
                  <a:lnTo>
                    <a:pt x="10889" y="884"/>
                  </a:lnTo>
                  <a:lnTo>
                    <a:pt x="10103" y="63"/>
                  </a:lnTo>
                  <a:lnTo>
                    <a:pt x="8039" y="0"/>
                  </a:lnTo>
                  <a:lnTo>
                    <a:pt x="6859" y="505"/>
                  </a:lnTo>
                  <a:lnTo>
                    <a:pt x="6171" y="1073"/>
                  </a:lnTo>
                  <a:lnTo>
                    <a:pt x="5091" y="1579"/>
                  </a:lnTo>
                  <a:lnTo>
                    <a:pt x="4599" y="1768"/>
                  </a:lnTo>
                  <a:cubicBezTo>
                    <a:pt x="4599" y="1768"/>
                    <a:pt x="2634" y="1011"/>
                    <a:pt x="2634" y="1011"/>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64" name="Shape"/>
            <p:cNvSpPr/>
            <p:nvPr/>
          </p:nvSpPr>
          <p:spPr>
            <a:xfrm rot="239813">
              <a:off x="12754541" y="1327183"/>
              <a:ext cx="419867" cy="86861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65" name="Shape"/>
            <p:cNvSpPr/>
            <p:nvPr/>
          </p:nvSpPr>
          <p:spPr>
            <a:xfrm rot="239813">
              <a:off x="12754541" y="1327183"/>
              <a:ext cx="419867" cy="868619"/>
            </a:xfrm>
            <a:custGeom>
              <a:avLst/>
              <a:gdLst/>
              <a:ahLst/>
              <a:cxnLst>
                <a:cxn ang="0">
                  <a:pos x="wd2" y="hd2"/>
                </a:cxn>
                <a:cxn ang="5400000">
                  <a:pos x="wd2" y="hd2"/>
                </a:cxn>
                <a:cxn ang="10800000">
                  <a:pos x="wd2" y="hd2"/>
                </a:cxn>
                <a:cxn ang="16200000">
                  <a:pos x="wd2" y="hd2"/>
                </a:cxn>
              </a:cxnLst>
              <a:rect l="0" t="0" r="r" b="b"/>
              <a:pathLst>
                <a:path w="21600" h="21600" extrusionOk="0">
                  <a:moveTo>
                    <a:pt x="4555" y="0"/>
                  </a:moveTo>
                  <a:lnTo>
                    <a:pt x="2152" y="1055"/>
                  </a:lnTo>
                  <a:lnTo>
                    <a:pt x="3025" y="4010"/>
                  </a:lnTo>
                  <a:lnTo>
                    <a:pt x="4555" y="5065"/>
                  </a:lnTo>
                  <a:lnTo>
                    <a:pt x="4773" y="5487"/>
                  </a:lnTo>
                  <a:lnTo>
                    <a:pt x="4773" y="6014"/>
                  </a:lnTo>
                  <a:lnTo>
                    <a:pt x="2152" y="7914"/>
                  </a:lnTo>
                  <a:lnTo>
                    <a:pt x="2152" y="8441"/>
                  </a:lnTo>
                  <a:lnTo>
                    <a:pt x="2370" y="9180"/>
                  </a:lnTo>
                  <a:lnTo>
                    <a:pt x="1058" y="10763"/>
                  </a:lnTo>
                  <a:lnTo>
                    <a:pt x="2370" y="11818"/>
                  </a:lnTo>
                  <a:lnTo>
                    <a:pt x="1058" y="12978"/>
                  </a:lnTo>
                  <a:lnTo>
                    <a:pt x="0" y="14345"/>
                  </a:lnTo>
                  <a:lnTo>
                    <a:pt x="2186" y="17411"/>
                  </a:lnTo>
                  <a:lnTo>
                    <a:pt x="3244" y="19837"/>
                  </a:lnTo>
                  <a:lnTo>
                    <a:pt x="4773" y="21600"/>
                  </a:lnTo>
                  <a:lnTo>
                    <a:pt x="15920" y="19098"/>
                  </a:lnTo>
                  <a:lnTo>
                    <a:pt x="18978" y="18255"/>
                  </a:lnTo>
                  <a:lnTo>
                    <a:pt x="21600" y="16355"/>
                  </a:lnTo>
                  <a:lnTo>
                    <a:pt x="20944" y="14667"/>
                  </a:lnTo>
                  <a:lnTo>
                    <a:pt x="17885" y="13084"/>
                  </a:lnTo>
                  <a:lnTo>
                    <a:pt x="17011" y="11818"/>
                  </a:lnTo>
                  <a:cubicBezTo>
                    <a:pt x="17011" y="11818"/>
                    <a:pt x="4555" y="0"/>
                    <a:pt x="4555" y="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66" name="Shape"/>
            <p:cNvSpPr/>
            <p:nvPr/>
          </p:nvSpPr>
          <p:spPr>
            <a:xfrm rot="239813">
              <a:off x="12395604" y="1377825"/>
              <a:ext cx="462904" cy="830963"/>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6"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1"/>
                  </a:lnTo>
                  <a:cubicBezTo>
                    <a:pt x="16250" y="771"/>
                    <a:pt x="0" y="4077"/>
                    <a:pt x="0" y="4077"/>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67" name="Shape"/>
            <p:cNvSpPr/>
            <p:nvPr/>
          </p:nvSpPr>
          <p:spPr>
            <a:xfrm rot="239813">
              <a:off x="12395604" y="1377825"/>
              <a:ext cx="462904" cy="830963"/>
            </a:xfrm>
            <a:custGeom>
              <a:avLst/>
              <a:gdLst/>
              <a:ahLst/>
              <a:cxnLst>
                <a:cxn ang="0">
                  <a:pos x="wd2" y="hd2"/>
                </a:cxn>
                <a:cxn ang="5400000">
                  <a:pos x="wd2" y="hd2"/>
                </a:cxn>
                <a:cxn ang="10800000">
                  <a:pos x="wd2" y="hd2"/>
                </a:cxn>
                <a:cxn ang="16200000">
                  <a:pos x="wd2" y="hd2"/>
                </a:cxn>
              </a:cxnLst>
              <a:rect l="0" t="0" r="r" b="b"/>
              <a:pathLst>
                <a:path w="21600" h="21600" extrusionOk="0">
                  <a:moveTo>
                    <a:pt x="0" y="4077"/>
                  </a:moveTo>
                  <a:lnTo>
                    <a:pt x="3964" y="9477"/>
                  </a:lnTo>
                  <a:lnTo>
                    <a:pt x="5193" y="11797"/>
                  </a:lnTo>
                  <a:lnTo>
                    <a:pt x="8125" y="13335"/>
                  </a:lnTo>
                  <a:lnTo>
                    <a:pt x="10106" y="16421"/>
                  </a:lnTo>
                  <a:lnTo>
                    <a:pt x="12485" y="21600"/>
                  </a:lnTo>
                  <a:lnTo>
                    <a:pt x="21403" y="20498"/>
                  </a:lnTo>
                  <a:lnTo>
                    <a:pt x="20213" y="18845"/>
                  </a:lnTo>
                  <a:lnTo>
                    <a:pt x="19619" y="17192"/>
                  </a:lnTo>
                  <a:lnTo>
                    <a:pt x="17240" y="12894"/>
                  </a:lnTo>
                  <a:lnTo>
                    <a:pt x="19420" y="10249"/>
                  </a:lnTo>
                  <a:lnTo>
                    <a:pt x="18232" y="9477"/>
                  </a:lnTo>
                  <a:lnTo>
                    <a:pt x="19420" y="8045"/>
                  </a:lnTo>
                  <a:lnTo>
                    <a:pt x="19420" y="6061"/>
                  </a:lnTo>
                  <a:lnTo>
                    <a:pt x="21600" y="4298"/>
                  </a:lnTo>
                  <a:lnTo>
                    <a:pt x="20213" y="2645"/>
                  </a:lnTo>
                  <a:lnTo>
                    <a:pt x="19420" y="0"/>
                  </a:lnTo>
                  <a:lnTo>
                    <a:pt x="16250" y="772"/>
                  </a:lnTo>
                  <a:cubicBezTo>
                    <a:pt x="16250" y="772"/>
                    <a:pt x="0" y="4077"/>
                    <a:pt x="0" y="4077"/>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68" name="Shape"/>
            <p:cNvSpPr/>
            <p:nvPr/>
          </p:nvSpPr>
          <p:spPr>
            <a:xfrm rot="239813">
              <a:off x="12631810" y="2002795"/>
              <a:ext cx="885477" cy="492131"/>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69" name="Shape"/>
            <p:cNvSpPr/>
            <p:nvPr/>
          </p:nvSpPr>
          <p:spPr>
            <a:xfrm rot="239813">
              <a:off x="12631810" y="2002795"/>
              <a:ext cx="885477" cy="492131"/>
            </a:xfrm>
            <a:custGeom>
              <a:avLst/>
              <a:gdLst/>
              <a:ahLst/>
              <a:cxnLst>
                <a:cxn ang="0">
                  <a:pos x="wd2" y="hd2"/>
                </a:cxn>
                <a:cxn ang="5400000">
                  <a:pos x="wd2" y="hd2"/>
                </a:cxn>
                <a:cxn ang="10800000">
                  <a:pos x="wd2" y="hd2"/>
                </a:cxn>
                <a:cxn ang="16200000">
                  <a:pos x="wd2" y="hd2"/>
                </a:cxn>
              </a:cxnLst>
              <a:rect l="0" t="0" r="r" b="b"/>
              <a:pathLst>
                <a:path w="21600" h="21600" extrusionOk="0">
                  <a:moveTo>
                    <a:pt x="0" y="10241"/>
                  </a:moveTo>
                  <a:lnTo>
                    <a:pt x="207" y="16200"/>
                  </a:lnTo>
                  <a:lnTo>
                    <a:pt x="723" y="18621"/>
                  </a:lnTo>
                  <a:lnTo>
                    <a:pt x="827" y="21600"/>
                  </a:lnTo>
                  <a:lnTo>
                    <a:pt x="12505" y="12662"/>
                  </a:lnTo>
                  <a:lnTo>
                    <a:pt x="14882" y="17690"/>
                  </a:lnTo>
                  <a:lnTo>
                    <a:pt x="15812" y="18807"/>
                  </a:lnTo>
                  <a:lnTo>
                    <a:pt x="16639" y="15641"/>
                  </a:lnTo>
                  <a:lnTo>
                    <a:pt x="16846" y="14152"/>
                  </a:lnTo>
                  <a:lnTo>
                    <a:pt x="17673" y="14525"/>
                  </a:lnTo>
                  <a:lnTo>
                    <a:pt x="18810" y="15082"/>
                  </a:lnTo>
                  <a:lnTo>
                    <a:pt x="19429" y="14152"/>
                  </a:lnTo>
                  <a:lnTo>
                    <a:pt x="19740" y="13221"/>
                  </a:lnTo>
                  <a:lnTo>
                    <a:pt x="21600" y="10428"/>
                  </a:lnTo>
                  <a:lnTo>
                    <a:pt x="21600" y="8566"/>
                  </a:lnTo>
                  <a:lnTo>
                    <a:pt x="20773" y="7262"/>
                  </a:lnTo>
                  <a:lnTo>
                    <a:pt x="19740" y="6518"/>
                  </a:lnTo>
                  <a:lnTo>
                    <a:pt x="18810" y="6518"/>
                  </a:lnTo>
                  <a:lnTo>
                    <a:pt x="19223" y="7635"/>
                  </a:lnTo>
                  <a:lnTo>
                    <a:pt x="19843" y="8939"/>
                  </a:lnTo>
                  <a:lnTo>
                    <a:pt x="20153" y="9683"/>
                  </a:lnTo>
                  <a:lnTo>
                    <a:pt x="19740" y="12104"/>
                  </a:lnTo>
                  <a:lnTo>
                    <a:pt x="18396" y="12662"/>
                  </a:lnTo>
                  <a:lnTo>
                    <a:pt x="17569" y="11918"/>
                  </a:lnTo>
                  <a:lnTo>
                    <a:pt x="16846" y="10241"/>
                  </a:lnTo>
                  <a:lnTo>
                    <a:pt x="16329" y="8752"/>
                  </a:lnTo>
                  <a:lnTo>
                    <a:pt x="14055" y="5586"/>
                  </a:lnTo>
                  <a:lnTo>
                    <a:pt x="14158" y="3352"/>
                  </a:lnTo>
                  <a:lnTo>
                    <a:pt x="13849" y="1676"/>
                  </a:lnTo>
                  <a:lnTo>
                    <a:pt x="12505" y="0"/>
                  </a:lnTo>
                  <a:lnTo>
                    <a:pt x="11162" y="2793"/>
                  </a:lnTo>
                  <a:lnTo>
                    <a:pt x="4754" y="8193"/>
                  </a:lnTo>
                  <a:lnTo>
                    <a:pt x="4065" y="8770"/>
                  </a:lnTo>
                  <a:cubicBezTo>
                    <a:pt x="4065" y="8770"/>
                    <a:pt x="0" y="10241"/>
                    <a:pt x="0" y="10241"/>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70" name="Shape"/>
            <p:cNvSpPr/>
            <p:nvPr/>
          </p:nvSpPr>
          <p:spPr>
            <a:xfrm rot="239813">
              <a:off x="13051445" y="2287854"/>
              <a:ext cx="137281" cy="223208"/>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71" name="Shape"/>
            <p:cNvSpPr/>
            <p:nvPr/>
          </p:nvSpPr>
          <p:spPr>
            <a:xfrm rot="239813">
              <a:off x="13051445" y="2287854"/>
              <a:ext cx="137281" cy="223208"/>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9533" y="12566"/>
                  </a:lnTo>
                  <a:lnTo>
                    <a:pt x="8893" y="16887"/>
                  </a:lnTo>
                  <a:lnTo>
                    <a:pt x="13976" y="21600"/>
                  </a:lnTo>
                  <a:lnTo>
                    <a:pt x="20331" y="17671"/>
                  </a:lnTo>
                  <a:lnTo>
                    <a:pt x="21600" y="13745"/>
                  </a:lnTo>
                  <a:lnTo>
                    <a:pt x="20331" y="10603"/>
                  </a:lnTo>
                  <a:lnTo>
                    <a:pt x="21600" y="7461"/>
                  </a:lnTo>
                  <a:lnTo>
                    <a:pt x="13976" y="0"/>
                  </a:lnTo>
                  <a:cubicBezTo>
                    <a:pt x="13976" y="0"/>
                    <a:pt x="0" y="4320"/>
                    <a:pt x="0" y="432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72" name="Shape"/>
            <p:cNvSpPr/>
            <p:nvPr/>
          </p:nvSpPr>
          <p:spPr>
            <a:xfrm rot="239813">
              <a:off x="12656853" y="2316539"/>
              <a:ext cx="465597" cy="408757"/>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4" y="6778"/>
                  </a:lnTo>
                  <a:lnTo>
                    <a:pt x="20474" y="3391"/>
                  </a:lnTo>
                  <a:lnTo>
                    <a:pt x="17281" y="0"/>
                  </a:lnTo>
                  <a:cubicBezTo>
                    <a:pt x="17281" y="0"/>
                    <a:pt x="0" y="8260"/>
                    <a:pt x="0" y="826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73" name="Shape"/>
            <p:cNvSpPr/>
            <p:nvPr/>
          </p:nvSpPr>
          <p:spPr>
            <a:xfrm rot="239813">
              <a:off x="12656853" y="2316539"/>
              <a:ext cx="465597" cy="408757"/>
            </a:xfrm>
            <a:custGeom>
              <a:avLst/>
              <a:gdLst/>
              <a:ahLst/>
              <a:cxnLst>
                <a:cxn ang="0">
                  <a:pos x="wd2" y="hd2"/>
                </a:cxn>
                <a:cxn ang="5400000">
                  <a:pos x="wd2" y="hd2"/>
                </a:cxn>
                <a:cxn ang="10800000">
                  <a:pos x="wd2" y="hd2"/>
                </a:cxn>
                <a:cxn ang="16200000">
                  <a:pos x="wd2" y="hd2"/>
                </a:cxn>
              </a:cxnLst>
              <a:rect l="0" t="0" r="r" b="b"/>
              <a:pathLst>
                <a:path w="21600" h="21600" extrusionOk="0">
                  <a:moveTo>
                    <a:pt x="0" y="8260"/>
                  </a:moveTo>
                  <a:lnTo>
                    <a:pt x="190" y="13342"/>
                  </a:lnTo>
                  <a:lnTo>
                    <a:pt x="5071" y="21600"/>
                  </a:lnTo>
                  <a:lnTo>
                    <a:pt x="8641" y="19695"/>
                  </a:lnTo>
                  <a:lnTo>
                    <a:pt x="9579" y="17789"/>
                  </a:lnTo>
                  <a:lnTo>
                    <a:pt x="11458" y="15248"/>
                  </a:lnTo>
                  <a:lnTo>
                    <a:pt x="14840" y="15037"/>
                  </a:lnTo>
                  <a:lnTo>
                    <a:pt x="16341" y="14189"/>
                  </a:lnTo>
                  <a:lnTo>
                    <a:pt x="17092" y="11860"/>
                  </a:lnTo>
                  <a:lnTo>
                    <a:pt x="21224" y="10589"/>
                  </a:lnTo>
                  <a:lnTo>
                    <a:pt x="21600" y="9742"/>
                  </a:lnTo>
                  <a:lnTo>
                    <a:pt x="20473" y="6778"/>
                  </a:lnTo>
                  <a:lnTo>
                    <a:pt x="20473" y="3391"/>
                  </a:lnTo>
                  <a:lnTo>
                    <a:pt x="17281" y="0"/>
                  </a:lnTo>
                  <a:cubicBezTo>
                    <a:pt x="17281" y="0"/>
                    <a:pt x="0" y="8260"/>
                    <a:pt x="0" y="826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74" name="Shape"/>
            <p:cNvSpPr/>
            <p:nvPr/>
          </p:nvSpPr>
          <p:spPr>
            <a:xfrm rot="239813">
              <a:off x="12316289" y="2750336"/>
              <a:ext cx="371412" cy="774488"/>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75" name="Shape"/>
            <p:cNvSpPr/>
            <p:nvPr/>
          </p:nvSpPr>
          <p:spPr>
            <a:xfrm rot="239813">
              <a:off x="12316289" y="2750336"/>
              <a:ext cx="371412" cy="774488"/>
            </a:xfrm>
            <a:custGeom>
              <a:avLst/>
              <a:gdLst/>
              <a:ahLst/>
              <a:cxnLst>
                <a:cxn ang="0">
                  <a:pos x="wd2" y="hd2"/>
                </a:cxn>
                <a:cxn ang="5400000">
                  <a:pos x="wd2" y="hd2"/>
                </a:cxn>
                <a:cxn ang="10800000">
                  <a:pos x="wd2" y="hd2"/>
                </a:cxn>
                <a:cxn ang="16200000">
                  <a:pos x="wd2" y="hd2"/>
                </a:cxn>
              </a:cxnLst>
              <a:rect l="0" t="0" r="r" b="b"/>
              <a:pathLst>
                <a:path w="21600" h="21600" extrusionOk="0">
                  <a:moveTo>
                    <a:pt x="1175" y="0"/>
                  </a:moveTo>
                  <a:lnTo>
                    <a:pt x="704" y="3037"/>
                  </a:lnTo>
                  <a:lnTo>
                    <a:pt x="0" y="4612"/>
                  </a:lnTo>
                  <a:lnTo>
                    <a:pt x="1408" y="6525"/>
                  </a:lnTo>
                  <a:lnTo>
                    <a:pt x="1644" y="8325"/>
                  </a:lnTo>
                  <a:lnTo>
                    <a:pt x="4460" y="8775"/>
                  </a:lnTo>
                  <a:lnTo>
                    <a:pt x="8686" y="9450"/>
                  </a:lnTo>
                  <a:lnTo>
                    <a:pt x="8922" y="11475"/>
                  </a:lnTo>
                  <a:lnTo>
                    <a:pt x="5165" y="14287"/>
                  </a:lnTo>
                  <a:lnTo>
                    <a:pt x="3052" y="16538"/>
                  </a:lnTo>
                  <a:lnTo>
                    <a:pt x="4227" y="18113"/>
                  </a:lnTo>
                  <a:lnTo>
                    <a:pt x="8217" y="18900"/>
                  </a:lnTo>
                  <a:lnTo>
                    <a:pt x="12443" y="19237"/>
                  </a:lnTo>
                  <a:lnTo>
                    <a:pt x="12913" y="20588"/>
                  </a:lnTo>
                  <a:lnTo>
                    <a:pt x="14790" y="21600"/>
                  </a:lnTo>
                  <a:lnTo>
                    <a:pt x="15965" y="20700"/>
                  </a:lnTo>
                  <a:lnTo>
                    <a:pt x="16435" y="18787"/>
                  </a:lnTo>
                  <a:lnTo>
                    <a:pt x="16904" y="18113"/>
                  </a:lnTo>
                  <a:lnTo>
                    <a:pt x="18078" y="16763"/>
                  </a:lnTo>
                  <a:lnTo>
                    <a:pt x="18312" y="14737"/>
                  </a:lnTo>
                  <a:lnTo>
                    <a:pt x="19956" y="13387"/>
                  </a:lnTo>
                  <a:lnTo>
                    <a:pt x="19722" y="12488"/>
                  </a:lnTo>
                  <a:lnTo>
                    <a:pt x="21366" y="9787"/>
                  </a:lnTo>
                  <a:lnTo>
                    <a:pt x="21600" y="7987"/>
                  </a:lnTo>
                  <a:lnTo>
                    <a:pt x="19017" y="6862"/>
                  </a:lnTo>
                  <a:lnTo>
                    <a:pt x="16904" y="6975"/>
                  </a:lnTo>
                  <a:lnTo>
                    <a:pt x="16435" y="6525"/>
                  </a:lnTo>
                  <a:lnTo>
                    <a:pt x="15730" y="5625"/>
                  </a:lnTo>
                  <a:lnTo>
                    <a:pt x="16904" y="3487"/>
                  </a:lnTo>
                  <a:lnTo>
                    <a:pt x="19017" y="1800"/>
                  </a:lnTo>
                  <a:lnTo>
                    <a:pt x="16200" y="788"/>
                  </a:lnTo>
                  <a:lnTo>
                    <a:pt x="11035" y="1012"/>
                  </a:lnTo>
                  <a:cubicBezTo>
                    <a:pt x="11035" y="1012"/>
                    <a:pt x="1175" y="0"/>
                    <a:pt x="1175" y="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76" name="Shape"/>
            <p:cNvSpPr/>
            <p:nvPr/>
          </p:nvSpPr>
          <p:spPr>
            <a:xfrm rot="239813">
              <a:off x="12273491" y="3322328"/>
              <a:ext cx="261066" cy="424898"/>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77" name="Shape"/>
            <p:cNvSpPr/>
            <p:nvPr/>
          </p:nvSpPr>
          <p:spPr>
            <a:xfrm rot="239813">
              <a:off x="12273491" y="3322328"/>
              <a:ext cx="261066" cy="424898"/>
            </a:xfrm>
            <a:custGeom>
              <a:avLst/>
              <a:gdLst/>
              <a:ahLst/>
              <a:cxnLst>
                <a:cxn ang="0">
                  <a:pos x="wd2" y="hd2"/>
                </a:cxn>
                <a:cxn ang="5400000">
                  <a:pos x="wd2" y="hd2"/>
                </a:cxn>
                <a:cxn ang="10800000">
                  <a:pos x="wd2" y="hd2"/>
                </a:cxn>
                <a:cxn ang="16200000">
                  <a:pos x="wd2" y="hd2"/>
                </a:cxn>
              </a:cxnLst>
              <a:rect l="0" t="0" r="r" b="b"/>
              <a:pathLst>
                <a:path w="21600" h="21600" extrusionOk="0">
                  <a:moveTo>
                    <a:pt x="0" y="1234"/>
                  </a:moveTo>
                  <a:lnTo>
                    <a:pt x="4319" y="6995"/>
                  </a:lnTo>
                  <a:lnTo>
                    <a:pt x="3987" y="8640"/>
                  </a:lnTo>
                  <a:lnTo>
                    <a:pt x="7310" y="12137"/>
                  </a:lnTo>
                  <a:lnTo>
                    <a:pt x="6645" y="13577"/>
                  </a:lnTo>
                  <a:lnTo>
                    <a:pt x="9304" y="17075"/>
                  </a:lnTo>
                  <a:lnTo>
                    <a:pt x="9635" y="19132"/>
                  </a:lnTo>
                  <a:lnTo>
                    <a:pt x="10965" y="21600"/>
                  </a:lnTo>
                  <a:lnTo>
                    <a:pt x="12958" y="20366"/>
                  </a:lnTo>
                  <a:lnTo>
                    <a:pt x="15950" y="19749"/>
                  </a:lnTo>
                  <a:lnTo>
                    <a:pt x="16283" y="20980"/>
                  </a:lnTo>
                  <a:lnTo>
                    <a:pt x="21600" y="19948"/>
                  </a:lnTo>
                  <a:cubicBezTo>
                    <a:pt x="21600" y="18305"/>
                    <a:pt x="21600" y="16662"/>
                    <a:pt x="21599" y="15018"/>
                  </a:cubicBezTo>
                  <a:lnTo>
                    <a:pt x="20601" y="12959"/>
                  </a:lnTo>
                  <a:lnTo>
                    <a:pt x="17943" y="11520"/>
                  </a:lnTo>
                  <a:lnTo>
                    <a:pt x="16945" y="12137"/>
                  </a:lnTo>
                  <a:lnTo>
                    <a:pt x="14288" y="11315"/>
                  </a:lnTo>
                  <a:lnTo>
                    <a:pt x="11630" y="9463"/>
                  </a:lnTo>
                  <a:lnTo>
                    <a:pt x="9967" y="7817"/>
                  </a:lnTo>
                  <a:lnTo>
                    <a:pt x="4319" y="0"/>
                  </a:lnTo>
                  <a:cubicBezTo>
                    <a:pt x="4319" y="0"/>
                    <a:pt x="0" y="1234"/>
                    <a:pt x="0" y="1234"/>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78" name="Shape"/>
            <p:cNvSpPr/>
            <p:nvPr/>
          </p:nvSpPr>
          <p:spPr>
            <a:xfrm rot="239813">
              <a:off x="10684851" y="3331702"/>
              <a:ext cx="1127694" cy="123167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2"/>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5" y="11576"/>
                  </a:lnTo>
                  <a:lnTo>
                    <a:pt x="15484" y="10658"/>
                  </a:lnTo>
                  <a:lnTo>
                    <a:pt x="16335" y="9952"/>
                  </a:lnTo>
                  <a:lnTo>
                    <a:pt x="16491" y="8823"/>
                  </a:lnTo>
                  <a:lnTo>
                    <a:pt x="18658" y="5717"/>
                  </a:lnTo>
                  <a:lnTo>
                    <a:pt x="18581" y="5153"/>
                  </a:lnTo>
                  <a:lnTo>
                    <a:pt x="18658" y="4870"/>
                  </a:lnTo>
                  <a:lnTo>
                    <a:pt x="19975"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5"/>
                  </a:lnTo>
                  <a:lnTo>
                    <a:pt x="6581" y="0"/>
                  </a:lnTo>
                  <a:cubicBezTo>
                    <a:pt x="6581" y="0"/>
                    <a:pt x="6194" y="141"/>
                    <a:pt x="6194" y="141"/>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79" name="Shape"/>
            <p:cNvSpPr/>
            <p:nvPr/>
          </p:nvSpPr>
          <p:spPr>
            <a:xfrm rot="239813">
              <a:off x="10684851" y="3331702"/>
              <a:ext cx="1127694" cy="1231674"/>
            </a:xfrm>
            <a:custGeom>
              <a:avLst/>
              <a:gdLst/>
              <a:ahLst/>
              <a:cxnLst>
                <a:cxn ang="0">
                  <a:pos x="wd2" y="hd2"/>
                </a:cxn>
                <a:cxn ang="5400000">
                  <a:pos x="wd2" y="hd2"/>
                </a:cxn>
                <a:cxn ang="10800000">
                  <a:pos x="wd2" y="hd2"/>
                </a:cxn>
                <a:cxn ang="16200000">
                  <a:pos x="wd2" y="hd2"/>
                </a:cxn>
              </a:cxnLst>
              <a:rect l="0" t="0" r="r" b="b"/>
              <a:pathLst>
                <a:path w="21600" h="21600" extrusionOk="0">
                  <a:moveTo>
                    <a:pt x="6194" y="141"/>
                  </a:moveTo>
                  <a:lnTo>
                    <a:pt x="6348" y="2329"/>
                  </a:lnTo>
                  <a:lnTo>
                    <a:pt x="6348" y="5435"/>
                  </a:lnTo>
                  <a:lnTo>
                    <a:pt x="4800" y="7976"/>
                  </a:lnTo>
                  <a:lnTo>
                    <a:pt x="3639" y="8611"/>
                  </a:lnTo>
                  <a:lnTo>
                    <a:pt x="3019" y="8964"/>
                  </a:lnTo>
                  <a:lnTo>
                    <a:pt x="2942" y="9811"/>
                  </a:lnTo>
                  <a:lnTo>
                    <a:pt x="3329" y="9953"/>
                  </a:lnTo>
                  <a:lnTo>
                    <a:pt x="3252" y="10658"/>
                  </a:lnTo>
                  <a:lnTo>
                    <a:pt x="3406" y="11082"/>
                  </a:lnTo>
                  <a:lnTo>
                    <a:pt x="2710" y="11646"/>
                  </a:lnTo>
                  <a:lnTo>
                    <a:pt x="2477" y="10870"/>
                  </a:lnTo>
                  <a:lnTo>
                    <a:pt x="1471" y="11434"/>
                  </a:lnTo>
                  <a:lnTo>
                    <a:pt x="1471" y="12634"/>
                  </a:lnTo>
                  <a:lnTo>
                    <a:pt x="1703" y="13128"/>
                  </a:lnTo>
                  <a:lnTo>
                    <a:pt x="0" y="15034"/>
                  </a:lnTo>
                  <a:lnTo>
                    <a:pt x="1084" y="18140"/>
                  </a:lnTo>
                  <a:lnTo>
                    <a:pt x="2864" y="19198"/>
                  </a:lnTo>
                  <a:lnTo>
                    <a:pt x="3406" y="19057"/>
                  </a:lnTo>
                  <a:lnTo>
                    <a:pt x="4955" y="20469"/>
                  </a:lnTo>
                  <a:lnTo>
                    <a:pt x="6967" y="21600"/>
                  </a:lnTo>
                  <a:lnTo>
                    <a:pt x="7510" y="19905"/>
                  </a:lnTo>
                  <a:lnTo>
                    <a:pt x="9290" y="19269"/>
                  </a:lnTo>
                  <a:lnTo>
                    <a:pt x="11535" y="18635"/>
                  </a:lnTo>
                  <a:lnTo>
                    <a:pt x="12000" y="17857"/>
                  </a:lnTo>
                  <a:lnTo>
                    <a:pt x="11923" y="16728"/>
                  </a:lnTo>
                  <a:lnTo>
                    <a:pt x="12000" y="15811"/>
                  </a:lnTo>
                  <a:lnTo>
                    <a:pt x="12155" y="14893"/>
                  </a:lnTo>
                  <a:lnTo>
                    <a:pt x="12387" y="14187"/>
                  </a:lnTo>
                  <a:lnTo>
                    <a:pt x="13238" y="13058"/>
                  </a:lnTo>
                  <a:lnTo>
                    <a:pt x="13936" y="11576"/>
                  </a:lnTo>
                  <a:lnTo>
                    <a:pt x="15484" y="10658"/>
                  </a:lnTo>
                  <a:lnTo>
                    <a:pt x="16335" y="9953"/>
                  </a:lnTo>
                  <a:lnTo>
                    <a:pt x="16491" y="8823"/>
                  </a:lnTo>
                  <a:lnTo>
                    <a:pt x="18658" y="5717"/>
                  </a:lnTo>
                  <a:lnTo>
                    <a:pt x="18581" y="5153"/>
                  </a:lnTo>
                  <a:lnTo>
                    <a:pt x="18658" y="4870"/>
                  </a:lnTo>
                  <a:lnTo>
                    <a:pt x="19974" y="4588"/>
                  </a:lnTo>
                  <a:lnTo>
                    <a:pt x="20438" y="4870"/>
                  </a:lnTo>
                  <a:lnTo>
                    <a:pt x="21058" y="4941"/>
                  </a:lnTo>
                  <a:lnTo>
                    <a:pt x="21445" y="4094"/>
                  </a:lnTo>
                  <a:lnTo>
                    <a:pt x="21600" y="3670"/>
                  </a:lnTo>
                  <a:lnTo>
                    <a:pt x="20981" y="3247"/>
                  </a:lnTo>
                  <a:lnTo>
                    <a:pt x="20903" y="2894"/>
                  </a:lnTo>
                  <a:lnTo>
                    <a:pt x="20206" y="2611"/>
                  </a:lnTo>
                  <a:lnTo>
                    <a:pt x="19200" y="2753"/>
                  </a:lnTo>
                  <a:lnTo>
                    <a:pt x="18658" y="3247"/>
                  </a:lnTo>
                  <a:lnTo>
                    <a:pt x="18348" y="3600"/>
                  </a:lnTo>
                  <a:lnTo>
                    <a:pt x="17806" y="3882"/>
                  </a:lnTo>
                  <a:lnTo>
                    <a:pt x="17187" y="4094"/>
                  </a:lnTo>
                  <a:lnTo>
                    <a:pt x="16800" y="3952"/>
                  </a:lnTo>
                  <a:lnTo>
                    <a:pt x="16335" y="3952"/>
                  </a:lnTo>
                  <a:lnTo>
                    <a:pt x="16103" y="3741"/>
                  </a:lnTo>
                  <a:lnTo>
                    <a:pt x="15561" y="5011"/>
                  </a:lnTo>
                  <a:lnTo>
                    <a:pt x="15251" y="5294"/>
                  </a:lnTo>
                  <a:lnTo>
                    <a:pt x="14942" y="5294"/>
                  </a:lnTo>
                  <a:lnTo>
                    <a:pt x="14477" y="5717"/>
                  </a:lnTo>
                  <a:lnTo>
                    <a:pt x="14013" y="6070"/>
                  </a:lnTo>
                  <a:lnTo>
                    <a:pt x="13703" y="6282"/>
                  </a:lnTo>
                  <a:lnTo>
                    <a:pt x="13394" y="5647"/>
                  </a:lnTo>
                  <a:lnTo>
                    <a:pt x="12929" y="5011"/>
                  </a:lnTo>
                  <a:lnTo>
                    <a:pt x="12542" y="4447"/>
                  </a:lnTo>
                  <a:lnTo>
                    <a:pt x="8052" y="5506"/>
                  </a:lnTo>
                  <a:lnTo>
                    <a:pt x="6581" y="0"/>
                  </a:lnTo>
                  <a:cubicBezTo>
                    <a:pt x="6581" y="0"/>
                    <a:pt x="6194" y="141"/>
                    <a:pt x="6194" y="141"/>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80" name="Shape"/>
            <p:cNvSpPr/>
            <p:nvPr/>
          </p:nvSpPr>
          <p:spPr>
            <a:xfrm rot="239813">
              <a:off x="11363180" y="3320375"/>
              <a:ext cx="1170754" cy="562040"/>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8"/>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81" name="Shape"/>
            <p:cNvSpPr/>
            <p:nvPr/>
          </p:nvSpPr>
          <p:spPr>
            <a:xfrm rot="239813">
              <a:off x="11363180" y="3320375"/>
              <a:ext cx="1170754" cy="562040"/>
            </a:xfrm>
            <a:custGeom>
              <a:avLst/>
              <a:gdLst/>
              <a:ahLst/>
              <a:cxnLst>
                <a:cxn ang="0">
                  <a:pos x="wd2" y="hd2"/>
                </a:cxn>
                <a:cxn ang="5400000">
                  <a:pos x="wd2" y="hd2"/>
                </a:cxn>
                <a:cxn ang="10800000">
                  <a:pos x="wd2" y="hd2"/>
                </a:cxn>
                <a:cxn ang="16200000">
                  <a:pos x="wd2" y="hd2"/>
                </a:cxn>
              </a:cxnLst>
              <a:rect l="0" t="0" r="r" b="b"/>
              <a:pathLst>
                <a:path w="21600" h="21600" extrusionOk="0">
                  <a:moveTo>
                    <a:pt x="0" y="11721"/>
                  </a:moveTo>
                  <a:lnTo>
                    <a:pt x="1266" y="15423"/>
                  </a:lnTo>
                  <a:lnTo>
                    <a:pt x="2383" y="13418"/>
                  </a:lnTo>
                  <a:lnTo>
                    <a:pt x="2905" y="13573"/>
                  </a:lnTo>
                  <a:lnTo>
                    <a:pt x="3277" y="10487"/>
                  </a:lnTo>
                  <a:lnTo>
                    <a:pt x="4544" y="10950"/>
                  </a:lnTo>
                  <a:lnTo>
                    <a:pt x="5362" y="10487"/>
                  </a:lnTo>
                  <a:lnTo>
                    <a:pt x="6033" y="9099"/>
                  </a:lnTo>
                  <a:lnTo>
                    <a:pt x="6778" y="7712"/>
                  </a:lnTo>
                  <a:lnTo>
                    <a:pt x="7448" y="7712"/>
                  </a:lnTo>
                  <a:lnTo>
                    <a:pt x="8118" y="8482"/>
                  </a:lnTo>
                  <a:lnTo>
                    <a:pt x="8268" y="9408"/>
                  </a:lnTo>
                  <a:lnTo>
                    <a:pt x="8864" y="10179"/>
                  </a:lnTo>
                  <a:lnTo>
                    <a:pt x="9534" y="10027"/>
                  </a:lnTo>
                  <a:lnTo>
                    <a:pt x="11321" y="12648"/>
                  </a:lnTo>
                  <a:lnTo>
                    <a:pt x="12438" y="13881"/>
                  </a:lnTo>
                  <a:lnTo>
                    <a:pt x="12588" y="15269"/>
                  </a:lnTo>
                  <a:lnTo>
                    <a:pt x="12513" y="17120"/>
                  </a:lnTo>
                  <a:lnTo>
                    <a:pt x="12141" y="18816"/>
                  </a:lnTo>
                  <a:lnTo>
                    <a:pt x="12811" y="19587"/>
                  </a:lnTo>
                  <a:lnTo>
                    <a:pt x="13109" y="19587"/>
                  </a:lnTo>
                  <a:lnTo>
                    <a:pt x="13705" y="18816"/>
                  </a:lnTo>
                  <a:lnTo>
                    <a:pt x="14822" y="21600"/>
                  </a:lnTo>
                  <a:lnTo>
                    <a:pt x="16386" y="20667"/>
                  </a:lnTo>
                  <a:lnTo>
                    <a:pt x="16460" y="19587"/>
                  </a:lnTo>
                  <a:lnTo>
                    <a:pt x="16758" y="18816"/>
                  </a:lnTo>
                  <a:lnTo>
                    <a:pt x="16535" y="16966"/>
                  </a:lnTo>
                  <a:lnTo>
                    <a:pt x="15939" y="16657"/>
                  </a:lnTo>
                  <a:lnTo>
                    <a:pt x="15343" y="15269"/>
                  </a:lnTo>
                  <a:lnTo>
                    <a:pt x="15045" y="13110"/>
                  </a:lnTo>
                  <a:lnTo>
                    <a:pt x="14450" y="10025"/>
                  </a:lnTo>
                  <a:lnTo>
                    <a:pt x="14301" y="8174"/>
                  </a:lnTo>
                  <a:lnTo>
                    <a:pt x="14301" y="7249"/>
                  </a:lnTo>
                  <a:lnTo>
                    <a:pt x="14673" y="6478"/>
                  </a:lnTo>
                  <a:lnTo>
                    <a:pt x="14897" y="5090"/>
                  </a:lnTo>
                  <a:lnTo>
                    <a:pt x="15567" y="4781"/>
                  </a:lnTo>
                  <a:lnTo>
                    <a:pt x="15641" y="6015"/>
                  </a:lnTo>
                  <a:lnTo>
                    <a:pt x="15492" y="6940"/>
                  </a:lnTo>
                  <a:lnTo>
                    <a:pt x="15939" y="7557"/>
                  </a:lnTo>
                  <a:lnTo>
                    <a:pt x="15939" y="8174"/>
                  </a:lnTo>
                  <a:lnTo>
                    <a:pt x="15790" y="9562"/>
                  </a:lnTo>
                  <a:lnTo>
                    <a:pt x="15716" y="10025"/>
                  </a:lnTo>
                  <a:lnTo>
                    <a:pt x="16386" y="11105"/>
                  </a:lnTo>
                  <a:lnTo>
                    <a:pt x="16610" y="12030"/>
                  </a:lnTo>
                  <a:lnTo>
                    <a:pt x="17057" y="12339"/>
                  </a:lnTo>
                  <a:lnTo>
                    <a:pt x="16610" y="13265"/>
                  </a:lnTo>
                  <a:lnTo>
                    <a:pt x="16535" y="14035"/>
                  </a:lnTo>
                  <a:lnTo>
                    <a:pt x="17131" y="15269"/>
                  </a:lnTo>
                  <a:lnTo>
                    <a:pt x="18174" y="16040"/>
                  </a:lnTo>
                  <a:lnTo>
                    <a:pt x="18621" y="15732"/>
                  </a:lnTo>
                  <a:lnTo>
                    <a:pt x="18844" y="17120"/>
                  </a:lnTo>
                  <a:lnTo>
                    <a:pt x="18844" y="18970"/>
                  </a:lnTo>
                  <a:lnTo>
                    <a:pt x="19142" y="19279"/>
                  </a:lnTo>
                  <a:lnTo>
                    <a:pt x="19738" y="19279"/>
                  </a:lnTo>
                  <a:lnTo>
                    <a:pt x="20334" y="18507"/>
                  </a:lnTo>
                  <a:lnTo>
                    <a:pt x="20930" y="18045"/>
                  </a:lnTo>
                  <a:lnTo>
                    <a:pt x="21302" y="18045"/>
                  </a:lnTo>
                  <a:lnTo>
                    <a:pt x="21600" y="13265"/>
                  </a:lnTo>
                  <a:lnTo>
                    <a:pt x="19216" y="14806"/>
                  </a:lnTo>
                  <a:lnTo>
                    <a:pt x="18770" y="11258"/>
                  </a:lnTo>
                  <a:lnTo>
                    <a:pt x="18248" y="9408"/>
                  </a:lnTo>
                  <a:lnTo>
                    <a:pt x="18323" y="7866"/>
                  </a:lnTo>
                  <a:lnTo>
                    <a:pt x="17727" y="5398"/>
                  </a:lnTo>
                  <a:lnTo>
                    <a:pt x="17578" y="3239"/>
                  </a:lnTo>
                  <a:lnTo>
                    <a:pt x="16684" y="0"/>
                  </a:lnTo>
                  <a:lnTo>
                    <a:pt x="12885" y="2775"/>
                  </a:lnTo>
                  <a:lnTo>
                    <a:pt x="9981" y="4627"/>
                  </a:lnTo>
                  <a:lnTo>
                    <a:pt x="8044" y="6015"/>
                  </a:lnTo>
                  <a:lnTo>
                    <a:pt x="4618" y="8174"/>
                  </a:lnTo>
                  <a:lnTo>
                    <a:pt x="2011" y="10179"/>
                  </a:lnTo>
                  <a:cubicBezTo>
                    <a:pt x="2011" y="10179"/>
                    <a:pt x="0" y="11721"/>
                    <a:pt x="0" y="11721"/>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82" name="Shape"/>
            <p:cNvSpPr/>
            <p:nvPr/>
          </p:nvSpPr>
          <p:spPr>
            <a:xfrm rot="239813">
              <a:off x="10951440" y="2562140"/>
              <a:ext cx="1528683" cy="1113334"/>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83" name="Shape"/>
            <p:cNvSpPr/>
            <p:nvPr/>
          </p:nvSpPr>
          <p:spPr>
            <a:xfrm rot="239813">
              <a:off x="10951440" y="2562140"/>
              <a:ext cx="1528683" cy="1113334"/>
            </a:xfrm>
            <a:custGeom>
              <a:avLst/>
              <a:gdLst/>
              <a:ahLst/>
              <a:cxnLst>
                <a:cxn ang="0">
                  <a:pos x="wd2" y="hd2"/>
                </a:cxn>
                <a:cxn ang="5400000">
                  <a:pos x="wd2" y="hd2"/>
                </a:cxn>
                <a:cxn ang="10800000">
                  <a:pos x="wd2" y="hd2"/>
                </a:cxn>
                <a:cxn ang="16200000">
                  <a:pos x="wd2" y="hd2"/>
                </a:cxn>
              </a:cxnLst>
              <a:rect l="0" t="0" r="r" b="b"/>
              <a:pathLst>
                <a:path w="21600" h="21600" extrusionOk="0">
                  <a:moveTo>
                    <a:pt x="0" y="8061"/>
                  </a:moveTo>
                  <a:lnTo>
                    <a:pt x="3078" y="21600"/>
                  </a:lnTo>
                  <a:lnTo>
                    <a:pt x="11228" y="18235"/>
                  </a:lnTo>
                  <a:lnTo>
                    <a:pt x="20289" y="14008"/>
                  </a:lnTo>
                  <a:lnTo>
                    <a:pt x="20916" y="12052"/>
                  </a:lnTo>
                  <a:lnTo>
                    <a:pt x="21600" y="10565"/>
                  </a:lnTo>
                  <a:lnTo>
                    <a:pt x="21372" y="9000"/>
                  </a:lnTo>
                  <a:lnTo>
                    <a:pt x="19777" y="8452"/>
                  </a:lnTo>
                  <a:lnTo>
                    <a:pt x="19777" y="7356"/>
                  </a:lnTo>
                  <a:lnTo>
                    <a:pt x="19434" y="6182"/>
                  </a:lnTo>
                  <a:lnTo>
                    <a:pt x="19720" y="2661"/>
                  </a:lnTo>
                  <a:lnTo>
                    <a:pt x="18865" y="1330"/>
                  </a:lnTo>
                  <a:lnTo>
                    <a:pt x="17725" y="313"/>
                  </a:lnTo>
                  <a:lnTo>
                    <a:pt x="16984" y="0"/>
                  </a:lnTo>
                  <a:lnTo>
                    <a:pt x="9689" y="3130"/>
                  </a:lnTo>
                  <a:lnTo>
                    <a:pt x="1710" y="6182"/>
                  </a:lnTo>
                  <a:lnTo>
                    <a:pt x="1140" y="6417"/>
                  </a:lnTo>
                  <a:cubicBezTo>
                    <a:pt x="1140" y="6417"/>
                    <a:pt x="0" y="8061"/>
                    <a:pt x="0" y="8061"/>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84" name="Shape"/>
            <p:cNvSpPr/>
            <p:nvPr/>
          </p:nvSpPr>
          <p:spPr>
            <a:xfrm rot="239813">
              <a:off x="6883210" y="1096164"/>
              <a:ext cx="1691531" cy="1791021"/>
            </a:xfrm>
            <a:custGeom>
              <a:avLst/>
              <a:gdLst/>
              <a:ahLst/>
              <a:cxnLst>
                <a:cxn ang="0">
                  <a:pos x="wd2" y="hd2"/>
                </a:cxn>
                <a:cxn ang="5400000">
                  <a:pos x="wd2" y="hd2"/>
                </a:cxn>
                <a:cxn ang="10800000">
                  <a:pos x="wd2" y="hd2"/>
                </a:cxn>
                <a:cxn ang="16200000">
                  <a:pos x="wd2" y="hd2"/>
                </a:cxn>
              </a:cxnLst>
              <a:rect l="0" t="0" r="r" b="b"/>
              <a:pathLst>
                <a:path w="21600" h="21600" extrusionOk="0">
                  <a:moveTo>
                    <a:pt x="0" y="243"/>
                  </a:moveTo>
                  <a:lnTo>
                    <a:pt x="567" y="1703"/>
                  </a:lnTo>
                  <a:lnTo>
                    <a:pt x="567" y="4086"/>
                  </a:lnTo>
                  <a:lnTo>
                    <a:pt x="1186" y="4719"/>
                  </a:lnTo>
                  <a:lnTo>
                    <a:pt x="2011" y="6470"/>
                  </a:lnTo>
                  <a:lnTo>
                    <a:pt x="2011" y="8708"/>
                  </a:lnTo>
                  <a:lnTo>
                    <a:pt x="2732" y="10995"/>
                  </a:lnTo>
                  <a:lnTo>
                    <a:pt x="2526" y="12065"/>
                  </a:lnTo>
                  <a:lnTo>
                    <a:pt x="2732" y="12308"/>
                  </a:lnTo>
                  <a:lnTo>
                    <a:pt x="2474" y="13865"/>
                  </a:lnTo>
                  <a:lnTo>
                    <a:pt x="3506" y="14497"/>
                  </a:lnTo>
                  <a:lnTo>
                    <a:pt x="3866" y="21600"/>
                  </a:lnTo>
                  <a:lnTo>
                    <a:pt x="11857" y="20968"/>
                  </a:lnTo>
                  <a:lnTo>
                    <a:pt x="19847" y="19654"/>
                  </a:lnTo>
                  <a:lnTo>
                    <a:pt x="19280" y="18341"/>
                  </a:lnTo>
                  <a:lnTo>
                    <a:pt x="18816" y="18535"/>
                  </a:lnTo>
                  <a:lnTo>
                    <a:pt x="18146" y="17805"/>
                  </a:lnTo>
                  <a:lnTo>
                    <a:pt x="17424" y="17805"/>
                  </a:lnTo>
                  <a:lnTo>
                    <a:pt x="16599" y="16638"/>
                  </a:lnTo>
                  <a:lnTo>
                    <a:pt x="15362" y="16200"/>
                  </a:lnTo>
                  <a:lnTo>
                    <a:pt x="14589" y="16005"/>
                  </a:lnTo>
                  <a:lnTo>
                    <a:pt x="13970" y="14643"/>
                  </a:lnTo>
                  <a:lnTo>
                    <a:pt x="14434" y="13670"/>
                  </a:lnTo>
                  <a:lnTo>
                    <a:pt x="13506" y="12016"/>
                  </a:lnTo>
                  <a:lnTo>
                    <a:pt x="14795" y="10605"/>
                  </a:lnTo>
                  <a:cubicBezTo>
                    <a:pt x="14778" y="10038"/>
                    <a:pt x="14761" y="9470"/>
                    <a:pt x="14744" y="8903"/>
                  </a:cubicBezTo>
                  <a:lnTo>
                    <a:pt x="15259" y="7589"/>
                  </a:lnTo>
                  <a:lnTo>
                    <a:pt x="15826" y="7054"/>
                  </a:lnTo>
                  <a:lnTo>
                    <a:pt x="17063" y="5984"/>
                  </a:lnTo>
                  <a:lnTo>
                    <a:pt x="17734" y="4865"/>
                  </a:lnTo>
                  <a:lnTo>
                    <a:pt x="19744" y="3503"/>
                  </a:lnTo>
                  <a:lnTo>
                    <a:pt x="21600" y="2189"/>
                  </a:lnTo>
                  <a:lnTo>
                    <a:pt x="20466" y="1995"/>
                  </a:lnTo>
                  <a:lnTo>
                    <a:pt x="18816" y="2189"/>
                  </a:lnTo>
                  <a:lnTo>
                    <a:pt x="17837" y="2141"/>
                  </a:lnTo>
                  <a:lnTo>
                    <a:pt x="17476" y="1897"/>
                  </a:lnTo>
                  <a:lnTo>
                    <a:pt x="16599" y="2286"/>
                  </a:lnTo>
                  <a:lnTo>
                    <a:pt x="15981" y="2141"/>
                  </a:lnTo>
                  <a:lnTo>
                    <a:pt x="15156" y="1800"/>
                  </a:lnTo>
                  <a:lnTo>
                    <a:pt x="14641" y="1459"/>
                  </a:lnTo>
                  <a:lnTo>
                    <a:pt x="13816" y="1605"/>
                  </a:lnTo>
                  <a:lnTo>
                    <a:pt x="12733" y="1022"/>
                  </a:lnTo>
                  <a:lnTo>
                    <a:pt x="12166" y="1070"/>
                  </a:lnTo>
                  <a:lnTo>
                    <a:pt x="10929" y="1168"/>
                  </a:lnTo>
                  <a:lnTo>
                    <a:pt x="9950" y="1168"/>
                  </a:lnTo>
                  <a:lnTo>
                    <a:pt x="9485" y="876"/>
                  </a:lnTo>
                  <a:lnTo>
                    <a:pt x="8248" y="681"/>
                  </a:lnTo>
                  <a:lnTo>
                    <a:pt x="7114" y="341"/>
                  </a:lnTo>
                  <a:lnTo>
                    <a:pt x="6392" y="341"/>
                  </a:lnTo>
                  <a:lnTo>
                    <a:pt x="5722" y="341"/>
                  </a:lnTo>
                  <a:lnTo>
                    <a:pt x="5155" y="195"/>
                  </a:lnTo>
                  <a:lnTo>
                    <a:pt x="5001" y="0"/>
                  </a:lnTo>
                  <a:lnTo>
                    <a:pt x="3196" y="195"/>
                  </a:lnTo>
                  <a:lnTo>
                    <a:pt x="1804" y="146"/>
                  </a:lnTo>
                  <a:cubicBezTo>
                    <a:pt x="1804" y="146"/>
                    <a:pt x="0" y="243"/>
                    <a:pt x="0" y="243"/>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85" name="Shape"/>
            <p:cNvSpPr/>
            <p:nvPr/>
          </p:nvSpPr>
          <p:spPr>
            <a:xfrm rot="239813">
              <a:off x="6883210" y="1096164"/>
              <a:ext cx="1691531" cy="1791021"/>
            </a:xfrm>
            <a:custGeom>
              <a:avLst/>
              <a:gdLst/>
              <a:ahLst/>
              <a:cxnLst>
                <a:cxn ang="0">
                  <a:pos x="wd2" y="hd2"/>
                </a:cxn>
                <a:cxn ang="5400000">
                  <a:pos x="wd2" y="hd2"/>
                </a:cxn>
                <a:cxn ang="10800000">
                  <a:pos x="wd2" y="hd2"/>
                </a:cxn>
                <a:cxn ang="16200000">
                  <a:pos x="wd2" y="hd2"/>
                </a:cxn>
              </a:cxnLst>
              <a:rect l="0" t="0" r="r" b="b"/>
              <a:pathLst>
                <a:path w="21600" h="21600" extrusionOk="0">
                  <a:moveTo>
                    <a:pt x="0" y="243"/>
                  </a:moveTo>
                  <a:lnTo>
                    <a:pt x="567" y="1703"/>
                  </a:lnTo>
                  <a:lnTo>
                    <a:pt x="567" y="4086"/>
                  </a:lnTo>
                  <a:lnTo>
                    <a:pt x="1186" y="4719"/>
                  </a:lnTo>
                  <a:lnTo>
                    <a:pt x="2011" y="6470"/>
                  </a:lnTo>
                  <a:lnTo>
                    <a:pt x="2011" y="8708"/>
                  </a:lnTo>
                  <a:lnTo>
                    <a:pt x="2732" y="10995"/>
                  </a:lnTo>
                  <a:lnTo>
                    <a:pt x="2526" y="12065"/>
                  </a:lnTo>
                  <a:lnTo>
                    <a:pt x="2732" y="12308"/>
                  </a:lnTo>
                  <a:lnTo>
                    <a:pt x="2474" y="13865"/>
                  </a:lnTo>
                  <a:lnTo>
                    <a:pt x="3506" y="14497"/>
                  </a:lnTo>
                  <a:lnTo>
                    <a:pt x="3866" y="21600"/>
                  </a:lnTo>
                  <a:lnTo>
                    <a:pt x="11857" y="20968"/>
                  </a:lnTo>
                  <a:lnTo>
                    <a:pt x="19847" y="19654"/>
                  </a:lnTo>
                  <a:lnTo>
                    <a:pt x="19280" y="18341"/>
                  </a:lnTo>
                  <a:lnTo>
                    <a:pt x="18816" y="18535"/>
                  </a:lnTo>
                  <a:lnTo>
                    <a:pt x="18146" y="17805"/>
                  </a:lnTo>
                  <a:lnTo>
                    <a:pt x="17424" y="17805"/>
                  </a:lnTo>
                  <a:lnTo>
                    <a:pt x="16599" y="16638"/>
                  </a:lnTo>
                  <a:lnTo>
                    <a:pt x="15362" y="16200"/>
                  </a:lnTo>
                  <a:lnTo>
                    <a:pt x="14589" y="16005"/>
                  </a:lnTo>
                  <a:lnTo>
                    <a:pt x="13970" y="14643"/>
                  </a:lnTo>
                  <a:lnTo>
                    <a:pt x="14434" y="13670"/>
                  </a:lnTo>
                  <a:lnTo>
                    <a:pt x="13506" y="12016"/>
                  </a:lnTo>
                  <a:lnTo>
                    <a:pt x="14795" y="10605"/>
                  </a:lnTo>
                  <a:cubicBezTo>
                    <a:pt x="14778" y="10038"/>
                    <a:pt x="14761" y="9470"/>
                    <a:pt x="14744" y="8903"/>
                  </a:cubicBezTo>
                  <a:lnTo>
                    <a:pt x="15259" y="7589"/>
                  </a:lnTo>
                  <a:lnTo>
                    <a:pt x="15826" y="7054"/>
                  </a:lnTo>
                  <a:lnTo>
                    <a:pt x="17063" y="5984"/>
                  </a:lnTo>
                  <a:lnTo>
                    <a:pt x="17734" y="4865"/>
                  </a:lnTo>
                  <a:lnTo>
                    <a:pt x="19744" y="3503"/>
                  </a:lnTo>
                  <a:lnTo>
                    <a:pt x="21600" y="2189"/>
                  </a:lnTo>
                  <a:lnTo>
                    <a:pt x="20466" y="1995"/>
                  </a:lnTo>
                  <a:lnTo>
                    <a:pt x="18816" y="2189"/>
                  </a:lnTo>
                  <a:lnTo>
                    <a:pt x="17837" y="2141"/>
                  </a:lnTo>
                  <a:lnTo>
                    <a:pt x="17476" y="1897"/>
                  </a:lnTo>
                  <a:lnTo>
                    <a:pt x="16599" y="2286"/>
                  </a:lnTo>
                  <a:lnTo>
                    <a:pt x="15981" y="2141"/>
                  </a:lnTo>
                  <a:lnTo>
                    <a:pt x="15156" y="1800"/>
                  </a:lnTo>
                  <a:lnTo>
                    <a:pt x="14641" y="1459"/>
                  </a:lnTo>
                  <a:lnTo>
                    <a:pt x="13816" y="1605"/>
                  </a:lnTo>
                  <a:lnTo>
                    <a:pt x="12733" y="1022"/>
                  </a:lnTo>
                  <a:lnTo>
                    <a:pt x="12166" y="1070"/>
                  </a:lnTo>
                  <a:lnTo>
                    <a:pt x="10929" y="1168"/>
                  </a:lnTo>
                  <a:lnTo>
                    <a:pt x="9950" y="1168"/>
                  </a:lnTo>
                  <a:lnTo>
                    <a:pt x="9485" y="876"/>
                  </a:lnTo>
                  <a:lnTo>
                    <a:pt x="8248" y="681"/>
                  </a:lnTo>
                  <a:lnTo>
                    <a:pt x="7114" y="341"/>
                  </a:lnTo>
                  <a:lnTo>
                    <a:pt x="6392" y="341"/>
                  </a:lnTo>
                  <a:lnTo>
                    <a:pt x="5722" y="341"/>
                  </a:lnTo>
                  <a:lnTo>
                    <a:pt x="5155" y="195"/>
                  </a:lnTo>
                  <a:lnTo>
                    <a:pt x="5001" y="0"/>
                  </a:lnTo>
                  <a:lnTo>
                    <a:pt x="3196" y="195"/>
                  </a:lnTo>
                  <a:lnTo>
                    <a:pt x="1804" y="146"/>
                  </a:lnTo>
                  <a:cubicBezTo>
                    <a:pt x="1804" y="146"/>
                    <a:pt x="0" y="243"/>
                    <a:pt x="0" y="243"/>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86" name="Shape"/>
            <p:cNvSpPr/>
            <p:nvPr/>
          </p:nvSpPr>
          <p:spPr>
            <a:xfrm rot="239813">
              <a:off x="8530082" y="1482347"/>
              <a:ext cx="1412965" cy="673649"/>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87" name="Shape"/>
            <p:cNvSpPr/>
            <p:nvPr/>
          </p:nvSpPr>
          <p:spPr>
            <a:xfrm rot="239813">
              <a:off x="8530082" y="1482347"/>
              <a:ext cx="1412965" cy="673649"/>
            </a:xfrm>
            <a:custGeom>
              <a:avLst/>
              <a:gdLst/>
              <a:ahLst/>
              <a:cxnLst>
                <a:cxn ang="0">
                  <a:pos x="wd2" y="hd2"/>
                </a:cxn>
                <a:cxn ang="5400000">
                  <a:pos x="wd2" y="hd2"/>
                </a:cxn>
                <a:cxn ang="10800000">
                  <a:pos x="wd2" y="hd2"/>
                </a:cxn>
                <a:cxn ang="16200000">
                  <a:pos x="wd2" y="hd2"/>
                </a:cxn>
              </a:cxnLst>
              <a:rect l="0" t="0" r="r" b="b"/>
              <a:pathLst>
                <a:path w="21600" h="21600" extrusionOk="0">
                  <a:moveTo>
                    <a:pt x="0" y="12158"/>
                  </a:moveTo>
                  <a:lnTo>
                    <a:pt x="2345" y="15004"/>
                  </a:lnTo>
                  <a:lnTo>
                    <a:pt x="4011" y="14745"/>
                  </a:lnTo>
                  <a:lnTo>
                    <a:pt x="7529" y="15909"/>
                  </a:lnTo>
                  <a:lnTo>
                    <a:pt x="8023" y="15650"/>
                  </a:lnTo>
                  <a:lnTo>
                    <a:pt x="8702" y="17849"/>
                  </a:lnTo>
                  <a:lnTo>
                    <a:pt x="9566" y="17461"/>
                  </a:lnTo>
                  <a:lnTo>
                    <a:pt x="9134" y="19272"/>
                  </a:lnTo>
                  <a:lnTo>
                    <a:pt x="9874" y="21600"/>
                  </a:lnTo>
                  <a:lnTo>
                    <a:pt x="10430" y="20436"/>
                  </a:lnTo>
                  <a:lnTo>
                    <a:pt x="10985" y="18625"/>
                  </a:lnTo>
                  <a:lnTo>
                    <a:pt x="11602" y="16556"/>
                  </a:lnTo>
                  <a:lnTo>
                    <a:pt x="11726" y="14874"/>
                  </a:lnTo>
                  <a:lnTo>
                    <a:pt x="12158" y="15133"/>
                  </a:lnTo>
                  <a:lnTo>
                    <a:pt x="12219" y="15779"/>
                  </a:lnTo>
                  <a:lnTo>
                    <a:pt x="12343" y="16168"/>
                  </a:lnTo>
                  <a:lnTo>
                    <a:pt x="12713" y="14615"/>
                  </a:lnTo>
                  <a:lnTo>
                    <a:pt x="13330" y="14357"/>
                  </a:lnTo>
                  <a:lnTo>
                    <a:pt x="13145" y="15262"/>
                  </a:lnTo>
                  <a:lnTo>
                    <a:pt x="13022" y="16168"/>
                  </a:lnTo>
                  <a:lnTo>
                    <a:pt x="13330" y="16685"/>
                  </a:lnTo>
                  <a:lnTo>
                    <a:pt x="14194" y="14357"/>
                  </a:lnTo>
                  <a:lnTo>
                    <a:pt x="14379" y="13322"/>
                  </a:lnTo>
                  <a:lnTo>
                    <a:pt x="14688" y="12934"/>
                  </a:lnTo>
                  <a:lnTo>
                    <a:pt x="15367" y="12546"/>
                  </a:lnTo>
                  <a:lnTo>
                    <a:pt x="16231" y="10477"/>
                  </a:lnTo>
                  <a:lnTo>
                    <a:pt x="17403" y="9959"/>
                  </a:lnTo>
                  <a:lnTo>
                    <a:pt x="18576" y="10089"/>
                  </a:lnTo>
                  <a:lnTo>
                    <a:pt x="19131" y="11123"/>
                  </a:lnTo>
                  <a:lnTo>
                    <a:pt x="19749" y="11123"/>
                  </a:lnTo>
                  <a:lnTo>
                    <a:pt x="19749" y="9571"/>
                  </a:lnTo>
                  <a:lnTo>
                    <a:pt x="20242" y="9183"/>
                  </a:lnTo>
                  <a:lnTo>
                    <a:pt x="21353" y="9959"/>
                  </a:lnTo>
                  <a:lnTo>
                    <a:pt x="21600" y="8795"/>
                  </a:lnTo>
                  <a:lnTo>
                    <a:pt x="21477" y="7502"/>
                  </a:lnTo>
                  <a:lnTo>
                    <a:pt x="20921" y="7502"/>
                  </a:lnTo>
                  <a:lnTo>
                    <a:pt x="20798" y="7114"/>
                  </a:lnTo>
                  <a:lnTo>
                    <a:pt x="20613" y="5950"/>
                  </a:lnTo>
                  <a:lnTo>
                    <a:pt x="19810" y="5562"/>
                  </a:lnTo>
                  <a:lnTo>
                    <a:pt x="19317" y="6467"/>
                  </a:lnTo>
                  <a:lnTo>
                    <a:pt x="18761" y="6855"/>
                  </a:lnTo>
                  <a:lnTo>
                    <a:pt x="18021" y="6984"/>
                  </a:lnTo>
                  <a:lnTo>
                    <a:pt x="17280" y="6338"/>
                  </a:lnTo>
                  <a:lnTo>
                    <a:pt x="17650" y="4398"/>
                  </a:lnTo>
                  <a:lnTo>
                    <a:pt x="17712" y="3234"/>
                  </a:lnTo>
                  <a:lnTo>
                    <a:pt x="17403" y="3104"/>
                  </a:lnTo>
                  <a:lnTo>
                    <a:pt x="16786" y="3751"/>
                  </a:lnTo>
                  <a:lnTo>
                    <a:pt x="16293" y="5174"/>
                  </a:lnTo>
                  <a:lnTo>
                    <a:pt x="15058" y="5562"/>
                  </a:lnTo>
                  <a:lnTo>
                    <a:pt x="13824" y="6467"/>
                  </a:lnTo>
                  <a:lnTo>
                    <a:pt x="13022" y="7631"/>
                  </a:lnTo>
                  <a:lnTo>
                    <a:pt x="12775" y="8925"/>
                  </a:lnTo>
                  <a:lnTo>
                    <a:pt x="12405" y="9054"/>
                  </a:lnTo>
                  <a:lnTo>
                    <a:pt x="11479" y="8666"/>
                  </a:lnTo>
                  <a:lnTo>
                    <a:pt x="10059" y="8666"/>
                  </a:lnTo>
                  <a:lnTo>
                    <a:pt x="9072" y="6467"/>
                  </a:lnTo>
                  <a:lnTo>
                    <a:pt x="8455" y="6079"/>
                  </a:lnTo>
                  <a:lnTo>
                    <a:pt x="7467" y="6208"/>
                  </a:lnTo>
                  <a:lnTo>
                    <a:pt x="6727" y="6338"/>
                  </a:lnTo>
                  <a:lnTo>
                    <a:pt x="6480" y="6984"/>
                  </a:lnTo>
                  <a:lnTo>
                    <a:pt x="6171" y="6596"/>
                  </a:lnTo>
                  <a:lnTo>
                    <a:pt x="6110" y="4139"/>
                  </a:lnTo>
                  <a:lnTo>
                    <a:pt x="6542" y="2587"/>
                  </a:lnTo>
                  <a:lnTo>
                    <a:pt x="7406" y="2199"/>
                  </a:lnTo>
                  <a:lnTo>
                    <a:pt x="7282" y="1164"/>
                  </a:lnTo>
                  <a:lnTo>
                    <a:pt x="7899" y="129"/>
                  </a:lnTo>
                  <a:lnTo>
                    <a:pt x="7097" y="0"/>
                  </a:lnTo>
                  <a:lnTo>
                    <a:pt x="6603" y="1164"/>
                  </a:lnTo>
                  <a:lnTo>
                    <a:pt x="5369" y="1423"/>
                  </a:lnTo>
                  <a:lnTo>
                    <a:pt x="4567" y="2975"/>
                  </a:lnTo>
                  <a:lnTo>
                    <a:pt x="4320" y="4786"/>
                  </a:lnTo>
                  <a:lnTo>
                    <a:pt x="3826" y="5950"/>
                  </a:lnTo>
                  <a:lnTo>
                    <a:pt x="3147" y="6338"/>
                  </a:lnTo>
                  <a:lnTo>
                    <a:pt x="1851" y="8666"/>
                  </a:lnTo>
                  <a:lnTo>
                    <a:pt x="1234" y="8795"/>
                  </a:lnTo>
                  <a:cubicBezTo>
                    <a:pt x="1234" y="8795"/>
                    <a:pt x="0" y="12158"/>
                    <a:pt x="0" y="12158"/>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88" name="Shape"/>
            <p:cNvSpPr/>
            <p:nvPr/>
          </p:nvSpPr>
          <p:spPr>
            <a:xfrm rot="239813">
              <a:off x="9471835" y="1920883"/>
              <a:ext cx="1005235" cy="1331158"/>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89" name="Shape"/>
            <p:cNvSpPr/>
            <p:nvPr/>
          </p:nvSpPr>
          <p:spPr>
            <a:xfrm rot="239813">
              <a:off x="9471835" y="1920883"/>
              <a:ext cx="1005235" cy="1331158"/>
            </a:xfrm>
            <a:custGeom>
              <a:avLst/>
              <a:gdLst/>
              <a:ahLst/>
              <a:cxnLst>
                <a:cxn ang="0">
                  <a:pos x="wd2" y="hd2"/>
                </a:cxn>
                <a:cxn ang="5400000">
                  <a:pos x="wd2" y="hd2"/>
                </a:cxn>
                <a:cxn ang="10800000">
                  <a:pos x="wd2" y="hd2"/>
                </a:cxn>
                <a:cxn ang="16200000">
                  <a:pos x="wd2" y="hd2"/>
                </a:cxn>
              </a:cxnLst>
              <a:rect l="0" t="0" r="r" b="b"/>
              <a:pathLst>
                <a:path w="21600" h="21600" extrusionOk="0">
                  <a:moveTo>
                    <a:pt x="2863" y="3600"/>
                  </a:moveTo>
                  <a:lnTo>
                    <a:pt x="1128" y="5236"/>
                  </a:lnTo>
                  <a:lnTo>
                    <a:pt x="781" y="6022"/>
                  </a:lnTo>
                  <a:lnTo>
                    <a:pt x="347" y="7200"/>
                  </a:lnTo>
                  <a:lnTo>
                    <a:pt x="607" y="8051"/>
                  </a:lnTo>
                  <a:lnTo>
                    <a:pt x="0" y="9425"/>
                  </a:lnTo>
                  <a:lnTo>
                    <a:pt x="0" y="9884"/>
                  </a:lnTo>
                  <a:lnTo>
                    <a:pt x="607" y="10734"/>
                  </a:lnTo>
                  <a:lnTo>
                    <a:pt x="260" y="11847"/>
                  </a:lnTo>
                  <a:lnTo>
                    <a:pt x="1214" y="12633"/>
                  </a:lnTo>
                  <a:lnTo>
                    <a:pt x="1908" y="13418"/>
                  </a:lnTo>
                  <a:lnTo>
                    <a:pt x="2429" y="14334"/>
                  </a:lnTo>
                  <a:lnTo>
                    <a:pt x="2603" y="15447"/>
                  </a:lnTo>
                  <a:lnTo>
                    <a:pt x="2863" y="17280"/>
                  </a:lnTo>
                  <a:lnTo>
                    <a:pt x="1388" y="21600"/>
                  </a:lnTo>
                  <a:lnTo>
                    <a:pt x="2255" y="21600"/>
                  </a:lnTo>
                  <a:lnTo>
                    <a:pt x="11104" y="20095"/>
                  </a:lnTo>
                  <a:lnTo>
                    <a:pt x="11364" y="20684"/>
                  </a:lnTo>
                  <a:lnTo>
                    <a:pt x="18390" y="19178"/>
                  </a:lnTo>
                  <a:lnTo>
                    <a:pt x="19084" y="18523"/>
                  </a:lnTo>
                  <a:lnTo>
                    <a:pt x="19518" y="17476"/>
                  </a:lnTo>
                  <a:lnTo>
                    <a:pt x="18911" y="16822"/>
                  </a:lnTo>
                  <a:lnTo>
                    <a:pt x="19518" y="16036"/>
                  </a:lnTo>
                  <a:lnTo>
                    <a:pt x="21080" y="14858"/>
                  </a:lnTo>
                  <a:lnTo>
                    <a:pt x="21600" y="13615"/>
                  </a:lnTo>
                  <a:lnTo>
                    <a:pt x="21340" y="11651"/>
                  </a:lnTo>
                  <a:lnTo>
                    <a:pt x="20212" y="9818"/>
                  </a:lnTo>
                  <a:lnTo>
                    <a:pt x="19344" y="8051"/>
                  </a:lnTo>
                  <a:lnTo>
                    <a:pt x="18217" y="7462"/>
                  </a:lnTo>
                  <a:lnTo>
                    <a:pt x="16482" y="7462"/>
                  </a:lnTo>
                  <a:lnTo>
                    <a:pt x="15181" y="9098"/>
                  </a:lnTo>
                  <a:lnTo>
                    <a:pt x="14747" y="9622"/>
                  </a:lnTo>
                  <a:lnTo>
                    <a:pt x="13272" y="9425"/>
                  </a:lnTo>
                  <a:lnTo>
                    <a:pt x="13359" y="8574"/>
                  </a:lnTo>
                  <a:lnTo>
                    <a:pt x="13706" y="7985"/>
                  </a:lnTo>
                  <a:lnTo>
                    <a:pt x="14140" y="7396"/>
                  </a:lnTo>
                  <a:lnTo>
                    <a:pt x="14400" y="6938"/>
                  </a:lnTo>
                  <a:lnTo>
                    <a:pt x="15007" y="5564"/>
                  </a:lnTo>
                  <a:lnTo>
                    <a:pt x="14573" y="3404"/>
                  </a:lnTo>
                  <a:lnTo>
                    <a:pt x="13532" y="2749"/>
                  </a:lnTo>
                  <a:lnTo>
                    <a:pt x="13619" y="2422"/>
                  </a:lnTo>
                  <a:lnTo>
                    <a:pt x="13880" y="1964"/>
                  </a:lnTo>
                  <a:lnTo>
                    <a:pt x="13706" y="1636"/>
                  </a:lnTo>
                  <a:lnTo>
                    <a:pt x="12405" y="1440"/>
                  </a:lnTo>
                  <a:lnTo>
                    <a:pt x="11711" y="1178"/>
                  </a:lnTo>
                  <a:lnTo>
                    <a:pt x="11364" y="851"/>
                  </a:lnTo>
                  <a:lnTo>
                    <a:pt x="10323" y="982"/>
                  </a:lnTo>
                  <a:lnTo>
                    <a:pt x="9542" y="785"/>
                  </a:lnTo>
                  <a:lnTo>
                    <a:pt x="8675" y="393"/>
                  </a:lnTo>
                  <a:lnTo>
                    <a:pt x="7720" y="589"/>
                  </a:lnTo>
                  <a:lnTo>
                    <a:pt x="7200" y="524"/>
                  </a:lnTo>
                  <a:lnTo>
                    <a:pt x="6159" y="0"/>
                  </a:lnTo>
                  <a:lnTo>
                    <a:pt x="5205" y="851"/>
                  </a:lnTo>
                  <a:lnTo>
                    <a:pt x="4945" y="1833"/>
                  </a:lnTo>
                  <a:lnTo>
                    <a:pt x="4945" y="1964"/>
                  </a:lnTo>
                  <a:lnTo>
                    <a:pt x="5638" y="2095"/>
                  </a:lnTo>
                  <a:lnTo>
                    <a:pt x="4858" y="2487"/>
                  </a:lnTo>
                  <a:cubicBezTo>
                    <a:pt x="4858" y="2487"/>
                    <a:pt x="2863" y="3600"/>
                    <a:pt x="2863" y="360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90" name="Shape"/>
            <p:cNvSpPr/>
            <p:nvPr/>
          </p:nvSpPr>
          <p:spPr>
            <a:xfrm rot="239813">
              <a:off x="11120060" y="1494580"/>
              <a:ext cx="1659238" cy="14078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91" name="Shape"/>
            <p:cNvSpPr/>
            <p:nvPr/>
          </p:nvSpPr>
          <p:spPr>
            <a:xfrm rot="239813">
              <a:off x="11120060" y="1494580"/>
              <a:ext cx="1659238" cy="140781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505" y="16834"/>
                  </a:lnTo>
                  <a:lnTo>
                    <a:pt x="15661" y="17515"/>
                  </a:lnTo>
                  <a:lnTo>
                    <a:pt x="16975" y="19062"/>
                  </a:lnTo>
                  <a:lnTo>
                    <a:pt x="18132" y="19062"/>
                  </a:lnTo>
                  <a:lnTo>
                    <a:pt x="19130" y="19434"/>
                  </a:lnTo>
                  <a:lnTo>
                    <a:pt x="20076" y="19372"/>
                  </a:lnTo>
                  <a:lnTo>
                    <a:pt x="20812" y="19681"/>
                  </a:lnTo>
                  <a:lnTo>
                    <a:pt x="21232" y="19434"/>
                  </a:lnTo>
                  <a:lnTo>
                    <a:pt x="21600" y="17948"/>
                  </a:lnTo>
                  <a:lnTo>
                    <a:pt x="20286" y="15101"/>
                  </a:lnTo>
                  <a:lnTo>
                    <a:pt x="20129" y="13183"/>
                  </a:lnTo>
                  <a:lnTo>
                    <a:pt x="19760" y="12254"/>
                  </a:lnTo>
                  <a:lnTo>
                    <a:pt x="19655" y="9964"/>
                  </a:lnTo>
                  <a:lnTo>
                    <a:pt x="18394" y="5323"/>
                  </a:lnTo>
                  <a:lnTo>
                    <a:pt x="17658" y="4580"/>
                  </a:lnTo>
                  <a:lnTo>
                    <a:pt x="16975" y="2228"/>
                  </a:lnTo>
                  <a:lnTo>
                    <a:pt x="16712" y="1300"/>
                  </a:lnTo>
                  <a:lnTo>
                    <a:pt x="16345" y="0"/>
                  </a:lnTo>
                  <a:lnTo>
                    <a:pt x="11667" y="2166"/>
                  </a:lnTo>
                  <a:lnTo>
                    <a:pt x="10721" y="3218"/>
                  </a:lnTo>
                  <a:lnTo>
                    <a:pt x="10406" y="4642"/>
                  </a:lnTo>
                  <a:lnTo>
                    <a:pt x="10406" y="5756"/>
                  </a:lnTo>
                  <a:lnTo>
                    <a:pt x="10196" y="6313"/>
                  </a:lnTo>
                  <a:lnTo>
                    <a:pt x="9302" y="7241"/>
                  </a:lnTo>
                  <a:lnTo>
                    <a:pt x="9092" y="7860"/>
                  </a:lnTo>
                  <a:lnTo>
                    <a:pt x="9617" y="7984"/>
                  </a:lnTo>
                  <a:lnTo>
                    <a:pt x="10091" y="8479"/>
                  </a:lnTo>
                  <a:lnTo>
                    <a:pt x="9617" y="9593"/>
                  </a:lnTo>
                  <a:lnTo>
                    <a:pt x="10301" y="10398"/>
                  </a:lnTo>
                  <a:lnTo>
                    <a:pt x="10196" y="11202"/>
                  </a:lnTo>
                  <a:lnTo>
                    <a:pt x="9407" y="11264"/>
                  </a:lnTo>
                  <a:lnTo>
                    <a:pt x="8251" y="12564"/>
                  </a:lnTo>
                  <a:lnTo>
                    <a:pt x="7305" y="13183"/>
                  </a:lnTo>
                  <a:lnTo>
                    <a:pt x="6832" y="13678"/>
                  </a:lnTo>
                  <a:lnTo>
                    <a:pt x="6254" y="13678"/>
                  </a:lnTo>
                  <a:lnTo>
                    <a:pt x="5203" y="13616"/>
                  </a:lnTo>
                  <a:lnTo>
                    <a:pt x="3942" y="14235"/>
                  </a:lnTo>
                  <a:lnTo>
                    <a:pt x="2733" y="14792"/>
                  </a:lnTo>
                  <a:lnTo>
                    <a:pt x="2418" y="16463"/>
                  </a:lnTo>
                  <a:lnTo>
                    <a:pt x="3101" y="16649"/>
                  </a:lnTo>
                  <a:lnTo>
                    <a:pt x="3258" y="17453"/>
                  </a:lnTo>
                  <a:lnTo>
                    <a:pt x="3048" y="18258"/>
                  </a:lnTo>
                  <a:cubicBezTo>
                    <a:pt x="3048" y="18258"/>
                    <a:pt x="0" y="21600"/>
                    <a:pt x="0" y="2160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92" name="Shape"/>
            <p:cNvSpPr/>
            <p:nvPr/>
          </p:nvSpPr>
          <p:spPr>
            <a:xfrm rot="239813">
              <a:off x="12667619" y="2627927"/>
              <a:ext cx="431973" cy="326730"/>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93" name="Shape"/>
            <p:cNvSpPr/>
            <p:nvPr/>
          </p:nvSpPr>
          <p:spPr>
            <a:xfrm rot="239813">
              <a:off x="12667619" y="2627927"/>
              <a:ext cx="431973" cy="326730"/>
            </a:xfrm>
            <a:custGeom>
              <a:avLst/>
              <a:gdLst/>
              <a:ahLst/>
              <a:cxnLst>
                <a:cxn ang="0">
                  <a:pos x="wd2" y="hd2"/>
                </a:cxn>
                <a:cxn ang="5400000">
                  <a:pos x="wd2" y="hd2"/>
                </a:cxn>
                <a:cxn ang="10800000">
                  <a:pos x="wd2" y="hd2"/>
                </a:cxn>
                <a:cxn ang="16200000">
                  <a:pos x="wd2" y="hd2"/>
                </a:cxn>
              </a:cxnLst>
              <a:rect l="0" t="0" r="r" b="b"/>
              <a:pathLst>
                <a:path w="21600" h="21600" extrusionOk="0">
                  <a:moveTo>
                    <a:pt x="807" y="21600"/>
                  </a:moveTo>
                  <a:lnTo>
                    <a:pt x="9084" y="14667"/>
                  </a:lnTo>
                  <a:lnTo>
                    <a:pt x="12919" y="10400"/>
                  </a:lnTo>
                  <a:lnTo>
                    <a:pt x="21600" y="0"/>
                  </a:lnTo>
                  <a:lnTo>
                    <a:pt x="19985" y="267"/>
                  </a:lnTo>
                  <a:lnTo>
                    <a:pt x="17562" y="3200"/>
                  </a:lnTo>
                  <a:lnTo>
                    <a:pt x="14938" y="3200"/>
                  </a:lnTo>
                  <a:lnTo>
                    <a:pt x="13526" y="5333"/>
                  </a:lnTo>
                  <a:lnTo>
                    <a:pt x="11507" y="5600"/>
                  </a:lnTo>
                  <a:lnTo>
                    <a:pt x="7872" y="8800"/>
                  </a:lnTo>
                  <a:lnTo>
                    <a:pt x="5450" y="10400"/>
                  </a:lnTo>
                  <a:lnTo>
                    <a:pt x="3432" y="13334"/>
                  </a:lnTo>
                  <a:lnTo>
                    <a:pt x="0" y="17867"/>
                  </a:lnTo>
                  <a:cubicBezTo>
                    <a:pt x="0" y="17867"/>
                    <a:pt x="807" y="21600"/>
                    <a:pt x="807" y="2160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94" name="Shape"/>
            <p:cNvSpPr/>
            <p:nvPr/>
          </p:nvSpPr>
          <p:spPr>
            <a:xfrm rot="239813">
              <a:off x="10535105" y="3542000"/>
              <a:ext cx="1917595" cy="12948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95" name="Shape"/>
            <p:cNvSpPr/>
            <p:nvPr/>
          </p:nvSpPr>
          <p:spPr>
            <a:xfrm rot="239813">
              <a:off x="10535105" y="3542000"/>
              <a:ext cx="1917595" cy="12948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91" y="21331"/>
                  </a:lnTo>
                  <a:lnTo>
                    <a:pt x="21600" y="11439"/>
                  </a:lnTo>
                  <a:lnTo>
                    <a:pt x="21009" y="10564"/>
                  </a:lnTo>
                  <a:lnTo>
                    <a:pt x="20600" y="10968"/>
                  </a:lnTo>
                  <a:lnTo>
                    <a:pt x="20054" y="10968"/>
                  </a:lnTo>
                  <a:lnTo>
                    <a:pt x="19554" y="10430"/>
                  </a:lnTo>
                  <a:lnTo>
                    <a:pt x="18826" y="10497"/>
                  </a:lnTo>
                  <a:lnTo>
                    <a:pt x="19326" y="9757"/>
                  </a:lnTo>
                  <a:lnTo>
                    <a:pt x="19827" y="10026"/>
                  </a:lnTo>
                  <a:lnTo>
                    <a:pt x="20281" y="10363"/>
                  </a:lnTo>
                  <a:lnTo>
                    <a:pt x="20191" y="9757"/>
                  </a:lnTo>
                  <a:lnTo>
                    <a:pt x="19872" y="9353"/>
                  </a:lnTo>
                  <a:lnTo>
                    <a:pt x="19417" y="9353"/>
                  </a:lnTo>
                  <a:lnTo>
                    <a:pt x="19054" y="8478"/>
                  </a:lnTo>
                  <a:lnTo>
                    <a:pt x="19599" y="8478"/>
                  </a:lnTo>
                  <a:lnTo>
                    <a:pt x="19645" y="7940"/>
                  </a:lnTo>
                  <a:lnTo>
                    <a:pt x="18281" y="6594"/>
                  </a:lnTo>
                  <a:lnTo>
                    <a:pt x="18644" y="6123"/>
                  </a:lnTo>
                  <a:lnTo>
                    <a:pt x="19417" y="6729"/>
                  </a:lnTo>
                  <a:lnTo>
                    <a:pt x="19463" y="5854"/>
                  </a:lnTo>
                  <a:lnTo>
                    <a:pt x="18781" y="4778"/>
                  </a:lnTo>
                  <a:lnTo>
                    <a:pt x="17689" y="4845"/>
                  </a:lnTo>
                  <a:lnTo>
                    <a:pt x="17144" y="4172"/>
                  </a:lnTo>
                  <a:lnTo>
                    <a:pt x="16689" y="4239"/>
                  </a:lnTo>
                  <a:lnTo>
                    <a:pt x="16234" y="3903"/>
                  </a:lnTo>
                  <a:lnTo>
                    <a:pt x="16416" y="2086"/>
                  </a:lnTo>
                  <a:lnTo>
                    <a:pt x="15779" y="1211"/>
                  </a:lnTo>
                  <a:lnTo>
                    <a:pt x="14415" y="0"/>
                  </a:lnTo>
                  <a:lnTo>
                    <a:pt x="13915" y="404"/>
                  </a:lnTo>
                  <a:lnTo>
                    <a:pt x="13779" y="1211"/>
                  </a:lnTo>
                  <a:lnTo>
                    <a:pt x="13642" y="1413"/>
                  </a:lnTo>
                  <a:lnTo>
                    <a:pt x="12733" y="1009"/>
                  </a:lnTo>
                  <a:lnTo>
                    <a:pt x="12323" y="1211"/>
                  </a:lnTo>
                  <a:lnTo>
                    <a:pt x="12369" y="2086"/>
                  </a:lnTo>
                  <a:lnTo>
                    <a:pt x="10823" y="5114"/>
                  </a:lnTo>
                  <a:lnTo>
                    <a:pt x="10686" y="6392"/>
                  </a:lnTo>
                  <a:lnTo>
                    <a:pt x="9550" y="7402"/>
                  </a:lnTo>
                  <a:lnTo>
                    <a:pt x="8913" y="9286"/>
                  </a:lnTo>
                  <a:lnTo>
                    <a:pt x="8595" y="10295"/>
                  </a:lnTo>
                  <a:lnTo>
                    <a:pt x="8322" y="13458"/>
                  </a:lnTo>
                  <a:lnTo>
                    <a:pt x="8276" y="13862"/>
                  </a:lnTo>
                  <a:lnTo>
                    <a:pt x="7276" y="14602"/>
                  </a:lnTo>
                  <a:lnTo>
                    <a:pt x="6230" y="15275"/>
                  </a:lnTo>
                  <a:lnTo>
                    <a:pt x="5684" y="15678"/>
                  </a:lnTo>
                  <a:lnTo>
                    <a:pt x="5457" y="16890"/>
                  </a:lnTo>
                  <a:lnTo>
                    <a:pt x="4638" y="16284"/>
                  </a:lnTo>
                  <a:lnTo>
                    <a:pt x="4320" y="16217"/>
                  </a:lnTo>
                  <a:lnTo>
                    <a:pt x="3365" y="14737"/>
                  </a:lnTo>
                  <a:lnTo>
                    <a:pt x="3047" y="15006"/>
                  </a:lnTo>
                  <a:lnTo>
                    <a:pt x="3001" y="16419"/>
                  </a:lnTo>
                  <a:lnTo>
                    <a:pt x="1910" y="17697"/>
                  </a:lnTo>
                  <a:lnTo>
                    <a:pt x="1637" y="19312"/>
                  </a:lnTo>
                  <a:cubicBezTo>
                    <a:pt x="1637" y="19312"/>
                    <a:pt x="0" y="21600"/>
                    <a:pt x="0" y="2160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96" name="Shape"/>
            <p:cNvSpPr/>
            <p:nvPr/>
          </p:nvSpPr>
          <p:spPr>
            <a:xfrm rot="239813">
              <a:off x="12406503" y="3874728"/>
              <a:ext cx="84804" cy="185550"/>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97" name="Shape"/>
            <p:cNvSpPr/>
            <p:nvPr/>
          </p:nvSpPr>
          <p:spPr>
            <a:xfrm rot="239813">
              <a:off x="12406503" y="3874728"/>
              <a:ext cx="84804" cy="185550"/>
            </a:xfrm>
            <a:custGeom>
              <a:avLst/>
              <a:gdLst/>
              <a:ahLst/>
              <a:cxnLst>
                <a:cxn ang="0">
                  <a:pos x="wd2" y="hd2"/>
                </a:cxn>
                <a:cxn ang="5400000">
                  <a:pos x="wd2" y="hd2"/>
                </a:cxn>
                <a:cxn ang="10800000">
                  <a:pos x="wd2" y="hd2"/>
                </a:cxn>
                <a:cxn ang="16200000">
                  <a:pos x="wd2" y="hd2"/>
                </a:cxn>
              </a:cxnLst>
              <a:rect l="0" t="0" r="r" b="b"/>
              <a:pathLst>
                <a:path w="21600" h="21600" extrusionOk="0">
                  <a:moveTo>
                    <a:pt x="6171" y="0"/>
                  </a:moveTo>
                  <a:lnTo>
                    <a:pt x="2055" y="11270"/>
                  </a:lnTo>
                  <a:lnTo>
                    <a:pt x="0" y="18784"/>
                  </a:lnTo>
                  <a:lnTo>
                    <a:pt x="4116" y="21600"/>
                  </a:lnTo>
                  <a:lnTo>
                    <a:pt x="13367" y="17845"/>
                  </a:lnTo>
                  <a:lnTo>
                    <a:pt x="21600" y="6575"/>
                  </a:lnTo>
                  <a:lnTo>
                    <a:pt x="11313" y="2350"/>
                  </a:lnTo>
                  <a:cubicBezTo>
                    <a:pt x="11313" y="2350"/>
                    <a:pt x="6171" y="0"/>
                    <a:pt x="6171" y="0"/>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98" name="Shape"/>
            <p:cNvSpPr/>
            <p:nvPr/>
          </p:nvSpPr>
          <p:spPr>
            <a:xfrm rot="239813">
              <a:off x="9928325" y="2877172"/>
              <a:ext cx="1108841" cy="1245101"/>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3"/>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4" y="4963"/>
                  </a:lnTo>
                  <a:lnTo>
                    <a:pt x="8120" y="5173"/>
                  </a:lnTo>
                  <a:lnTo>
                    <a:pt x="6386" y="4474"/>
                  </a:lnTo>
                  <a:cubicBezTo>
                    <a:pt x="6386" y="4474"/>
                    <a:pt x="0" y="5942"/>
                    <a:pt x="0" y="5942"/>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699" name="Shape"/>
            <p:cNvSpPr/>
            <p:nvPr/>
          </p:nvSpPr>
          <p:spPr>
            <a:xfrm rot="239813">
              <a:off x="9928325" y="2877172"/>
              <a:ext cx="1108841" cy="1245101"/>
            </a:xfrm>
            <a:custGeom>
              <a:avLst/>
              <a:gdLst/>
              <a:ahLst/>
              <a:cxnLst>
                <a:cxn ang="0">
                  <a:pos x="wd2" y="hd2"/>
                </a:cxn>
                <a:cxn ang="5400000">
                  <a:pos x="wd2" y="hd2"/>
                </a:cxn>
                <a:cxn ang="10800000">
                  <a:pos x="wd2" y="hd2"/>
                </a:cxn>
                <a:cxn ang="16200000">
                  <a:pos x="wd2" y="hd2"/>
                </a:cxn>
              </a:cxnLst>
              <a:rect l="0" t="0" r="r" b="b"/>
              <a:pathLst>
                <a:path w="21600" h="21600" extrusionOk="0">
                  <a:moveTo>
                    <a:pt x="0" y="5942"/>
                  </a:moveTo>
                  <a:lnTo>
                    <a:pt x="3784" y="20062"/>
                  </a:lnTo>
                  <a:lnTo>
                    <a:pt x="5833" y="20901"/>
                  </a:lnTo>
                  <a:lnTo>
                    <a:pt x="7568" y="20901"/>
                  </a:lnTo>
                  <a:lnTo>
                    <a:pt x="11273" y="20552"/>
                  </a:lnTo>
                  <a:lnTo>
                    <a:pt x="12692" y="19992"/>
                  </a:lnTo>
                  <a:lnTo>
                    <a:pt x="13165" y="20622"/>
                  </a:lnTo>
                  <a:lnTo>
                    <a:pt x="13874" y="20691"/>
                  </a:lnTo>
                  <a:lnTo>
                    <a:pt x="14427" y="21460"/>
                  </a:lnTo>
                  <a:lnTo>
                    <a:pt x="15057" y="21600"/>
                  </a:lnTo>
                  <a:lnTo>
                    <a:pt x="16870" y="19643"/>
                  </a:lnTo>
                  <a:lnTo>
                    <a:pt x="16397" y="19084"/>
                  </a:lnTo>
                  <a:lnTo>
                    <a:pt x="16634" y="17965"/>
                  </a:lnTo>
                  <a:lnTo>
                    <a:pt x="17737" y="17616"/>
                  </a:lnTo>
                  <a:lnTo>
                    <a:pt x="17973" y="18315"/>
                  </a:lnTo>
                  <a:lnTo>
                    <a:pt x="18683" y="17546"/>
                  </a:lnTo>
                  <a:lnTo>
                    <a:pt x="18289" y="16637"/>
                  </a:lnTo>
                  <a:lnTo>
                    <a:pt x="17816" y="16008"/>
                  </a:lnTo>
                  <a:lnTo>
                    <a:pt x="18683" y="15448"/>
                  </a:lnTo>
                  <a:lnTo>
                    <a:pt x="20811" y="14471"/>
                  </a:lnTo>
                  <a:cubicBezTo>
                    <a:pt x="21153" y="13888"/>
                    <a:pt x="21259" y="12466"/>
                    <a:pt x="21600" y="11884"/>
                  </a:cubicBezTo>
                  <a:cubicBezTo>
                    <a:pt x="21574" y="10159"/>
                    <a:pt x="21548" y="8435"/>
                    <a:pt x="21521" y="6711"/>
                  </a:cubicBezTo>
                  <a:lnTo>
                    <a:pt x="19235" y="0"/>
                  </a:lnTo>
                  <a:lnTo>
                    <a:pt x="12771" y="4683"/>
                  </a:lnTo>
                  <a:lnTo>
                    <a:pt x="10958" y="5243"/>
                  </a:lnTo>
                  <a:lnTo>
                    <a:pt x="10091" y="5802"/>
                  </a:lnTo>
                  <a:lnTo>
                    <a:pt x="9223" y="4963"/>
                  </a:lnTo>
                  <a:lnTo>
                    <a:pt x="8120" y="5173"/>
                  </a:lnTo>
                  <a:lnTo>
                    <a:pt x="6386" y="4474"/>
                  </a:lnTo>
                  <a:cubicBezTo>
                    <a:pt x="6386" y="4474"/>
                    <a:pt x="0" y="5942"/>
                    <a:pt x="0" y="5942"/>
                  </a:cubicBezTo>
                  <a:close/>
                </a:path>
              </a:pathLst>
            </a:custGeom>
            <a:solidFill>
              <a:srgbClr val="0DD8B4"/>
            </a:solidFill>
            <a:ln w="12700" cap="flat">
              <a:solidFill>
                <a:srgbClr val="9AF0E1"/>
              </a:solidFill>
              <a:prstDash val="solid"/>
              <a:miter lim="400000"/>
            </a:ln>
            <a:effectLst/>
          </p:spPr>
          <p:txBody>
            <a:bodyPr wrap="square" lIns="25400" tIns="25400" rIns="25400" bIns="25400" numCol="1" anchor="ctr">
              <a:noAutofit/>
            </a:bodyPr>
            <a:lstStyle/>
            <a:p>
              <a:pPr algn="ctr" defTabSz="292100">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700" name="Circle"/>
            <p:cNvSpPr/>
            <p:nvPr/>
          </p:nvSpPr>
          <p:spPr>
            <a:xfrm>
              <a:off x="2744698" y="5147365"/>
              <a:ext cx="581668" cy="581667"/>
            </a:xfrm>
            <a:prstGeom prst="ellipse">
              <a:avLst/>
            </a:prstGeom>
            <a:solidFill>
              <a:srgbClr val="07453A"/>
            </a:solidFill>
            <a:ln w="12700" cap="flat">
              <a:noFill/>
              <a:miter lim="400000"/>
            </a:ln>
            <a:effectLst/>
          </p:spPr>
          <p:txBody>
            <a:bodyPr wrap="square" lIns="35719" tIns="35719" rIns="35719" bIns="35719" numCol="1" anchor="ctr">
              <a:noAutofit/>
            </a:bodyPr>
            <a:lstStyle/>
            <a:p>
              <a:pPr algn="ctr" defTabSz="410766">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701" name="1"/>
            <p:cNvSpPr txBox="1"/>
            <p:nvPr/>
          </p:nvSpPr>
          <p:spPr>
            <a:xfrm>
              <a:off x="2680023" y="5056426"/>
              <a:ext cx="691801" cy="6317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ctr">
                <a:defRPr>
                  <a:solidFill>
                    <a:srgbClr val="FFFFFF"/>
                  </a:solidFill>
                </a:defRPr>
              </a:lvl1pPr>
            </a:lstStyle>
            <a:p>
              <a:pPr defTabSz="410766">
                <a:defRPr/>
              </a:pPr>
              <a:r>
                <a:rPr lang="en-US" sz="1200" dirty="0"/>
                <a:t>AZ</a:t>
              </a:r>
              <a:endParaRPr sz="1200" dirty="0"/>
            </a:p>
          </p:txBody>
        </p:sp>
        <p:sp>
          <p:nvSpPr>
            <p:cNvPr id="702" name="Circle"/>
            <p:cNvSpPr/>
            <p:nvPr/>
          </p:nvSpPr>
          <p:spPr>
            <a:xfrm>
              <a:off x="4199137" y="5301991"/>
              <a:ext cx="581668" cy="581667"/>
            </a:xfrm>
            <a:prstGeom prst="ellipse">
              <a:avLst/>
            </a:prstGeom>
            <a:solidFill>
              <a:srgbClr val="07453A"/>
            </a:solidFill>
            <a:ln w="12700" cap="flat">
              <a:noFill/>
              <a:miter lim="400000"/>
            </a:ln>
            <a:effectLst/>
          </p:spPr>
          <p:txBody>
            <a:bodyPr wrap="square" lIns="35719" tIns="35719" rIns="35719" bIns="35719" numCol="1" anchor="ctr">
              <a:noAutofit/>
            </a:bodyPr>
            <a:lstStyle/>
            <a:p>
              <a:pPr algn="ctr" defTabSz="410766">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703" name="2"/>
            <p:cNvSpPr txBox="1"/>
            <p:nvPr/>
          </p:nvSpPr>
          <p:spPr>
            <a:xfrm>
              <a:off x="4103296" y="5291536"/>
              <a:ext cx="789974" cy="49504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ctr">
                <a:defRPr>
                  <a:solidFill>
                    <a:srgbClr val="FFFFFF"/>
                  </a:solidFill>
                </a:defRPr>
              </a:lvl1pPr>
            </a:lstStyle>
            <a:p>
              <a:pPr defTabSz="410766">
                <a:defRPr/>
              </a:pPr>
              <a:r>
                <a:rPr lang="en-US" sz="1200" dirty="0"/>
                <a:t>NM</a:t>
              </a:r>
              <a:endParaRPr sz="1200" dirty="0"/>
            </a:p>
          </p:txBody>
        </p:sp>
        <p:sp>
          <p:nvSpPr>
            <p:cNvPr id="704" name="Circle"/>
            <p:cNvSpPr/>
            <p:nvPr/>
          </p:nvSpPr>
          <p:spPr>
            <a:xfrm>
              <a:off x="4415525" y="3810128"/>
              <a:ext cx="581668" cy="581668"/>
            </a:xfrm>
            <a:prstGeom prst="ellipse">
              <a:avLst/>
            </a:prstGeom>
            <a:solidFill>
              <a:srgbClr val="07453A"/>
            </a:solidFill>
            <a:ln w="12700" cap="flat">
              <a:noFill/>
              <a:miter lim="400000"/>
            </a:ln>
            <a:effectLst/>
          </p:spPr>
          <p:txBody>
            <a:bodyPr wrap="square" lIns="35719" tIns="35719" rIns="35719" bIns="35719" numCol="1" anchor="ctr">
              <a:noAutofit/>
            </a:bodyPr>
            <a:lstStyle/>
            <a:p>
              <a:pPr algn="ctr" defTabSz="410766">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705" name="3"/>
            <p:cNvSpPr txBox="1"/>
            <p:nvPr/>
          </p:nvSpPr>
          <p:spPr>
            <a:xfrm>
              <a:off x="4239055" y="3803231"/>
              <a:ext cx="920241" cy="52937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ctr">
                <a:defRPr>
                  <a:solidFill>
                    <a:srgbClr val="FFFFFF"/>
                  </a:solidFill>
                </a:defRPr>
              </a:lvl1pPr>
            </a:lstStyle>
            <a:p>
              <a:pPr defTabSz="410766">
                <a:defRPr/>
              </a:pPr>
              <a:r>
                <a:rPr lang="en-US" sz="1200" dirty="0"/>
                <a:t>CO</a:t>
              </a:r>
              <a:endParaRPr sz="1200" dirty="0"/>
            </a:p>
          </p:txBody>
        </p:sp>
        <p:sp>
          <p:nvSpPr>
            <p:cNvPr id="706" name="Circle"/>
            <p:cNvSpPr/>
            <p:nvPr/>
          </p:nvSpPr>
          <p:spPr>
            <a:xfrm>
              <a:off x="2948983" y="3525297"/>
              <a:ext cx="581668" cy="581668"/>
            </a:xfrm>
            <a:prstGeom prst="ellipse">
              <a:avLst/>
            </a:prstGeom>
            <a:solidFill>
              <a:srgbClr val="07453A"/>
            </a:solidFill>
            <a:ln w="12700" cap="flat">
              <a:noFill/>
              <a:miter lim="400000"/>
            </a:ln>
            <a:effectLst/>
          </p:spPr>
          <p:txBody>
            <a:bodyPr wrap="square" lIns="35719" tIns="35719" rIns="35719" bIns="35719" numCol="1" anchor="ctr">
              <a:noAutofit/>
            </a:bodyPr>
            <a:lstStyle/>
            <a:p>
              <a:pPr algn="ctr" defTabSz="410766">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707" name="4"/>
            <p:cNvSpPr txBox="1"/>
            <p:nvPr/>
          </p:nvSpPr>
          <p:spPr>
            <a:xfrm>
              <a:off x="2906175" y="3504919"/>
              <a:ext cx="642246" cy="5178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ctr">
                <a:defRPr>
                  <a:solidFill>
                    <a:srgbClr val="FFFFFF"/>
                  </a:solidFill>
                </a:defRPr>
              </a:lvl1pPr>
            </a:lstStyle>
            <a:p>
              <a:pPr defTabSz="410766">
                <a:defRPr/>
              </a:pPr>
              <a:r>
                <a:rPr lang="en-US" sz="1200" dirty="0"/>
                <a:t>UT</a:t>
              </a:r>
              <a:endParaRPr sz="1200" dirty="0"/>
            </a:p>
          </p:txBody>
        </p:sp>
        <p:sp>
          <p:nvSpPr>
            <p:cNvPr id="708" name="Circle"/>
            <p:cNvSpPr/>
            <p:nvPr/>
          </p:nvSpPr>
          <p:spPr>
            <a:xfrm>
              <a:off x="1801673" y="3127678"/>
              <a:ext cx="581668" cy="581668"/>
            </a:xfrm>
            <a:prstGeom prst="ellipse">
              <a:avLst/>
            </a:prstGeom>
            <a:solidFill>
              <a:srgbClr val="07453A"/>
            </a:solidFill>
            <a:ln w="12700" cap="flat">
              <a:noFill/>
              <a:miter lim="400000"/>
            </a:ln>
            <a:effectLst/>
          </p:spPr>
          <p:txBody>
            <a:bodyPr wrap="square" lIns="35719" tIns="35719" rIns="35719" bIns="35719" numCol="1" anchor="ctr">
              <a:noAutofit/>
            </a:bodyPr>
            <a:lstStyle/>
            <a:p>
              <a:pPr algn="ctr" defTabSz="410766">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709" name="5"/>
            <p:cNvSpPr txBox="1"/>
            <p:nvPr/>
          </p:nvSpPr>
          <p:spPr>
            <a:xfrm>
              <a:off x="1765774" y="3075707"/>
              <a:ext cx="648035" cy="5816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ctr">
                <a:defRPr>
                  <a:solidFill>
                    <a:srgbClr val="FFFFFF"/>
                  </a:solidFill>
                </a:defRPr>
              </a:lvl1pPr>
            </a:lstStyle>
            <a:p>
              <a:pPr defTabSz="410766">
                <a:defRPr/>
              </a:pPr>
              <a:r>
                <a:rPr lang="en-US" sz="1200" dirty="0"/>
                <a:t>NV</a:t>
              </a:r>
              <a:endParaRPr sz="1200" dirty="0"/>
            </a:p>
          </p:txBody>
        </p:sp>
        <p:sp>
          <p:nvSpPr>
            <p:cNvPr id="710" name="Circle"/>
            <p:cNvSpPr/>
            <p:nvPr/>
          </p:nvSpPr>
          <p:spPr>
            <a:xfrm>
              <a:off x="4140694" y="2471724"/>
              <a:ext cx="581668" cy="581668"/>
            </a:xfrm>
            <a:prstGeom prst="ellipse">
              <a:avLst/>
            </a:prstGeom>
            <a:solidFill>
              <a:srgbClr val="07453A"/>
            </a:solidFill>
            <a:ln w="12700" cap="flat">
              <a:noFill/>
              <a:miter lim="400000"/>
            </a:ln>
            <a:effectLst/>
          </p:spPr>
          <p:txBody>
            <a:bodyPr wrap="square" lIns="35719" tIns="35719" rIns="35719" bIns="35719" numCol="1" anchor="ctr">
              <a:noAutofit/>
            </a:bodyPr>
            <a:lstStyle/>
            <a:p>
              <a:pPr algn="ctr" defTabSz="410766">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711" name="6"/>
            <p:cNvSpPr txBox="1"/>
            <p:nvPr/>
          </p:nvSpPr>
          <p:spPr>
            <a:xfrm>
              <a:off x="4001154" y="2429288"/>
              <a:ext cx="853801" cy="6003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ctr">
                <a:defRPr>
                  <a:solidFill>
                    <a:srgbClr val="FFFFFF"/>
                  </a:solidFill>
                </a:defRPr>
              </a:lvl1pPr>
            </a:lstStyle>
            <a:p>
              <a:pPr defTabSz="410766">
                <a:defRPr/>
              </a:pPr>
              <a:r>
                <a:rPr lang="en-US" sz="1200" dirty="0"/>
                <a:t>WY</a:t>
              </a:r>
              <a:endParaRPr sz="1200" dirty="0"/>
            </a:p>
          </p:txBody>
        </p:sp>
        <p:sp>
          <p:nvSpPr>
            <p:cNvPr id="712" name="Circle"/>
            <p:cNvSpPr/>
            <p:nvPr/>
          </p:nvSpPr>
          <p:spPr>
            <a:xfrm>
              <a:off x="3987626" y="1133319"/>
              <a:ext cx="581668" cy="581668"/>
            </a:xfrm>
            <a:prstGeom prst="ellipse">
              <a:avLst/>
            </a:prstGeom>
            <a:solidFill>
              <a:srgbClr val="07453A"/>
            </a:solidFill>
            <a:ln w="12700" cap="flat">
              <a:noFill/>
              <a:miter lim="400000"/>
            </a:ln>
            <a:effectLst/>
          </p:spPr>
          <p:txBody>
            <a:bodyPr wrap="square" lIns="35719" tIns="35719" rIns="35719" bIns="35719" numCol="1" anchor="ctr">
              <a:noAutofit/>
            </a:bodyPr>
            <a:lstStyle/>
            <a:p>
              <a:pPr algn="ctr" defTabSz="410766">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713" name="7"/>
            <p:cNvSpPr txBox="1"/>
            <p:nvPr/>
          </p:nvSpPr>
          <p:spPr>
            <a:xfrm>
              <a:off x="3844329" y="1046857"/>
              <a:ext cx="858975" cy="6316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noAutofit/>
            </a:bodyPr>
            <a:lstStyle>
              <a:lvl1pPr algn="ctr">
                <a:defRPr>
                  <a:solidFill>
                    <a:srgbClr val="FFFFFF"/>
                  </a:solidFill>
                </a:defRPr>
              </a:lvl1pPr>
            </a:lstStyle>
            <a:p>
              <a:pPr defTabSz="410766">
                <a:defRPr/>
              </a:pPr>
              <a:r>
                <a:rPr lang="en-US" sz="1200" dirty="0"/>
                <a:t>MT</a:t>
              </a:r>
              <a:endParaRPr sz="1200" dirty="0"/>
            </a:p>
          </p:txBody>
        </p:sp>
      </p:grpSp>
      <p:sp>
        <p:nvSpPr>
          <p:cNvPr id="715" name="Arizona"/>
          <p:cNvSpPr txBox="1"/>
          <p:nvPr/>
        </p:nvSpPr>
        <p:spPr>
          <a:xfrm>
            <a:off x="9234668" y="2348702"/>
            <a:ext cx="3840640" cy="364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nSpc>
                <a:spcPct val="100000"/>
              </a:lnSpc>
              <a:defRPr sz="4000">
                <a:solidFill>
                  <a:srgbClr val="FFFFFF"/>
                </a:solidFill>
                <a:latin typeface="Neue Haas Grotesk Display Pro 25 Thin"/>
                <a:ea typeface="Neue Haas Grotesk Display Pro 25 Thin"/>
                <a:cs typeface="Neue Haas Grotesk Display Pro 25 Thin"/>
                <a:sym typeface="Neue Haas Grotesk Display Pro 25 Thin"/>
              </a:defRPr>
            </a:lvl1pPr>
          </a:lstStyle>
          <a:p>
            <a:pPr defTabSz="410766">
              <a:defRPr/>
            </a:pPr>
            <a:r>
              <a:rPr lang="en-US" sz="1900" dirty="0"/>
              <a:t>State Legislatures</a:t>
            </a:r>
          </a:p>
        </p:txBody>
      </p:sp>
      <p:sp>
        <p:nvSpPr>
          <p:cNvPr id="716" name="New Mexico"/>
          <p:cNvSpPr txBox="1"/>
          <p:nvPr/>
        </p:nvSpPr>
        <p:spPr>
          <a:xfrm>
            <a:off x="9215074" y="2815299"/>
            <a:ext cx="3472906" cy="562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nSpc>
                <a:spcPct val="100000"/>
              </a:lnSpc>
              <a:defRPr sz="4000">
                <a:solidFill>
                  <a:srgbClr val="FFFFFF"/>
                </a:solidFill>
                <a:latin typeface="Neue Haas Grotesk Display Pro 25 Thin"/>
                <a:ea typeface="Neue Haas Grotesk Display Pro 25 Thin"/>
                <a:cs typeface="Neue Haas Grotesk Display Pro 25 Thin"/>
                <a:sym typeface="Neue Haas Grotesk Display Pro 25 Thin"/>
              </a:defRPr>
            </a:lvl1pPr>
          </a:lstStyle>
          <a:p>
            <a:pPr defTabSz="410766">
              <a:lnSpc>
                <a:spcPts val="1900"/>
              </a:lnSpc>
              <a:defRPr/>
            </a:pPr>
            <a:r>
              <a:rPr lang="en-US" sz="1900" dirty="0"/>
              <a:t>State Agencies </a:t>
            </a:r>
            <a:br>
              <a:rPr lang="en-US" sz="1900" dirty="0"/>
            </a:br>
            <a:r>
              <a:rPr lang="en-US" sz="1900" dirty="0"/>
              <a:t>&amp; Commissions</a:t>
            </a:r>
          </a:p>
        </p:txBody>
      </p:sp>
      <p:sp>
        <p:nvSpPr>
          <p:cNvPr id="717" name="Colorado"/>
          <p:cNvSpPr txBox="1"/>
          <p:nvPr/>
        </p:nvSpPr>
        <p:spPr>
          <a:xfrm>
            <a:off x="9234668" y="4014904"/>
            <a:ext cx="2184859" cy="364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nSpc>
                <a:spcPct val="100000"/>
              </a:lnSpc>
              <a:defRPr sz="4000">
                <a:solidFill>
                  <a:srgbClr val="FFFFFF"/>
                </a:solidFill>
                <a:latin typeface="Neue Haas Grotesk Display Pro 25 Thin"/>
                <a:ea typeface="Neue Haas Grotesk Display Pro 25 Thin"/>
                <a:cs typeface="Neue Haas Grotesk Display Pro 25 Thin"/>
                <a:sym typeface="Neue Haas Grotesk Display Pro 25 Thin"/>
              </a:defRPr>
            </a:lvl1pPr>
          </a:lstStyle>
          <a:p>
            <a:pPr defTabSz="410766">
              <a:defRPr/>
            </a:pPr>
            <a:r>
              <a:rPr lang="en-US" sz="1900" dirty="0"/>
              <a:t>Electric Utilities</a:t>
            </a:r>
          </a:p>
        </p:txBody>
      </p:sp>
      <p:sp>
        <p:nvSpPr>
          <p:cNvPr id="718" name="Utah"/>
          <p:cNvSpPr txBox="1"/>
          <p:nvPr/>
        </p:nvSpPr>
        <p:spPr>
          <a:xfrm>
            <a:off x="9220905" y="1652942"/>
            <a:ext cx="3967360" cy="562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nSpc>
                <a:spcPct val="100000"/>
              </a:lnSpc>
              <a:defRPr sz="4000">
                <a:solidFill>
                  <a:srgbClr val="FFFFFF"/>
                </a:solidFill>
                <a:latin typeface="Neue Haas Grotesk Display Pro 25 Thin"/>
                <a:ea typeface="Neue Haas Grotesk Display Pro 25 Thin"/>
                <a:cs typeface="Neue Haas Grotesk Display Pro 25 Thin"/>
                <a:sym typeface="Neue Haas Grotesk Display Pro 25 Thin"/>
              </a:defRPr>
            </a:lvl1pPr>
          </a:lstStyle>
          <a:p>
            <a:pPr defTabSz="410766">
              <a:lnSpc>
                <a:spcPts val="1900"/>
              </a:lnSpc>
              <a:defRPr/>
            </a:pPr>
            <a:r>
              <a:rPr lang="en-US" sz="1900" dirty="0"/>
              <a:t>Federal &amp; Regional </a:t>
            </a:r>
            <a:br>
              <a:rPr lang="en-US" sz="1900" dirty="0"/>
            </a:br>
            <a:r>
              <a:rPr lang="en-US" sz="1900" dirty="0"/>
              <a:t>Collaboration</a:t>
            </a:r>
          </a:p>
        </p:txBody>
      </p:sp>
      <p:sp>
        <p:nvSpPr>
          <p:cNvPr id="719" name="Nevada"/>
          <p:cNvSpPr txBox="1"/>
          <p:nvPr/>
        </p:nvSpPr>
        <p:spPr>
          <a:xfrm>
            <a:off x="9218566" y="4580757"/>
            <a:ext cx="4615543" cy="562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nSpc>
                <a:spcPct val="100000"/>
              </a:lnSpc>
              <a:defRPr sz="4000">
                <a:solidFill>
                  <a:srgbClr val="FFFFFF"/>
                </a:solidFill>
                <a:latin typeface="Neue Haas Grotesk Display Pro 25 Thin"/>
                <a:ea typeface="Neue Haas Grotesk Display Pro 25 Thin"/>
                <a:cs typeface="Neue Haas Grotesk Display Pro 25 Thin"/>
                <a:sym typeface="Neue Haas Grotesk Display Pro 25 Thin"/>
              </a:defRPr>
            </a:lvl1pPr>
          </a:lstStyle>
          <a:p>
            <a:pPr defTabSz="410766">
              <a:lnSpc>
                <a:spcPts val="1900"/>
              </a:lnSpc>
              <a:defRPr/>
            </a:pPr>
            <a:r>
              <a:rPr lang="en-US" sz="1900" dirty="0"/>
              <a:t>Diverse Coalitions</a:t>
            </a:r>
            <a:br>
              <a:rPr lang="en-US" sz="1900" dirty="0"/>
            </a:br>
            <a:r>
              <a:rPr lang="en-US" sz="1900" dirty="0"/>
              <a:t>&amp; Communities</a:t>
            </a:r>
          </a:p>
        </p:txBody>
      </p:sp>
      <p:sp>
        <p:nvSpPr>
          <p:cNvPr id="722" name="Circle"/>
          <p:cNvSpPr/>
          <p:nvPr/>
        </p:nvSpPr>
        <p:spPr>
          <a:xfrm>
            <a:off x="8670454" y="1803025"/>
            <a:ext cx="296131" cy="296130"/>
          </a:xfrm>
          <a:prstGeom prst="ellipse">
            <a:avLst/>
          </a:prstGeom>
          <a:solidFill>
            <a:srgbClr val="F1A34C"/>
          </a:solidFill>
          <a:ln w="12700">
            <a:miter lim="400000"/>
          </a:ln>
        </p:spPr>
        <p:txBody>
          <a:bodyPr lIns="35719" tIns="35719" rIns="35719" bIns="35719" anchor="ctr"/>
          <a:lstStyle/>
          <a:p>
            <a:pPr algn="ctr" defTabSz="410766">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724" name="Circle"/>
          <p:cNvSpPr/>
          <p:nvPr/>
        </p:nvSpPr>
        <p:spPr>
          <a:xfrm>
            <a:off x="8670454" y="2378827"/>
            <a:ext cx="296131" cy="296131"/>
          </a:xfrm>
          <a:prstGeom prst="ellipse">
            <a:avLst/>
          </a:prstGeom>
          <a:solidFill>
            <a:srgbClr val="F1A34C"/>
          </a:solidFill>
          <a:ln w="12700">
            <a:miter lim="400000"/>
          </a:ln>
        </p:spPr>
        <p:txBody>
          <a:bodyPr lIns="35719" tIns="35719" rIns="35719" bIns="35719" anchor="ctr"/>
          <a:lstStyle/>
          <a:p>
            <a:pPr algn="ctr" defTabSz="410766">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733" name="6"/>
          <p:cNvSpPr txBox="1"/>
          <p:nvPr/>
        </p:nvSpPr>
        <p:spPr>
          <a:xfrm>
            <a:off x="9660314" y="5116291"/>
            <a:ext cx="72167" cy="306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ctr">
              <a:defRPr>
                <a:solidFill>
                  <a:srgbClr val="FFFFFF"/>
                </a:solidFill>
              </a:defRPr>
            </a:lvl1pPr>
          </a:lstStyle>
          <a:p>
            <a:pPr defTabSz="410766">
              <a:defRPr/>
            </a:pPr>
            <a:endParaRPr sz="1200" dirty="0"/>
          </a:p>
        </p:txBody>
      </p:sp>
      <p:sp>
        <p:nvSpPr>
          <p:cNvPr id="735" name="7"/>
          <p:cNvSpPr txBox="1"/>
          <p:nvPr/>
        </p:nvSpPr>
        <p:spPr>
          <a:xfrm>
            <a:off x="9673956" y="5103852"/>
            <a:ext cx="72167" cy="306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ctr">
              <a:defRPr>
                <a:solidFill>
                  <a:srgbClr val="FFFFFF"/>
                </a:solidFill>
              </a:defRPr>
            </a:lvl1pPr>
          </a:lstStyle>
          <a:p>
            <a:pPr defTabSz="410766">
              <a:defRPr/>
            </a:pPr>
            <a:endParaRPr sz="1200" dirty="0"/>
          </a:p>
        </p:txBody>
      </p:sp>
      <p:sp>
        <p:nvSpPr>
          <p:cNvPr id="736" name="This is placeholder text. Lorem ipsum dolor sit amet, consectetur adipiscing elit. Cum sociis natoque penatibus et magnis dis"/>
          <p:cNvSpPr txBox="1"/>
          <p:nvPr/>
        </p:nvSpPr>
        <p:spPr>
          <a:xfrm>
            <a:off x="282957" y="5744993"/>
            <a:ext cx="11406171" cy="8765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defRPr sz="1800">
                <a:solidFill>
                  <a:srgbClr val="FFFFFF"/>
                </a:solidFill>
              </a:defRPr>
            </a:lvl1pPr>
          </a:lstStyle>
          <a:p>
            <a:pPr algn="ctr" defTabSz="410766">
              <a:lnSpc>
                <a:spcPct val="110000"/>
              </a:lnSpc>
              <a:defRPr/>
            </a:pPr>
            <a:r>
              <a:rPr lang="en-US" sz="2500" dirty="0"/>
              <a:t>WRA works across seven states in the </a:t>
            </a:r>
            <a:r>
              <a:rPr lang="en-US" sz="2500" b="1" dirty="0">
                <a:effectLst>
                  <a:outerShdw blurRad="38100" dist="38100" dir="2700000" algn="tl">
                    <a:srgbClr val="000000">
                      <a:alpha val="43137"/>
                    </a:srgbClr>
                  </a:outerShdw>
                </a:effectLst>
              </a:rPr>
              <a:t>Interior West </a:t>
            </a:r>
            <a:r>
              <a:rPr lang="en-US" sz="2500" dirty="0"/>
              <a:t>to </a:t>
            </a:r>
            <a:br>
              <a:rPr lang="en-US" sz="2500" dirty="0"/>
            </a:br>
            <a:r>
              <a:rPr lang="en-US" sz="2500" b="1" dirty="0">
                <a:effectLst>
                  <a:outerShdw blurRad="38100" dist="38100" dir="2700000" algn="tl">
                    <a:srgbClr val="000000">
                      <a:alpha val="43137"/>
                    </a:srgbClr>
                  </a:outerShdw>
                </a:effectLst>
              </a:rPr>
              <a:t>protect our climate</a:t>
            </a:r>
            <a:r>
              <a:rPr lang="en-US" sz="2500" dirty="0"/>
              <a:t>, land, air, and water. </a:t>
            </a:r>
          </a:p>
        </p:txBody>
      </p:sp>
      <p:sp>
        <p:nvSpPr>
          <p:cNvPr id="142" name="Arizona">
            <a:extLst>
              <a:ext uri="{FF2B5EF4-FFF2-40B4-BE49-F238E27FC236}">
                <a16:creationId xmlns:a16="http://schemas.microsoft.com/office/drawing/2014/main" id="{BE03A7BA-1308-4980-AFE9-29030838AA1E}"/>
              </a:ext>
            </a:extLst>
          </p:cNvPr>
          <p:cNvSpPr txBox="1"/>
          <p:nvPr/>
        </p:nvSpPr>
        <p:spPr>
          <a:xfrm>
            <a:off x="9218566" y="3477324"/>
            <a:ext cx="3840640" cy="3645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nSpc>
                <a:spcPct val="100000"/>
              </a:lnSpc>
              <a:defRPr sz="4000">
                <a:solidFill>
                  <a:srgbClr val="FFFFFF"/>
                </a:solidFill>
                <a:latin typeface="Neue Haas Grotesk Display Pro 25 Thin"/>
                <a:ea typeface="Neue Haas Grotesk Display Pro 25 Thin"/>
                <a:cs typeface="Neue Haas Grotesk Display Pro 25 Thin"/>
                <a:sym typeface="Neue Haas Grotesk Display Pro 25 Thin"/>
              </a:defRPr>
            </a:lvl1pPr>
          </a:lstStyle>
          <a:p>
            <a:pPr defTabSz="410766">
              <a:defRPr/>
            </a:pPr>
            <a:r>
              <a:rPr lang="en-US" sz="1900" dirty="0"/>
              <a:t>Local Governments</a:t>
            </a:r>
          </a:p>
        </p:txBody>
      </p:sp>
      <p:sp>
        <p:nvSpPr>
          <p:cNvPr id="136" name="Circle">
            <a:extLst>
              <a:ext uri="{FF2B5EF4-FFF2-40B4-BE49-F238E27FC236}">
                <a16:creationId xmlns:a16="http://schemas.microsoft.com/office/drawing/2014/main" id="{F8585DB3-ABB7-41D4-B650-FA73486857E8}"/>
              </a:ext>
            </a:extLst>
          </p:cNvPr>
          <p:cNvSpPr/>
          <p:nvPr/>
        </p:nvSpPr>
        <p:spPr>
          <a:xfrm>
            <a:off x="8668674" y="2951314"/>
            <a:ext cx="296131" cy="296131"/>
          </a:xfrm>
          <a:prstGeom prst="ellipse">
            <a:avLst/>
          </a:prstGeom>
          <a:solidFill>
            <a:srgbClr val="F1A34C"/>
          </a:solidFill>
          <a:ln w="12700">
            <a:miter lim="400000"/>
          </a:ln>
        </p:spPr>
        <p:txBody>
          <a:bodyPr lIns="35719" tIns="35719" rIns="35719" bIns="35719" anchor="ctr"/>
          <a:lstStyle/>
          <a:p>
            <a:pPr algn="ctr" defTabSz="410766">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138" name="Circle">
            <a:extLst>
              <a:ext uri="{FF2B5EF4-FFF2-40B4-BE49-F238E27FC236}">
                <a16:creationId xmlns:a16="http://schemas.microsoft.com/office/drawing/2014/main" id="{57EA6080-902A-411A-AD9A-0E1E0DAD6F9B}"/>
              </a:ext>
            </a:extLst>
          </p:cNvPr>
          <p:cNvSpPr/>
          <p:nvPr/>
        </p:nvSpPr>
        <p:spPr>
          <a:xfrm>
            <a:off x="8661362" y="3527116"/>
            <a:ext cx="296131" cy="296131"/>
          </a:xfrm>
          <a:prstGeom prst="ellipse">
            <a:avLst/>
          </a:prstGeom>
          <a:solidFill>
            <a:srgbClr val="F1A34C"/>
          </a:solidFill>
          <a:ln w="12700">
            <a:miter lim="400000"/>
          </a:ln>
        </p:spPr>
        <p:txBody>
          <a:bodyPr lIns="35719" tIns="35719" rIns="35719" bIns="35719" anchor="ctr"/>
          <a:lstStyle/>
          <a:p>
            <a:pPr algn="ctr" defTabSz="410766">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139" name="Circle">
            <a:extLst>
              <a:ext uri="{FF2B5EF4-FFF2-40B4-BE49-F238E27FC236}">
                <a16:creationId xmlns:a16="http://schemas.microsoft.com/office/drawing/2014/main" id="{4D654C38-91A9-4AC9-BAC5-F5BEC407A340}"/>
              </a:ext>
            </a:extLst>
          </p:cNvPr>
          <p:cNvSpPr/>
          <p:nvPr/>
        </p:nvSpPr>
        <p:spPr>
          <a:xfrm>
            <a:off x="8668674" y="3512174"/>
            <a:ext cx="296131" cy="296130"/>
          </a:xfrm>
          <a:prstGeom prst="ellipse">
            <a:avLst/>
          </a:prstGeom>
          <a:solidFill>
            <a:srgbClr val="F1A34C"/>
          </a:solidFill>
          <a:ln w="12700">
            <a:miter lim="400000"/>
          </a:ln>
        </p:spPr>
        <p:txBody>
          <a:bodyPr lIns="35719" tIns="35719" rIns="35719" bIns="35719" anchor="ctr"/>
          <a:lstStyle/>
          <a:p>
            <a:pPr algn="ctr" defTabSz="410766">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146" name="Circle">
            <a:extLst>
              <a:ext uri="{FF2B5EF4-FFF2-40B4-BE49-F238E27FC236}">
                <a16:creationId xmlns:a16="http://schemas.microsoft.com/office/drawing/2014/main" id="{93830154-43FD-4DEC-A2C5-18ED5631EF97}"/>
              </a:ext>
            </a:extLst>
          </p:cNvPr>
          <p:cNvSpPr/>
          <p:nvPr/>
        </p:nvSpPr>
        <p:spPr>
          <a:xfrm>
            <a:off x="8673877" y="4073033"/>
            <a:ext cx="296131" cy="296130"/>
          </a:xfrm>
          <a:prstGeom prst="ellipse">
            <a:avLst/>
          </a:prstGeom>
          <a:solidFill>
            <a:srgbClr val="F1A34C"/>
          </a:solidFill>
          <a:ln w="12700">
            <a:miter lim="400000"/>
          </a:ln>
        </p:spPr>
        <p:txBody>
          <a:bodyPr lIns="35719" tIns="35719" rIns="35719" bIns="35719" anchor="ctr"/>
          <a:lstStyle/>
          <a:p>
            <a:pPr algn="ctr" defTabSz="410766">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sp>
        <p:nvSpPr>
          <p:cNvPr id="148" name="Circle">
            <a:extLst>
              <a:ext uri="{FF2B5EF4-FFF2-40B4-BE49-F238E27FC236}">
                <a16:creationId xmlns:a16="http://schemas.microsoft.com/office/drawing/2014/main" id="{F1224243-2518-48B7-B677-C569D250B2EB}"/>
              </a:ext>
            </a:extLst>
          </p:cNvPr>
          <p:cNvSpPr/>
          <p:nvPr/>
        </p:nvSpPr>
        <p:spPr>
          <a:xfrm>
            <a:off x="8673877" y="4634913"/>
            <a:ext cx="296131" cy="296130"/>
          </a:xfrm>
          <a:prstGeom prst="ellipse">
            <a:avLst/>
          </a:prstGeom>
          <a:solidFill>
            <a:srgbClr val="F1A34C"/>
          </a:solidFill>
          <a:ln w="12700">
            <a:miter lim="400000"/>
          </a:ln>
        </p:spPr>
        <p:txBody>
          <a:bodyPr lIns="35719" tIns="35719" rIns="35719" bIns="35719" anchor="ctr"/>
          <a:lstStyle/>
          <a:p>
            <a:pPr algn="ctr" defTabSz="410766">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sz="1600">
              <a:solidFill>
                <a:srgbClr val="FFFFFF"/>
              </a:solidFill>
              <a:latin typeface="Neue Haas Grotesk Display Pro 15 Ultra Thin"/>
              <a:sym typeface="Neue Haas Grotesk Display Pro 15 Ultra Thin"/>
            </a:endParaRPr>
          </a:p>
        </p:txBody>
      </p:sp>
      <p:pic>
        <p:nvPicPr>
          <p:cNvPr id="2" name="Picture 1" descr="Logo&#10;&#10;Description automatically generated">
            <a:extLst>
              <a:ext uri="{FF2B5EF4-FFF2-40B4-BE49-F238E27FC236}">
                <a16:creationId xmlns:a16="http://schemas.microsoft.com/office/drawing/2014/main" id="{112B07AA-3A9F-82DB-B73F-3C23879278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85025" y="5521124"/>
            <a:ext cx="1143000" cy="1143000"/>
          </a:xfrm>
          <a:prstGeom prst="rect">
            <a:avLst/>
          </a:prstGeom>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0032C3-25AC-A020-7BBD-FAC0B6DD4C38}"/>
              </a:ext>
            </a:extLst>
          </p:cNvPr>
          <p:cNvSpPr>
            <a:spLocks noGrp="1"/>
          </p:cNvSpPr>
          <p:nvPr>
            <p:ph type="body" sz="quarter" idx="10"/>
          </p:nvPr>
        </p:nvSpPr>
        <p:spPr>
          <a:xfrm>
            <a:off x="5935816" y="2103630"/>
            <a:ext cx="6086168" cy="4016375"/>
          </a:xfrm>
        </p:spPr>
        <p:txBody>
          <a:bodyPr/>
          <a:lstStyle/>
          <a:p>
            <a:pPr marL="1028700" indent="-1028700">
              <a:lnSpc>
                <a:spcPct val="100000"/>
              </a:lnSpc>
              <a:buAutoNum type="romanUcPeriod"/>
            </a:pPr>
            <a:r>
              <a:rPr lang="en-US" sz="3600" b="1" dirty="0"/>
              <a:t>Introduction</a:t>
            </a:r>
          </a:p>
          <a:p>
            <a:pPr marL="1028700" indent="-1028700">
              <a:lnSpc>
                <a:spcPct val="100000"/>
              </a:lnSpc>
              <a:buAutoNum type="romanUcPeriod"/>
            </a:pPr>
            <a:r>
              <a:rPr lang="en-US" sz="3600" b="1" dirty="0"/>
              <a:t>Overview of strategies throughout the development process</a:t>
            </a:r>
          </a:p>
          <a:p>
            <a:pPr marL="1028700" indent="-1028700">
              <a:lnSpc>
                <a:spcPct val="100000"/>
              </a:lnSpc>
              <a:buAutoNum type="romanUcPeriod"/>
            </a:pPr>
            <a:r>
              <a:rPr lang="en-US" sz="3600" b="1" dirty="0"/>
              <a:t>Case studies</a:t>
            </a:r>
          </a:p>
          <a:p>
            <a:pPr marL="1028700" indent="-1028700">
              <a:lnSpc>
                <a:spcPct val="100000"/>
              </a:lnSpc>
              <a:buAutoNum type="romanUcPeriod"/>
            </a:pPr>
            <a:r>
              <a:rPr lang="en-US" sz="3600" b="1" dirty="0"/>
              <a:t>Questions</a:t>
            </a:r>
          </a:p>
        </p:txBody>
      </p:sp>
      <p:sp>
        <p:nvSpPr>
          <p:cNvPr id="6" name="Text Placeholder 5">
            <a:extLst>
              <a:ext uri="{FF2B5EF4-FFF2-40B4-BE49-F238E27FC236}">
                <a16:creationId xmlns:a16="http://schemas.microsoft.com/office/drawing/2014/main" id="{1F754362-2882-8F23-E0AF-B2440EBA6EDF}"/>
              </a:ext>
            </a:extLst>
          </p:cNvPr>
          <p:cNvSpPr>
            <a:spLocks noGrp="1"/>
          </p:cNvSpPr>
          <p:nvPr>
            <p:ph type="body" sz="quarter" idx="11"/>
          </p:nvPr>
        </p:nvSpPr>
        <p:spPr>
          <a:xfrm>
            <a:off x="360484" y="2103630"/>
            <a:ext cx="4914901" cy="2650739"/>
          </a:xfrm>
        </p:spPr>
        <p:txBody>
          <a:bodyPr/>
          <a:lstStyle/>
          <a:p>
            <a:pPr algn="ctr">
              <a:lnSpc>
                <a:spcPct val="100000"/>
              </a:lnSpc>
            </a:pPr>
            <a:r>
              <a:rPr lang="en-US" sz="5400" dirty="0">
                <a:solidFill>
                  <a:schemeClr val="bg1"/>
                </a:solidFill>
              </a:rPr>
              <a:t>Integrated Water &amp; Land Use Planning</a:t>
            </a:r>
          </a:p>
        </p:txBody>
      </p:sp>
      <p:sp>
        <p:nvSpPr>
          <p:cNvPr id="7" name="Text Placeholder 6">
            <a:extLst>
              <a:ext uri="{FF2B5EF4-FFF2-40B4-BE49-F238E27FC236}">
                <a16:creationId xmlns:a16="http://schemas.microsoft.com/office/drawing/2014/main" id="{1DF0F1E4-A4D4-52E7-F86F-721A29827DCE}"/>
              </a:ext>
            </a:extLst>
          </p:cNvPr>
          <p:cNvSpPr>
            <a:spLocks noGrp="1"/>
          </p:cNvSpPr>
          <p:nvPr>
            <p:ph type="body" sz="quarter" idx="12"/>
          </p:nvPr>
        </p:nvSpPr>
        <p:spPr>
          <a:xfrm>
            <a:off x="6323563" y="301450"/>
            <a:ext cx="4343400" cy="1085850"/>
          </a:xfrm>
        </p:spPr>
        <p:txBody>
          <a:bodyPr/>
          <a:lstStyle/>
          <a:p>
            <a:r>
              <a:rPr lang="en-US" dirty="0">
                <a:solidFill>
                  <a:schemeClr val="tx2"/>
                </a:solidFill>
              </a:rPr>
              <a:t>AGENDA</a:t>
            </a:r>
          </a:p>
        </p:txBody>
      </p:sp>
      <p:pic>
        <p:nvPicPr>
          <p:cNvPr id="2" name="Picture 1" descr="Logo&#10;&#10;Description automatically generated">
            <a:extLst>
              <a:ext uri="{FF2B5EF4-FFF2-40B4-BE49-F238E27FC236}">
                <a16:creationId xmlns:a16="http://schemas.microsoft.com/office/drawing/2014/main" id="{0CAC842E-1C5C-D5EC-7CFC-28B91F30C5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9584" y="5484135"/>
            <a:ext cx="1140316" cy="1140316"/>
          </a:xfrm>
          <a:prstGeom prst="rect">
            <a:avLst/>
          </a:prstGeom>
        </p:spPr>
      </p:pic>
    </p:spTree>
    <p:extLst>
      <p:ext uri="{BB962C8B-B14F-4D97-AF65-F5344CB8AC3E}">
        <p14:creationId xmlns:p14="http://schemas.microsoft.com/office/powerpoint/2010/main" val="150343807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7E9901-CBFD-FBC9-83E2-1912A5C8C57B}"/>
              </a:ext>
            </a:extLst>
          </p:cNvPr>
          <p:cNvSpPr>
            <a:spLocks noGrp="1"/>
          </p:cNvSpPr>
          <p:nvPr>
            <p:ph type="body" sz="quarter" idx="11"/>
          </p:nvPr>
        </p:nvSpPr>
        <p:spPr>
          <a:xfrm>
            <a:off x="65590" y="1019652"/>
            <a:ext cx="12060820" cy="1331089"/>
          </a:xfrm>
        </p:spPr>
        <p:txBody>
          <a:bodyPr/>
          <a:lstStyle/>
          <a:p>
            <a:r>
              <a:rPr lang="en-US" sz="5400" dirty="0"/>
              <a:t>Why does municipal water use matter?</a:t>
            </a:r>
          </a:p>
        </p:txBody>
      </p:sp>
      <p:sp>
        <p:nvSpPr>
          <p:cNvPr id="4" name="TextBox 3">
            <a:extLst>
              <a:ext uri="{FF2B5EF4-FFF2-40B4-BE49-F238E27FC236}">
                <a16:creationId xmlns:a16="http://schemas.microsoft.com/office/drawing/2014/main" id="{BBA2DE75-6FA2-91D6-201D-A051F3614B32}"/>
              </a:ext>
            </a:extLst>
          </p:cNvPr>
          <p:cNvSpPr txBox="1"/>
          <p:nvPr/>
        </p:nvSpPr>
        <p:spPr>
          <a:xfrm>
            <a:off x="1094960" y="2066718"/>
            <a:ext cx="10002079" cy="3146695"/>
          </a:xfrm>
          <a:prstGeom prst="rect">
            <a:avLst/>
          </a:prstGeom>
          <a:solidFill>
            <a:srgbClr val="F1EFF0">
              <a:alpha val="50000"/>
            </a:srgbClr>
          </a:solidFill>
        </p:spPr>
        <p:txBody>
          <a:bodyPr wrap="square" rtlCol="0">
            <a:spAutoFit/>
          </a:bodyPr>
          <a:lstStyle/>
          <a:p>
            <a:pPr marL="342900" indent="-342900">
              <a:buFont typeface="Arial" panose="020B0604020202020204" pitchFamily="34" charset="0"/>
              <a:buChar char="•"/>
            </a:pPr>
            <a:r>
              <a:rPr lang="en-US" b="1" dirty="0">
                <a:solidFill>
                  <a:schemeClr val="tx1"/>
                </a:solidFill>
              </a:rPr>
              <a:t>7% of total water use in Colorado</a:t>
            </a:r>
          </a:p>
          <a:p>
            <a:pPr marL="342900" indent="-342900">
              <a:buFont typeface="Arial" panose="020B0604020202020204" pitchFamily="34" charset="0"/>
              <a:buChar char="•"/>
            </a:pPr>
            <a:r>
              <a:rPr lang="en-US" b="1" dirty="0">
                <a:solidFill>
                  <a:schemeClr val="tx1"/>
                </a:solidFill>
              </a:rPr>
              <a:t>By 2050, 360,000 acre-feet/year projected M&amp;I supply and demand gap</a:t>
            </a:r>
          </a:p>
          <a:p>
            <a:pPr marL="342900" indent="-342900">
              <a:buFont typeface="Arial" panose="020B0604020202020204" pitchFamily="34" charset="0"/>
              <a:buChar char="•"/>
            </a:pPr>
            <a:r>
              <a:rPr lang="en-US" b="1" dirty="0">
                <a:solidFill>
                  <a:schemeClr val="tx1"/>
                </a:solidFill>
              </a:rPr>
              <a:t>Population projected to be 7.5 million in 2050</a:t>
            </a:r>
          </a:p>
          <a:p>
            <a:pPr marL="342900" indent="-342900">
              <a:buFont typeface="Arial" panose="020B0604020202020204" pitchFamily="34" charset="0"/>
              <a:buChar char="•"/>
            </a:pPr>
            <a:r>
              <a:rPr lang="en-US" b="1" dirty="0">
                <a:solidFill>
                  <a:schemeClr val="tx1"/>
                </a:solidFill>
              </a:rPr>
              <a:t>Climate change &amp; prolonged drought exacerbate supply challenges </a:t>
            </a:r>
          </a:p>
          <a:p>
            <a:pPr marL="342900" indent="-342900">
              <a:buFont typeface="Arial" panose="020B0604020202020204" pitchFamily="34" charset="0"/>
              <a:buChar char="•"/>
            </a:pPr>
            <a:r>
              <a:rPr lang="en-US" b="1" dirty="0">
                <a:solidFill>
                  <a:schemeClr val="tx1"/>
                </a:solidFill>
              </a:rPr>
              <a:t>~$93,000 - $98,000 per 1 AF of Colorado-Big Thompson project water</a:t>
            </a:r>
          </a:p>
          <a:p>
            <a:pPr marL="342900" indent="-342900">
              <a:buFont typeface="Arial" panose="020B0604020202020204" pitchFamily="34" charset="0"/>
              <a:buChar char="•"/>
            </a:pPr>
            <a:r>
              <a:rPr lang="en-US" b="1" dirty="0">
                <a:solidFill>
                  <a:schemeClr val="tx1"/>
                </a:solidFill>
              </a:rPr>
              <a:t>More demand can lead to buy-and-dry and increased pressure on rivers</a:t>
            </a:r>
          </a:p>
        </p:txBody>
      </p:sp>
    </p:spTree>
    <p:extLst>
      <p:ext uri="{BB962C8B-B14F-4D97-AF65-F5344CB8AC3E}">
        <p14:creationId xmlns:p14="http://schemas.microsoft.com/office/powerpoint/2010/main" val="301443746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7E9901-CBFD-FBC9-83E2-1912A5C8C57B}"/>
              </a:ext>
            </a:extLst>
          </p:cNvPr>
          <p:cNvSpPr>
            <a:spLocks noGrp="1"/>
          </p:cNvSpPr>
          <p:nvPr>
            <p:ph type="body" sz="quarter" idx="11"/>
          </p:nvPr>
        </p:nvSpPr>
        <p:spPr>
          <a:xfrm>
            <a:off x="65589" y="432173"/>
            <a:ext cx="12060820" cy="939428"/>
          </a:xfrm>
          <a:solidFill>
            <a:srgbClr val="F1EFF0">
              <a:alpha val="50000"/>
            </a:srgbClr>
          </a:solidFill>
        </p:spPr>
        <p:txBody>
          <a:bodyPr/>
          <a:lstStyle/>
          <a:p>
            <a:r>
              <a:rPr lang="en-US" sz="5400" dirty="0">
                <a:solidFill>
                  <a:schemeClr val="tx1"/>
                </a:solidFill>
              </a:rPr>
              <a:t>Shift to Demand-side Water Management</a:t>
            </a:r>
          </a:p>
        </p:txBody>
      </p:sp>
      <p:sp>
        <p:nvSpPr>
          <p:cNvPr id="4" name="TextBox 3">
            <a:extLst>
              <a:ext uri="{FF2B5EF4-FFF2-40B4-BE49-F238E27FC236}">
                <a16:creationId xmlns:a16="http://schemas.microsoft.com/office/drawing/2014/main" id="{BBA2DE75-6FA2-91D6-201D-A051F3614B32}"/>
              </a:ext>
            </a:extLst>
          </p:cNvPr>
          <p:cNvSpPr txBox="1"/>
          <p:nvPr/>
        </p:nvSpPr>
        <p:spPr>
          <a:xfrm>
            <a:off x="1094959" y="2371108"/>
            <a:ext cx="10002079" cy="3108543"/>
          </a:xfrm>
          <a:prstGeom prst="rect">
            <a:avLst/>
          </a:prstGeom>
          <a:solidFill>
            <a:schemeClr val="tx2">
              <a:alpha val="34000"/>
            </a:schemeClr>
          </a:solidFill>
        </p:spPr>
        <p:txBody>
          <a:bodyPr wrap="square" rtlCol="0">
            <a:spAutoFit/>
          </a:bodyPr>
          <a:lstStyle/>
          <a:p>
            <a:pPr>
              <a:lnSpc>
                <a:spcPct val="100000"/>
              </a:lnSpc>
            </a:pPr>
            <a:r>
              <a:rPr lang="en-US" sz="2800" b="1" dirty="0">
                <a:solidFill>
                  <a:schemeClr val="accent5"/>
                </a:solidFill>
              </a:rPr>
              <a:t>Water Conservation = Encouraging water users to reduce their use</a:t>
            </a:r>
          </a:p>
          <a:p>
            <a:pPr marL="342900" indent="-342900">
              <a:lnSpc>
                <a:spcPct val="100000"/>
              </a:lnSpc>
              <a:buFont typeface="Arial" panose="020B0604020202020204" pitchFamily="34" charset="0"/>
              <a:buChar char="•"/>
            </a:pPr>
            <a:endParaRPr lang="en-US" sz="2800" b="1" dirty="0">
              <a:solidFill>
                <a:schemeClr val="accent5"/>
              </a:solidFill>
            </a:endParaRPr>
          </a:p>
          <a:p>
            <a:pPr>
              <a:lnSpc>
                <a:spcPct val="100000"/>
              </a:lnSpc>
            </a:pPr>
            <a:r>
              <a:rPr lang="en-US" sz="2800" b="1" dirty="0">
                <a:solidFill>
                  <a:schemeClr val="accent5"/>
                </a:solidFill>
              </a:rPr>
              <a:t>Water Efficiency = Requiring/encouraging the use of technology, building, or site design that uses less water</a:t>
            </a:r>
          </a:p>
          <a:p>
            <a:pPr marL="342900" indent="-342900">
              <a:lnSpc>
                <a:spcPct val="100000"/>
              </a:lnSpc>
              <a:buFont typeface="Arial" panose="020B0604020202020204" pitchFamily="34" charset="0"/>
              <a:buChar char="•"/>
            </a:pPr>
            <a:endParaRPr lang="en-US" sz="2800" b="1" dirty="0">
              <a:solidFill>
                <a:schemeClr val="accent5"/>
              </a:solidFill>
            </a:endParaRPr>
          </a:p>
          <a:p>
            <a:pPr>
              <a:lnSpc>
                <a:spcPct val="100000"/>
              </a:lnSpc>
            </a:pPr>
            <a:r>
              <a:rPr lang="en-US" sz="2800" b="1" dirty="0">
                <a:solidFill>
                  <a:schemeClr val="accent5"/>
                </a:solidFill>
              </a:rPr>
              <a:t>Water Reuse = Treating or converting gray and black water to replace/augment supplies</a:t>
            </a:r>
          </a:p>
        </p:txBody>
      </p:sp>
      <p:sp>
        <p:nvSpPr>
          <p:cNvPr id="3" name="Circle">
            <a:extLst>
              <a:ext uri="{FF2B5EF4-FFF2-40B4-BE49-F238E27FC236}">
                <a16:creationId xmlns:a16="http://schemas.microsoft.com/office/drawing/2014/main" id="{BA5DE877-1D1E-CD50-02BB-F44F4FBEEC39}"/>
              </a:ext>
            </a:extLst>
          </p:cNvPr>
          <p:cNvSpPr/>
          <p:nvPr/>
        </p:nvSpPr>
        <p:spPr>
          <a:xfrm>
            <a:off x="5078392" y="5720417"/>
            <a:ext cx="457200" cy="457200"/>
          </a:xfrm>
          <a:prstGeom prst="ellipse">
            <a:avLst/>
          </a:prstGeom>
          <a:solidFill>
            <a:srgbClr val="FFFFFF"/>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
        <p:nvSpPr>
          <p:cNvPr id="5" name="Circle">
            <a:extLst>
              <a:ext uri="{FF2B5EF4-FFF2-40B4-BE49-F238E27FC236}">
                <a16:creationId xmlns:a16="http://schemas.microsoft.com/office/drawing/2014/main" id="{CF2F4332-31FA-6C18-5AF5-E7EEA193F12F}"/>
              </a:ext>
            </a:extLst>
          </p:cNvPr>
          <p:cNvSpPr/>
          <p:nvPr/>
        </p:nvSpPr>
        <p:spPr>
          <a:xfrm>
            <a:off x="5867400" y="5720417"/>
            <a:ext cx="457200" cy="457200"/>
          </a:xfrm>
          <a:prstGeom prst="ellipse">
            <a:avLst/>
          </a:prstGeom>
          <a:solidFill>
            <a:schemeClr val="accent2"/>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
        <p:nvSpPr>
          <p:cNvPr id="6" name="Circle">
            <a:extLst>
              <a:ext uri="{FF2B5EF4-FFF2-40B4-BE49-F238E27FC236}">
                <a16:creationId xmlns:a16="http://schemas.microsoft.com/office/drawing/2014/main" id="{A5FDA038-0542-9846-8315-7DA69B96F526}"/>
              </a:ext>
            </a:extLst>
          </p:cNvPr>
          <p:cNvSpPr/>
          <p:nvPr/>
        </p:nvSpPr>
        <p:spPr>
          <a:xfrm>
            <a:off x="6656408" y="5720417"/>
            <a:ext cx="457200" cy="457200"/>
          </a:xfrm>
          <a:prstGeom prst="ellipse">
            <a:avLst/>
          </a:prstGeom>
          <a:solidFill>
            <a:srgbClr val="FFFFFF"/>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pic>
        <p:nvPicPr>
          <p:cNvPr id="7" name="Picture 6">
            <a:extLst>
              <a:ext uri="{FF2B5EF4-FFF2-40B4-BE49-F238E27FC236}">
                <a16:creationId xmlns:a16="http://schemas.microsoft.com/office/drawing/2014/main" id="{04ADF32F-7A45-0F5B-C834-84C763864D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3145" y="5606117"/>
            <a:ext cx="1143000" cy="1143000"/>
          </a:xfrm>
          <a:prstGeom prst="rect">
            <a:avLst/>
          </a:prstGeom>
        </p:spPr>
      </p:pic>
    </p:spTree>
    <p:extLst>
      <p:ext uri="{BB962C8B-B14F-4D97-AF65-F5344CB8AC3E}">
        <p14:creationId xmlns:p14="http://schemas.microsoft.com/office/powerpoint/2010/main" val="362839645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7E9901-CBFD-FBC9-83E2-1912A5C8C57B}"/>
              </a:ext>
            </a:extLst>
          </p:cNvPr>
          <p:cNvSpPr>
            <a:spLocks noGrp="1"/>
          </p:cNvSpPr>
          <p:nvPr>
            <p:ph type="body" sz="quarter" idx="11"/>
          </p:nvPr>
        </p:nvSpPr>
        <p:spPr>
          <a:xfrm>
            <a:off x="65590" y="680383"/>
            <a:ext cx="12060820" cy="1331089"/>
          </a:xfrm>
        </p:spPr>
        <p:txBody>
          <a:bodyPr/>
          <a:lstStyle/>
          <a:p>
            <a:r>
              <a:rPr lang="en-US" sz="4800" dirty="0"/>
              <a:t>Decoupling Growth from Demand</a:t>
            </a:r>
          </a:p>
        </p:txBody>
      </p:sp>
      <p:sp>
        <p:nvSpPr>
          <p:cNvPr id="4" name="TextBox 3">
            <a:extLst>
              <a:ext uri="{FF2B5EF4-FFF2-40B4-BE49-F238E27FC236}">
                <a16:creationId xmlns:a16="http://schemas.microsoft.com/office/drawing/2014/main" id="{FF85FB17-F392-0985-7B67-F5CA39628B21}"/>
              </a:ext>
            </a:extLst>
          </p:cNvPr>
          <p:cNvSpPr txBox="1"/>
          <p:nvPr/>
        </p:nvSpPr>
        <p:spPr>
          <a:xfrm>
            <a:off x="761999" y="1817077"/>
            <a:ext cx="10245970" cy="3922292"/>
          </a:xfrm>
          <a:prstGeom prst="rect">
            <a:avLst/>
          </a:prstGeom>
          <a:noFill/>
        </p:spPr>
        <p:txBody>
          <a:bodyPr wrap="square" rtlCol="0">
            <a:spAutoFit/>
          </a:bodyPr>
          <a:lstStyle/>
          <a:p>
            <a:pPr marL="342900" indent="-342900">
              <a:buFont typeface="Arial" panose="020B0604020202020204" pitchFamily="34" charset="0"/>
              <a:buChar char="•"/>
            </a:pPr>
            <a:r>
              <a:rPr lang="en-US" sz="2600" b="1" dirty="0">
                <a:solidFill>
                  <a:schemeClr val="bg1"/>
                </a:solidFill>
                <a:effectLst/>
                <a:latin typeface="Calibri" panose="020F0502020204030204" pitchFamily="34" charset="0"/>
                <a:ea typeface="Calibri" panose="020F0502020204030204" pitchFamily="34" charset="0"/>
              </a:rPr>
              <a:t>Fort Collins </a:t>
            </a:r>
            <a:r>
              <a:rPr lang="en-US" sz="2600" dirty="0">
                <a:solidFill>
                  <a:schemeClr val="bg1"/>
                </a:solidFill>
                <a:effectLst/>
                <a:latin typeface="Calibri" panose="020F0502020204030204" pitchFamily="34" charset="0"/>
                <a:ea typeface="Calibri" panose="020F0502020204030204" pitchFamily="34" charset="0"/>
              </a:rPr>
              <a:t>grew by 6% from 2000 to 2015 and saw total water use reductions of 14%</a:t>
            </a:r>
          </a:p>
          <a:p>
            <a:pPr marL="342900" indent="-342900">
              <a:buFont typeface="Arial" panose="020B0604020202020204" pitchFamily="34" charset="0"/>
              <a:buChar char="•"/>
            </a:pPr>
            <a:r>
              <a:rPr lang="en-US" sz="2600" b="1" dirty="0">
                <a:solidFill>
                  <a:schemeClr val="bg1"/>
                </a:solidFill>
                <a:effectLst/>
                <a:latin typeface="Calibri" panose="020F0502020204030204" pitchFamily="34" charset="0"/>
                <a:ea typeface="Calibri" panose="020F0502020204030204" pitchFamily="34" charset="0"/>
              </a:rPr>
              <a:t>Denver </a:t>
            </a:r>
            <a:r>
              <a:rPr lang="en-US" sz="2600" dirty="0">
                <a:solidFill>
                  <a:schemeClr val="bg1"/>
                </a:solidFill>
                <a:effectLst/>
                <a:latin typeface="Calibri" panose="020F0502020204030204" pitchFamily="34" charset="0"/>
                <a:ea typeface="Calibri" panose="020F0502020204030204" pitchFamily="34" charset="0"/>
              </a:rPr>
              <a:t>grew by 17% from 2000 to 2015 but saw total water use reductions of 28% </a:t>
            </a:r>
          </a:p>
          <a:p>
            <a:pPr marL="342900" indent="-342900">
              <a:buFont typeface="Arial" panose="020B0604020202020204" pitchFamily="34" charset="0"/>
              <a:buChar char="•"/>
            </a:pPr>
            <a:r>
              <a:rPr lang="en-US" sz="2600" b="1" dirty="0">
                <a:solidFill>
                  <a:schemeClr val="bg1"/>
                </a:solidFill>
                <a:effectLst/>
                <a:latin typeface="Calibri" panose="020F0502020204030204" pitchFamily="34" charset="0"/>
                <a:ea typeface="Calibri" panose="020F0502020204030204" pitchFamily="34" charset="0"/>
              </a:rPr>
              <a:t>Colorado Springs</a:t>
            </a:r>
            <a:r>
              <a:rPr lang="en-US" sz="2600" dirty="0">
                <a:solidFill>
                  <a:schemeClr val="bg1"/>
                </a:solidFill>
                <a:effectLst/>
                <a:latin typeface="Calibri" panose="020F0502020204030204" pitchFamily="34" charset="0"/>
                <a:ea typeface="Calibri" panose="020F0502020204030204" pitchFamily="34" charset="0"/>
              </a:rPr>
              <a:t> has grown 92% since the mid-80s, but the City is using about the same amount of water today as it was 40 years ago</a:t>
            </a:r>
            <a:endParaRPr lang="en-US" sz="2600" dirty="0">
              <a:solidFill>
                <a:schemeClr val="bg1"/>
              </a:solidFill>
            </a:endParaRPr>
          </a:p>
          <a:p>
            <a:pPr marL="342900" indent="-342900">
              <a:buFont typeface="Arial" panose="020B0604020202020204" pitchFamily="34" charset="0"/>
              <a:buChar char="•"/>
            </a:pPr>
            <a:endParaRPr lang="en-US" dirty="0"/>
          </a:p>
        </p:txBody>
      </p:sp>
      <p:sp>
        <p:nvSpPr>
          <p:cNvPr id="7" name="Circle">
            <a:extLst>
              <a:ext uri="{FF2B5EF4-FFF2-40B4-BE49-F238E27FC236}">
                <a16:creationId xmlns:a16="http://schemas.microsoft.com/office/drawing/2014/main" id="{163D6AB5-2010-BC80-DAC0-8347343BEA88}"/>
              </a:ext>
            </a:extLst>
          </p:cNvPr>
          <p:cNvSpPr/>
          <p:nvPr/>
        </p:nvSpPr>
        <p:spPr>
          <a:xfrm>
            <a:off x="5078392" y="5720417"/>
            <a:ext cx="457200" cy="457200"/>
          </a:xfrm>
          <a:prstGeom prst="ellipse">
            <a:avLst/>
          </a:prstGeom>
          <a:solidFill>
            <a:srgbClr val="FFFFFF"/>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
        <p:nvSpPr>
          <p:cNvPr id="8" name="Circle">
            <a:extLst>
              <a:ext uri="{FF2B5EF4-FFF2-40B4-BE49-F238E27FC236}">
                <a16:creationId xmlns:a16="http://schemas.microsoft.com/office/drawing/2014/main" id="{3FA3BA9B-79A2-506D-60E4-2BBC81605C64}"/>
              </a:ext>
            </a:extLst>
          </p:cNvPr>
          <p:cNvSpPr/>
          <p:nvPr/>
        </p:nvSpPr>
        <p:spPr>
          <a:xfrm>
            <a:off x="5867400" y="5720417"/>
            <a:ext cx="457200" cy="457200"/>
          </a:xfrm>
          <a:prstGeom prst="ellipse">
            <a:avLst/>
          </a:prstGeom>
          <a:solidFill>
            <a:srgbClr val="FFFFFF"/>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
        <p:nvSpPr>
          <p:cNvPr id="9" name="Circle">
            <a:extLst>
              <a:ext uri="{FF2B5EF4-FFF2-40B4-BE49-F238E27FC236}">
                <a16:creationId xmlns:a16="http://schemas.microsoft.com/office/drawing/2014/main" id="{3D2FCC9D-2D48-BF5B-1320-3480E25CC142}"/>
              </a:ext>
            </a:extLst>
          </p:cNvPr>
          <p:cNvSpPr/>
          <p:nvPr/>
        </p:nvSpPr>
        <p:spPr>
          <a:xfrm>
            <a:off x="6656408" y="5720417"/>
            <a:ext cx="457200" cy="457200"/>
          </a:xfrm>
          <a:prstGeom prst="ellipse">
            <a:avLst/>
          </a:prstGeom>
          <a:solidFill>
            <a:schemeClr val="accent4"/>
          </a:solidFill>
          <a:ln w="76200">
            <a:solidFill>
              <a:srgbClr val="343434"/>
            </a:solidFill>
            <a:miter lim="400000"/>
          </a:ln>
        </p:spPr>
        <p:txBody>
          <a:bodyPr lIns="71437" tIns="71437" rIns="71437" bIns="71437" anchor="ctr"/>
          <a:lstStyle/>
          <a:p>
            <a:pPr algn="ctr">
              <a:lnSpc>
                <a:spcPct val="100000"/>
              </a:lnSpc>
              <a:defRPr sz="3200">
                <a:solidFill>
                  <a:srgbClr val="FFFFFF"/>
                </a:solidFill>
                <a:latin typeface="Neue Haas Grotesk Display Pro 15 Ultra Thin"/>
                <a:ea typeface="Neue Haas Grotesk Display Pro 15 Ultra Thin"/>
                <a:cs typeface="Neue Haas Grotesk Display Pro 15 Ultra Thin"/>
                <a:sym typeface="Neue Haas Grotesk Display Pro 15 Ultra Thin"/>
              </a:defRPr>
            </a:pPr>
            <a:endParaRPr/>
          </a:p>
        </p:txBody>
      </p:sp>
    </p:spTree>
    <p:extLst>
      <p:ext uri="{BB962C8B-B14F-4D97-AF65-F5344CB8AC3E}">
        <p14:creationId xmlns:p14="http://schemas.microsoft.com/office/powerpoint/2010/main" val="386795303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Close-up of a green lawn&#10;&#10;Description automatically generated">
            <a:extLst>
              <a:ext uri="{FF2B5EF4-FFF2-40B4-BE49-F238E27FC236}">
                <a16:creationId xmlns:a16="http://schemas.microsoft.com/office/drawing/2014/main" id="{900A85BE-D37A-B0B7-F059-3840CC38FD6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973" b="12973"/>
          <a:stretch>
            <a:fillRect/>
          </a:stretch>
        </p:blipFill>
        <p:spPr/>
      </p:pic>
      <p:sp>
        <p:nvSpPr>
          <p:cNvPr id="6" name="Text Placeholder 5">
            <a:extLst>
              <a:ext uri="{FF2B5EF4-FFF2-40B4-BE49-F238E27FC236}">
                <a16:creationId xmlns:a16="http://schemas.microsoft.com/office/drawing/2014/main" id="{ED7F78B4-55D6-540E-8445-8A9A579D42EE}"/>
              </a:ext>
            </a:extLst>
          </p:cNvPr>
          <p:cNvSpPr>
            <a:spLocks noGrp="1"/>
          </p:cNvSpPr>
          <p:nvPr>
            <p:ph type="body" sz="quarter" idx="11"/>
          </p:nvPr>
        </p:nvSpPr>
        <p:spPr>
          <a:xfrm>
            <a:off x="0" y="339034"/>
            <a:ext cx="6628232" cy="1374775"/>
          </a:xfrm>
        </p:spPr>
        <p:txBody>
          <a:bodyPr/>
          <a:lstStyle/>
          <a:p>
            <a:r>
              <a:rPr lang="en-US" sz="4000" dirty="0"/>
              <a:t>Reducing Outdoor Water Use</a:t>
            </a:r>
          </a:p>
        </p:txBody>
      </p:sp>
      <p:sp>
        <p:nvSpPr>
          <p:cNvPr id="7" name="Text Placeholder 6">
            <a:extLst>
              <a:ext uri="{FF2B5EF4-FFF2-40B4-BE49-F238E27FC236}">
                <a16:creationId xmlns:a16="http://schemas.microsoft.com/office/drawing/2014/main" id="{D74F3FA6-0852-C55C-69F1-8C07D9A886F5}"/>
              </a:ext>
            </a:extLst>
          </p:cNvPr>
          <p:cNvSpPr>
            <a:spLocks noGrp="1"/>
          </p:cNvSpPr>
          <p:nvPr>
            <p:ph type="body" sz="quarter" idx="12"/>
          </p:nvPr>
        </p:nvSpPr>
        <p:spPr>
          <a:xfrm>
            <a:off x="375290" y="1586809"/>
            <a:ext cx="5877652" cy="4237037"/>
          </a:xfrm>
        </p:spPr>
        <p:txBody>
          <a:bodyPr/>
          <a:lstStyle/>
          <a:p>
            <a:r>
              <a:rPr kumimoji="0" lang="en-US" sz="2800" b="0" i="0" u="none" strike="noStrike" kern="0" cap="none" spc="0" normalizeH="0" baseline="0" noProof="0" dirty="0">
                <a:ln>
                  <a:noFill/>
                </a:ln>
                <a:solidFill>
                  <a:srgbClr val="F1EFF0"/>
                </a:solidFill>
                <a:effectLst/>
                <a:uLnTx/>
                <a:uFillTx/>
                <a:latin typeface="Neue Haas Grotesk Display Pro 75 Bold"/>
                <a:ea typeface="Open Sans" pitchFamily="2" charset="0"/>
                <a:cs typeface="Open Sans" pitchFamily="2" charset="0"/>
                <a:sym typeface="Libre Franklin Medium"/>
              </a:rPr>
              <a:t>Nearly 50% of municipal water supplies in Colorado are used outdoors, mostly irrigating </a:t>
            </a:r>
            <a:r>
              <a:rPr kumimoji="0" lang="en-US" sz="2800" b="1" i="0" u="none" strike="noStrike" kern="0" cap="none" spc="0" normalizeH="0" baseline="0" noProof="0" dirty="0">
                <a:ln>
                  <a:noFill/>
                </a:ln>
                <a:solidFill>
                  <a:srgbClr val="F1EFF0"/>
                </a:solidFill>
                <a:effectLst/>
                <a:uLnTx/>
                <a:uFillTx/>
                <a:latin typeface="Neue Haas Grotesk Display Pro 75 Bold"/>
                <a:ea typeface="Open Sans ExtraBold" pitchFamily="2" charset="0"/>
                <a:cs typeface="Open Sans ExtraBold" pitchFamily="2" charset="0"/>
                <a:sym typeface="Libre Franklin Medium"/>
              </a:rPr>
              <a:t>high water use turfgrass</a:t>
            </a:r>
          </a:p>
          <a:p>
            <a:endParaRPr kumimoji="0" lang="en-US" sz="2800" b="0" i="0" u="none" strike="noStrike" kern="0" cap="none" spc="0" normalizeH="0" baseline="0" noProof="0" dirty="0">
              <a:ln>
                <a:noFill/>
              </a:ln>
              <a:solidFill>
                <a:srgbClr val="F1EFF0"/>
              </a:solidFill>
              <a:effectLst/>
              <a:uLnTx/>
              <a:uFillTx/>
              <a:latin typeface="Neue Haas Grotesk Display Pro 75 Bold"/>
              <a:ea typeface="Open Sans" pitchFamily="2" charset="0"/>
              <a:cs typeface="Open Sans" pitchFamily="2" charset="0"/>
              <a:sym typeface="Arial"/>
            </a:endParaRPr>
          </a:p>
          <a:p>
            <a:r>
              <a:rPr lang="en-US" sz="2800" dirty="0"/>
              <a:t>Outdoor water use is </a:t>
            </a:r>
            <a:r>
              <a:rPr lang="en-US" sz="2800" b="1" dirty="0"/>
              <a:t>consumptive </a:t>
            </a:r>
          </a:p>
          <a:p>
            <a:pPr marL="0" indent="0">
              <a:buNone/>
            </a:pPr>
            <a:endParaRPr lang="en-US" sz="2800" b="1" dirty="0"/>
          </a:p>
          <a:p>
            <a:r>
              <a:rPr lang="en-US" sz="2800" dirty="0"/>
              <a:t>Replacing or limiting </a:t>
            </a:r>
            <a:r>
              <a:rPr lang="en-US" sz="2800" b="1" dirty="0"/>
              <a:t>non-functional turfgrass</a:t>
            </a:r>
            <a:r>
              <a:rPr lang="en-US" sz="2800" dirty="0"/>
              <a:t> is one our most impactful demand reduction opportunities</a:t>
            </a:r>
          </a:p>
        </p:txBody>
      </p:sp>
      <p:pic>
        <p:nvPicPr>
          <p:cNvPr id="11" name="Picture 10">
            <a:extLst>
              <a:ext uri="{FF2B5EF4-FFF2-40B4-BE49-F238E27FC236}">
                <a16:creationId xmlns:a16="http://schemas.microsoft.com/office/drawing/2014/main" id="{479434C2-29F6-E2B1-382A-105AB537C0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32845" y="5608295"/>
            <a:ext cx="1143000" cy="1143000"/>
          </a:xfrm>
          <a:prstGeom prst="rect">
            <a:avLst/>
          </a:prstGeom>
        </p:spPr>
      </p:pic>
    </p:spTree>
    <p:extLst>
      <p:ext uri="{BB962C8B-B14F-4D97-AF65-F5344CB8AC3E}">
        <p14:creationId xmlns:p14="http://schemas.microsoft.com/office/powerpoint/2010/main" val="66066828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D7F78B4-55D6-540E-8445-8A9A579D42EE}"/>
              </a:ext>
            </a:extLst>
          </p:cNvPr>
          <p:cNvSpPr>
            <a:spLocks noGrp="1"/>
          </p:cNvSpPr>
          <p:nvPr>
            <p:ph type="body" sz="quarter" idx="11"/>
          </p:nvPr>
        </p:nvSpPr>
        <p:spPr>
          <a:xfrm>
            <a:off x="0" y="339034"/>
            <a:ext cx="6628232" cy="1374775"/>
          </a:xfrm>
        </p:spPr>
        <p:txBody>
          <a:bodyPr/>
          <a:lstStyle/>
          <a:p>
            <a:pPr>
              <a:lnSpc>
                <a:spcPct val="100000"/>
              </a:lnSpc>
            </a:pPr>
            <a:r>
              <a:rPr lang="en-US" sz="4000" dirty="0"/>
              <a:t>Why integrate water &amp; land use planning?</a:t>
            </a:r>
          </a:p>
        </p:txBody>
      </p:sp>
      <p:sp>
        <p:nvSpPr>
          <p:cNvPr id="7" name="Text Placeholder 6">
            <a:extLst>
              <a:ext uri="{FF2B5EF4-FFF2-40B4-BE49-F238E27FC236}">
                <a16:creationId xmlns:a16="http://schemas.microsoft.com/office/drawing/2014/main" id="{D74F3FA6-0852-C55C-69F1-8C07D9A886F5}"/>
              </a:ext>
            </a:extLst>
          </p:cNvPr>
          <p:cNvSpPr>
            <a:spLocks noGrp="1"/>
          </p:cNvSpPr>
          <p:nvPr>
            <p:ph type="body" sz="quarter" idx="12"/>
          </p:nvPr>
        </p:nvSpPr>
        <p:spPr>
          <a:xfrm>
            <a:off x="327164" y="1811543"/>
            <a:ext cx="5877652" cy="4237037"/>
          </a:xfrm>
        </p:spPr>
        <p:txBody>
          <a:bodyPr/>
          <a:lstStyle/>
          <a:p>
            <a:pPr fontAlgn="base"/>
            <a:r>
              <a:rPr lang="en-US" sz="2600" b="0" i="0" u="none" strike="noStrike" dirty="0">
                <a:solidFill>
                  <a:schemeClr val="accent5"/>
                </a:solidFill>
                <a:effectLst/>
                <a:latin typeface="+mn-lt"/>
              </a:rPr>
              <a:t>Historically siloed, leading to inefficiencies </a:t>
            </a:r>
          </a:p>
          <a:p>
            <a:pPr fontAlgn="base"/>
            <a:r>
              <a:rPr lang="en-US" sz="2600" b="0" i="0" u="none" strike="noStrike" dirty="0">
                <a:solidFill>
                  <a:schemeClr val="accent5"/>
                </a:solidFill>
                <a:effectLst/>
                <a:latin typeface="+mn-lt"/>
              </a:rPr>
              <a:t>Significantly reduces water demand of new and redevelopment</a:t>
            </a:r>
          </a:p>
          <a:p>
            <a:pPr fontAlgn="base"/>
            <a:r>
              <a:rPr lang="en-US" sz="2600" b="0" i="0" u="none" strike="noStrike" dirty="0">
                <a:solidFill>
                  <a:schemeClr val="accent5"/>
                </a:solidFill>
                <a:effectLst/>
                <a:latin typeface="+mn-lt"/>
              </a:rPr>
              <a:t>Empowers communities to improve water efficiency within their own context</a:t>
            </a:r>
          </a:p>
          <a:p>
            <a:pPr fontAlgn="base"/>
            <a:r>
              <a:rPr lang="en-US" sz="2600" b="0" i="0" u="none" strike="noStrike" dirty="0">
                <a:solidFill>
                  <a:schemeClr val="accent5"/>
                </a:solidFill>
                <a:effectLst/>
                <a:latin typeface="+mn-lt"/>
              </a:rPr>
              <a:t>Increases resilience to drought and climate change</a:t>
            </a:r>
          </a:p>
          <a:p>
            <a:pPr fontAlgn="base"/>
            <a:r>
              <a:rPr lang="en-US" sz="2600" b="0" i="0" u="none" strike="noStrike" dirty="0">
                <a:solidFill>
                  <a:schemeClr val="accent5"/>
                </a:solidFill>
                <a:effectLst/>
                <a:latin typeface="+mn-lt"/>
              </a:rPr>
              <a:t>Align water supply and demands, even with population growth and declining supplies</a:t>
            </a:r>
          </a:p>
        </p:txBody>
      </p:sp>
      <p:pic>
        <p:nvPicPr>
          <p:cNvPr id="2" name="Picture Placeholder 5" descr="A picture containing building, outdoor, sky, house&#10;&#10;Description automatically generated">
            <a:extLst>
              <a:ext uri="{FF2B5EF4-FFF2-40B4-BE49-F238E27FC236}">
                <a16:creationId xmlns:a16="http://schemas.microsoft.com/office/drawing/2014/main" id="{6333A2A3-9EA3-FD8A-A040-9EC1BBBA8FE5}"/>
              </a:ext>
            </a:extLst>
          </p:cNvPr>
          <p:cNvPicPr>
            <a:picLocks noChangeAspect="1"/>
          </p:cNvPicPr>
          <p:nvPr/>
        </p:nvPicPr>
        <p:blipFill>
          <a:blip r:embed="rId3">
            <a:extLst>
              <a:ext uri="{28A0092B-C50C-407E-A947-70E740481C1C}">
                <a14:useLocalDpi xmlns:a14="http://schemas.microsoft.com/office/drawing/2010/main" val="0"/>
              </a:ext>
            </a:extLst>
          </a:blip>
          <a:srcRect l="21781" r="21781"/>
          <a:stretch>
            <a:fillRect/>
          </a:stretch>
        </p:blipFill>
        <p:spPr>
          <a:xfrm>
            <a:off x="6531980" y="0"/>
            <a:ext cx="5660020" cy="6858000"/>
          </a:xfrm>
          <a:prstGeom prst="rect">
            <a:avLst/>
          </a:prstGeom>
        </p:spPr>
      </p:pic>
      <p:pic>
        <p:nvPicPr>
          <p:cNvPr id="11" name="Picture 10">
            <a:extLst>
              <a:ext uri="{FF2B5EF4-FFF2-40B4-BE49-F238E27FC236}">
                <a16:creationId xmlns:a16="http://schemas.microsoft.com/office/drawing/2014/main" id="{479434C2-29F6-E2B1-382A-105AB537C0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59845" y="5613400"/>
            <a:ext cx="1143000" cy="1143000"/>
          </a:xfrm>
          <a:prstGeom prst="rect">
            <a:avLst/>
          </a:prstGeom>
        </p:spPr>
      </p:pic>
      <p:sp>
        <p:nvSpPr>
          <p:cNvPr id="5" name="TextBox 4">
            <a:extLst>
              <a:ext uri="{FF2B5EF4-FFF2-40B4-BE49-F238E27FC236}">
                <a16:creationId xmlns:a16="http://schemas.microsoft.com/office/drawing/2014/main" id="{54E15625-5FF6-6C5B-0A33-F0B0D3E2DB52}"/>
              </a:ext>
            </a:extLst>
          </p:cNvPr>
          <p:cNvSpPr txBox="1"/>
          <p:nvPr/>
        </p:nvSpPr>
        <p:spPr>
          <a:xfrm>
            <a:off x="6531980" y="4284866"/>
            <a:ext cx="5660020" cy="1375376"/>
          </a:xfrm>
          <a:prstGeom prst="rect">
            <a:avLst/>
          </a:prstGeom>
          <a:solidFill>
            <a:schemeClr val="accent5">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US" sz="2000" b="1" dirty="0">
                <a:solidFill>
                  <a:schemeClr val="tx1"/>
                </a:solidFill>
                <a:effectLst/>
                <a:latin typeface="+mn-lt"/>
                <a:ea typeface="Calibri" panose="020F0502020204030204" pitchFamily="34" charset="0"/>
                <a:cs typeface="Times New Roman" panose="02020603050405020304" pitchFamily="18" charset="0"/>
              </a:rPr>
              <a:t>“By 2025, 75% of Coloradoans would live in communities that have incorporated water saving actions into land use planning”</a:t>
            </a:r>
          </a:p>
          <a:p>
            <a:pPr marL="0" marR="0" indent="0" algn="ctr" defTabSz="821531" rtl="0" fontAlgn="auto" latinLnBrk="0" hangingPunct="0">
              <a:lnSpc>
                <a:spcPct val="100000"/>
              </a:lnSpc>
              <a:spcBef>
                <a:spcPts val="0"/>
              </a:spcBef>
              <a:spcAft>
                <a:spcPts val="0"/>
              </a:spcAft>
              <a:buClrTx/>
              <a:buSzTx/>
              <a:buFontTx/>
              <a:buNone/>
              <a:tabLst/>
            </a:pPr>
            <a:r>
              <a:rPr lang="en-US" sz="2000" b="1" dirty="0">
                <a:solidFill>
                  <a:schemeClr val="tx1"/>
                </a:solidFill>
                <a:effectLst/>
                <a:latin typeface="+mn-lt"/>
                <a:ea typeface="Calibri" panose="020F0502020204030204" pitchFamily="34" charset="0"/>
                <a:cs typeface="Times New Roman" panose="02020603050405020304" pitchFamily="18" charset="0"/>
              </a:rPr>
              <a:t> (CO Water Plan Goal, 2015)</a:t>
            </a:r>
            <a:endParaRPr kumimoji="0" lang="en-US" sz="2800" b="1" i="0" u="none" strike="noStrike" cap="none" spc="0" normalizeH="0" baseline="0" dirty="0">
              <a:ln>
                <a:noFill/>
              </a:ln>
              <a:solidFill>
                <a:schemeClr val="tx1"/>
              </a:solidFill>
              <a:effectLst/>
              <a:uFillTx/>
              <a:latin typeface="+mn-lt"/>
              <a:ea typeface="Neue Haas Grotesk Display Pro 55 Roman"/>
              <a:cs typeface="Neue Haas Grotesk Display Pro 55 Roman"/>
              <a:sym typeface="Neue Haas Grotesk Display Pro 55 Roman"/>
            </a:endParaRPr>
          </a:p>
        </p:txBody>
      </p:sp>
    </p:spTree>
    <p:extLst>
      <p:ext uri="{BB962C8B-B14F-4D97-AF65-F5344CB8AC3E}">
        <p14:creationId xmlns:p14="http://schemas.microsoft.com/office/powerpoint/2010/main" val="2820013130"/>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88"/>
        <p:cNvGrpSpPr/>
        <p:nvPr/>
      </p:nvGrpSpPr>
      <p:grpSpPr>
        <a:xfrm>
          <a:off x="0" y="0"/>
          <a:ext cx="0" cy="0"/>
          <a:chOff x="0" y="0"/>
          <a:chExt cx="0" cy="0"/>
        </a:xfrm>
      </p:grpSpPr>
      <p:sp>
        <p:nvSpPr>
          <p:cNvPr id="189" name="Google Shape;189;p6"/>
          <p:cNvSpPr/>
          <p:nvPr/>
        </p:nvSpPr>
        <p:spPr>
          <a:xfrm>
            <a:off x="4526149" y="445355"/>
            <a:ext cx="2532400" cy="813200"/>
          </a:xfrm>
          <a:prstGeom prst="roundRect">
            <a:avLst>
              <a:gd name="adj" fmla="val 16667"/>
            </a:avLst>
          </a:prstGeom>
          <a:noFill/>
          <a:ln w="25400" cap="flat" cmpd="sng">
            <a:solidFill>
              <a:schemeClr val="bg2"/>
            </a:solidFill>
            <a:prstDash val="solid"/>
            <a:miter lim="800000"/>
            <a:headEnd type="none" w="sm" len="sm"/>
            <a:tailEnd type="none" w="sm" len="sm"/>
          </a:ln>
        </p:spPr>
        <p:txBody>
          <a:bodyPr spcFirstLastPara="1" wrap="square" lIns="91433" tIns="45700" rIns="91433" bIns="45700" anchor="ctr" anchorCtr="0">
            <a:noAutofit/>
          </a:bodyPr>
          <a:lstStyle/>
          <a:p>
            <a:pPr algn="ctr">
              <a:lnSpc>
                <a:spcPct val="100000"/>
              </a:lnSpc>
            </a:pPr>
            <a:r>
              <a:rPr lang="en" sz="2533" b="1" dirty="0">
                <a:solidFill>
                  <a:schemeClr val="bg1"/>
                </a:solidFill>
                <a:latin typeface="Calibri"/>
                <a:ea typeface="Calibri"/>
                <a:cs typeface="Calibri"/>
                <a:sym typeface="Calibri"/>
              </a:rPr>
              <a:t>Planning &amp; Policy Making</a:t>
            </a:r>
            <a:endParaRPr sz="2133" b="1" dirty="0">
              <a:solidFill>
                <a:schemeClr val="bg1"/>
              </a:solidFill>
              <a:latin typeface="Arial"/>
              <a:ea typeface="Arial"/>
              <a:cs typeface="Arial"/>
              <a:sym typeface="Arial"/>
            </a:endParaRPr>
          </a:p>
        </p:txBody>
      </p:sp>
      <p:grpSp>
        <p:nvGrpSpPr>
          <p:cNvPr id="190" name="Google Shape;190;p6"/>
          <p:cNvGrpSpPr/>
          <p:nvPr/>
        </p:nvGrpSpPr>
        <p:grpSpPr>
          <a:xfrm>
            <a:off x="7058548" y="133987"/>
            <a:ext cx="4811331" cy="1230875"/>
            <a:chOff x="5525566" y="566075"/>
            <a:chExt cx="3608499" cy="923156"/>
          </a:xfrm>
        </p:grpSpPr>
        <p:cxnSp>
          <p:nvCxnSpPr>
            <p:cNvPr id="191" name="Google Shape;191;p6"/>
            <p:cNvCxnSpPr>
              <a:stCxn id="189" idx="3"/>
              <a:endCxn id="192" idx="1"/>
            </p:cNvCxnSpPr>
            <p:nvPr/>
          </p:nvCxnSpPr>
          <p:spPr>
            <a:xfrm flipV="1">
              <a:off x="5525566" y="1027653"/>
              <a:ext cx="461799" cy="76897"/>
            </a:xfrm>
            <a:prstGeom prst="straightConnector1">
              <a:avLst/>
            </a:prstGeom>
            <a:noFill/>
            <a:ln w="9525" cap="flat" cmpd="sng">
              <a:solidFill>
                <a:schemeClr val="bg2"/>
              </a:solidFill>
              <a:prstDash val="solid"/>
              <a:round/>
              <a:headEnd type="none" w="sm" len="sm"/>
              <a:tailEnd type="triangle" w="med" len="med"/>
            </a:ln>
          </p:spPr>
        </p:cxnSp>
        <p:sp>
          <p:nvSpPr>
            <p:cNvPr id="192" name="Google Shape;192;p6"/>
            <p:cNvSpPr txBox="1"/>
            <p:nvPr/>
          </p:nvSpPr>
          <p:spPr>
            <a:xfrm>
              <a:off x="5987365" y="566075"/>
              <a:ext cx="3146700" cy="923156"/>
            </a:xfrm>
            <a:prstGeom prst="rect">
              <a:avLst/>
            </a:prstGeom>
            <a:noFill/>
            <a:ln>
              <a:noFill/>
            </a:ln>
          </p:spPr>
          <p:txBody>
            <a:bodyPr spcFirstLastPara="1" wrap="square" lIns="121900" tIns="121900" rIns="121900" bIns="121900" anchor="t" anchorCtr="0">
              <a:spAutoFit/>
            </a:bodyPr>
            <a:lstStyle/>
            <a:p>
              <a:pPr marL="609570" indent="-440246">
                <a:lnSpc>
                  <a:spcPct val="100000"/>
                </a:lnSpc>
                <a:buClr>
                  <a:schemeClr val="bg1"/>
                </a:buClr>
                <a:buSzPts val="1600"/>
                <a:buFont typeface="Calibri"/>
                <a:buChar char="●"/>
              </a:pPr>
              <a:r>
                <a:rPr lang="en" sz="2133" b="1" dirty="0">
                  <a:solidFill>
                    <a:schemeClr val="bg1"/>
                  </a:solidFill>
                  <a:latin typeface="Calibri"/>
                  <a:ea typeface="Calibri"/>
                  <a:cs typeface="Calibri"/>
                  <a:sym typeface="Calibri"/>
                </a:rPr>
                <a:t>Comprehensive Plans</a:t>
              </a:r>
              <a:endParaRPr sz="2133" b="1" dirty="0">
                <a:solidFill>
                  <a:schemeClr val="bg1"/>
                </a:solidFill>
                <a:latin typeface="Calibri"/>
                <a:ea typeface="Calibri"/>
                <a:cs typeface="Calibri"/>
                <a:sym typeface="Calibri"/>
              </a:endParaRPr>
            </a:p>
            <a:p>
              <a:pPr marL="609570" indent="-440246">
                <a:lnSpc>
                  <a:spcPct val="100000"/>
                </a:lnSpc>
                <a:buClr>
                  <a:schemeClr val="bg1"/>
                </a:buClr>
                <a:buSzPts val="1600"/>
                <a:buFont typeface="Calibri"/>
                <a:buChar char="●"/>
              </a:pPr>
              <a:r>
                <a:rPr lang="en" sz="2133" dirty="0">
                  <a:solidFill>
                    <a:schemeClr val="bg1"/>
                  </a:solidFill>
                  <a:latin typeface="Calibri"/>
                  <a:ea typeface="Calibri"/>
                  <a:cs typeface="Calibri"/>
                  <a:sym typeface="Calibri"/>
                </a:rPr>
                <a:t>Capital Improvement Plans</a:t>
              </a:r>
              <a:endParaRPr sz="2133" dirty="0">
                <a:solidFill>
                  <a:schemeClr val="bg1"/>
                </a:solidFill>
                <a:latin typeface="Calibri"/>
                <a:ea typeface="Calibri"/>
                <a:cs typeface="Calibri"/>
                <a:sym typeface="Calibri"/>
              </a:endParaRPr>
            </a:p>
            <a:p>
              <a:pPr marL="609570" indent="-440246">
                <a:lnSpc>
                  <a:spcPct val="100000"/>
                </a:lnSpc>
                <a:buClr>
                  <a:schemeClr val="bg1"/>
                </a:buClr>
                <a:buSzPts val="1600"/>
                <a:buFont typeface="Calibri"/>
                <a:buChar char="●"/>
              </a:pPr>
              <a:r>
                <a:rPr lang="en" sz="2133" dirty="0">
                  <a:solidFill>
                    <a:schemeClr val="bg1"/>
                  </a:solidFill>
                  <a:latin typeface="Calibri"/>
                  <a:ea typeface="Calibri"/>
                  <a:cs typeface="Calibri"/>
                  <a:sym typeface="Calibri"/>
                </a:rPr>
                <a:t>Water Efficiency Plans</a:t>
              </a:r>
              <a:endParaRPr sz="2133" dirty="0">
                <a:solidFill>
                  <a:schemeClr val="bg1"/>
                </a:solidFill>
                <a:latin typeface="Calibri"/>
                <a:ea typeface="Calibri"/>
                <a:cs typeface="Calibri"/>
                <a:sym typeface="Calibri"/>
              </a:endParaRPr>
            </a:p>
          </p:txBody>
        </p:sp>
      </p:grpSp>
      <p:grpSp>
        <p:nvGrpSpPr>
          <p:cNvPr id="193" name="Google Shape;193;p6"/>
          <p:cNvGrpSpPr/>
          <p:nvPr/>
        </p:nvGrpSpPr>
        <p:grpSpPr>
          <a:xfrm>
            <a:off x="2134" y="1229739"/>
            <a:ext cx="4525789" cy="1559104"/>
            <a:chOff x="230200" y="1386225"/>
            <a:chExt cx="3394342" cy="1169328"/>
          </a:xfrm>
        </p:grpSpPr>
        <p:cxnSp>
          <p:nvCxnSpPr>
            <p:cNvPr id="194" name="Google Shape;194;p6"/>
            <p:cNvCxnSpPr>
              <a:stCxn id="195" idx="1"/>
              <a:endCxn id="196" idx="3"/>
            </p:cNvCxnSpPr>
            <p:nvPr/>
          </p:nvCxnSpPr>
          <p:spPr>
            <a:xfrm flipH="1" flipV="1">
              <a:off x="2735800" y="1970889"/>
              <a:ext cx="888742" cy="91439"/>
            </a:xfrm>
            <a:prstGeom prst="straightConnector1">
              <a:avLst/>
            </a:prstGeom>
            <a:noFill/>
            <a:ln w="9525" cap="flat" cmpd="sng">
              <a:solidFill>
                <a:schemeClr val="bg2"/>
              </a:solidFill>
              <a:prstDash val="solid"/>
              <a:round/>
              <a:headEnd type="none" w="sm" len="sm"/>
              <a:tailEnd type="triangle" w="med" len="med"/>
            </a:ln>
          </p:spPr>
        </p:cxnSp>
        <p:sp>
          <p:nvSpPr>
            <p:cNvPr id="196" name="Google Shape;196;p6"/>
            <p:cNvSpPr txBox="1"/>
            <p:nvPr/>
          </p:nvSpPr>
          <p:spPr>
            <a:xfrm>
              <a:off x="230200" y="1386225"/>
              <a:ext cx="2505600" cy="1169328"/>
            </a:xfrm>
            <a:prstGeom prst="rect">
              <a:avLst/>
            </a:prstGeom>
            <a:noFill/>
            <a:ln>
              <a:noFill/>
            </a:ln>
          </p:spPr>
          <p:txBody>
            <a:bodyPr spcFirstLastPara="1" wrap="square" lIns="121900" tIns="121900" rIns="121900" bIns="121900" anchor="t" anchorCtr="0">
              <a:spAutoFit/>
            </a:bodyPr>
            <a:lstStyle/>
            <a:p>
              <a:pPr marL="609570" indent="-440246">
                <a:lnSpc>
                  <a:spcPct val="100000"/>
                </a:lnSpc>
                <a:buClr>
                  <a:schemeClr val="bg1"/>
                </a:buClr>
                <a:buSzPts val="1600"/>
                <a:buFont typeface="Calibri"/>
                <a:buChar char="●"/>
              </a:pPr>
              <a:r>
                <a:rPr lang="en" sz="2133" dirty="0">
                  <a:solidFill>
                    <a:schemeClr val="bg1"/>
                  </a:solidFill>
                  <a:latin typeface="Calibri"/>
                  <a:ea typeface="Calibri"/>
                  <a:cs typeface="Calibri"/>
                  <a:sym typeface="Calibri"/>
                </a:rPr>
                <a:t>Water adequacy requirements</a:t>
              </a:r>
              <a:endParaRPr sz="2133" dirty="0">
                <a:solidFill>
                  <a:schemeClr val="bg1"/>
                </a:solidFill>
                <a:latin typeface="Calibri"/>
                <a:ea typeface="Calibri"/>
                <a:cs typeface="Calibri"/>
                <a:sym typeface="Calibri"/>
              </a:endParaRPr>
            </a:p>
            <a:p>
              <a:pPr marL="609570" indent="-440246">
                <a:lnSpc>
                  <a:spcPct val="100000"/>
                </a:lnSpc>
                <a:buClr>
                  <a:schemeClr val="bg1"/>
                </a:buClr>
                <a:buSzPts val="1600"/>
                <a:buFont typeface="Calibri"/>
                <a:buChar char="●"/>
              </a:pPr>
              <a:r>
                <a:rPr lang="en" sz="2133" b="1" dirty="0">
                  <a:solidFill>
                    <a:schemeClr val="bg1"/>
                  </a:solidFill>
                  <a:latin typeface="Calibri"/>
                  <a:ea typeface="Calibri"/>
                  <a:cs typeface="Calibri"/>
                  <a:sym typeface="Calibri"/>
                </a:rPr>
                <a:t>Conservation-oriented tap fees</a:t>
              </a:r>
              <a:endParaRPr sz="2133" b="1" dirty="0">
                <a:solidFill>
                  <a:schemeClr val="bg1"/>
                </a:solidFill>
                <a:latin typeface="Calibri"/>
                <a:ea typeface="Calibri"/>
                <a:cs typeface="Calibri"/>
                <a:sym typeface="Calibri"/>
              </a:endParaRPr>
            </a:p>
          </p:txBody>
        </p:sp>
      </p:grpSp>
      <p:grpSp>
        <p:nvGrpSpPr>
          <p:cNvPr id="197" name="Google Shape;197;p6"/>
          <p:cNvGrpSpPr/>
          <p:nvPr/>
        </p:nvGrpSpPr>
        <p:grpSpPr>
          <a:xfrm>
            <a:off x="7056675" y="1689730"/>
            <a:ext cx="5135892" cy="1887337"/>
            <a:chOff x="5521105" y="1731217"/>
            <a:chExt cx="3851919" cy="1415502"/>
          </a:xfrm>
        </p:grpSpPr>
        <p:cxnSp>
          <p:nvCxnSpPr>
            <p:cNvPr id="198" name="Google Shape;198;p6"/>
            <p:cNvCxnSpPr>
              <a:stCxn id="199" idx="3"/>
              <a:endCxn id="200" idx="1"/>
            </p:cNvCxnSpPr>
            <p:nvPr/>
          </p:nvCxnSpPr>
          <p:spPr>
            <a:xfrm flipV="1">
              <a:off x="5521105" y="2438968"/>
              <a:ext cx="457419" cy="550863"/>
            </a:xfrm>
            <a:prstGeom prst="straightConnector1">
              <a:avLst/>
            </a:prstGeom>
            <a:noFill/>
            <a:ln w="9525" cap="flat" cmpd="sng">
              <a:solidFill>
                <a:schemeClr val="bg2"/>
              </a:solidFill>
              <a:prstDash val="solid"/>
              <a:round/>
              <a:headEnd type="none" w="sm" len="sm"/>
              <a:tailEnd type="triangle" w="med" len="med"/>
            </a:ln>
          </p:spPr>
        </p:cxnSp>
        <p:sp>
          <p:nvSpPr>
            <p:cNvPr id="200" name="Google Shape;200;p6"/>
            <p:cNvSpPr txBox="1"/>
            <p:nvPr/>
          </p:nvSpPr>
          <p:spPr>
            <a:xfrm>
              <a:off x="5978524" y="1731217"/>
              <a:ext cx="3394500" cy="1415502"/>
            </a:xfrm>
            <a:prstGeom prst="rect">
              <a:avLst/>
            </a:prstGeom>
            <a:noFill/>
            <a:ln>
              <a:noFill/>
            </a:ln>
          </p:spPr>
          <p:txBody>
            <a:bodyPr spcFirstLastPara="1" wrap="square" lIns="121900" tIns="121900" rIns="121900" bIns="121900" anchor="t" anchorCtr="0">
              <a:spAutoFit/>
            </a:bodyPr>
            <a:lstStyle/>
            <a:p>
              <a:pPr marL="609570" indent="-440246">
                <a:lnSpc>
                  <a:spcPct val="100000"/>
                </a:lnSpc>
                <a:buClr>
                  <a:schemeClr val="bg1"/>
                </a:buClr>
                <a:buSzPts val="1600"/>
                <a:buFont typeface="Calibri"/>
                <a:buChar char="●"/>
              </a:pPr>
              <a:r>
                <a:rPr lang="en" sz="2133" b="1" dirty="0">
                  <a:solidFill>
                    <a:schemeClr val="bg1"/>
                  </a:solidFill>
                  <a:latin typeface="Calibri"/>
                  <a:ea typeface="Calibri"/>
                  <a:cs typeface="Calibri"/>
                  <a:sym typeface="Calibri"/>
                </a:rPr>
                <a:t>Zoning and subdivision regulations</a:t>
              </a:r>
              <a:endParaRPr sz="2133" b="1" dirty="0">
                <a:solidFill>
                  <a:schemeClr val="bg1"/>
                </a:solidFill>
                <a:latin typeface="Calibri"/>
                <a:ea typeface="Calibri"/>
                <a:cs typeface="Calibri"/>
                <a:sym typeface="Calibri"/>
              </a:endParaRPr>
            </a:p>
            <a:p>
              <a:pPr marL="609570" indent="-440246">
                <a:lnSpc>
                  <a:spcPct val="100000"/>
                </a:lnSpc>
                <a:buClr>
                  <a:schemeClr val="bg1"/>
                </a:buClr>
                <a:buSzPts val="1600"/>
                <a:buFont typeface="Calibri"/>
                <a:buChar char="●"/>
              </a:pPr>
              <a:r>
                <a:rPr lang="en" sz="2133" dirty="0">
                  <a:solidFill>
                    <a:schemeClr val="bg1"/>
                  </a:solidFill>
                  <a:latin typeface="Calibri"/>
                  <a:ea typeface="Calibri"/>
                  <a:cs typeface="Calibri"/>
                  <a:sym typeface="Calibri"/>
                </a:rPr>
                <a:t>Annexation policies</a:t>
              </a:r>
              <a:endParaRPr sz="2133" dirty="0">
                <a:solidFill>
                  <a:schemeClr val="bg1"/>
                </a:solidFill>
                <a:latin typeface="Calibri"/>
                <a:ea typeface="Calibri"/>
                <a:cs typeface="Calibri"/>
                <a:sym typeface="Calibri"/>
              </a:endParaRPr>
            </a:p>
            <a:p>
              <a:pPr marL="609570" indent="-440246">
                <a:lnSpc>
                  <a:spcPct val="100000"/>
                </a:lnSpc>
                <a:buClr>
                  <a:schemeClr val="bg1"/>
                </a:buClr>
                <a:buSzPts val="1600"/>
                <a:buFont typeface="Calibri"/>
                <a:buChar char="●"/>
              </a:pPr>
              <a:r>
                <a:rPr lang="en" sz="2133" dirty="0">
                  <a:solidFill>
                    <a:schemeClr val="bg1"/>
                  </a:solidFill>
                  <a:latin typeface="Calibri"/>
                  <a:ea typeface="Calibri"/>
                  <a:cs typeface="Calibri"/>
                  <a:sym typeface="Calibri"/>
                </a:rPr>
                <a:t>Planned development policies</a:t>
              </a:r>
              <a:endParaRPr sz="2133" dirty="0">
                <a:solidFill>
                  <a:schemeClr val="bg1"/>
                </a:solidFill>
                <a:latin typeface="Calibri"/>
                <a:ea typeface="Calibri"/>
                <a:cs typeface="Calibri"/>
                <a:sym typeface="Calibri"/>
              </a:endParaRPr>
            </a:p>
            <a:p>
              <a:pPr marL="609570" indent="-440246">
                <a:lnSpc>
                  <a:spcPct val="100000"/>
                </a:lnSpc>
                <a:buClr>
                  <a:schemeClr val="bg1"/>
                </a:buClr>
                <a:buSzPts val="1600"/>
                <a:buFont typeface="Calibri"/>
                <a:buChar char="●"/>
              </a:pPr>
              <a:r>
                <a:rPr lang="en" sz="2133" dirty="0">
                  <a:solidFill>
                    <a:schemeClr val="bg1"/>
                  </a:solidFill>
                  <a:latin typeface="Calibri"/>
                  <a:ea typeface="Calibri"/>
                  <a:cs typeface="Calibri"/>
                  <a:sym typeface="Calibri"/>
                </a:rPr>
                <a:t>Process incentives</a:t>
              </a:r>
              <a:endParaRPr sz="2133" dirty="0">
                <a:solidFill>
                  <a:schemeClr val="bg1"/>
                </a:solidFill>
                <a:latin typeface="Calibri"/>
                <a:ea typeface="Calibri"/>
                <a:cs typeface="Calibri"/>
                <a:sym typeface="Calibri"/>
              </a:endParaRPr>
            </a:p>
          </p:txBody>
        </p:sp>
      </p:grpSp>
      <p:grpSp>
        <p:nvGrpSpPr>
          <p:cNvPr id="201" name="Google Shape;201;p6"/>
          <p:cNvGrpSpPr/>
          <p:nvPr/>
        </p:nvGrpSpPr>
        <p:grpSpPr>
          <a:xfrm>
            <a:off x="2134" y="3587437"/>
            <a:ext cx="4525791" cy="1230874"/>
            <a:chOff x="230199" y="3154498"/>
            <a:chExt cx="3394343" cy="923156"/>
          </a:xfrm>
        </p:grpSpPr>
        <p:cxnSp>
          <p:nvCxnSpPr>
            <p:cNvPr id="202" name="Google Shape;202;p6"/>
            <p:cNvCxnSpPr>
              <a:stCxn id="203" idx="1"/>
              <a:endCxn id="204" idx="3"/>
            </p:cNvCxnSpPr>
            <p:nvPr/>
          </p:nvCxnSpPr>
          <p:spPr>
            <a:xfrm flipH="1" flipV="1">
              <a:off x="2767299" y="3616076"/>
              <a:ext cx="857243" cy="272361"/>
            </a:xfrm>
            <a:prstGeom prst="straightConnector1">
              <a:avLst/>
            </a:prstGeom>
            <a:noFill/>
            <a:ln w="9525" cap="flat" cmpd="sng">
              <a:solidFill>
                <a:schemeClr val="bg2"/>
              </a:solidFill>
              <a:prstDash val="solid"/>
              <a:round/>
              <a:headEnd type="none" w="sm" len="sm"/>
              <a:tailEnd type="triangle" w="med" len="med"/>
            </a:ln>
          </p:spPr>
        </p:cxnSp>
        <p:sp>
          <p:nvSpPr>
            <p:cNvPr id="204" name="Google Shape;204;p6"/>
            <p:cNvSpPr txBox="1"/>
            <p:nvPr/>
          </p:nvSpPr>
          <p:spPr>
            <a:xfrm>
              <a:off x="230199" y="3154498"/>
              <a:ext cx="2537100" cy="923156"/>
            </a:xfrm>
            <a:prstGeom prst="rect">
              <a:avLst/>
            </a:prstGeom>
            <a:noFill/>
            <a:ln>
              <a:noFill/>
            </a:ln>
          </p:spPr>
          <p:txBody>
            <a:bodyPr spcFirstLastPara="1" wrap="square" lIns="121900" tIns="121900" rIns="121900" bIns="121900" anchor="t" anchorCtr="0">
              <a:spAutoFit/>
            </a:bodyPr>
            <a:lstStyle/>
            <a:p>
              <a:pPr marL="609570" indent="-440246">
                <a:lnSpc>
                  <a:spcPct val="100000"/>
                </a:lnSpc>
                <a:buClr>
                  <a:schemeClr val="bg1"/>
                </a:buClr>
                <a:buSzPts val="1600"/>
                <a:buFont typeface="Calibri"/>
                <a:buChar char="●"/>
              </a:pPr>
              <a:r>
                <a:rPr lang="en" sz="2133" dirty="0">
                  <a:solidFill>
                    <a:schemeClr val="bg1"/>
                  </a:solidFill>
                  <a:latin typeface="Calibri"/>
                  <a:ea typeface="Calibri"/>
                  <a:cs typeface="Calibri"/>
                  <a:sym typeface="Calibri"/>
                </a:rPr>
                <a:t>Building and plumbing codes</a:t>
              </a:r>
              <a:endParaRPr sz="2133" dirty="0">
                <a:solidFill>
                  <a:schemeClr val="bg1"/>
                </a:solidFill>
                <a:latin typeface="Calibri"/>
                <a:ea typeface="Calibri"/>
                <a:cs typeface="Calibri"/>
                <a:sym typeface="Calibri"/>
              </a:endParaRPr>
            </a:p>
            <a:p>
              <a:pPr marL="609570" indent="-440246">
                <a:lnSpc>
                  <a:spcPct val="100000"/>
                </a:lnSpc>
                <a:buClr>
                  <a:schemeClr val="bg1"/>
                </a:buClr>
                <a:buSzPts val="1600"/>
                <a:buFont typeface="Calibri"/>
                <a:buChar char="●"/>
              </a:pPr>
              <a:r>
                <a:rPr lang="en" sz="2133" dirty="0">
                  <a:solidFill>
                    <a:schemeClr val="bg1"/>
                  </a:solidFill>
                  <a:latin typeface="Calibri"/>
                  <a:ea typeface="Calibri"/>
                  <a:cs typeface="Calibri"/>
                  <a:sym typeface="Calibri"/>
                </a:rPr>
                <a:t>Landscape regulations</a:t>
              </a:r>
              <a:endParaRPr sz="2133" dirty="0">
                <a:solidFill>
                  <a:schemeClr val="bg1"/>
                </a:solidFill>
                <a:latin typeface="Calibri"/>
                <a:ea typeface="Calibri"/>
                <a:cs typeface="Calibri"/>
                <a:sym typeface="Calibri"/>
              </a:endParaRPr>
            </a:p>
          </p:txBody>
        </p:sp>
      </p:grpSp>
      <p:grpSp>
        <p:nvGrpSpPr>
          <p:cNvPr id="205" name="Google Shape;205;p6"/>
          <p:cNvGrpSpPr/>
          <p:nvPr/>
        </p:nvGrpSpPr>
        <p:grpSpPr>
          <a:xfrm>
            <a:off x="7056724" y="3915837"/>
            <a:ext cx="5134261" cy="2215566"/>
            <a:chOff x="4973158" y="3416414"/>
            <a:chExt cx="4399288" cy="1661674"/>
          </a:xfrm>
        </p:grpSpPr>
        <p:cxnSp>
          <p:nvCxnSpPr>
            <p:cNvPr id="206" name="Google Shape;206;p6"/>
            <p:cNvCxnSpPr>
              <a:stCxn id="207" idx="3"/>
              <a:endCxn id="208" idx="1"/>
            </p:cNvCxnSpPr>
            <p:nvPr/>
          </p:nvCxnSpPr>
          <p:spPr>
            <a:xfrm flipV="1">
              <a:off x="4973158" y="4247251"/>
              <a:ext cx="521487" cy="613183"/>
            </a:xfrm>
            <a:prstGeom prst="straightConnector1">
              <a:avLst/>
            </a:prstGeom>
            <a:noFill/>
            <a:ln w="9525" cap="flat" cmpd="sng">
              <a:solidFill>
                <a:schemeClr val="bg2"/>
              </a:solidFill>
              <a:prstDash val="solid"/>
              <a:round/>
              <a:headEnd type="none" w="sm" len="sm"/>
              <a:tailEnd type="triangle" w="med" len="med"/>
            </a:ln>
          </p:spPr>
        </p:cxnSp>
        <p:sp>
          <p:nvSpPr>
            <p:cNvPr id="208" name="Google Shape;208;p6"/>
            <p:cNvSpPr txBox="1"/>
            <p:nvPr/>
          </p:nvSpPr>
          <p:spPr>
            <a:xfrm>
              <a:off x="5494645" y="3416414"/>
              <a:ext cx="3877801" cy="1661674"/>
            </a:xfrm>
            <a:prstGeom prst="rect">
              <a:avLst/>
            </a:prstGeom>
            <a:noFill/>
            <a:ln>
              <a:noFill/>
            </a:ln>
          </p:spPr>
          <p:txBody>
            <a:bodyPr spcFirstLastPara="1" wrap="square" lIns="121900" tIns="121900" rIns="121900" bIns="121900" anchor="t" anchorCtr="0">
              <a:spAutoFit/>
            </a:bodyPr>
            <a:lstStyle/>
            <a:p>
              <a:pPr marL="609570" indent="-440246">
                <a:lnSpc>
                  <a:spcPct val="100000"/>
                </a:lnSpc>
                <a:buClr>
                  <a:schemeClr val="bg1"/>
                </a:buClr>
                <a:buSzPts val="1600"/>
                <a:buFont typeface="Calibri"/>
                <a:buChar char="●"/>
              </a:pPr>
              <a:r>
                <a:rPr lang="en" sz="2133" dirty="0">
                  <a:solidFill>
                    <a:schemeClr val="bg1"/>
                  </a:solidFill>
                  <a:latin typeface="Calibri"/>
                  <a:ea typeface="Calibri"/>
                  <a:cs typeface="Calibri"/>
                  <a:sym typeface="Calibri"/>
                </a:rPr>
                <a:t>Water conservation rate structuring</a:t>
              </a:r>
              <a:endParaRPr sz="2133" dirty="0">
                <a:solidFill>
                  <a:schemeClr val="bg1"/>
                </a:solidFill>
                <a:latin typeface="Calibri"/>
                <a:ea typeface="Calibri"/>
                <a:cs typeface="Calibri"/>
                <a:sym typeface="Calibri"/>
              </a:endParaRPr>
            </a:p>
            <a:p>
              <a:pPr marL="609570" indent="-440246">
                <a:lnSpc>
                  <a:spcPct val="100000"/>
                </a:lnSpc>
                <a:buClr>
                  <a:schemeClr val="bg1"/>
                </a:buClr>
                <a:buSzPts val="1600"/>
                <a:buFont typeface="Calibri"/>
                <a:buChar char="●"/>
              </a:pPr>
              <a:r>
                <a:rPr lang="en" sz="2133" dirty="0">
                  <a:solidFill>
                    <a:schemeClr val="bg1"/>
                  </a:solidFill>
                  <a:latin typeface="Calibri"/>
                  <a:ea typeface="Calibri"/>
                  <a:cs typeface="Calibri"/>
                  <a:sym typeface="Calibri"/>
                </a:rPr>
                <a:t>Conservation incentives &amp; education</a:t>
              </a:r>
              <a:endParaRPr sz="2133" dirty="0">
                <a:solidFill>
                  <a:schemeClr val="bg1"/>
                </a:solidFill>
                <a:latin typeface="Calibri"/>
                <a:ea typeface="Calibri"/>
                <a:cs typeface="Calibri"/>
                <a:sym typeface="Calibri"/>
              </a:endParaRPr>
            </a:p>
            <a:p>
              <a:pPr marL="609570" indent="-440246">
                <a:lnSpc>
                  <a:spcPct val="100000"/>
                </a:lnSpc>
                <a:buClr>
                  <a:schemeClr val="bg1"/>
                </a:buClr>
                <a:buSzPts val="1600"/>
                <a:buFont typeface="Calibri"/>
                <a:buChar char="●"/>
              </a:pPr>
              <a:r>
                <a:rPr lang="en" sz="2133" dirty="0">
                  <a:solidFill>
                    <a:schemeClr val="bg1"/>
                  </a:solidFill>
                  <a:latin typeface="Calibri"/>
                  <a:ea typeface="Calibri"/>
                  <a:cs typeface="Calibri"/>
                  <a:sym typeface="Calibri"/>
                </a:rPr>
                <a:t>Outdoor watering restrictions</a:t>
              </a:r>
              <a:endParaRPr sz="2133" dirty="0">
                <a:solidFill>
                  <a:schemeClr val="bg1"/>
                </a:solidFill>
                <a:latin typeface="Calibri"/>
                <a:ea typeface="Calibri"/>
                <a:cs typeface="Calibri"/>
                <a:sym typeface="Calibri"/>
              </a:endParaRPr>
            </a:p>
            <a:p>
              <a:pPr marL="609570" indent="-440246">
                <a:lnSpc>
                  <a:spcPct val="100000"/>
                </a:lnSpc>
                <a:buClr>
                  <a:schemeClr val="bg1"/>
                </a:buClr>
                <a:buSzPts val="1600"/>
                <a:buFont typeface="Calibri"/>
                <a:buChar char="●"/>
              </a:pPr>
              <a:r>
                <a:rPr lang="en" sz="2133" dirty="0">
                  <a:solidFill>
                    <a:schemeClr val="bg1"/>
                  </a:solidFill>
                  <a:latin typeface="Calibri"/>
                  <a:ea typeface="Calibri"/>
                  <a:cs typeface="Calibri"/>
                  <a:sym typeface="Calibri"/>
                </a:rPr>
                <a:t>Water budgets and auditing</a:t>
              </a:r>
              <a:endParaRPr sz="2133" dirty="0">
                <a:solidFill>
                  <a:schemeClr val="bg1"/>
                </a:solidFill>
                <a:latin typeface="Calibri"/>
                <a:ea typeface="Calibri"/>
                <a:cs typeface="Calibri"/>
                <a:sym typeface="Calibri"/>
              </a:endParaRPr>
            </a:p>
          </p:txBody>
        </p:sp>
      </p:grpSp>
      <p:grpSp>
        <p:nvGrpSpPr>
          <p:cNvPr id="209" name="Google Shape;209;p6"/>
          <p:cNvGrpSpPr/>
          <p:nvPr/>
        </p:nvGrpSpPr>
        <p:grpSpPr>
          <a:xfrm>
            <a:off x="4527923" y="1311389"/>
            <a:ext cx="2532400" cy="1226419"/>
            <a:chOff x="3624542" y="1510280"/>
            <a:chExt cx="1899300" cy="919814"/>
          </a:xfrm>
        </p:grpSpPr>
        <p:sp>
          <p:nvSpPr>
            <p:cNvPr id="195" name="Google Shape;195;p6"/>
            <p:cNvSpPr/>
            <p:nvPr/>
          </p:nvSpPr>
          <p:spPr>
            <a:xfrm>
              <a:off x="3624542" y="1820194"/>
              <a:ext cx="1899300" cy="609900"/>
            </a:xfrm>
            <a:prstGeom prst="roundRect">
              <a:avLst>
                <a:gd name="adj" fmla="val 16667"/>
              </a:avLst>
            </a:prstGeom>
            <a:noFill/>
            <a:ln w="25400" cap="flat" cmpd="sng">
              <a:solidFill>
                <a:schemeClr val="bg2"/>
              </a:solidFill>
              <a:prstDash val="solid"/>
              <a:miter lim="800000"/>
              <a:headEnd type="none" w="sm" len="sm"/>
              <a:tailEnd type="none" w="sm" len="sm"/>
            </a:ln>
          </p:spPr>
          <p:txBody>
            <a:bodyPr spcFirstLastPara="1" wrap="square" lIns="91433" tIns="45700" rIns="91433" bIns="45700" anchor="ctr" anchorCtr="0">
              <a:noAutofit/>
            </a:bodyPr>
            <a:lstStyle/>
            <a:p>
              <a:pPr algn="ctr">
                <a:lnSpc>
                  <a:spcPct val="100000"/>
                </a:lnSpc>
              </a:pPr>
              <a:r>
                <a:rPr lang="en" sz="2533" b="1" dirty="0">
                  <a:solidFill>
                    <a:schemeClr val="bg1"/>
                  </a:solidFill>
                  <a:latin typeface="Calibri"/>
                  <a:ea typeface="Calibri"/>
                  <a:cs typeface="Calibri"/>
                  <a:sym typeface="Calibri"/>
                </a:rPr>
                <a:t>Pre-</a:t>
              </a:r>
              <a:endParaRPr sz="2533" b="1" dirty="0">
                <a:solidFill>
                  <a:schemeClr val="bg1"/>
                </a:solidFill>
                <a:latin typeface="Calibri"/>
                <a:ea typeface="Calibri"/>
                <a:cs typeface="Calibri"/>
                <a:sym typeface="Calibri"/>
              </a:endParaRPr>
            </a:p>
            <a:p>
              <a:pPr algn="ctr">
                <a:lnSpc>
                  <a:spcPct val="100000"/>
                </a:lnSpc>
              </a:pPr>
              <a:r>
                <a:rPr lang="en" sz="2533" b="1" dirty="0">
                  <a:solidFill>
                    <a:schemeClr val="bg1"/>
                  </a:solidFill>
                  <a:latin typeface="Calibri"/>
                  <a:ea typeface="Calibri"/>
                  <a:cs typeface="Calibri"/>
                  <a:sym typeface="Calibri"/>
                </a:rPr>
                <a:t>Development</a:t>
              </a:r>
              <a:endParaRPr sz="2533" b="1" dirty="0">
                <a:solidFill>
                  <a:schemeClr val="bg1"/>
                </a:solidFill>
                <a:latin typeface="Arial"/>
                <a:ea typeface="Arial"/>
                <a:cs typeface="Arial"/>
                <a:sym typeface="Arial"/>
              </a:endParaRPr>
            </a:p>
          </p:txBody>
        </p:sp>
        <p:cxnSp>
          <p:nvCxnSpPr>
            <p:cNvPr id="210" name="Google Shape;210;p6"/>
            <p:cNvCxnSpPr/>
            <p:nvPr/>
          </p:nvCxnSpPr>
          <p:spPr>
            <a:xfrm>
              <a:off x="4572000" y="1510280"/>
              <a:ext cx="0" cy="300600"/>
            </a:xfrm>
            <a:prstGeom prst="straightConnector1">
              <a:avLst/>
            </a:prstGeom>
            <a:noFill/>
            <a:ln w="38100" cap="flat" cmpd="sng">
              <a:solidFill>
                <a:schemeClr val="bg2"/>
              </a:solidFill>
              <a:prstDash val="solid"/>
              <a:round/>
              <a:headEnd type="none" w="sm" len="sm"/>
              <a:tailEnd type="stealth" w="med" len="med"/>
            </a:ln>
          </p:spPr>
        </p:cxnSp>
      </p:grpSp>
      <p:grpSp>
        <p:nvGrpSpPr>
          <p:cNvPr id="211" name="Google Shape;211;p6"/>
          <p:cNvGrpSpPr/>
          <p:nvPr/>
        </p:nvGrpSpPr>
        <p:grpSpPr>
          <a:xfrm>
            <a:off x="4524276" y="2546862"/>
            <a:ext cx="2532400" cy="1227622"/>
            <a:chOff x="3624542" y="2428240"/>
            <a:chExt cx="1899300" cy="920716"/>
          </a:xfrm>
        </p:grpSpPr>
        <p:sp>
          <p:nvSpPr>
            <p:cNvPr id="199" name="Google Shape;199;p6"/>
            <p:cNvSpPr/>
            <p:nvPr/>
          </p:nvSpPr>
          <p:spPr>
            <a:xfrm>
              <a:off x="3624542" y="2739056"/>
              <a:ext cx="1899300" cy="609900"/>
            </a:xfrm>
            <a:prstGeom prst="roundRect">
              <a:avLst>
                <a:gd name="adj" fmla="val 16667"/>
              </a:avLst>
            </a:prstGeom>
            <a:noFill/>
            <a:ln w="25400" cap="flat" cmpd="sng">
              <a:solidFill>
                <a:schemeClr val="bg2"/>
              </a:solidFill>
              <a:prstDash val="solid"/>
              <a:miter lim="800000"/>
              <a:headEnd type="none" w="sm" len="sm"/>
              <a:tailEnd type="none" w="sm" len="sm"/>
            </a:ln>
          </p:spPr>
          <p:txBody>
            <a:bodyPr spcFirstLastPara="1" wrap="square" lIns="91433" tIns="45700" rIns="91433" bIns="45700" anchor="ctr" anchorCtr="0">
              <a:noAutofit/>
            </a:bodyPr>
            <a:lstStyle/>
            <a:p>
              <a:pPr algn="ctr">
                <a:lnSpc>
                  <a:spcPct val="100000"/>
                </a:lnSpc>
              </a:pPr>
              <a:r>
                <a:rPr lang="en" sz="2533" b="1" dirty="0">
                  <a:solidFill>
                    <a:schemeClr val="bg1"/>
                  </a:solidFill>
                  <a:latin typeface="Calibri"/>
                  <a:ea typeface="Calibri"/>
                  <a:cs typeface="Calibri"/>
                  <a:sym typeface="Calibri"/>
                </a:rPr>
                <a:t>Development Review</a:t>
              </a:r>
              <a:endParaRPr sz="2533" b="1" dirty="0">
                <a:solidFill>
                  <a:schemeClr val="bg1"/>
                </a:solidFill>
                <a:latin typeface="Arial"/>
                <a:ea typeface="Arial"/>
                <a:cs typeface="Arial"/>
                <a:sym typeface="Arial"/>
              </a:endParaRPr>
            </a:p>
          </p:txBody>
        </p:sp>
        <p:cxnSp>
          <p:nvCxnSpPr>
            <p:cNvPr id="212" name="Google Shape;212;p6"/>
            <p:cNvCxnSpPr/>
            <p:nvPr/>
          </p:nvCxnSpPr>
          <p:spPr>
            <a:xfrm>
              <a:off x="4580278" y="2428240"/>
              <a:ext cx="0" cy="300600"/>
            </a:xfrm>
            <a:prstGeom prst="straightConnector1">
              <a:avLst/>
            </a:prstGeom>
            <a:noFill/>
            <a:ln w="38100" cap="flat" cmpd="sng">
              <a:solidFill>
                <a:schemeClr val="bg2"/>
              </a:solidFill>
              <a:prstDash val="solid"/>
              <a:round/>
              <a:headEnd type="none" w="sm" len="sm"/>
              <a:tailEnd type="stealth" w="med" len="med"/>
            </a:ln>
          </p:spPr>
        </p:cxnSp>
      </p:grpSp>
      <p:grpSp>
        <p:nvGrpSpPr>
          <p:cNvPr id="213" name="Google Shape;213;p6"/>
          <p:cNvGrpSpPr/>
          <p:nvPr/>
        </p:nvGrpSpPr>
        <p:grpSpPr>
          <a:xfrm>
            <a:off x="4527925" y="3776617"/>
            <a:ext cx="2528751" cy="1196073"/>
            <a:chOff x="3624542" y="3179840"/>
            <a:chExt cx="1896563" cy="897054"/>
          </a:xfrm>
        </p:grpSpPr>
        <p:sp>
          <p:nvSpPr>
            <p:cNvPr id="203" name="Google Shape;203;p6"/>
            <p:cNvSpPr/>
            <p:nvPr/>
          </p:nvSpPr>
          <p:spPr>
            <a:xfrm>
              <a:off x="3624542" y="3466892"/>
              <a:ext cx="1896563" cy="610002"/>
            </a:xfrm>
            <a:prstGeom prst="roundRect">
              <a:avLst>
                <a:gd name="adj" fmla="val 16667"/>
              </a:avLst>
            </a:prstGeom>
            <a:noFill/>
            <a:ln w="25400" cap="flat" cmpd="sng">
              <a:solidFill>
                <a:schemeClr val="bg2"/>
              </a:solidFill>
              <a:prstDash val="solid"/>
              <a:miter lim="800000"/>
              <a:headEnd type="none" w="sm" len="sm"/>
              <a:tailEnd type="none" w="sm" len="sm"/>
            </a:ln>
          </p:spPr>
          <p:txBody>
            <a:bodyPr spcFirstLastPara="1" wrap="square" lIns="91433" tIns="45700" rIns="91433" bIns="45700" anchor="ctr" anchorCtr="0">
              <a:noAutofit/>
            </a:bodyPr>
            <a:lstStyle/>
            <a:p>
              <a:pPr algn="ctr">
                <a:lnSpc>
                  <a:spcPct val="100000"/>
                </a:lnSpc>
              </a:pPr>
              <a:r>
                <a:rPr lang="en" sz="2533" b="1" dirty="0">
                  <a:solidFill>
                    <a:schemeClr val="bg1"/>
                  </a:solidFill>
                  <a:latin typeface="Calibri"/>
                  <a:ea typeface="Calibri"/>
                  <a:cs typeface="Calibri"/>
                  <a:sym typeface="Calibri"/>
                </a:rPr>
                <a:t>Building &amp; Construction</a:t>
              </a:r>
              <a:endParaRPr sz="2533" b="1" dirty="0">
                <a:solidFill>
                  <a:schemeClr val="bg1"/>
                </a:solidFill>
                <a:latin typeface="Arial"/>
                <a:ea typeface="Arial"/>
                <a:cs typeface="Arial"/>
                <a:sym typeface="Arial"/>
              </a:endParaRPr>
            </a:p>
          </p:txBody>
        </p:sp>
        <p:cxnSp>
          <p:nvCxnSpPr>
            <p:cNvPr id="214" name="Google Shape;214;p6"/>
            <p:cNvCxnSpPr/>
            <p:nvPr/>
          </p:nvCxnSpPr>
          <p:spPr>
            <a:xfrm>
              <a:off x="4573500" y="3179840"/>
              <a:ext cx="0" cy="300600"/>
            </a:xfrm>
            <a:prstGeom prst="straightConnector1">
              <a:avLst/>
            </a:prstGeom>
            <a:noFill/>
            <a:ln w="38100" cap="flat" cmpd="sng">
              <a:solidFill>
                <a:schemeClr val="bg2"/>
              </a:solidFill>
              <a:prstDash val="solid"/>
              <a:round/>
              <a:headEnd type="none" w="sm" len="sm"/>
              <a:tailEnd type="stealth" w="med" len="med"/>
            </a:ln>
          </p:spPr>
        </p:cxnSp>
      </p:grpSp>
      <p:grpSp>
        <p:nvGrpSpPr>
          <p:cNvPr id="215" name="Google Shape;215;p6"/>
          <p:cNvGrpSpPr/>
          <p:nvPr/>
        </p:nvGrpSpPr>
        <p:grpSpPr>
          <a:xfrm>
            <a:off x="4527924" y="5004376"/>
            <a:ext cx="2528800" cy="1243421"/>
            <a:chOff x="3624542" y="3963950"/>
            <a:chExt cx="1896600" cy="932566"/>
          </a:xfrm>
        </p:grpSpPr>
        <p:sp>
          <p:nvSpPr>
            <p:cNvPr id="207" name="Google Shape;207;p6"/>
            <p:cNvSpPr/>
            <p:nvPr/>
          </p:nvSpPr>
          <p:spPr>
            <a:xfrm>
              <a:off x="3624542" y="4286616"/>
              <a:ext cx="1896600" cy="609900"/>
            </a:xfrm>
            <a:prstGeom prst="roundRect">
              <a:avLst>
                <a:gd name="adj" fmla="val 16667"/>
              </a:avLst>
            </a:prstGeom>
            <a:noFill/>
            <a:ln w="25400" cap="flat" cmpd="sng">
              <a:solidFill>
                <a:schemeClr val="bg2"/>
              </a:solidFill>
              <a:prstDash val="solid"/>
              <a:miter lim="800000"/>
              <a:headEnd type="none" w="sm" len="sm"/>
              <a:tailEnd type="none" w="sm" len="sm"/>
            </a:ln>
          </p:spPr>
          <p:txBody>
            <a:bodyPr spcFirstLastPara="1" wrap="square" lIns="91433" tIns="45700" rIns="91433" bIns="45700" anchor="ctr" anchorCtr="0">
              <a:noAutofit/>
            </a:bodyPr>
            <a:lstStyle/>
            <a:p>
              <a:pPr algn="ctr">
                <a:lnSpc>
                  <a:spcPct val="100000"/>
                </a:lnSpc>
              </a:pPr>
              <a:r>
                <a:rPr lang="en" sz="2533" b="1" dirty="0">
                  <a:solidFill>
                    <a:schemeClr val="bg1"/>
                  </a:solidFill>
                  <a:latin typeface="Calibri"/>
                  <a:ea typeface="Calibri"/>
                  <a:cs typeface="Calibri"/>
                  <a:sym typeface="Calibri"/>
                </a:rPr>
                <a:t>Post-</a:t>
              </a:r>
              <a:endParaRPr sz="2533" b="1" dirty="0">
                <a:solidFill>
                  <a:schemeClr val="bg1"/>
                </a:solidFill>
                <a:latin typeface="Calibri"/>
                <a:ea typeface="Calibri"/>
                <a:cs typeface="Calibri"/>
                <a:sym typeface="Calibri"/>
              </a:endParaRPr>
            </a:p>
            <a:p>
              <a:pPr algn="ctr">
                <a:lnSpc>
                  <a:spcPct val="100000"/>
                </a:lnSpc>
              </a:pPr>
              <a:r>
                <a:rPr lang="en" sz="2533" b="1" dirty="0">
                  <a:solidFill>
                    <a:schemeClr val="bg1"/>
                  </a:solidFill>
                  <a:latin typeface="Calibri"/>
                  <a:ea typeface="Calibri"/>
                  <a:cs typeface="Calibri"/>
                  <a:sym typeface="Calibri"/>
                </a:rPr>
                <a:t>Occupancy</a:t>
              </a:r>
              <a:endParaRPr sz="2533" b="1" dirty="0">
                <a:solidFill>
                  <a:schemeClr val="bg1"/>
                </a:solidFill>
                <a:latin typeface="Arial"/>
                <a:ea typeface="Arial"/>
                <a:cs typeface="Arial"/>
                <a:sym typeface="Arial"/>
              </a:endParaRPr>
            </a:p>
          </p:txBody>
        </p:sp>
        <p:cxnSp>
          <p:nvCxnSpPr>
            <p:cNvPr id="216" name="Google Shape;216;p6"/>
            <p:cNvCxnSpPr/>
            <p:nvPr/>
          </p:nvCxnSpPr>
          <p:spPr>
            <a:xfrm>
              <a:off x="4573500" y="3963950"/>
              <a:ext cx="0" cy="300600"/>
            </a:xfrm>
            <a:prstGeom prst="straightConnector1">
              <a:avLst/>
            </a:prstGeom>
            <a:noFill/>
            <a:ln w="38100" cap="flat" cmpd="sng">
              <a:solidFill>
                <a:schemeClr val="bg2"/>
              </a:solidFill>
              <a:prstDash val="solid"/>
              <a:round/>
              <a:headEnd type="none" w="sm" len="sm"/>
              <a:tailEnd type="stealth"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RA New Branding">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RA 2023 BRANDING">
      <a:majorFont>
        <a:latin typeface="Neue Haas Grotesk Display Pro"/>
        <a:ea typeface=""/>
        <a:cs typeface=""/>
      </a:majorFont>
      <a:minorFont>
        <a:latin typeface="Calibri"/>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3271DE37-A3D7-42B8-88F8-7DD482B57E9B}" vid="{56A9E896-7F6B-40EB-AAB4-F63FEC8AC5DC}"/>
    </a:ext>
  </a:extLst>
</a:theme>
</file>

<file path=ppt/theme/theme10.xml><?xml version="1.0" encoding="utf-8"?>
<a:theme xmlns:a="http://schemas.openxmlformats.org/drawingml/2006/main" name="Icon Landing Page">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Custom 2">
      <a:majorFont>
        <a:latin typeface="Neue Haas Grotesk Display Pro"/>
        <a:ea typeface=""/>
        <a:cs typeface=""/>
      </a:majorFont>
      <a:minorFont>
        <a:latin typeface="Neue Haas Grotesk Display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271DE37-A3D7-42B8-88F8-7DD482B57E9B}" vid="{42FD9F2A-86B0-483C-8D0E-2CBB37D3BE79}"/>
    </a:ext>
  </a:extLst>
</a:theme>
</file>

<file path=ppt/theme/theme11.xml><?xml version="1.0" encoding="utf-8"?>
<a:theme xmlns:a="http://schemas.openxmlformats.org/drawingml/2006/main" name="2_Icon Landing Page">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Custom 2">
      <a:majorFont>
        <a:latin typeface="Neue Haas Grotesk Display Pro"/>
        <a:ea typeface=""/>
        <a:cs typeface=""/>
      </a:majorFont>
      <a:minorFont>
        <a:latin typeface="Neue Haas Grotesk Display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271DE37-A3D7-42B8-88F8-7DD482B57E9B}" vid="{9B2AD8C0-D8D9-4F44-A0DA-17EAEE9BB2B8}"/>
    </a:ext>
  </a:extLst>
</a:theme>
</file>

<file path=ppt/theme/theme12.xml><?xml version="1.0" encoding="utf-8"?>
<a:theme xmlns:a="http://schemas.openxmlformats.org/drawingml/2006/main" name="3_Icon Landing Page">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Custom 2">
      <a:majorFont>
        <a:latin typeface="Neue Haas Grotesk Display Pro"/>
        <a:ea typeface=""/>
        <a:cs typeface=""/>
      </a:majorFont>
      <a:minorFont>
        <a:latin typeface="Neue Haas Grotesk Display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271DE37-A3D7-42B8-88F8-7DD482B57E9B}" vid="{F23595ED-7A3E-4469-B950-CEF8223C981C}"/>
    </a:ext>
  </a:extLst>
</a:theme>
</file>

<file path=ppt/theme/theme13.xml><?xml version="1.0" encoding="utf-8"?>
<a:theme xmlns:a="http://schemas.openxmlformats.org/drawingml/2006/main" name="4_Icon Landing Page">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Custom 2">
      <a:majorFont>
        <a:latin typeface="Neue Haas Grotesk Display Pro"/>
        <a:ea typeface=""/>
        <a:cs typeface=""/>
      </a:majorFont>
      <a:minorFont>
        <a:latin typeface="Neue Haas Grotesk Display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271DE37-A3D7-42B8-88F8-7DD482B57E9B}" vid="{814B9E67-5334-4765-AA27-9744316E420E}"/>
    </a:ext>
  </a:extLst>
</a:theme>
</file>

<file path=ppt/theme/theme14.xml><?xml version="1.0" encoding="utf-8"?>
<a:theme xmlns:a="http://schemas.openxmlformats.org/drawingml/2006/main" name="1_Icon Landing Page">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Custom 2">
      <a:majorFont>
        <a:latin typeface="Neue Haas Grotesk Display Pro"/>
        <a:ea typeface=""/>
        <a:cs typeface=""/>
      </a:majorFont>
      <a:minorFont>
        <a:latin typeface="Neue Haas Grotesk Display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271DE37-A3D7-42B8-88F8-7DD482B57E9B}" vid="{33F7A09D-4B69-4913-A718-E22C8B0C4819}"/>
    </a:ext>
  </a:extLst>
</a:theme>
</file>

<file path=ppt/theme/theme15.xml><?xml version="1.0" encoding="utf-8"?>
<a:theme xmlns:a="http://schemas.openxmlformats.org/drawingml/2006/main" name="5_Icon Landing Page">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Custom 2">
      <a:majorFont>
        <a:latin typeface="Neue Haas Grotesk Display Pro"/>
        <a:ea typeface=""/>
        <a:cs typeface=""/>
      </a:majorFont>
      <a:minorFont>
        <a:latin typeface="Neue Haas Grotesk Display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271DE37-A3D7-42B8-88F8-7DD482B57E9B}" vid="{7237F31D-6306-4CC6-851E-432873288A9E}"/>
    </a:ext>
  </a:extLst>
</a:theme>
</file>

<file path=ppt/theme/theme16.xml><?xml version="1.0" encoding="utf-8"?>
<a:theme xmlns:a="http://schemas.openxmlformats.org/drawingml/2006/main" name="Green_Left_Content_With_Image_Option1">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3271DE37-A3D7-42B8-88F8-7DD482B57E9B}" vid="{1FF38D0E-2D39-4F30-BC50-6A9D6E40E4D5}"/>
    </a:ext>
  </a:extLst>
</a:theme>
</file>

<file path=ppt/theme/theme17.xml><?xml version="1.0" encoding="utf-8"?>
<a:theme xmlns:a="http://schemas.openxmlformats.org/drawingml/2006/main" name="1_Green_Left_Content_With_Image_Option1">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3271DE37-A3D7-42B8-88F8-7DD482B57E9B}" vid="{D16DC037-4145-4454-B16D-D3479A8A2D77}"/>
    </a:ext>
  </a:extLst>
</a:theme>
</file>

<file path=ppt/theme/theme18.xml><?xml version="1.0" encoding="utf-8"?>
<a:theme xmlns:a="http://schemas.openxmlformats.org/drawingml/2006/main" name="Green_Left_Content_With_Image_option2">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3271DE37-A3D7-42B8-88F8-7DD482B57E9B}" vid="{25BBC5E5-5079-4144-8D37-BE6FBAF188F8}"/>
    </a:ext>
  </a:extLst>
</a:theme>
</file>

<file path=ppt/theme/theme19.xml><?xml version="1.0" encoding="utf-8"?>
<a:theme xmlns:a="http://schemas.openxmlformats.org/drawingml/2006/main" name="Thank_you_add_image">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3271DE37-A3D7-42B8-88F8-7DD482B57E9B}" vid="{6FF3B2C1-1C80-4732-901E-D17D6BF0484B}"/>
    </a:ext>
  </a:extLst>
</a:theme>
</file>

<file path=ppt/theme/theme2.xml><?xml version="1.0" encoding="utf-8"?>
<a:theme xmlns:a="http://schemas.openxmlformats.org/drawingml/2006/main" name="Marigold right side layout">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3271DE37-A3D7-42B8-88F8-7DD482B57E9B}" vid="{AAB9EF1D-8422-4E09-8850-BF2FBB69CBB1}"/>
    </a:ext>
  </a:extLst>
</a:theme>
</file>

<file path=ppt/theme/theme20.xml><?xml version="1.0" encoding="utf-8"?>
<a:theme xmlns:a="http://schemas.openxmlformats.org/drawingml/2006/main" name="Questions">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3271DE37-A3D7-42B8-88F8-7DD482B57E9B}" vid="{B8E1898C-AD69-4019-B3FA-CCA14F1A178A}"/>
    </a:ext>
  </a:extLst>
</a:theme>
</file>

<file path=ppt/theme/theme21.xml><?xml version="1.0" encoding="utf-8"?>
<a:theme xmlns:a="http://schemas.openxmlformats.org/drawingml/2006/main" name="Thank you with photo">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3271DE37-A3D7-42B8-88F8-7DD482B57E9B}" vid="{F773EFA7-5716-4E6B-8735-FE8566AD8741}"/>
    </a:ext>
  </a:extLst>
</a:theme>
</file>

<file path=ppt/theme/theme22.xml><?xml version="1.0" encoding="utf-8"?>
<a:theme xmlns:a="http://schemas.openxmlformats.org/drawingml/2006/main" name="Dark ">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Custom 2 - Subheader">
      <a:majorFont>
        <a:latin typeface="NeueHaasGroteskDisp Pro Md"/>
        <a:ea typeface=""/>
        <a:cs typeface=""/>
      </a:majorFont>
      <a:minorFont>
        <a:latin typeface="Neue Haas Grotesk Display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271DE37-A3D7-42B8-88F8-7DD482B57E9B}" vid="{7F6DC74C-9C9C-45EC-B38E-0241CD2EC5E0}"/>
    </a:ext>
  </a:extLst>
</a:theme>
</file>

<file path=ppt/theme/theme23.xml><?xml version="1.0" encoding="utf-8"?>
<a:theme xmlns:a="http://schemas.openxmlformats.org/drawingml/2006/main" name="Blank Slide">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Custom 2">
      <a:majorFont>
        <a:latin typeface="Neue Haas Grotesk Display Pro"/>
        <a:ea typeface=""/>
        <a:cs typeface=""/>
      </a:majorFont>
      <a:minorFont>
        <a:latin typeface="Neue Haas Grotesk Display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271DE37-A3D7-42B8-88F8-7DD482B57E9B}" vid="{7AF52D4F-48D1-43FD-AEBA-A71C0079EBB8}"/>
    </a:ext>
  </a:extLst>
</a:theme>
</file>

<file path=ppt/theme/theme24.xml><?xml version="1.0" encoding="utf-8"?>
<a:theme xmlns:a="http://schemas.openxmlformats.org/drawingml/2006/main" name="White_Background_Content">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3271DE37-A3D7-42B8-88F8-7DD482B57E9B}" vid="{595D3E6E-3EF6-49C1-A00E-2268C22E66C7}"/>
    </a:ext>
  </a:extLst>
</a:theme>
</file>

<file path=ppt/theme/theme25.xml><?xml version="1.0" encoding="utf-8"?>
<a:theme xmlns:a="http://schemas.openxmlformats.org/drawingml/2006/main" name="1_Marigold right side layout">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5F74E4A2-269E-45E8-BC7C-E1AA7E6792E5}" vid="{80CB265C-D8BA-4D87-82F2-2359B9ED0E24}"/>
    </a:ext>
  </a:extLst>
</a:theme>
</file>

<file path=ppt/theme/theme26.xml><?xml version="1.0" encoding="utf-8"?>
<a:theme xmlns:a="http://schemas.openxmlformats.org/drawingml/2006/main" name="1_Green Left">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5F74E4A2-269E-45E8-BC7C-E1AA7E6792E5}" vid="{FC8916D0-43BD-4256-B726-1C4062E54F7D}"/>
    </a:ext>
  </a:extLst>
</a:theme>
</file>

<file path=ppt/theme/theme27.xml><?xml version="1.0" encoding="utf-8"?>
<a:theme xmlns:a="http://schemas.openxmlformats.org/drawingml/2006/main" name="1_White_Background_Content">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5F74E4A2-269E-45E8-BC7C-E1AA7E6792E5}" vid="{60EEC436-7A05-40BD-8362-1AF48185028B}"/>
    </a:ext>
  </a:extLst>
</a:theme>
</file>

<file path=ppt/theme/theme28.xml><?xml version="1.0" encoding="utf-8"?>
<a:theme xmlns:a="http://schemas.openxmlformats.org/drawingml/2006/main" name="2_White_Background_Content">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F27C7D9D-6E2C-4C5C-9895-CB2EFCA4E765}" vid="{3C82BC3F-FC83-4473-9479-7E7282D8DE8E}"/>
    </a:ext>
  </a:ext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rigold left side content">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3271DE37-A3D7-42B8-88F8-7DD482B57E9B}" vid="{594D5E15-90A4-4E0F-B1A6-E4A05B71FD2C}"/>
    </a:ext>
  </a:ext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Green Right Layout">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3271DE37-A3D7-42B8-88F8-7DD482B57E9B}" vid="{FA523760-36BD-4920-AD6E-C1B342126D5C}"/>
    </a:ext>
  </a:extLst>
</a:theme>
</file>

<file path=ppt/theme/theme5.xml><?xml version="1.0" encoding="utf-8"?>
<a:theme xmlns:a="http://schemas.openxmlformats.org/drawingml/2006/main" name="Green Left">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3271DE37-A3D7-42B8-88F8-7DD482B57E9B}" vid="{68CCE3B5-7F68-45E6-913D-1E2AEDEDC01A}"/>
    </a:ext>
  </a:extLst>
</a:theme>
</file>

<file path=ppt/theme/theme6.xml><?xml version="1.0" encoding="utf-8"?>
<a:theme xmlns:a="http://schemas.openxmlformats.org/drawingml/2006/main" name="Marigold_right_side">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3271DE37-A3D7-42B8-88F8-7DD482B57E9B}" vid="{C3B61481-213E-4C1A-8C43-BA70355C8D41}"/>
    </a:ext>
  </a:extLst>
</a:theme>
</file>

<file path=ppt/theme/theme7.xml><?xml version="1.0" encoding="utf-8"?>
<a:theme xmlns:a="http://schemas.openxmlformats.org/drawingml/2006/main" name="Split_content_green_right">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3271DE37-A3D7-42B8-88F8-7DD482B57E9B}" vid="{69EBFBF3-3F5D-4A10-9E37-D3CEF96F46C7}"/>
    </a:ext>
  </a:extLst>
</a:theme>
</file>

<file path=ppt/theme/theme8.xml><?xml version="1.0" encoding="utf-8"?>
<a:theme xmlns:a="http://schemas.openxmlformats.org/drawingml/2006/main" name="Split_Layout_Marigold_Left">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3271DE37-A3D7-42B8-88F8-7DD482B57E9B}" vid="{5EAF440D-DF93-4FB2-B7D6-499B2ECB803F}"/>
    </a:ext>
  </a:extLst>
</a:theme>
</file>

<file path=ppt/theme/theme9.xml><?xml version="1.0" encoding="utf-8"?>
<a:theme xmlns:a="http://schemas.openxmlformats.org/drawingml/2006/main" name="Marigold_Left_Option 2">
  <a:themeElements>
    <a:clrScheme name="WRA New Branding">
      <a:dk1>
        <a:srgbClr val="03221D"/>
      </a:dk1>
      <a:lt1>
        <a:srgbClr val="F1EFF0"/>
      </a:lt1>
      <a:dk2>
        <a:srgbClr val="06453A"/>
      </a:dk2>
      <a:lt2>
        <a:srgbClr val="99F0E1"/>
      </a:lt2>
      <a:accent1>
        <a:srgbClr val="03221D"/>
      </a:accent1>
      <a:accent2>
        <a:srgbClr val="06453A"/>
      </a:accent2>
      <a:accent3>
        <a:srgbClr val="00D8B4"/>
      </a:accent3>
      <a:accent4>
        <a:srgbClr val="F2A24C"/>
      </a:accent4>
      <a:accent5>
        <a:srgbClr val="F1EFF0"/>
      </a:accent5>
      <a:accent6>
        <a:srgbClr val="99F0E1"/>
      </a:accent6>
      <a:hlink>
        <a:srgbClr val="00D8B4"/>
      </a:hlink>
      <a:folHlink>
        <a:srgbClr val="F2A24C"/>
      </a:folHlink>
    </a:clrScheme>
    <a:fontScheme name="White">
      <a:majorFont>
        <a:latin typeface="Neue Haas Grotesk Display Pro 75 Bold"/>
        <a:ea typeface="Neue Haas Grotesk Display Pro 75 Bold"/>
        <a:cs typeface="Neue Haas Grotesk Display Pro 75 Bold"/>
      </a:majorFont>
      <a:minorFont>
        <a:latin typeface="Neue Haas Grotesk Display Pro 65 Medium"/>
        <a:ea typeface="Neue Haas Grotesk Display Pro 65 Medium"/>
        <a:cs typeface="Neue Haas Grotesk Display Pro 65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5BDBA8"/>
            </a:gs>
            <a:gs pos="100000">
              <a:srgbClr val="54C0BB"/>
            </a:gs>
          </a:gsLst>
          <a:lin ang="4528400" scaled="0"/>
        </a:gra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Neue Haas Grotesk Display Pro 15 Ultra Thin"/>
            <a:ea typeface="Neue Haas Grotesk Display Pro 15 Ultra Thin"/>
            <a:cs typeface="Neue Haas Grotesk Display Pro 15 Ultra Thin"/>
            <a:sym typeface="Neue Haas Grotesk Display Pro 15 Ultra T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40000"/>
          </a:lnSpc>
          <a:spcBef>
            <a:spcPts val="0"/>
          </a:spcBef>
          <a:spcAft>
            <a:spcPts val="0"/>
          </a:spcAft>
          <a:buClrTx/>
          <a:buSzTx/>
          <a:buFontTx/>
          <a:buNone/>
          <a:tabLst/>
          <a:defRPr kumimoji="0" sz="2400" b="0" i="0" u="none" strike="noStrike" cap="none" spc="0" normalizeH="0" baseline="0">
            <a:ln>
              <a:noFill/>
            </a:ln>
            <a:solidFill>
              <a:srgbClr val="03221D"/>
            </a:solidFill>
            <a:effectLst/>
            <a:uFillTx/>
            <a:latin typeface="Neue Haas Grotesk Display Pro 55 Roman"/>
            <a:ea typeface="Neue Haas Grotesk Display Pro 55 Roman"/>
            <a:cs typeface="Neue Haas Grotesk Display Pro 55 Roman"/>
            <a:sym typeface="Neue Haas Grotesk Display Pro 55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3271DE37-A3D7-42B8-88F8-7DD482B57E9B}" vid="{D3FE0CD7-3E93-47DD-8C8A-DB576450B01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9d2adfb-4844-4394-af2c-788461211bf0">
      <Terms xmlns="http://schemas.microsoft.com/office/infopath/2007/PartnerControls"/>
    </lcf76f155ced4ddcb4097134ff3c332f>
    <Tags xmlns="dfdfdc2e-6562-4bca-b382-866d00cabfb3" xsi:nil="true"/>
    <TaxCatchAll xmlns="dfdfdc2e-6562-4bca-b382-866d00cabfb3" xsi:nil="true"/>
    <CategoryDescription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7A8D8D3CCF8024B8480588293B8CA66" ma:contentTypeVersion="15" ma:contentTypeDescription="Create a new document." ma:contentTypeScope="" ma:versionID="d7a288b48b5f77f448670a388957d8b4">
  <xsd:schema xmlns:xsd="http://www.w3.org/2001/XMLSchema" xmlns:xs="http://www.w3.org/2001/XMLSchema" xmlns:p="http://schemas.microsoft.com/office/2006/metadata/properties" xmlns:ns2="dfdfdc2e-6562-4bca-b382-866d00cabfb3" xmlns:ns3="http://schemas.microsoft.com/sharepoint.v3" xmlns:ns4="89d2adfb-4844-4394-af2c-788461211bf0" targetNamespace="http://schemas.microsoft.com/office/2006/metadata/properties" ma:root="true" ma:fieldsID="073a5259de9f1df067a346e5c2f6dfe2" ns2:_="" ns3:_="" ns4:_="">
    <xsd:import namespace="dfdfdc2e-6562-4bca-b382-866d00cabfb3"/>
    <xsd:import namespace="http://schemas.microsoft.com/sharepoint.v3"/>
    <xsd:import namespace="89d2adfb-4844-4394-af2c-788461211bf0"/>
    <xsd:element name="properties">
      <xsd:complexType>
        <xsd:sequence>
          <xsd:element name="documentManagement">
            <xsd:complexType>
              <xsd:all>
                <xsd:element ref="ns2:_dlc_DocId" minOccurs="0"/>
                <xsd:element ref="ns2:_dlc_DocIdUrl" minOccurs="0"/>
                <xsd:element ref="ns2:_dlc_DocIdPersistId" minOccurs="0"/>
                <xsd:element ref="ns3:CategoryDescription" minOccurs="0"/>
                <xsd:element ref="ns2:Tags" minOccurs="0"/>
                <xsd:element ref="ns4:MediaServiceMetadata" minOccurs="0"/>
                <xsd:element ref="ns4:MediaServiceFastMetadata" minOccurs="0"/>
                <xsd:element ref="ns2:SharedWithUsers" minOccurs="0"/>
                <xsd:element ref="ns2:SharedWithDetails" minOccurs="0"/>
                <xsd:element ref="ns4:lcf76f155ced4ddcb4097134ff3c332f" minOccurs="0"/>
                <xsd:element ref="ns2:TaxCatchAll" minOccurs="0"/>
                <xsd:element ref="ns4:MediaServiceDateTaken" minOccurs="0"/>
                <xsd:element ref="ns4:MediaServiceGenerationTime" minOccurs="0"/>
                <xsd:element ref="ns4:MediaServiceEventHashCode" minOccurs="0"/>
                <xsd:element ref="ns4:MediaServiceLocation" minOccurs="0"/>
                <xsd:element ref="ns4:MediaServiceOCR" minOccurs="0"/>
                <xsd:element ref="ns4:MediaLengthInSeconds"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dfdc2e-6562-4bca-b382-866d00cabfb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gs" ma:index="12" nillable="true" ma:displayName="Tags" ma:internalName="Tags">
      <xsd:complexType>
        <xsd:complexContent>
          <xsd:extension base="dms:MultiChoiceFillIn">
            <xsd:sequence>
              <xsd:element name="Value" maxOccurs="unbounded" minOccurs="0" nillable="true">
                <xsd:simpleType>
                  <xsd:union memberTypes="dms:Text">
                    <xsd:simpleType>
                      <xsd:restriction base="dms:Choice">
                        <xsd:enumeration value="Vendor Provided"/>
                        <xsd:enumeration value="Linked to Other Documents"/>
                        <xsd:enumeration value="Archived"/>
                        <xsd:enumeration value="Audio Asset"/>
                        <xsd:enumeration value="Video Asset"/>
                      </xsd:restriction>
                    </xsd:simpleType>
                  </xsd:union>
                </xsd:simpleType>
              </xsd:element>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ebf9269-b98a-4f1c-81e3-ce52d651c105}" ma:internalName="TaxCatchAll" ma:showField="CatchAllData" ma:web="dfdfdc2e-6562-4bca-b382-866d00cabfb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11" nillable="true" ma:displayName="Description" ma:internalName="CategoryDescrip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d2adfb-4844-4394-af2c-788461211bf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809afe7-41e7-411a-ade2-84efccde1b30"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description="" ma:hidden="true" ma:indexed="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F3248BA-CB5E-4898-BB8B-D23E3EB6981B}">
  <ds:schemaRefs>
    <ds:schemaRef ds:uri="c596e360-7d26-4837-bd75-24a95a1c0395"/>
    <ds:schemaRef ds:uri="http://purl.org/dc/dcmitype/"/>
    <ds:schemaRef ds:uri="http://schemas.microsoft.com/office/infopath/2007/PartnerControls"/>
    <ds:schemaRef ds:uri="http://schemas.microsoft.com/office/2006/metadata/properties"/>
    <ds:schemaRef ds:uri="http://purl.org/dc/terms/"/>
    <ds:schemaRef ds:uri="http://schemas.microsoft.com/office/2006/documentManagement/types"/>
    <ds:schemaRef ds:uri="38b4bd7b-f05e-4f70-a4e5-b921ddb8da03"/>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372024E5-575E-4AB9-B14A-CA75F4C3774E}">
  <ds:schemaRefs>
    <ds:schemaRef ds:uri="http://schemas.microsoft.com/sharepoint/v3/contenttype/forms"/>
  </ds:schemaRefs>
</ds:datastoreItem>
</file>

<file path=customXml/itemProps3.xml><?xml version="1.0" encoding="utf-8"?>
<ds:datastoreItem xmlns:ds="http://schemas.openxmlformats.org/officeDocument/2006/customXml" ds:itemID="{B41E09EC-F0F5-47AE-8878-A538034EFB56}"/>
</file>

<file path=customXml/itemProps4.xml><?xml version="1.0" encoding="utf-8"?>
<ds:datastoreItem xmlns:ds="http://schemas.openxmlformats.org/officeDocument/2006/customXml" ds:itemID="{409E5F87-E949-44EA-947A-C4EFDD6D746F}"/>
</file>

<file path=docProps/app.xml><?xml version="1.0" encoding="utf-8"?>
<Properties xmlns="http://schemas.openxmlformats.org/officeDocument/2006/extended-properties" xmlns:vt="http://schemas.openxmlformats.org/officeDocument/2006/docPropsVTypes">
  <Template>Presentation PowerPoint Deck Template - WRA 2023</Template>
  <TotalTime>11448</TotalTime>
  <Words>2227</Words>
  <Application>Microsoft Office PowerPoint</Application>
  <PresentationFormat>Widescreen</PresentationFormat>
  <Paragraphs>225</Paragraphs>
  <Slides>18</Slides>
  <Notes>17</Notes>
  <HiddenSlides>0</HiddenSlides>
  <MMClips>0</MMClips>
  <ScaleCrop>false</ScaleCrop>
  <HeadingPairs>
    <vt:vector size="6" baseType="variant">
      <vt:variant>
        <vt:lpstr>Fonts Used</vt:lpstr>
      </vt:variant>
      <vt:variant>
        <vt:i4>17</vt:i4>
      </vt:variant>
      <vt:variant>
        <vt:lpstr>Theme</vt:lpstr>
      </vt:variant>
      <vt:variant>
        <vt:i4>28</vt:i4>
      </vt:variant>
      <vt:variant>
        <vt:lpstr>Slide Titles</vt:lpstr>
      </vt:variant>
      <vt:variant>
        <vt:i4>18</vt:i4>
      </vt:variant>
    </vt:vector>
  </HeadingPairs>
  <TitlesOfParts>
    <vt:vector size="63" baseType="lpstr">
      <vt:lpstr>Arial</vt:lpstr>
      <vt:lpstr>Calibri</vt:lpstr>
      <vt:lpstr>Courier New</vt:lpstr>
      <vt:lpstr>Lato</vt:lpstr>
      <vt:lpstr>Neue Haas Grotesk Display Pro</vt:lpstr>
      <vt:lpstr>Neue Haas Grotesk Display Pro 15 Ultra Thin</vt:lpstr>
      <vt:lpstr>Neue Haas Grotesk Display Pro 25 Thin</vt:lpstr>
      <vt:lpstr>Neue Haas Grotesk Display Pro 45 Light</vt:lpstr>
      <vt:lpstr>Neue Haas Grotesk Display Pro 55 Roman</vt:lpstr>
      <vt:lpstr>Neue Haas Grotesk Display Pro 65 Medium</vt:lpstr>
      <vt:lpstr>Neue Haas Grotesk Display Pro 75 Bold</vt:lpstr>
      <vt:lpstr>NeueHaasGroteskDisp Pro Md</vt:lpstr>
      <vt:lpstr>Open Sans</vt:lpstr>
      <vt:lpstr>Roboto</vt:lpstr>
      <vt:lpstr>Symbol</vt:lpstr>
      <vt:lpstr>Times New Roman</vt:lpstr>
      <vt:lpstr>Wingdings</vt:lpstr>
      <vt:lpstr>WRA New Branding</vt:lpstr>
      <vt:lpstr>Marigold right side layout</vt:lpstr>
      <vt:lpstr>Marigold left side content</vt:lpstr>
      <vt:lpstr>Green Right Layout</vt:lpstr>
      <vt:lpstr>Green Left</vt:lpstr>
      <vt:lpstr>Marigold_right_side</vt:lpstr>
      <vt:lpstr>Split_content_green_right</vt:lpstr>
      <vt:lpstr>Split_Layout_Marigold_Left</vt:lpstr>
      <vt:lpstr>Marigold_Left_Option 2</vt:lpstr>
      <vt:lpstr>Icon Landing Page</vt:lpstr>
      <vt:lpstr>2_Icon Landing Page</vt:lpstr>
      <vt:lpstr>3_Icon Landing Page</vt:lpstr>
      <vt:lpstr>4_Icon Landing Page</vt:lpstr>
      <vt:lpstr>1_Icon Landing Page</vt:lpstr>
      <vt:lpstr>5_Icon Landing Page</vt:lpstr>
      <vt:lpstr>Green_Left_Content_With_Image_Option1</vt:lpstr>
      <vt:lpstr>1_Green_Left_Content_With_Image_Option1</vt:lpstr>
      <vt:lpstr>Green_Left_Content_With_Image_option2</vt:lpstr>
      <vt:lpstr>Thank_you_add_image</vt:lpstr>
      <vt:lpstr>Questions</vt:lpstr>
      <vt:lpstr>Thank you with photo</vt:lpstr>
      <vt:lpstr>Dark </vt:lpstr>
      <vt:lpstr>Blank Slide</vt:lpstr>
      <vt:lpstr>White_Background_Content</vt:lpstr>
      <vt:lpstr>1_Marigold right side layout</vt:lpstr>
      <vt:lpstr>1_Green Left</vt:lpstr>
      <vt:lpstr>1_White_Background_Content</vt:lpstr>
      <vt:lpstr>2_White_Background_Content</vt:lpstr>
      <vt:lpstr>Best Practices for Implementing Water Conservation and Demand Management Through Land Use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Planning &amp; Policy- Making: Comprehensive Plans &amp; Future Land Use Maps</vt:lpstr>
      <vt:lpstr>II. Pre-Development: Conservation-Oriented Tap Fees</vt:lpstr>
      <vt:lpstr>III. Development Review:  Zoning Codes</vt:lpstr>
      <vt:lpstr>IV. Building &amp; Construction: Landscape Regulations</vt:lpstr>
      <vt:lpstr>IV. Building &amp; Construction: Landscape Regulations (cont’d)</vt:lpstr>
      <vt:lpstr>V. Post-Occupancy:  Turf Replacement Incentives</vt:lpstr>
      <vt:lpstr>V. Post-Occupancy:  Turf Replacement Incentives (cont’d)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Template PPT deck</dc:subject>
  <dc:creator>Lindsay Rogers</dc:creator>
  <cp:lastModifiedBy>Lindsay Rogers</cp:lastModifiedBy>
  <cp:revision>1</cp:revision>
  <dcterms:created xsi:type="dcterms:W3CDTF">2023-04-07T18:44:47Z</dcterms:created>
  <dcterms:modified xsi:type="dcterms:W3CDTF">2024-02-13T16:18:23Z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0x010100B4185650A269194C82C9C6DE3B002AAE</vt:lpwstr>
  </property>
  <property fmtid="{D5CDD505-2E9C-101B-9397-08002B2CF9AE}" pid="3" name="MediaServiceImageTags">
    <vt:lpwstr/>
  </property>
</Properties>
</file>