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59" r:id="rId7"/>
    <p:sldId id="281" r:id="rId8"/>
    <p:sldId id="268" r:id="rId9"/>
    <p:sldId id="266" r:id="rId10"/>
    <p:sldId id="264" r:id="rId11"/>
    <p:sldId id="261" r:id="rId12"/>
    <p:sldId id="279" r:id="rId13"/>
    <p:sldId id="282" r:id="rId14"/>
    <p:sldId id="263" r:id="rId15"/>
    <p:sldId id="280" r:id="rId16"/>
    <p:sldId id="257" r:id="rId17"/>
    <p:sldId id="283" r:id="rId18"/>
    <p:sldId id="284" r:id="rId19"/>
    <p:sldId id="286" r:id="rId20"/>
    <p:sldId id="285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F1BED-585A-44E4-ACA9-2CFBDAF1B361}" v="567" dt="2024-02-13T16:37:38.375"/>
    <p1510:client id="{EAF776E3-26B2-46CD-BE5C-43F6573ED283}" v="1" dt="2024-02-13T20:44:31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cMeekin" userId="f9e2f49c-0fc3-41e8-9284-26af540ab804" providerId="ADAL" clId="{7C5F1BED-585A-44E4-ACA9-2CFBDAF1B361}"/>
    <pc:docChg chg="custSel addSld delSld modSld">
      <pc:chgData name="Patrick McMeekin" userId="f9e2f49c-0fc3-41e8-9284-26af540ab804" providerId="ADAL" clId="{7C5F1BED-585A-44E4-ACA9-2CFBDAF1B361}" dt="2024-02-13T16:37:58.592" v="1204" actId="1076"/>
      <pc:docMkLst>
        <pc:docMk/>
      </pc:docMkLst>
      <pc:sldChg chg="modSp mod">
        <pc:chgData name="Patrick McMeekin" userId="f9e2f49c-0fc3-41e8-9284-26af540ab804" providerId="ADAL" clId="{7C5F1BED-585A-44E4-ACA9-2CFBDAF1B361}" dt="2024-02-12T18:45:49.957" v="1151"/>
        <pc:sldMkLst>
          <pc:docMk/>
          <pc:sldMk cId="903929682" sldId="256"/>
        </pc:sldMkLst>
        <pc:picChg chg="mod">
          <ac:chgData name="Patrick McMeekin" userId="f9e2f49c-0fc3-41e8-9284-26af540ab804" providerId="ADAL" clId="{7C5F1BED-585A-44E4-ACA9-2CFBDAF1B361}" dt="2024-02-12T18:45:49.957" v="1151"/>
          <ac:picMkLst>
            <pc:docMk/>
            <pc:sldMk cId="903929682" sldId="256"/>
            <ac:picMk id="4" creationId="{4FC7C865-7B57-45BD-CB23-9C071994F9F6}"/>
          </ac:picMkLst>
        </pc:picChg>
      </pc:sldChg>
      <pc:sldChg chg="addSp delSp modSp mod">
        <pc:chgData name="Patrick McMeekin" userId="f9e2f49c-0fc3-41e8-9284-26af540ab804" providerId="ADAL" clId="{7C5F1BED-585A-44E4-ACA9-2CFBDAF1B361}" dt="2024-02-13T16:35:31.050" v="1175" actId="1076"/>
        <pc:sldMkLst>
          <pc:docMk/>
          <pc:sldMk cId="1197974393" sldId="257"/>
        </pc:sldMkLst>
        <pc:spChg chg="del mod">
          <ac:chgData name="Patrick McMeekin" userId="f9e2f49c-0fc3-41e8-9284-26af540ab804" providerId="ADAL" clId="{7C5F1BED-585A-44E4-ACA9-2CFBDAF1B361}" dt="2024-02-13T16:34:43.954" v="1166" actId="478"/>
          <ac:spMkLst>
            <pc:docMk/>
            <pc:sldMk cId="1197974393" sldId="257"/>
            <ac:spMk id="2" creationId="{5F5F4902-4B05-4621-A84E-FE1EB65B51C4}"/>
          </ac:spMkLst>
        </pc:spChg>
        <pc:spChg chg="add mod">
          <ac:chgData name="Patrick McMeekin" userId="f9e2f49c-0fc3-41e8-9284-26af540ab804" providerId="ADAL" clId="{7C5F1BED-585A-44E4-ACA9-2CFBDAF1B361}" dt="2024-02-13T16:34:43.954" v="1166" actId="478"/>
          <ac:spMkLst>
            <pc:docMk/>
            <pc:sldMk cId="1197974393" sldId="257"/>
            <ac:spMk id="4" creationId="{7832BB79-0FFE-131F-C806-8C9F977C29FC}"/>
          </ac:spMkLst>
        </pc:spChg>
        <pc:picChg chg="add mod modCrop">
          <ac:chgData name="Patrick McMeekin" userId="f9e2f49c-0fc3-41e8-9284-26af540ab804" providerId="ADAL" clId="{7C5F1BED-585A-44E4-ACA9-2CFBDAF1B361}" dt="2024-02-13T16:35:31.050" v="1175" actId="1076"/>
          <ac:picMkLst>
            <pc:docMk/>
            <pc:sldMk cId="1197974393" sldId="257"/>
            <ac:picMk id="6" creationId="{8AB68237-33C1-53CD-46DD-FAC19B847A8C}"/>
          </ac:picMkLst>
        </pc:picChg>
      </pc:sldChg>
      <pc:sldChg chg="modSp add del mod">
        <pc:chgData name="Patrick McMeekin" userId="f9e2f49c-0fc3-41e8-9284-26af540ab804" providerId="ADAL" clId="{7C5F1BED-585A-44E4-ACA9-2CFBDAF1B361}" dt="2024-02-09T21:08:42.449" v="225" actId="20577"/>
        <pc:sldMkLst>
          <pc:docMk/>
          <pc:sldMk cId="3859469675" sldId="259"/>
        </pc:sldMkLst>
        <pc:spChg chg="mod">
          <ac:chgData name="Patrick McMeekin" userId="f9e2f49c-0fc3-41e8-9284-26af540ab804" providerId="ADAL" clId="{7C5F1BED-585A-44E4-ACA9-2CFBDAF1B361}" dt="2024-02-09T21:08:42.449" v="225" actId="20577"/>
          <ac:spMkLst>
            <pc:docMk/>
            <pc:sldMk cId="3859469675" sldId="259"/>
            <ac:spMk id="10" creationId="{16E8FE5E-7F2C-F5CD-BA51-56C739D16D40}"/>
          </ac:spMkLst>
        </pc:spChg>
        <pc:spChg chg="mod">
          <ac:chgData name="Patrick McMeekin" userId="f9e2f49c-0fc3-41e8-9284-26af540ab804" providerId="ADAL" clId="{7C5F1BED-585A-44E4-ACA9-2CFBDAF1B361}" dt="2024-02-09T21:07:43.521" v="211" actId="20577"/>
          <ac:spMkLst>
            <pc:docMk/>
            <pc:sldMk cId="3859469675" sldId="259"/>
            <ac:spMk id="12" creationId="{B62F1D6B-F751-AD8A-EC20-6DC0CB6A1CE7}"/>
          </ac:spMkLst>
        </pc:spChg>
      </pc:sldChg>
      <pc:sldChg chg="addSp delSp modSp mod">
        <pc:chgData name="Patrick McMeekin" userId="f9e2f49c-0fc3-41e8-9284-26af540ab804" providerId="ADAL" clId="{7C5F1BED-585A-44E4-ACA9-2CFBDAF1B361}" dt="2024-02-09T21:11:36.629" v="258" actId="14100"/>
        <pc:sldMkLst>
          <pc:docMk/>
          <pc:sldMk cId="2630094697" sldId="261"/>
        </pc:sldMkLst>
        <pc:spChg chg="mod">
          <ac:chgData name="Patrick McMeekin" userId="f9e2f49c-0fc3-41e8-9284-26af540ab804" providerId="ADAL" clId="{7C5F1BED-585A-44E4-ACA9-2CFBDAF1B361}" dt="2024-02-09T20:56:42.582" v="193" actId="20577"/>
          <ac:spMkLst>
            <pc:docMk/>
            <pc:sldMk cId="2630094697" sldId="261"/>
            <ac:spMk id="10" creationId="{EB4101F0-2411-4B4C-8721-314E650AC8CA}"/>
          </ac:spMkLst>
        </pc:spChg>
        <pc:spChg chg="mod">
          <ac:chgData name="Patrick McMeekin" userId="f9e2f49c-0fc3-41e8-9284-26af540ab804" providerId="ADAL" clId="{7C5F1BED-585A-44E4-ACA9-2CFBDAF1B361}" dt="2024-02-09T21:09:37.921" v="233" actId="20577"/>
          <ac:spMkLst>
            <pc:docMk/>
            <pc:sldMk cId="2630094697" sldId="261"/>
            <ac:spMk id="11" creationId="{926700C0-351F-461D-B166-73503D6F2389}"/>
          </ac:spMkLst>
        </pc:spChg>
        <pc:spChg chg="mod">
          <ac:chgData name="Patrick McMeekin" userId="f9e2f49c-0fc3-41e8-9284-26af540ab804" providerId="ADAL" clId="{7C5F1BED-585A-44E4-ACA9-2CFBDAF1B361}" dt="2024-02-09T21:11:36.629" v="258" actId="14100"/>
          <ac:spMkLst>
            <pc:docMk/>
            <pc:sldMk cId="2630094697" sldId="261"/>
            <ac:spMk id="12" creationId="{9DCC60F6-9FEB-4411-8368-B2C937E73730}"/>
          </ac:spMkLst>
        </pc:spChg>
        <pc:spChg chg="mod">
          <ac:chgData name="Patrick McMeekin" userId="f9e2f49c-0fc3-41e8-9284-26af540ab804" providerId="ADAL" clId="{7C5F1BED-585A-44E4-ACA9-2CFBDAF1B361}" dt="2024-02-09T21:09:53.385" v="243" actId="20577"/>
          <ac:spMkLst>
            <pc:docMk/>
            <pc:sldMk cId="2630094697" sldId="261"/>
            <ac:spMk id="13" creationId="{6EA1C53D-90C5-4837-8E09-70F3624A7544}"/>
          </ac:spMkLst>
        </pc:spChg>
        <pc:spChg chg="mod">
          <ac:chgData name="Patrick McMeekin" userId="f9e2f49c-0fc3-41e8-9284-26af540ab804" providerId="ADAL" clId="{7C5F1BED-585A-44E4-ACA9-2CFBDAF1B361}" dt="2024-02-09T21:11:19.992" v="250" actId="20577"/>
          <ac:spMkLst>
            <pc:docMk/>
            <pc:sldMk cId="2630094697" sldId="261"/>
            <ac:spMk id="14" creationId="{9845463C-F12D-409E-9589-1A788BB7C10A}"/>
          </ac:spMkLst>
        </pc:spChg>
        <pc:picChg chg="add mod">
          <ac:chgData name="Patrick McMeekin" userId="f9e2f49c-0fc3-41e8-9284-26af540ab804" providerId="ADAL" clId="{7C5F1BED-585A-44E4-ACA9-2CFBDAF1B361}" dt="2024-02-09T20:55:20.618" v="112" actId="1076"/>
          <ac:picMkLst>
            <pc:docMk/>
            <pc:sldMk cId="2630094697" sldId="261"/>
            <ac:picMk id="3" creationId="{F6B3BBB6-4F05-A99B-28B6-C0B1019C4589}"/>
          </ac:picMkLst>
        </pc:picChg>
        <pc:picChg chg="del">
          <ac:chgData name="Patrick McMeekin" userId="f9e2f49c-0fc3-41e8-9284-26af540ab804" providerId="ADAL" clId="{7C5F1BED-585A-44E4-ACA9-2CFBDAF1B361}" dt="2024-02-09T20:55:09.024" v="106" actId="478"/>
          <ac:picMkLst>
            <pc:docMk/>
            <pc:sldMk cId="2630094697" sldId="261"/>
            <ac:picMk id="8" creationId="{14477AA6-EA64-4D73-B59B-E20FCA6948F2}"/>
          </ac:picMkLst>
        </pc:picChg>
      </pc:sldChg>
      <pc:sldChg chg="modSp mod">
        <pc:chgData name="Patrick McMeekin" userId="f9e2f49c-0fc3-41e8-9284-26af540ab804" providerId="ADAL" clId="{7C5F1BED-585A-44E4-ACA9-2CFBDAF1B361}" dt="2024-02-09T20:40:54.957" v="76" actId="1076"/>
        <pc:sldMkLst>
          <pc:docMk/>
          <pc:sldMk cId="3127204302" sldId="262"/>
        </pc:sldMkLst>
        <pc:spChg chg="mod">
          <ac:chgData name="Patrick McMeekin" userId="f9e2f49c-0fc3-41e8-9284-26af540ab804" providerId="ADAL" clId="{7C5F1BED-585A-44E4-ACA9-2CFBDAF1B361}" dt="2024-02-09T20:40:54.957" v="76" actId="1076"/>
          <ac:spMkLst>
            <pc:docMk/>
            <pc:sldMk cId="3127204302" sldId="262"/>
            <ac:spMk id="6" creationId="{3C04D873-E3C4-476A-83CB-30694E8D408D}"/>
          </ac:spMkLst>
        </pc:spChg>
      </pc:sldChg>
      <pc:sldChg chg="modSp mod">
        <pc:chgData name="Patrick McMeekin" userId="f9e2f49c-0fc3-41e8-9284-26af540ab804" providerId="ADAL" clId="{7C5F1BED-585A-44E4-ACA9-2CFBDAF1B361}" dt="2024-02-13T16:33:55.608" v="1161" actId="20577"/>
        <pc:sldMkLst>
          <pc:docMk/>
          <pc:sldMk cId="934719484" sldId="263"/>
        </pc:sldMkLst>
        <pc:spChg chg="mod">
          <ac:chgData name="Patrick McMeekin" userId="f9e2f49c-0fc3-41e8-9284-26af540ab804" providerId="ADAL" clId="{7C5F1BED-585A-44E4-ACA9-2CFBDAF1B361}" dt="2024-02-13T16:33:55.608" v="1161" actId="20577"/>
          <ac:spMkLst>
            <pc:docMk/>
            <pc:sldMk cId="934719484" sldId="263"/>
            <ac:spMk id="2" creationId="{5F5F4902-4B05-4621-A84E-FE1EB65B51C4}"/>
          </ac:spMkLst>
        </pc:spChg>
      </pc:sldChg>
      <pc:sldChg chg="modSp add del mod">
        <pc:chgData name="Patrick McMeekin" userId="f9e2f49c-0fc3-41e8-9284-26af540ab804" providerId="ADAL" clId="{7C5F1BED-585A-44E4-ACA9-2CFBDAF1B361}" dt="2024-02-09T20:45:08.259" v="105" actId="20577"/>
        <pc:sldMkLst>
          <pc:docMk/>
          <pc:sldMk cId="3789251701" sldId="268"/>
        </pc:sldMkLst>
        <pc:spChg chg="mod">
          <ac:chgData name="Patrick McMeekin" userId="f9e2f49c-0fc3-41e8-9284-26af540ab804" providerId="ADAL" clId="{7C5F1BED-585A-44E4-ACA9-2CFBDAF1B361}" dt="2024-02-09T20:44:46.690" v="97" actId="20577"/>
          <ac:spMkLst>
            <pc:docMk/>
            <pc:sldMk cId="3789251701" sldId="268"/>
            <ac:spMk id="12" creationId="{10A0F464-EBD3-BD94-9368-EF9C0A8E9E3F}"/>
          </ac:spMkLst>
        </pc:spChg>
        <pc:spChg chg="mod">
          <ac:chgData name="Patrick McMeekin" userId="f9e2f49c-0fc3-41e8-9284-26af540ab804" providerId="ADAL" clId="{7C5F1BED-585A-44E4-ACA9-2CFBDAF1B361}" dt="2024-02-09T20:45:08.259" v="105" actId="20577"/>
          <ac:spMkLst>
            <pc:docMk/>
            <pc:sldMk cId="3789251701" sldId="268"/>
            <ac:spMk id="13" creationId="{D9C511FC-0041-AD0F-2F16-00ECD6B434E0}"/>
          </ac:spMkLst>
        </pc:spChg>
      </pc:sldChg>
      <pc:sldChg chg="addSp delSp modSp mod">
        <pc:chgData name="Patrick McMeekin" userId="f9e2f49c-0fc3-41e8-9284-26af540ab804" providerId="ADAL" clId="{7C5F1BED-585A-44E4-ACA9-2CFBDAF1B361}" dt="2024-02-09T21:16:10.994" v="348" actId="20577"/>
        <pc:sldMkLst>
          <pc:docMk/>
          <pc:sldMk cId="1480294118" sldId="279"/>
        </pc:sldMkLst>
        <pc:spChg chg="add mod">
          <ac:chgData name="Patrick McMeekin" userId="f9e2f49c-0fc3-41e8-9284-26af540ab804" providerId="ADAL" clId="{7C5F1BED-585A-44E4-ACA9-2CFBDAF1B361}" dt="2024-02-09T21:12:45.591" v="293"/>
          <ac:spMkLst>
            <pc:docMk/>
            <pc:sldMk cId="1480294118" sldId="279"/>
            <ac:spMk id="4" creationId="{5B20210B-082C-EC33-2990-A187940719C7}"/>
          </ac:spMkLst>
        </pc:spChg>
        <pc:spChg chg="del mod">
          <ac:chgData name="Patrick McMeekin" userId="f9e2f49c-0fc3-41e8-9284-26af540ab804" providerId="ADAL" clId="{7C5F1BED-585A-44E4-ACA9-2CFBDAF1B361}" dt="2024-02-09T21:12:45.130" v="292" actId="478"/>
          <ac:spMkLst>
            <pc:docMk/>
            <pc:sldMk cId="1480294118" sldId="279"/>
            <ac:spMk id="10" creationId="{EB4101F0-2411-4B4C-8721-314E650AC8CA}"/>
          </ac:spMkLst>
        </pc:spChg>
        <pc:spChg chg="mod">
          <ac:chgData name="Patrick McMeekin" userId="f9e2f49c-0fc3-41e8-9284-26af540ab804" providerId="ADAL" clId="{7C5F1BED-585A-44E4-ACA9-2CFBDAF1B361}" dt="2024-02-09T21:14:03.125" v="315" actId="20577"/>
          <ac:spMkLst>
            <pc:docMk/>
            <pc:sldMk cId="1480294118" sldId="279"/>
            <ac:spMk id="11" creationId="{926700C0-351F-461D-B166-73503D6F2389}"/>
          </ac:spMkLst>
        </pc:spChg>
        <pc:spChg chg="mod">
          <ac:chgData name="Patrick McMeekin" userId="f9e2f49c-0fc3-41e8-9284-26af540ab804" providerId="ADAL" clId="{7C5F1BED-585A-44E4-ACA9-2CFBDAF1B361}" dt="2024-02-09T21:16:10.994" v="348" actId="20577"/>
          <ac:spMkLst>
            <pc:docMk/>
            <pc:sldMk cId="1480294118" sldId="279"/>
            <ac:spMk id="12" creationId="{9DCC60F6-9FEB-4411-8368-B2C937E73730}"/>
          </ac:spMkLst>
        </pc:spChg>
        <pc:spChg chg="mod">
          <ac:chgData name="Patrick McMeekin" userId="f9e2f49c-0fc3-41e8-9284-26af540ab804" providerId="ADAL" clId="{7C5F1BED-585A-44E4-ACA9-2CFBDAF1B361}" dt="2024-02-09T21:14:48.289" v="325" actId="20577"/>
          <ac:spMkLst>
            <pc:docMk/>
            <pc:sldMk cId="1480294118" sldId="279"/>
            <ac:spMk id="13" creationId="{6EA1C53D-90C5-4837-8E09-70F3624A7544}"/>
          </ac:spMkLst>
        </pc:spChg>
        <pc:spChg chg="mod">
          <ac:chgData name="Patrick McMeekin" userId="f9e2f49c-0fc3-41e8-9284-26af540ab804" providerId="ADAL" clId="{7C5F1BED-585A-44E4-ACA9-2CFBDAF1B361}" dt="2024-02-09T21:15:41.636" v="337" actId="20577"/>
          <ac:spMkLst>
            <pc:docMk/>
            <pc:sldMk cId="1480294118" sldId="279"/>
            <ac:spMk id="14" creationId="{9845463C-F12D-409E-9589-1A788BB7C10A}"/>
          </ac:spMkLst>
        </pc:spChg>
        <pc:picChg chg="add mod">
          <ac:chgData name="Patrick McMeekin" userId="f9e2f49c-0fc3-41e8-9284-26af540ab804" providerId="ADAL" clId="{7C5F1BED-585A-44E4-ACA9-2CFBDAF1B361}" dt="2024-02-09T21:12:07.828" v="261" actId="1076"/>
          <ac:picMkLst>
            <pc:docMk/>
            <pc:sldMk cId="1480294118" sldId="279"/>
            <ac:picMk id="3" creationId="{ABC52A64-21FA-2196-B7A0-AA387985D362}"/>
          </ac:picMkLst>
        </pc:picChg>
        <pc:picChg chg="del">
          <ac:chgData name="Patrick McMeekin" userId="f9e2f49c-0fc3-41e8-9284-26af540ab804" providerId="ADAL" clId="{7C5F1BED-585A-44E4-ACA9-2CFBDAF1B361}" dt="2024-02-09T21:11:48.357" v="259" actId="478"/>
          <ac:picMkLst>
            <pc:docMk/>
            <pc:sldMk cId="1480294118" sldId="279"/>
            <ac:picMk id="8" creationId="{14477AA6-EA64-4D73-B59B-E20FCA6948F2}"/>
          </ac:picMkLst>
        </pc:picChg>
      </pc:sldChg>
      <pc:sldChg chg="modSp add mod">
        <pc:chgData name="Patrick McMeekin" userId="f9e2f49c-0fc3-41e8-9284-26af540ab804" providerId="ADAL" clId="{7C5F1BED-585A-44E4-ACA9-2CFBDAF1B361}" dt="2024-02-09T20:44:20.669" v="93" actId="20577"/>
        <pc:sldMkLst>
          <pc:docMk/>
          <pc:sldMk cId="2215738333" sldId="281"/>
        </pc:sldMkLst>
        <pc:spChg chg="mod">
          <ac:chgData name="Patrick McMeekin" userId="f9e2f49c-0fc3-41e8-9284-26af540ab804" providerId="ADAL" clId="{7C5F1BED-585A-44E4-ACA9-2CFBDAF1B361}" dt="2024-02-09T20:44:20.669" v="93" actId="20577"/>
          <ac:spMkLst>
            <pc:docMk/>
            <pc:sldMk cId="2215738333" sldId="281"/>
            <ac:spMk id="8" creationId="{DF76729D-2F20-4E27-A45D-925A3FF3B1F7}"/>
          </ac:spMkLst>
        </pc:spChg>
        <pc:spChg chg="mod">
          <ac:chgData name="Patrick McMeekin" userId="f9e2f49c-0fc3-41e8-9284-26af540ab804" providerId="ADAL" clId="{7C5F1BED-585A-44E4-ACA9-2CFBDAF1B361}" dt="2024-02-09T20:43:35.107" v="83" actId="20577"/>
          <ac:spMkLst>
            <pc:docMk/>
            <pc:sldMk cId="2215738333" sldId="281"/>
            <ac:spMk id="9" creationId="{40D2C456-28F1-42EA-8592-73D3D1742204}"/>
          </ac:spMkLst>
        </pc:spChg>
      </pc:sldChg>
      <pc:sldChg chg="addSp delSp modSp add mod delAnim modAnim">
        <pc:chgData name="Patrick McMeekin" userId="f9e2f49c-0fc3-41e8-9284-26af540ab804" providerId="ADAL" clId="{7C5F1BED-585A-44E4-ACA9-2CFBDAF1B361}" dt="2024-02-13T16:32:06.055" v="1152"/>
        <pc:sldMkLst>
          <pc:docMk/>
          <pc:sldMk cId="682902062" sldId="282"/>
        </pc:sldMkLst>
        <pc:spChg chg="mod">
          <ac:chgData name="Patrick McMeekin" userId="f9e2f49c-0fc3-41e8-9284-26af540ab804" providerId="ADAL" clId="{7C5F1BED-585A-44E4-ACA9-2CFBDAF1B361}" dt="2024-02-09T21:16:34.146" v="364" actId="20577"/>
          <ac:spMkLst>
            <pc:docMk/>
            <pc:sldMk cId="682902062" sldId="282"/>
            <ac:spMk id="2" creationId="{2C99FADE-FD9D-7905-AC90-932BA42ACC68}"/>
          </ac:spMkLst>
        </pc:spChg>
        <pc:spChg chg="mod">
          <ac:chgData name="Patrick McMeekin" userId="f9e2f49c-0fc3-41e8-9284-26af540ab804" providerId="ADAL" clId="{7C5F1BED-585A-44E4-ACA9-2CFBDAF1B361}" dt="2024-02-09T21:41:21.422" v="572" actId="20577"/>
          <ac:spMkLst>
            <pc:docMk/>
            <pc:sldMk cId="682902062" sldId="282"/>
            <ac:spMk id="4" creationId="{8E6EB339-9EF2-0479-8136-7D32624DAB58}"/>
          </ac:spMkLst>
        </pc:spChg>
        <pc:spChg chg="add mod">
          <ac:chgData name="Patrick McMeekin" userId="f9e2f49c-0fc3-41e8-9284-26af540ab804" providerId="ADAL" clId="{7C5F1BED-585A-44E4-ACA9-2CFBDAF1B361}" dt="2024-02-09T22:08:41.156" v="1002" actId="20577"/>
          <ac:spMkLst>
            <pc:docMk/>
            <pc:sldMk cId="682902062" sldId="282"/>
            <ac:spMk id="8" creationId="{3F03C0AC-3531-C519-0E72-BAA06D885295}"/>
          </ac:spMkLst>
        </pc:spChg>
        <pc:spChg chg="add mod">
          <ac:chgData name="Patrick McMeekin" userId="f9e2f49c-0fc3-41e8-9284-26af540ab804" providerId="ADAL" clId="{7C5F1BED-585A-44E4-ACA9-2CFBDAF1B361}" dt="2024-02-09T22:07:54.021" v="987" actId="767"/>
          <ac:spMkLst>
            <pc:docMk/>
            <pc:sldMk cId="682902062" sldId="282"/>
            <ac:spMk id="9" creationId="{39CFE51F-81EF-C983-1C51-FCB5A345EA85}"/>
          </ac:spMkLst>
        </pc:spChg>
        <pc:spChg chg="mod">
          <ac:chgData name="Patrick McMeekin" userId="f9e2f49c-0fc3-41e8-9284-26af540ab804" providerId="ADAL" clId="{7C5F1BED-585A-44E4-ACA9-2CFBDAF1B361}" dt="2024-02-09T22:07:41.149" v="986" actId="20577"/>
          <ac:spMkLst>
            <pc:docMk/>
            <pc:sldMk cId="682902062" sldId="282"/>
            <ac:spMk id="11" creationId="{F7B9824C-6165-FC39-595D-AE04579DDBD2}"/>
          </ac:spMkLst>
        </pc:spChg>
        <pc:spChg chg="del">
          <ac:chgData name="Patrick McMeekin" userId="f9e2f49c-0fc3-41e8-9284-26af540ab804" providerId="ADAL" clId="{7C5F1BED-585A-44E4-ACA9-2CFBDAF1B361}" dt="2024-02-09T21:23:22.754" v="436" actId="478"/>
          <ac:spMkLst>
            <pc:docMk/>
            <pc:sldMk cId="682902062" sldId="282"/>
            <ac:spMk id="12" creationId="{2E5C4518-7C0F-3321-BCE7-B30F9A51D403}"/>
          </ac:spMkLst>
        </pc:spChg>
        <pc:spChg chg="del">
          <ac:chgData name="Patrick McMeekin" userId="f9e2f49c-0fc3-41e8-9284-26af540ab804" providerId="ADAL" clId="{7C5F1BED-585A-44E4-ACA9-2CFBDAF1B361}" dt="2024-02-09T21:23:17.626" v="434" actId="478"/>
          <ac:spMkLst>
            <pc:docMk/>
            <pc:sldMk cId="682902062" sldId="282"/>
            <ac:spMk id="13" creationId="{6C2B0F4B-647E-F5EC-82E5-E82BF8082497}"/>
          </ac:spMkLst>
        </pc:spChg>
        <pc:spChg chg="del">
          <ac:chgData name="Patrick McMeekin" userId="f9e2f49c-0fc3-41e8-9284-26af540ab804" providerId="ADAL" clId="{7C5F1BED-585A-44E4-ACA9-2CFBDAF1B361}" dt="2024-02-09T21:23:19.436" v="435" actId="478"/>
          <ac:spMkLst>
            <pc:docMk/>
            <pc:sldMk cId="682902062" sldId="282"/>
            <ac:spMk id="14" creationId="{BC2516D2-30D6-78F1-CE78-EB8986ED6D2A}"/>
          </ac:spMkLst>
        </pc:spChg>
        <pc:picChg chg="del">
          <ac:chgData name="Patrick McMeekin" userId="f9e2f49c-0fc3-41e8-9284-26af540ab804" providerId="ADAL" clId="{7C5F1BED-585A-44E4-ACA9-2CFBDAF1B361}" dt="2024-02-09T21:20:41.667" v="365" actId="478"/>
          <ac:picMkLst>
            <pc:docMk/>
            <pc:sldMk cId="682902062" sldId="282"/>
            <ac:picMk id="3" creationId="{CD4FC9BA-05FD-AB65-9A9A-F09C43090A9E}"/>
          </ac:picMkLst>
        </pc:picChg>
        <pc:picChg chg="add mod modCrop">
          <ac:chgData name="Patrick McMeekin" userId="f9e2f49c-0fc3-41e8-9284-26af540ab804" providerId="ADAL" clId="{7C5F1BED-585A-44E4-ACA9-2CFBDAF1B361}" dt="2024-02-09T21:24:16.544" v="454" actId="1076"/>
          <ac:picMkLst>
            <pc:docMk/>
            <pc:sldMk cId="682902062" sldId="282"/>
            <ac:picMk id="7" creationId="{AA992C50-4DAB-A0FD-3011-E9D0D40BB5DF}"/>
          </ac:picMkLst>
        </pc:picChg>
      </pc:sldChg>
      <pc:sldChg chg="addSp delSp modSp add mod">
        <pc:chgData name="Patrick McMeekin" userId="f9e2f49c-0fc3-41e8-9284-26af540ab804" providerId="ADAL" clId="{7C5F1BED-585A-44E4-ACA9-2CFBDAF1B361}" dt="2024-02-13T16:36:24.186" v="1185" actId="1076"/>
        <pc:sldMkLst>
          <pc:docMk/>
          <pc:sldMk cId="845390407" sldId="283"/>
        </pc:sldMkLst>
        <pc:spChg chg="del">
          <ac:chgData name="Patrick McMeekin" userId="f9e2f49c-0fc3-41e8-9284-26af540ab804" providerId="ADAL" clId="{7C5F1BED-585A-44E4-ACA9-2CFBDAF1B361}" dt="2024-02-13T16:35:44.277" v="1177" actId="478"/>
          <ac:spMkLst>
            <pc:docMk/>
            <pc:sldMk cId="845390407" sldId="283"/>
            <ac:spMk id="2" creationId="{3A851A12-2319-6D47-7E0D-D943A1B4C25F}"/>
          </ac:spMkLst>
        </pc:spChg>
        <pc:spChg chg="add mod">
          <ac:chgData name="Patrick McMeekin" userId="f9e2f49c-0fc3-41e8-9284-26af540ab804" providerId="ADAL" clId="{7C5F1BED-585A-44E4-ACA9-2CFBDAF1B361}" dt="2024-02-13T16:35:44.277" v="1177" actId="478"/>
          <ac:spMkLst>
            <pc:docMk/>
            <pc:sldMk cId="845390407" sldId="283"/>
            <ac:spMk id="4" creationId="{082FAB0E-E9FD-2E04-EA1C-65D5EF96CD91}"/>
          </ac:spMkLst>
        </pc:spChg>
        <pc:picChg chg="add mod modCrop">
          <ac:chgData name="Patrick McMeekin" userId="f9e2f49c-0fc3-41e8-9284-26af540ab804" providerId="ADAL" clId="{7C5F1BED-585A-44E4-ACA9-2CFBDAF1B361}" dt="2024-02-13T16:36:24.186" v="1185" actId="1076"/>
          <ac:picMkLst>
            <pc:docMk/>
            <pc:sldMk cId="845390407" sldId="283"/>
            <ac:picMk id="6" creationId="{504D5A16-C7C4-4757-3DBD-4E192B3C6457}"/>
          </ac:picMkLst>
        </pc:picChg>
      </pc:sldChg>
      <pc:sldChg chg="new del">
        <pc:chgData name="Patrick McMeekin" userId="f9e2f49c-0fc3-41e8-9284-26af540ab804" providerId="ADAL" clId="{7C5F1BED-585A-44E4-ACA9-2CFBDAF1B361}" dt="2024-02-13T16:34:30.753" v="1163" actId="47"/>
        <pc:sldMkLst>
          <pc:docMk/>
          <pc:sldMk cId="2371954484" sldId="283"/>
        </pc:sldMkLst>
      </pc:sldChg>
      <pc:sldChg chg="addSp delSp modSp add mod">
        <pc:chgData name="Patrick McMeekin" userId="f9e2f49c-0fc3-41e8-9284-26af540ab804" providerId="ADAL" clId="{7C5F1BED-585A-44E4-ACA9-2CFBDAF1B361}" dt="2024-02-13T16:37:18.627" v="1198" actId="1076"/>
        <pc:sldMkLst>
          <pc:docMk/>
          <pc:sldMk cId="3463203069" sldId="284"/>
        </pc:sldMkLst>
        <pc:spChg chg="del">
          <ac:chgData name="Patrick McMeekin" userId="f9e2f49c-0fc3-41e8-9284-26af540ab804" providerId="ADAL" clId="{7C5F1BED-585A-44E4-ACA9-2CFBDAF1B361}" dt="2024-02-13T16:36:32.070" v="1187" actId="478"/>
          <ac:spMkLst>
            <pc:docMk/>
            <pc:sldMk cId="3463203069" sldId="284"/>
            <ac:spMk id="2" creationId="{74BF1481-07FE-9EC4-3B74-260509E12536}"/>
          </ac:spMkLst>
        </pc:spChg>
        <pc:spChg chg="add mod">
          <ac:chgData name="Patrick McMeekin" userId="f9e2f49c-0fc3-41e8-9284-26af540ab804" providerId="ADAL" clId="{7C5F1BED-585A-44E4-ACA9-2CFBDAF1B361}" dt="2024-02-13T16:36:32.070" v="1187" actId="478"/>
          <ac:spMkLst>
            <pc:docMk/>
            <pc:sldMk cId="3463203069" sldId="284"/>
            <ac:spMk id="4" creationId="{9BA9225E-3CFB-C69C-9536-12635EABF3F1}"/>
          </ac:spMkLst>
        </pc:spChg>
        <pc:picChg chg="add mod modCrop">
          <ac:chgData name="Patrick McMeekin" userId="f9e2f49c-0fc3-41e8-9284-26af540ab804" providerId="ADAL" clId="{7C5F1BED-585A-44E4-ACA9-2CFBDAF1B361}" dt="2024-02-13T16:37:18.627" v="1198" actId="1076"/>
          <ac:picMkLst>
            <pc:docMk/>
            <pc:sldMk cId="3463203069" sldId="284"/>
            <ac:picMk id="6" creationId="{7BDA6045-CFB2-CE6C-1412-BFEA29E6F9C3}"/>
          </ac:picMkLst>
        </pc:picChg>
      </pc:sldChg>
      <pc:sldChg chg="add">
        <pc:chgData name="Patrick McMeekin" userId="f9e2f49c-0fc3-41e8-9284-26af540ab804" providerId="ADAL" clId="{7C5F1BED-585A-44E4-ACA9-2CFBDAF1B361}" dt="2024-02-13T16:36:28.565" v="1186" actId="2890"/>
        <pc:sldMkLst>
          <pc:docMk/>
          <pc:sldMk cId="130680301" sldId="285"/>
        </pc:sldMkLst>
      </pc:sldChg>
      <pc:sldChg chg="addSp modSp add mod">
        <pc:chgData name="Patrick McMeekin" userId="f9e2f49c-0fc3-41e8-9284-26af540ab804" providerId="ADAL" clId="{7C5F1BED-585A-44E4-ACA9-2CFBDAF1B361}" dt="2024-02-13T16:37:58.592" v="1204" actId="1076"/>
        <pc:sldMkLst>
          <pc:docMk/>
          <pc:sldMk cId="3413831974" sldId="286"/>
        </pc:sldMkLst>
        <pc:picChg chg="add mod modCrop">
          <ac:chgData name="Patrick McMeekin" userId="f9e2f49c-0fc3-41e8-9284-26af540ab804" providerId="ADAL" clId="{7C5F1BED-585A-44E4-ACA9-2CFBDAF1B361}" dt="2024-02-13T16:37:58.592" v="1204" actId="1076"/>
          <ac:picMkLst>
            <pc:docMk/>
            <pc:sldMk cId="3413831974" sldId="286"/>
            <ac:picMk id="2" creationId="{9C94FB8B-FBF0-0078-776A-FA4ECE0B6644}"/>
          </ac:picMkLst>
        </pc:picChg>
      </pc:sldChg>
    </pc:docChg>
  </pc:docChgLst>
  <pc:docChgLst>
    <pc:chgData name="Roesler,Benton" userId="8a97f0fe-e688-4f60-8222-9226089460cc" providerId="ADAL" clId="{EAF776E3-26B2-46CD-BE5C-43F6573ED283}"/>
    <pc:docChg chg="custSel modSld">
      <pc:chgData name="Roesler,Benton" userId="8a97f0fe-e688-4f60-8222-9226089460cc" providerId="ADAL" clId="{EAF776E3-26B2-46CD-BE5C-43F6573ED283}" dt="2024-02-13T20:45:28.746" v="7" actId="1076"/>
      <pc:docMkLst>
        <pc:docMk/>
      </pc:docMkLst>
      <pc:sldChg chg="addSp delSp modSp mod">
        <pc:chgData name="Roesler,Benton" userId="8a97f0fe-e688-4f60-8222-9226089460cc" providerId="ADAL" clId="{EAF776E3-26B2-46CD-BE5C-43F6573ED283}" dt="2024-02-13T20:45:28.746" v="7" actId="1076"/>
        <pc:sldMkLst>
          <pc:docMk/>
          <pc:sldMk cId="3463203069" sldId="284"/>
        </pc:sldMkLst>
        <pc:spChg chg="del">
          <ac:chgData name="Roesler,Benton" userId="8a97f0fe-e688-4f60-8222-9226089460cc" providerId="ADAL" clId="{EAF776E3-26B2-46CD-BE5C-43F6573ED283}" dt="2024-02-13T20:44:46.647" v="4" actId="478"/>
          <ac:spMkLst>
            <pc:docMk/>
            <pc:sldMk cId="3463203069" sldId="284"/>
            <ac:spMk id="4" creationId="{9BA9225E-3CFB-C69C-9536-12635EABF3F1}"/>
          </ac:spMkLst>
        </pc:spChg>
        <pc:picChg chg="add mod">
          <ac:chgData name="Roesler,Benton" userId="8a97f0fe-e688-4f60-8222-9226089460cc" providerId="ADAL" clId="{EAF776E3-26B2-46CD-BE5C-43F6573ED283}" dt="2024-02-13T20:45:28.746" v="7" actId="1076"/>
          <ac:picMkLst>
            <pc:docMk/>
            <pc:sldMk cId="3463203069" sldId="284"/>
            <ac:picMk id="2" creationId="{E181CE91-25C4-3ADF-1631-D290E4C15C35}"/>
          </ac:picMkLst>
        </pc:picChg>
        <pc:picChg chg="del">
          <ac:chgData name="Roesler,Benton" userId="8a97f0fe-e688-4f60-8222-9226089460cc" providerId="ADAL" clId="{EAF776E3-26B2-46CD-BE5C-43F6573ED283}" dt="2024-02-13T20:44:26.414" v="0" actId="478"/>
          <ac:picMkLst>
            <pc:docMk/>
            <pc:sldMk cId="3463203069" sldId="284"/>
            <ac:picMk id="6" creationId="{7BDA6045-CFB2-CE6C-1412-BFEA29E6F9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24AB-CF86-4E5B-86E1-F54D30E4B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65718"/>
            <a:ext cx="8689976" cy="1545362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Water for New Developments and it’s Impact on Housing Affordability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1DA5B-00CA-4678-98CC-7B0684C2C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Water Literate Leaders</a:t>
            </a:r>
          </a:p>
          <a:p>
            <a:r>
              <a:rPr lang="en-US" dirty="0"/>
              <a:t>February 14th,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09D54-E056-4CCA-9061-E2F122EB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90" y="5035538"/>
            <a:ext cx="1511035" cy="97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C7C865-7B57-45BD-CB23-9C071994F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9266" b="31163"/>
          <a:stretch/>
        </p:blipFill>
        <p:spPr>
          <a:xfrm>
            <a:off x="6728603" y="4951413"/>
            <a:ext cx="2877929" cy="11388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90392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995A5-A347-339F-FA7A-F46656C1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FADE-FD9D-7905-AC90-932BA42A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7240"/>
            <a:ext cx="10364451" cy="1596177"/>
          </a:xfrm>
        </p:spPr>
        <p:txBody>
          <a:bodyPr anchor="t">
            <a:normAutofit/>
          </a:bodyPr>
          <a:lstStyle/>
          <a:p>
            <a:pPr algn="l"/>
            <a:r>
              <a:rPr lang="en-US" sz="2800" u="sng" dirty="0"/>
              <a:t>Example Cost COFC - Tapestry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87C138-314C-017D-7668-1C4DB42342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B9824C-6165-FC39-595D-AE04579DDBD2}"/>
              </a:ext>
            </a:extLst>
          </p:cNvPr>
          <p:cNvSpPr/>
          <p:nvPr/>
        </p:nvSpPr>
        <p:spPr>
          <a:xfrm>
            <a:off x="5775820" y="2602630"/>
            <a:ext cx="6070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Indoor Water Needs</a:t>
            </a:r>
            <a:endParaRPr lang="en-US" dirty="0"/>
          </a:p>
          <a:p>
            <a:pPr lvl="1"/>
            <a:r>
              <a:rPr lang="en-US" sz="1400" dirty="0"/>
              <a:t>140 Total Units at .08 AF/Unit = 11.25 AF Needed for Project Indoor Use Only</a:t>
            </a:r>
          </a:p>
          <a:p>
            <a:pPr lvl="1"/>
            <a:endParaRPr lang="en-US" dirty="0"/>
          </a:p>
          <a:p>
            <a:pPr lvl="1"/>
            <a:r>
              <a:rPr lang="en-US" sz="1400" dirty="0"/>
              <a:t>11.25 AF at $68,200* = $767,705 or $5,483/Unit Indoor Use Only</a:t>
            </a:r>
          </a:p>
          <a:p>
            <a:pPr lvl="1"/>
            <a:endParaRPr lang="en-US" sz="1400" dirty="0"/>
          </a:p>
          <a:p>
            <a:pPr lvl="1" algn="ctr"/>
            <a:r>
              <a:rPr lang="en-US" b="1" dirty="0"/>
              <a:t>Outdoor Water Needs</a:t>
            </a:r>
            <a:endParaRPr lang="en-US" dirty="0"/>
          </a:p>
          <a:p>
            <a:pPr lvl="1"/>
            <a:r>
              <a:rPr lang="en-US" sz="1400" dirty="0"/>
              <a:t>7.55 Acre Site with 30% as Irrigated Area or 2.265 Acres</a:t>
            </a:r>
          </a:p>
          <a:p>
            <a:pPr lvl="1"/>
            <a:r>
              <a:rPr lang="en-US" sz="1400" dirty="0"/>
              <a:t>Of Irrigated Area 75% is Turf and 25% is Shrub beds</a:t>
            </a:r>
          </a:p>
          <a:p>
            <a:pPr lvl="1"/>
            <a:r>
              <a:rPr lang="en-US" sz="1400" dirty="0"/>
              <a:t>	4.7 Acre-Feet of Water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4.7 Acre-Feet $68,200* = $320,540 or $2,300/Unit Outdoor Use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Total Cost per Unit = $7,783 / Unit  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* Indicated current Fort Collins CIL Cost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EB339-9EF2-0479-8136-7D32624DAB58}"/>
              </a:ext>
            </a:extLst>
          </p:cNvPr>
          <p:cNvSpPr/>
          <p:nvPr/>
        </p:nvSpPr>
        <p:spPr>
          <a:xfrm>
            <a:off x="5847127" y="1475328"/>
            <a:ext cx="5927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Tapestry (SEC of 3</a:t>
            </a:r>
            <a:r>
              <a:rPr lang="en-US" b="1" baseline="30000" dirty="0"/>
              <a:t>rd</a:t>
            </a:r>
            <a:r>
              <a:rPr lang="en-US" b="1" dirty="0"/>
              <a:t> and Buckingham - FC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140 Total Condo Units </a:t>
            </a:r>
          </a:p>
        </p:txBody>
      </p:sp>
      <p:pic>
        <p:nvPicPr>
          <p:cNvPr id="7" name="Picture 6" descr="A map of a residential area&#10;&#10;Description automatically generated">
            <a:extLst>
              <a:ext uri="{FF2B5EF4-FFF2-40B4-BE49-F238E27FC236}">
                <a16:creationId xmlns:a16="http://schemas.microsoft.com/office/drawing/2014/main" id="{AA992C50-4DAB-A0FD-3011-E9D0D40B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1" t="3945" r="49148" b="27075"/>
          <a:stretch/>
        </p:blipFill>
        <p:spPr>
          <a:xfrm>
            <a:off x="1150434" y="1194319"/>
            <a:ext cx="4460034" cy="4730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03C0AC-3531-C519-0E72-BAA06D885295}"/>
              </a:ext>
            </a:extLst>
          </p:cNvPr>
          <p:cNvSpPr txBox="1"/>
          <p:nvPr/>
        </p:nvSpPr>
        <p:spPr>
          <a:xfrm>
            <a:off x="1400690" y="6038932"/>
            <a:ext cx="372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PROPOSED FC CIL COST = $179,500 per Acre Foot or $20,450!!!!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FE51F-81EF-C983-1C51-FCB5A345EA85}"/>
              </a:ext>
            </a:extLst>
          </p:cNvPr>
          <p:cNvSpPr txBox="1"/>
          <p:nvPr/>
        </p:nvSpPr>
        <p:spPr>
          <a:xfrm>
            <a:off x="4155141" y="6685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5297"/>
            <a:ext cx="10364451" cy="528130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u="sng" dirty="0"/>
              <a:t>So you have the money……NOT SO FAST</a:t>
            </a:r>
            <a:br>
              <a:rPr lang="en-US" u="sng" dirty="0"/>
            </a:br>
            <a:br>
              <a:rPr lang="en-US" u="sng" dirty="0"/>
            </a:br>
            <a:r>
              <a:rPr lang="en-US" sz="2000" b="1" u="sng" dirty="0"/>
              <a:t>Changed MUNICIPAL Shares are Running Out</a:t>
            </a:r>
            <a:br>
              <a:rPr lang="en-US" sz="2000" dirty="0"/>
            </a:br>
            <a:r>
              <a:rPr lang="en-US" sz="2000" dirty="0"/>
              <a:t>	- CBT – 310,000 Units</a:t>
            </a:r>
            <a:br>
              <a:rPr lang="en-US" sz="2000" dirty="0"/>
            </a:br>
            <a:r>
              <a:rPr lang="en-US" sz="2000" dirty="0"/>
              <a:t>	70% of system already in M&amp;I, 20% likely to remain in Ag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- Water Supply and Storage – 600 Shares</a:t>
            </a:r>
            <a:br>
              <a:rPr lang="en-US" sz="2000" dirty="0"/>
            </a:br>
            <a:r>
              <a:rPr lang="en-US" sz="2000" dirty="0"/>
              <a:t>	400 Shares Owned By Thornton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- NPIC – 10,000 Shares</a:t>
            </a:r>
            <a:br>
              <a:rPr lang="en-US" sz="2000" dirty="0"/>
            </a:br>
            <a:r>
              <a:rPr lang="en-US" sz="2000" dirty="0"/>
              <a:t>	65% in Municipal ownership – </a:t>
            </a:r>
            <a:r>
              <a:rPr lang="en-US" sz="2000" i="1" dirty="0"/>
              <a:t>2009, Windsor Potable water Master Plan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Competition is Still Stiff.  With a slow up in building we have seen a recent moderation in price increases and in some cases a slight decrease.  HOWEVER, Builders are Still competing with Local Municipalities, south Weld County Builders and Municipalities, and Metro Area Municipalities for the same Poudre River Rights.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</p:spTree>
    <p:extLst>
      <p:ext uri="{BB962C8B-B14F-4D97-AF65-F5344CB8AC3E}">
        <p14:creationId xmlns:p14="http://schemas.microsoft.com/office/powerpoint/2010/main" val="93471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75" y="284171"/>
            <a:ext cx="10364451" cy="3508866"/>
          </a:xfrm>
        </p:spPr>
        <p:txBody>
          <a:bodyPr anchor="t">
            <a:normAutofit/>
          </a:bodyPr>
          <a:lstStyle/>
          <a:p>
            <a:pPr algn="l"/>
            <a:r>
              <a:rPr lang="en-US" u="sng" dirty="0"/>
              <a:t>Out of Region Competition</a:t>
            </a:r>
            <a:br>
              <a:rPr lang="en-US" u="sng" dirty="0"/>
            </a:br>
            <a:br>
              <a:rPr lang="en-US" u="sng" dirty="0"/>
            </a:br>
            <a:br>
              <a:rPr lang="en-US" sz="2000" u="sng" dirty="0"/>
            </a:br>
            <a:br>
              <a:rPr lang="en-US" sz="2000" dirty="0"/>
            </a:br>
            <a:br>
              <a:rPr lang="en-US" sz="2000" dirty="0"/>
            </a:br>
            <a:endParaRPr lang="en-US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079964-E4EE-4C5E-96C2-5727102FB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9" t="21632" r="17499" b="8027"/>
          <a:stretch/>
        </p:blipFill>
        <p:spPr>
          <a:xfrm>
            <a:off x="373224" y="961054"/>
            <a:ext cx="5322781" cy="316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30278-4EFF-44B1-926F-F2BE7E043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92" t="14014" r="27755" b="4144"/>
          <a:stretch/>
        </p:blipFill>
        <p:spPr>
          <a:xfrm>
            <a:off x="7696915" y="284171"/>
            <a:ext cx="3676262" cy="5612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93CF1-9A3C-4C9B-90E6-8694FB942A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2" t="9388" r="17576" b="60136"/>
          <a:stretch/>
        </p:blipFill>
        <p:spPr>
          <a:xfrm>
            <a:off x="373224" y="4269769"/>
            <a:ext cx="6494106" cy="1623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482C4A-56FE-4001-80D8-DEF1F060E3F9}"/>
              </a:ext>
            </a:extLst>
          </p:cNvPr>
          <p:cNvSpPr txBox="1"/>
          <p:nvPr/>
        </p:nvSpPr>
        <p:spPr>
          <a:xfrm>
            <a:off x="7696915" y="5893295"/>
            <a:ext cx="406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 Arapahoe County Water and Wastewater Authority 2015 Municipal Water Efficiency Plan Update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14A5F2-6BFD-4A00-9BB2-09A6FC32BCD6}"/>
              </a:ext>
            </a:extLst>
          </p:cNvPr>
          <p:cNvCxnSpPr>
            <a:cxnSpLocks/>
          </p:cNvCxnSpPr>
          <p:nvPr/>
        </p:nvCxnSpPr>
        <p:spPr>
          <a:xfrm flipV="1">
            <a:off x="6858000" y="3783678"/>
            <a:ext cx="1422875" cy="4860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978D0E-FBFE-41D3-B95D-4058E531E7D0}"/>
              </a:ext>
            </a:extLst>
          </p:cNvPr>
          <p:cNvCxnSpPr>
            <a:cxnSpLocks/>
          </p:cNvCxnSpPr>
          <p:nvPr/>
        </p:nvCxnSpPr>
        <p:spPr>
          <a:xfrm flipV="1">
            <a:off x="6867330" y="5281301"/>
            <a:ext cx="1413545" cy="6016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0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832BB79-0FFE-131F-C806-8C9F977C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8AB68237-33C1-53CD-46DD-FAC19B847A8C}"/>
              </a:ext>
            </a:extLst>
          </p:cNvPr>
          <p:cNvPicPr/>
          <p:nvPr/>
        </p:nvPicPr>
        <p:blipFill rotWithShape="1">
          <a:blip r:embed="rId3"/>
          <a:srcRect l="13516" t="11528" r="13828" b="8588"/>
          <a:stretch/>
        </p:blipFill>
        <p:spPr>
          <a:xfrm>
            <a:off x="1171574" y="274646"/>
            <a:ext cx="9848851" cy="58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7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6C5A9-1155-DE51-802F-410F027D7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E25E30-67E8-C050-D847-C7A13EB76B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2FAB0E-E9FD-2E04-EA1C-65D5EF96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D5A16-C7C4-4757-3DBD-4E192B3C6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3" t="14167" r="13124" b="17500"/>
          <a:stretch/>
        </p:blipFill>
        <p:spPr>
          <a:xfrm>
            <a:off x="909179" y="466724"/>
            <a:ext cx="10369046" cy="54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F80CD-BBE8-3C8E-549B-E20AD239D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9A662-43CC-FC89-CCA9-53C65746E3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81CE91-25C4-3ADF-1631-D290E4C1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47" y="284171"/>
            <a:ext cx="10443639" cy="62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8B2FB-AE86-393D-7FEC-67C8034C3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7328E-68AC-393B-C3A4-3935B9B80A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0F3DBE-1BB7-6358-6C3A-0DEACED9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4FB8B-FBF0-0078-776A-FA4ECE0B6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2" t="11250" r="13281" b="9019"/>
          <a:stretch/>
        </p:blipFill>
        <p:spPr>
          <a:xfrm>
            <a:off x="1876425" y="466725"/>
            <a:ext cx="8601076" cy="54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3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D931C-92BB-3301-5815-5E3918DC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8668-5197-5DDE-7F00-E329B7FB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49321"/>
            <a:ext cx="10364451" cy="1596177"/>
          </a:xfrm>
        </p:spPr>
        <p:txBody>
          <a:bodyPr anchor="t"/>
          <a:lstStyle/>
          <a:p>
            <a:r>
              <a:rPr lang="en-US" i="1" dirty="0"/>
              <a:t>“Look ahead and plan for others as others have planned for you”</a:t>
            </a:r>
            <a:br>
              <a:rPr lang="en-US" i="1" dirty="0"/>
            </a:br>
            <a:r>
              <a:rPr lang="en-US" i="1" dirty="0"/>
              <a:t>     					</a:t>
            </a:r>
            <a:r>
              <a:rPr lang="en-US" sz="1200" i="1" dirty="0"/>
              <a:t>- Greeley tribune, 1941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963BA-291C-982E-B376-A23CA1FF03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</p:spTree>
    <p:extLst>
      <p:ext uri="{BB962C8B-B14F-4D97-AF65-F5344CB8AC3E}">
        <p14:creationId xmlns:p14="http://schemas.microsoft.com/office/powerpoint/2010/main" val="13068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7240"/>
            <a:ext cx="10364451" cy="3508866"/>
          </a:xfrm>
        </p:spPr>
        <p:txBody>
          <a:bodyPr anchor="t"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  <a:br>
              <a:rPr lang="en-US" u="sng" dirty="0"/>
            </a:br>
            <a:br>
              <a:rPr lang="en-US" sz="2000" u="sng" dirty="0"/>
            </a:br>
            <a:endParaRPr lang="en-US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70758" y="2747925"/>
            <a:ext cx="2250482" cy="1445555"/>
          </a:xfrm>
        </p:spPr>
      </p:pic>
    </p:spTree>
    <p:extLst>
      <p:ext uri="{BB962C8B-B14F-4D97-AF65-F5344CB8AC3E}">
        <p14:creationId xmlns:p14="http://schemas.microsoft.com/office/powerpoint/2010/main" val="207222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u="sng" dirty="0"/>
              <a:t>Topics Discussed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04D873-E3C4-476A-83CB-30694E8D408D}"/>
              </a:ext>
            </a:extLst>
          </p:cNvPr>
          <p:cNvSpPr txBox="1">
            <a:spLocks/>
          </p:cNvSpPr>
          <p:nvPr/>
        </p:nvSpPr>
        <p:spPr>
          <a:xfrm>
            <a:off x="913774" y="1488361"/>
            <a:ext cx="10364451" cy="41701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dirty="0"/>
              <a:t>Pricing Trends</a:t>
            </a:r>
          </a:p>
          <a:p>
            <a:pPr algn="l"/>
            <a:endParaRPr lang="en-US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dirty="0"/>
              <a:t>AREAS that require water to be Brought</a:t>
            </a:r>
          </a:p>
          <a:p>
            <a:pPr algn="l"/>
            <a:endParaRPr lang="en-US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dirty="0"/>
              <a:t>Process to find / acquire water</a:t>
            </a:r>
          </a:p>
          <a:p>
            <a:pPr algn="l"/>
            <a:endParaRPr lang="en-US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dirty="0"/>
              <a:t>Competition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US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dirty="0"/>
              <a:t>Changing Marketplace</a:t>
            </a:r>
          </a:p>
          <a:p>
            <a:pPr algn="l"/>
            <a:endParaRPr lang="en-US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dirty="0"/>
              <a:t>How Does the Price of water effect Affordable Housing</a:t>
            </a:r>
          </a:p>
          <a:p>
            <a:pPr marL="571500" indent="-571500" algn="l">
              <a:buFontTx/>
              <a:buChar char="-"/>
            </a:pPr>
            <a:endParaRPr lang="en-US" dirty="0"/>
          </a:p>
          <a:p>
            <a:pPr marL="571500" indent="-5715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0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200" u="sng" dirty="0"/>
              <a:t>What is Driving developers to think differently?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F0E80-0CE8-48EC-9B6D-B6F26E7798E5}"/>
              </a:ext>
            </a:extLst>
          </p:cNvPr>
          <p:cNvSpPr txBox="1"/>
          <p:nvPr/>
        </p:nvSpPr>
        <p:spPr>
          <a:xfrm>
            <a:off x="1581480" y="6038932"/>
            <a:ext cx="42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 </a:t>
            </a:r>
            <a:r>
              <a:rPr lang="en-US" i="1" dirty="0" err="1"/>
              <a:t>WestWater</a:t>
            </a:r>
            <a:r>
              <a:rPr lang="en-US" i="1" dirty="0"/>
              <a:t> Research,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87CF1-5C7C-4C9F-BF4F-29E5403D54D8}"/>
              </a:ext>
            </a:extLst>
          </p:cNvPr>
          <p:cNvSpPr txBox="1"/>
          <p:nvPr/>
        </p:nvSpPr>
        <p:spPr>
          <a:xfrm rot="16200000">
            <a:off x="440632" y="3392532"/>
            <a:ext cx="25335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Price per Share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4B228-D14C-0F14-7A0A-17D2BEFC6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53" y="1367956"/>
            <a:ext cx="6375162" cy="4539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8FE5E-7F2C-F5CD-BA51-56C739D16D40}"/>
              </a:ext>
            </a:extLst>
          </p:cNvPr>
          <p:cNvSpPr txBox="1"/>
          <p:nvPr/>
        </p:nvSpPr>
        <p:spPr>
          <a:xfrm>
            <a:off x="8665436" y="1664075"/>
            <a:ext cx="3332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Avg. Yield AF Pricing (.7AF) = $ 85,714</a:t>
            </a:r>
          </a:p>
          <a:p>
            <a:r>
              <a:rPr lang="en-US" sz="1400" dirty="0"/>
              <a:t>Firm Yield AF Pricing (.5AF) = $ 120,000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F1D6B-F751-AD8A-EC20-6DC0CB6A1CE7}"/>
              </a:ext>
            </a:extLst>
          </p:cNvPr>
          <p:cNvSpPr txBox="1"/>
          <p:nvPr/>
        </p:nvSpPr>
        <p:spPr>
          <a:xfrm>
            <a:off x="9043587" y="1267344"/>
            <a:ext cx="2728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Avg. $/Share = $60,000</a:t>
            </a:r>
          </a:p>
        </p:txBody>
      </p:sp>
    </p:spTree>
    <p:extLst>
      <p:ext uri="{BB962C8B-B14F-4D97-AF65-F5344CB8AC3E}">
        <p14:creationId xmlns:p14="http://schemas.microsoft.com/office/powerpoint/2010/main" val="385946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u="sng" dirty="0"/>
              <a:t>Historic Water supply and Storage Pricing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F0E80-0CE8-48EC-9B6D-B6F26E7798E5}"/>
              </a:ext>
            </a:extLst>
          </p:cNvPr>
          <p:cNvSpPr txBox="1"/>
          <p:nvPr/>
        </p:nvSpPr>
        <p:spPr>
          <a:xfrm>
            <a:off x="2203079" y="6160535"/>
            <a:ext cx="502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 </a:t>
            </a:r>
            <a:r>
              <a:rPr lang="en-US" sz="1600" i="1" dirty="0" err="1"/>
              <a:t>WestWater</a:t>
            </a:r>
            <a:r>
              <a:rPr lang="en-US" sz="1600" i="1" dirty="0"/>
              <a:t> Research, LLC, November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87CF1-5C7C-4C9F-BF4F-29E5403D54D8}"/>
              </a:ext>
            </a:extLst>
          </p:cNvPr>
          <p:cNvSpPr txBox="1"/>
          <p:nvPr/>
        </p:nvSpPr>
        <p:spPr>
          <a:xfrm rot="16200000">
            <a:off x="456144" y="3467284"/>
            <a:ext cx="28745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Price per Acre Foot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6729D-2F20-4E27-A45D-925A3FF3B1F7}"/>
              </a:ext>
            </a:extLst>
          </p:cNvPr>
          <p:cNvSpPr txBox="1"/>
          <p:nvPr/>
        </p:nvSpPr>
        <p:spPr>
          <a:xfrm>
            <a:off x="9263641" y="1753029"/>
            <a:ext cx="2709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Avg. Yield AF Pricing (60 AF) = $68,333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2C456-28F1-42EA-8592-73D3D1742204}"/>
              </a:ext>
            </a:extLst>
          </p:cNvPr>
          <p:cNvSpPr txBox="1"/>
          <p:nvPr/>
        </p:nvSpPr>
        <p:spPr>
          <a:xfrm>
            <a:off x="9673838" y="1533484"/>
            <a:ext cx="216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Avg. $/Share = $4,100,000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251D4-9305-CFFA-6D16-DA689F3B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33" y="1434307"/>
            <a:ext cx="7016406" cy="47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u="sng" dirty="0"/>
              <a:t>Historic Consolidated home Supply Pricing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7CC8C-ED0D-4343-A836-736686AA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108" y="2356225"/>
            <a:ext cx="499915" cy="2554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702BE-57F8-B7C7-15DF-9523D186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023" y="1416605"/>
            <a:ext cx="6635430" cy="4455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E40E29-2A0F-E151-5032-A07DC7EF13EA}"/>
              </a:ext>
            </a:extLst>
          </p:cNvPr>
          <p:cNvSpPr txBox="1"/>
          <p:nvPr/>
        </p:nvSpPr>
        <p:spPr>
          <a:xfrm>
            <a:off x="2360023" y="5898740"/>
            <a:ext cx="502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 </a:t>
            </a:r>
            <a:r>
              <a:rPr lang="en-US" sz="1600" i="1" dirty="0" err="1"/>
              <a:t>WestWater</a:t>
            </a:r>
            <a:r>
              <a:rPr lang="en-US" sz="1600" i="1" dirty="0"/>
              <a:t> Research, LLC, November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0F464-EBD3-BD94-9368-EF9C0A8E9E3F}"/>
              </a:ext>
            </a:extLst>
          </p:cNvPr>
          <p:cNvSpPr txBox="1"/>
          <p:nvPr/>
        </p:nvSpPr>
        <p:spPr>
          <a:xfrm>
            <a:off x="9673838" y="1533484"/>
            <a:ext cx="216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Avg. $/Share = $635,000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511FC-0041-AD0F-2F16-00ECD6B434E0}"/>
              </a:ext>
            </a:extLst>
          </p:cNvPr>
          <p:cNvSpPr txBox="1"/>
          <p:nvPr/>
        </p:nvSpPr>
        <p:spPr>
          <a:xfrm>
            <a:off x="9118546" y="1767531"/>
            <a:ext cx="297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Avg. Yield AF (Changed Share) Pricing (8 AF) = $79,375</a:t>
            </a:r>
          </a:p>
        </p:txBody>
      </p:sp>
    </p:spTree>
    <p:extLst>
      <p:ext uri="{BB962C8B-B14F-4D97-AF65-F5344CB8AC3E}">
        <p14:creationId xmlns:p14="http://schemas.microsoft.com/office/powerpoint/2010/main" val="37892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7240"/>
            <a:ext cx="10364451" cy="61466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u="sng" dirty="0"/>
              <a:t>NOCO PROVIDERS requiring “Wet” water Dedication</a:t>
            </a:r>
            <a:br>
              <a:rPr lang="en-US" u="sng" dirty="0"/>
            </a:br>
            <a:br>
              <a:rPr lang="en-US" sz="2000" u="sng" dirty="0"/>
            </a:br>
            <a:endParaRPr lang="en-US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18A9B-AF31-4480-AE38-D3596C51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29" y="1291905"/>
            <a:ext cx="6335487" cy="484969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279AA50-508D-4FE4-9E5F-F1ADA88EF5CE}"/>
              </a:ext>
            </a:extLst>
          </p:cNvPr>
          <p:cNvSpPr/>
          <p:nvPr/>
        </p:nvSpPr>
        <p:spPr>
          <a:xfrm>
            <a:off x="3984171" y="2267339"/>
            <a:ext cx="4516017" cy="2864498"/>
          </a:xfrm>
          <a:custGeom>
            <a:avLst/>
            <a:gdLst>
              <a:gd name="connsiteX0" fmla="*/ 0 w 4516017"/>
              <a:gd name="connsiteY0" fmla="*/ 335902 h 2864498"/>
              <a:gd name="connsiteX1" fmla="*/ 18662 w 4516017"/>
              <a:gd name="connsiteY1" fmla="*/ 569167 h 2864498"/>
              <a:gd name="connsiteX2" fmla="*/ 83976 w 4516017"/>
              <a:gd name="connsiteY2" fmla="*/ 569167 h 2864498"/>
              <a:gd name="connsiteX3" fmla="*/ 139960 w 4516017"/>
              <a:gd name="connsiteY3" fmla="*/ 531845 h 2864498"/>
              <a:gd name="connsiteX4" fmla="*/ 158621 w 4516017"/>
              <a:gd name="connsiteY4" fmla="*/ 709126 h 2864498"/>
              <a:gd name="connsiteX5" fmla="*/ 130629 w 4516017"/>
              <a:gd name="connsiteY5" fmla="*/ 709126 h 2864498"/>
              <a:gd name="connsiteX6" fmla="*/ 186613 w 4516017"/>
              <a:gd name="connsiteY6" fmla="*/ 793102 h 2864498"/>
              <a:gd name="connsiteX7" fmla="*/ 298580 w 4516017"/>
              <a:gd name="connsiteY7" fmla="*/ 793102 h 2864498"/>
              <a:gd name="connsiteX8" fmla="*/ 270588 w 4516017"/>
              <a:gd name="connsiteY8" fmla="*/ 821094 h 2864498"/>
              <a:gd name="connsiteX9" fmla="*/ 223935 w 4516017"/>
              <a:gd name="connsiteY9" fmla="*/ 849085 h 2864498"/>
              <a:gd name="connsiteX10" fmla="*/ 177282 w 4516017"/>
              <a:gd name="connsiteY10" fmla="*/ 905069 h 2864498"/>
              <a:gd name="connsiteX11" fmla="*/ 195943 w 4516017"/>
              <a:gd name="connsiteY11" fmla="*/ 989045 h 2864498"/>
              <a:gd name="connsiteX12" fmla="*/ 401217 w 4516017"/>
              <a:gd name="connsiteY12" fmla="*/ 1175657 h 2864498"/>
              <a:gd name="connsiteX13" fmla="*/ 429209 w 4516017"/>
              <a:gd name="connsiteY13" fmla="*/ 1110343 h 2864498"/>
              <a:gd name="connsiteX14" fmla="*/ 606490 w 4516017"/>
              <a:gd name="connsiteY14" fmla="*/ 1334277 h 2864498"/>
              <a:gd name="connsiteX15" fmla="*/ 597160 w 4516017"/>
              <a:gd name="connsiteY15" fmla="*/ 1446245 h 2864498"/>
              <a:gd name="connsiteX16" fmla="*/ 774441 w 4516017"/>
              <a:gd name="connsiteY16" fmla="*/ 1418253 h 2864498"/>
              <a:gd name="connsiteX17" fmla="*/ 867747 w 4516017"/>
              <a:gd name="connsiteY17" fmla="*/ 1371600 h 2864498"/>
              <a:gd name="connsiteX18" fmla="*/ 905070 w 4516017"/>
              <a:gd name="connsiteY18" fmla="*/ 1259632 h 2864498"/>
              <a:gd name="connsiteX19" fmla="*/ 979715 w 4516017"/>
              <a:gd name="connsiteY19" fmla="*/ 1278294 h 2864498"/>
              <a:gd name="connsiteX20" fmla="*/ 979715 w 4516017"/>
              <a:gd name="connsiteY20" fmla="*/ 1427583 h 2864498"/>
              <a:gd name="connsiteX21" fmla="*/ 1017037 w 4516017"/>
              <a:gd name="connsiteY21" fmla="*/ 1464906 h 2864498"/>
              <a:gd name="connsiteX22" fmla="*/ 1054360 w 4516017"/>
              <a:gd name="connsiteY22" fmla="*/ 1567543 h 2864498"/>
              <a:gd name="connsiteX23" fmla="*/ 1026368 w 4516017"/>
              <a:gd name="connsiteY23" fmla="*/ 1894114 h 2864498"/>
              <a:gd name="connsiteX24" fmla="*/ 914400 w 4516017"/>
              <a:gd name="connsiteY24" fmla="*/ 1884783 h 2864498"/>
              <a:gd name="connsiteX25" fmla="*/ 942392 w 4516017"/>
              <a:gd name="connsiteY25" fmla="*/ 1968759 h 2864498"/>
              <a:gd name="connsiteX26" fmla="*/ 1007707 w 4516017"/>
              <a:gd name="connsiteY26" fmla="*/ 1968759 h 2864498"/>
              <a:gd name="connsiteX27" fmla="*/ 1007707 w 4516017"/>
              <a:gd name="connsiteY27" fmla="*/ 1968759 h 2864498"/>
              <a:gd name="connsiteX28" fmla="*/ 1119674 w 4516017"/>
              <a:gd name="connsiteY28" fmla="*/ 2052734 h 2864498"/>
              <a:gd name="connsiteX29" fmla="*/ 1138335 w 4516017"/>
              <a:gd name="connsiteY29" fmla="*/ 2136710 h 2864498"/>
              <a:gd name="connsiteX30" fmla="*/ 1073021 w 4516017"/>
              <a:gd name="connsiteY30" fmla="*/ 2146041 h 2864498"/>
              <a:gd name="connsiteX31" fmla="*/ 1054360 w 4516017"/>
              <a:gd name="connsiteY31" fmla="*/ 2267339 h 2864498"/>
              <a:gd name="connsiteX32" fmla="*/ 1054360 w 4516017"/>
              <a:gd name="connsiteY32" fmla="*/ 2603241 h 2864498"/>
              <a:gd name="connsiteX33" fmla="*/ 1530221 w 4516017"/>
              <a:gd name="connsiteY33" fmla="*/ 2603241 h 2864498"/>
              <a:gd name="connsiteX34" fmla="*/ 1530221 w 4516017"/>
              <a:gd name="connsiteY34" fmla="*/ 2603241 h 2864498"/>
              <a:gd name="connsiteX35" fmla="*/ 1642188 w 4516017"/>
              <a:gd name="connsiteY35" fmla="*/ 2481943 h 2864498"/>
              <a:gd name="connsiteX36" fmla="*/ 1754156 w 4516017"/>
              <a:gd name="connsiteY36" fmla="*/ 2295330 h 2864498"/>
              <a:gd name="connsiteX37" fmla="*/ 1828800 w 4516017"/>
              <a:gd name="connsiteY37" fmla="*/ 2220685 h 2864498"/>
              <a:gd name="connsiteX38" fmla="*/ 1959429 w 4516017"/>
              <a:gd name="connsiteY38" fmla="*/ 2295330 h 2864498"/>
              <a:gd name="connsiteX39" fmla="*/ 2127380 w 4516017"/>
              <a:gd name="connsiteY39" fmla="*/ 2248677 h 2864498"/>
              <a:gd name="connsiteX40" fmla="*/ 2220686 w 4516017"/>
              <a:gd name="connsiteY40" fmla="*/ 2295330 h 2864498"/>
              <a:gd name="connsiteX41" fmla="*/ 2341984 w 4516017"/>
              <a:gd name="connsiteY41" fmla="*/ 2239347 h 2864498"/>
              <a:gd name="connsiteX42" fmla="*/ 2743200 w 4516017"/>
              <a:gd name="connsiteY42" fmla="*/ 2183363 h 2864498"/>
              <a:gd name="connsiteX43" fmla="*/ 2864498 w 4516017"/>
              <a:gd name="connsiteY43" fmla="*/ 2472612 h 2864498"/>
              <a:gd name="connsiteX44" fmla="*/ 3237723 w 4516017"/>
              <a:gd name="connsiteY44" fmla="*/ 2509934 h 2864498"/>
              <a:gd name="connsiteX45" fmla="*/ 3387013 w 4516017"/>
              <a:gd name="connsiteY45" fmla="*/ 2444620 h 2864498"/>
              <a:gd name="connsiteX46" fmla="*/ 3480319 w 4516017"/>
              <a:gd name="connsiteY46" fmla="*/ 2425959 h 2864498"/>
              <a:gd name="connsiteX47" fmla="*/ 3610947 w 4516017"/>
              <a:gd name="connsiteY47" fmla="*/ 2537926 h 2864498"/>
              <a:gd name="connsiteX48" fmla="*/ 3629609 w 4516017"/>
              <a:gd name="connsiteY48" fmla="*/ 2621902 h 2864498"/>
              <a:gd name="connsiteX49" fmla="*/ 3937519 w 4516017"/>
              <a:gd name="connsiteY49" fmla="*/ 2659224 h 2864498"/>
              <a:gd name="connsiteX50" fmla="*/ 3946849 w 4516017"/>
              <a:gd name="connsiteY50" fmla="*/ 2752530 h 2864498"/>
              <a:gd name="connsiteX51" fmla="*/ 4077478 w 4516017"/>
              <a:gd name="connsiteY51" fmla="*/ 2752530 h 2864498"/>
              <a:gd name="connsiteX52" fmla="*/ 4086809 w 4516017"/>
              <a:gd name="connsiteY52" fmla="*/ 2827175 h 2864498"/>
              <a:gd name="connsiteX53" fmla="*/ 4413380 w 4516017"/>
              <a:gd name="connsiteY53" fmla="*/ 2864498 h 2864498"/>
              <a:gd name="connsiteX54" fmla="*/ 4385388 w 4516017"/>
              <a:gd name="connsiteY54" fmla="*/ 2603241 h 2864498"/>
              <a:gd name="connsiteX55" fmla="*/ 4254760 w 4516017"/>
              <a:gd name="connsiteY55" fmla="*/ 2612571 h 2864498"/>
              <a:gd name="connsiteX56" fmla="*/ 4282751 w 4516017"/>
              <a:gd name="connsiteY56" fmla="*/ 2668555 h 2864498"/>
              <a:gd name="connsiteX57" fmla="*/ 4133462 w 4516017"/>
              <a:gd name="connsiteY57" fmla="*/ 2677885 h 2864498"/>
              <a:gd name="connsiteX58" fmla="*/ 4105470 w 4516017"/>
              <a:gd name="connsiteY58" fmla="*/ 2584579 h 2864498"/>
              <a:gd name="connsiteX59" fmla="*/ 4012164 w 4516017"/>
              <a:gd name="connsiteY59" fmla="*/ 2481943 h 2864498"/>
              <a:gd name="connsiteX60" fmla="*/ 4002833 w 4516017"/>
              <a:gd name="connsiteY60" fmla="*/ 2341983 h 2864498"/>
              <a:gd name="connsiteX61" fmla="*/ 4161453 w 4516017"/>
              <a:gd name="connsiteY61" fmla="*/ 2341983 h 2864498"/>
              <a:gd name="connsiteX62" fmla="*/ 4133462 w 4516017"/>
              <a:gd name="connsiteY62" fmla="*/ 2267339 h 2864498"/>
              <a:gd name="connsiteX63" fmla="*/ 4198776 w 4516017"/>
              <a:gd name="connsiteY63" fmla="*/ 2258008 h 2864498"/>
              <a:gd name="connsiteX64" fmla="*/ 4198776 w 4516017"/>
              <a:gd name="connsiteY64" fmla="*/ 2192694 h 2864498"/>
              <a:gd name="connsiteX65" fmla="*/ 4133462 w 4516017"/>
              <a:gd name="connsiteY65" fmla="*/ 2136710 h 2864498"/>
              <a:gd name="connsiteX66" fmla="*/ 4133462 w 4516017"/>
              <a:gd name="connsiteY66" fmla="*/ 2136710 h 2864498"/>
              <a:gd name="connsiteX67" fmla="*/ 4124131 w 4516017"/>
              <a:gd name="connsiteY67" fmla="*/ 2006081 h 2864498"/>
              <a:gd name="connsiteX68" fmla="*/ 4469364 w 4516017"/>
              <a:gd name="connsiteY68" fmla="*/ 2015412 h 2864498"/>
              <a:gd name="connsiteX69" fmla="*/ 4450702 w 4516017"/>
              <a:gd name="connsiteY69" fmla="*/ 1931437 h 2864498"/>
              <a:gd name="connsiteX70" fmla="*/ 4516017 w 4516017"/>
              <a:gd name="connsiteY70" fmla="*/ 1940767 h 2864498"/>
              <a:gd name="connsiteX71" fmla="*/ 4516017 w 4516017"/>
              <a:gd name="connsiteY71" fmla="*/ 1828800 h 2864498"/>
              <a:gd name="connsiteX72" fmla="*/ 4198776 w 4516017"/>
              <a:gd name="connsiteY72" fmla="*/ 1819469 h 2864498"/>
              <a:gd name="connsiteX73" fmla="*/ 4198776 w 4516017"/>
              <a:gd name="connsiteY73" fmla="*/ 1735494 h 2864498"/>
              <a:gd name="connsiteX74" fmla="*/ 4189445 w 4516017"/>
              <a:gd name="connsiteY74" fmla="*/ 1632857 h 2864498"/>
              <a:gd name="connsiteX75" fmla="*/ 4030825 w 4516017"/>
              <a:gd name="connsiteY75" fmla="*/ 1520890 h 2864498"/>
              <a:gd name="connsiteX76" fmla="*/ 4040156 w 4516017"/>
              <a:gd name="connsiteY76" fmla="*/ 1436914 h 2864498"/>
              <a:gd name="connsiteX77" fmla="*/ 4124131 w 4516017"/>
              <a:gd name="connsiteY77" fmla="*/ 1436914 h 2864498"/>
              <a:gd name="connsiteX78" fmla="*/ 4133462 w 4516017"/>
              <a:gd name="connsiteY78" fmla="*/ 1306285 h 2864498"/>
              <a:gd name="connsiteX79" fmla="*/ 4012164 w 4516017"/>
              <a:gd name="connsiteY79" fmla="*/ 1306285 h 2864498"/>
              <a:gd name="connsiteX80" fmla="*/ 4012164 w 4516017"/>
              <a:gd name="connsiteY80" fmla="*/ 1390261 h 2864498"/>
              <a:gd name="connsiteX81" fmla="*/ 3788229 w 4516017"/>
              <a:gd name="connsiteY81" fmla="*/ 1399592 h 2864498"/>
              <a:gd name="connsiteX82" fmla="*/ 3685592 w 4516017"/>
              <a:gd name="connsiteY82" fmla="*/ 1380930 h 2864498"/>
              <a:gd name="connsiteX83" fmla="*/ 3610947 w 4516017"/>
              <a:gd name="connsiteY83" fmla="*/ 1324947 h 2864498"/>
              <a:gd name="connsiteX84" fmla="*/ 3648270 w 4516017"/>
              <a:gd name="connsiteY84" fmla="*/ 1194318 h 2864498"/>
              <a:gd name="connsiteX85" fmla="*/ 3470988 w 4516017"/>
              <a:gd name="connsiteY85" fmla="*/ 1175657 h 2864498"/>
              <a:gd name="connsiteX86" fmla="*/ 3480319 w 4516017"/>
              <a:gd name="connsiteY86" fmla="*/ 1063690 h 2864498"/>
              <a:gd name="connsiteX87" fmla="*/ 3415005 w 4516017"/>
              <a:gd name="connsiteY87" fmla="*/ 1073020 h 2864498"/>
              <a:gd name="connsiteX88" fmla="*/ 3424335 w 4516017"/>
              <a:gd name="connsiteY88" fmla="*/ 1334277 h 2864498"/>
              <a:gd name="connsiteX89" fmla="*/ 3256384 w 4516017"/>
              <a:gd name="connsiteY89" fmla="*/ 1324947 h 2864498"/>
              <a:gd name="connsiteX90" fmla="*/ 3219062 w 4516017"/>
              <a:gd name="connsiteY90" fmla="*/ 1194318 h 2864498"/>
              <a:gd name="connsiteX91" fmla="*/ 3116425 w 4516017"/>
              <a:gd name="connsiteY91" fmla="*/ 1184988 h 2864498"/>
              <a:gd name="connsiteX92" fmla="*/ 3107094 w 4516017"/>
              <a:gd name="connsiteY92" fmla="*/ 1026367 h 2864498"/>
              <a:gd name="connsiteX93" fmla="*/ 3237723 w 4516017"/>
              <a:gd name="connsiteY93" fmla="*/ 1026367 h 2864498"/>
              <a:gd name="connsiteX94" fmla="*/ 3237723 w 4516017"/>
              <a:gd name="connsiteY94" fmla="*/ 895739 h 2864498"/>
              <a:gd name="connsiteX95" fmla="*/ 3181739 w 4516017"/>
              <a:gd name="connsiteY95" fmla="*/ 877077 h 2864498"/>
              <a:gd name="connsiteX96" fmla="*/ 3172409 w 4516017"/>
              <a:gd name="connsiteY96" fmla="*/ 783771 h 2864498"/>
              <a:gd name="connsiteX97" fmla="*/ 3247053 w 4516017"/>
              <a:gd name="connsiteY97" fmla="*/ 765110 h 2864498"/>
              <a:gd name="connsiteX98" fmla="*/ 3247053 w 4516017"/>
              <a:gd name="connsiteY98" fmla="*/ 606490 h 2864498"/>
              <a:gd name="connsiteX99" fmla="*/ 3144417 w 4516017"/>
              <a:gd name="connsiteY99" fmla="*/ 522514 h 2864498"/>
              <a:gd name="connsiteX100" fmla="*/ 3125756 w 4516017"/>
              <a:gd name="connsiteY100" fmla="*/ 391885 h 2864498"/>
              <a:gd name="connsiteX101" fmla="*/ 3013788 w 4516017"/>
              <a:gd name="connsiteY101" fmla="*/ 382555 h 2864498"/>
              <a:gd name="connsiteX102" fmla="*/ 2976466 w 4516017"/>
              <a:gd name="connsiteY102" fmla="*/ 251926 h 2864498"/>
              <a:gd name="connsiteX103" fmla="*/ 2883160 w 4516017"/>
              <a:gd name="connsiteY103" fmla="*/ 261257 h 2864498"/>
              <a:gd name="connsiteX104" fmla="*/ 2855168 w 4516017"/>
              <a:gd name="connsiteY104" fmla="*/ 335902 h 2864498"/>
              <a:gd name="connsiteX105" fmla="*/ 2724539 w 4516017"/>
              <a:gd name="connsiteY105" fmla="*/ 326571 h 2864498"/>
              <a:gd name="connsiteX106" fmla="*/ 2724539 w 4516017"/>
              <a:gd name="connsiteY106" fmla="*/ 251926 h 2864498"/>
              <a:gd name="connsiteX107" fmla="*/ 2659225 w 4516017"/>
              <a:gd name="connsiteY107" fmla="*/ 251926 h 2864498"/>
              <a:gd name="connsiteX108" fmla="*/ 2659225 w 4516017"/>
              <a:gd name="connsiteY108" fmla="*/ 391885 h 2864498"/>
              <a:gd name="connsiteX109" fmla="*/ 2603241 w 4516017"/>
              <a:gd name="connsiteY109" fmla="*/ 391885 h 2864498"/>
              <a:gd name="connsiteX110" fmla="*/ 2593911 w 4516017"/>
              <a:gd name="connsiteY110" fmla="*/ 438539 h 2864498"/>
              <a:gd name="connsiteX111" fmla="*/ 2174033 w 4516017"/>
              <a:gd name="connsiteY111" fmla="*/ 457200 h 2864498"/>
              <a:gd name="connsiteX112" fmla="*/ 2192694 w 4516017"/>
              <a:gd name="connsiteY112" fmla="*/ 373224 h 2864498"/>
              <a:gd name="connsiteX113" fmla="*/ 2118049 w 4516017"/>
              <a:gd name="connsiteY113" fmla="*/ 373224 h 2864498"/>
              <a:gd name="connsiteX114" fmla="*/ 2118049 w 4516017"/>
              <a:gd name="connsiteY114" fmla="*/ 18661 h 2864498"/>
              <a:gd name="connsiteX115" fmla="*/ 1996751 w 4516017"/>
              <a:gd name="connsiteY115" fmla="*/ 37322 h 2864498"/>
              <a:gd name="connsiteX116" fmla="*/ 2015413 w 4516017"/>
              <a:gd name="connsiteY116" fmla="*/ 382555 h 2864498"/>
              <a:gd name="connsiteX117" fmla="*/ 2080727 w 4516017"/>
              <a:gd name="connsiteY117" fmla="*/ 382555 h 2864498"/>
              <a:gd name="connsiteX118" fmla="*/ 2062066 w 4516017"/>
              <a:gd name="connsiteY118" fmla="*/ 513183 h 2864498"/>
              <a:gd name="connsiteX119" fmla="*/ 1679511 w 4516017"/>
              <a:gd name="connsiteY119" fmla="*/ 503853 h 2864498"/>
              <a:gd name="connsiteX120" fmla="*/ 1679511 w 4516017"/>
              <a:gd name="connsiteY120" fmla="*/ 643812 h 2864498"/>
              <a:gd name="connsiteX121" fmla="*/ 1558213 w 4516017"/>
              <a:gd name="connsiteY121" fmla="*/ 643812 h 2864498"/>
              <a:gd name="connsiteX122" fmla="*/ 1567543 w 4516017"/>
              <a:gd name="connsiteY122" fmla="*/ 522514 h 2864498"/>
              <a:gd name="connsiteX123" fmla="*/ 1418253 w 4516017"/>
              <a:gd name="connsiteY123" fmla="*/ 513183 h 2864498"/>
              <a:gd name="connsiteX124" fmla="*/ 1427584 w 4516017"/>
              <a:gd name="connsiteY124" fmla="*/ 391885 h 2864498"/>
              <a:gd name="connsiteX125" fmla="*/ 746449 w 4516017"/>
              <a:gd name="connsiteY125" fmla="*/ 391885 h 2864498"/>
              <a:gd name="connsiteX126" fmla="*/ 783772 w 4516017"/>
              <a:gd name="connsiteY126" fmla="*/ 335902 h 2864498"/>
              <a:gd name="connsiteX127" fmla="*/ 755780 w 4516017"/>
              <a:gd name="connsiteY127" fmla="*/ 261257 h 2864498"/>
              <a:gd name="connsiteX128" fmla="*/ 830425 w 4516017"/>
              <a:gd name="connsiteY128" fmla="*/ 261257 h 2864498"/>
              <a:gd name="connsiteX129" fmla="*/ 849086 w 4516017"/>
              <a:gd name="connsiteY129" fmla="*/ 205273 h 2864498"/>
              <a:gd name="connsiteX130" fmla="*/ 569168 w 4516017"/>
              <a:gd name="connsiteY130" fmla="*/ 195943 h 2864498"/>
              <a:gd name="connsiteX131" fmla="*/ 485192 w 4516017"/>
              <a:gd name="connsiteY131" fmla="*/ 139959 h 2864498"/>
              <a:gd name="connsiteX132" fmla="*/ 485192 w 4516017"/>
              <a:gd name="connsiteY132" fmla="*/ 251926 h 2864498"/>
              <a:gd name="connsiteX133" fmla="*/ 373225 w 4516017"/>
              <a:gd name="connsiteY133" fmla="*/ 139959 h 2864498"/>
              <a:gd name="connsiteX134" fmla="*/ 298580 w 4516017"/>
              <a:gd name="connsiteY134" fmla="*/ 139959 h 2864498"/>
              <a:gd name="connsiteX135" fmla="*/ 279919 w 4516017"/>
              <a:gd name="connsiteY135" fmla="*/ 18661 h 2864498"/>
              <a:gd name="connsiteX136" fmla="*/ 149290 w 4516017"/>
              <a:gd name="connsiteY136" fmla="*/ 0 h 2864498"/>
              <a:gd name="connsiteX137" fmla="*/ 111968 w 4516017"/>
              <a:gd name="connsiteY137" fmla="*/ 111967 h 2864498"/>
              <a:gd name="connsiteX138" fmla="*/ 111968 w 4516017"/>
              <a:gd name="connsiteY138" fmla="*/ 111967 h 2864498"/>
              <a:gd name="connsiteX139" fmla="*/ 65315 w 4516017"/>
              <a:gd name="connsiteY139" fmla="*/ 214604 h 2864498"/>
              <a:gd name="connsiteX140" fmla="*/ 167951 w 4516017"/>
              <a:gd name="connsiteY140" fmla="*/ 279918 h 2864498"/>
              <a:gd name="connsiteX141" fmla="*/ 149290 w 4516017"/>
              <a:gd name="connsiteY141" fmla="*/ 345232 h 2864498"/>
              <a:gd name="connsiteX142" fmla="*/ 0 w 4516017"/>
              <a:gd name="connsiteY142" fmla="*/ 335902 h 28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516017" h="2864498">
                <a:moveTo>
                  <a:pt x="0" y="335902"/>
                </a:moveTo>
                <a:lnTo>
                  <a:pt x="18662" y="569167"/>
                </a:lnTo>
                <a:lnTo>
                  <a:pt x="83976" y="569167"/>
                </a:lnTo>
                <a:lnTo>
                  <a:pt x="139960" y="531845"/>
                </a:lnTo>
                <a:lnTo>
                  <a:pt x="158621" y="709126"/>
                </a:lnTo>
                <a:lnTo>
                  <a:pt x="130629" y="709126"/>
                </a:lnTo>
                <a:lnTo>
                  <a:pt x="186613" y="793102"/>
                </a:lnTo>
                <a:lnTo>
                  <a:pt x="298580" y="793102"/>
                </a:lnTo>
                <a:lnTo>
                  <a:pt x="270588" y="821094"/>
                </a:lnTo>
                <a:lnTo>
                  <a:pt x="223935" y="849085"/>
                </a:lnTo>
                <a:lnTo>
                  <a:pt x="177282" y="905069"/>
                </a:lnTo>
                <a:lnTo>
                  <a:pt x="195943" y="989045"/>
                </a:lnTo>
                <a:lnTo>
                  <a:pt x="401217" y="1175657"/>
                </a:lnTo>
                <a:lnTo>
                  <a:pt x="429209" y="1110343"/>
                </a:lnTo>
                <a:lnTo>
                  <a:pt x="606490" y="1334277"/>
                </a:lnTo>
                <a:lnTo>
                  <a:pt x="597160" y="1446245"/>
                </a:lnTo>
                <a:lnTo>
                  <a:pt x="774441" y="1418253"/>
                </a:lnTo>
                <a:lnTo>
                  <a:pt x="867747" y="1371600"/>
                </a:lnTo>
                <a:lnTo>
                  <a:pt x="905070" y="1259632"/>
                </a:lnTo>
                <a:lnTo>
                  <a:pt x="979715" y="1278294"/>
                </a:lnTo>
                <a:lnTo>
                  <a:pt x="979715" y="1427583"/>
                </a:lnTo>
                <a:lnTo>
                  <a:pt x="1017037" y="1464906"/>
                </a:lnTo>
                <a:lnTo>
                  <a:pt x="1054360" y="1567543"/>
                </a:lnTo>
                <a:lnTo>
                  <a:pt x="1026368" y="1894114"/>
                </a:lnTo>
                <a:lnTo>
                  <a:pt x="914400" y="1884783"/>
                </a:lnTo>
                <a:lnTo>
                  <a:pt x="942392" y="1968759"/>
                </a:lnTo>
                <a:lnTo>
                  <a:pt x="1007707" y="1968759"/>
                </a:lnTo>
                <a:lnTo>
                  <a:pt x="1007707" y="1968759"/>
                </a:lnTo>
                <a:lnTo>
                  <a:pt x="1119674" y="2052734"/>
                </a:lnTo>
                <a:lnTo>
                  <a:pt x="1138335" y="2136710"/>
                </a:lnTo>
                <a:lnTo>
                  <a:pt x="1073021" y="2146041"/>
                </a:lnTo>
                <a:lnTo>
                  <a:pt x="1054360" y="2267339"/>
                </a:lnTo>
                <a:lnTo>
                  <a:pt x="1054360" y="2603241"/>
                </a:lnTo>
                <a:lnTo>
                  <a:pt x="1530221" y="2603241"/>
                </a:lnTo>
                <a:lnTo>
                  <a:pt x="1530221" y="2603241"/>
                </a:lnTo>
                <a:lnTo>
                  <a:pt x="1642188" y="2481943"/>
                </a:lnTo>
                <a:lnTo>
                  <a:pt x="1754156" y="2295330"/>
                </a:lnTo>
                <a:lnTo>
                  <a:pt x="1828800" y="2220685"/>
                </a:lnTo>
                <a:lnTo>
                  <a:pt x="1959429" y="2295330"/>
                </a:lnTo>
                <a:lnTo>
                  <a:pt x="2127380" y="2248677"/>
                </a:lnTo>
                <a:lnTo>
                  <a:pt x="2220686" y="2295330"/>
                </a:lnTo>
                <a:lnTo>
                  <a:pt x="2341984" y="2239347"/>
                </a:lnTo>
                <a:lnTo>
                  <a:pt x="2743200" y="2183363"/>
                </a:lnTo>
                <a:lnTo>
                  <a:pt x="2864498" y="2472612"/>
                </a:lnTo>
                <a:lnTo>
                  <a:pt x="3237723" y="2509934"/>
                </a:lnTo>
                <a:lnTo>
                  <a:pt x="3387013" y="2444620"/>
                </a:lnTo>
                <a:lnTo>
                  <a:pt x="3480319" y="2425959"/>
                </a:lnTo>
                <a:lnTo>
                  <a:pt x="3610947" y="2537926"/>
                </a:lnTo>
                <a:lnTo>
                  <a:pt x="3629609" y="2621902"/>
                </a:lnTo>
                <a:lnTo>
                  <a:pt x="3937519" y="2659224"/>
                </a:lnTo>
                <a:lnTo>
                  <a:pt x="3946849" y="2752530"/>
                </a:lnTo>
                <a:lnTo>
                  <a:pt x="4077478" y="2752530"/>
                </a:lnTo>
                <a:lnTo>
                  <a:pt x="4086809" y="2827175"/>
                </a:lnTo>
                <a:lnTo>
                  <a:pt x="4413380" y="2864498"/>
                </a:lnTo>
                <a:lnTo>
                  <a:pt x="4385388" y="2603241"/>
                </a:lnTo>
                <a:lnTo>
                  <a:pt x="4254760" y="2612571"/>
                </a:lnTo>
                <a:lnTo>
                  <a:pt x="4282751" y="2668555"/>
                </a:lnTo>
                <a:lnTo>
                  <a:pt x="4133462" y="2677885"/>
                </a:lnTo>
                <a:lnTo>
                  <a:pt x="4105470" y="2584579"/>
                </a:lnTo>
                <a:lnTo>
                  <a:pt x="4012164" y="2481943"/>
                </a:lnTo>
                <a:lnTo>
                  <a:pt x="4002833" y="2341983"/>
                </a:lnTo>
                <a:lnTo>
                  <a:pt x="4161453" y="2341983"/>
                </a:lnTo>
                <a:lnTo>
                  <a:pt x="4133462" y="2267339"/>
                </a:lnTo>
                <a:lnTo>
                  <a:pt x="4198776" y="2258008"/>
                </a:lnTo>
                <a:lnTo>
                  <a:pt x="4198776" y="2192694"/>
                </a:lnTo>
                <a:lnTo>
                  <a:pt x="4133462" y="2136710"/>
                </a:lnTo>
                <a:lnTo>
                  <a:pt x="4133462" y="2136710"/>
                </a:lnTo>
                <a:lnTo>
                  <a:pt x="4124131" y="2006081"/>
                </a:lnTo>
                <a:lnTo>
                  <a:pt x="4469364" y="2015412"/>
                </a:lnTo>
                <a:lnTo>
                  <a:pt x="4450702" y="1931437"/>
                </a:lnTo>
                <a:lnTo>
                  <a:pt x="4516017" y="1940767"/>
                </a:lnTo>
                <a:lnTo>
                  <a:pt x="4516017" y="1828800"/>
                </a:lnTo>
                <a:lnTo>
                  <a:pt x="4198776" y="1819469"/>
                </a:lnTo>
                <a:lnTo>
                  <a:pt x="4198776" y="1735494"/>
                </a:lnTo>
                <a:lnTo>
                  <a:pt x="4189445" y="1632857"/>
                </a:lnTo>
                <a:lnTo>
                  <a:pt x="4030825" y="1520890"/>
                </a:lnTo>
                <a:lnTo>
                  <a:pt x="4040156" y="1436914"/>
                </a:lnTo>
                <a:lnTo>
                  <a:pt x="4124131" y="1436914"/>
                </a:lnTo>
                <a:lnTo>
                  <a:pt x="4133462" y="1306285"/>
                </a:lnTo>
                <a:lnTo>
                  <a:pt x="4012164" y="1306285"/>
                </a:lnTo>
                <a:lnTo>
                  <a:pt x="4012164" y="1390261"/>
                </a:lnTo>
                <a:lnTo>
                  <a:pt x="3788229" y="1399592"/>
                </a:lnTo>
                <a:lnTo>
                  <a:pt x="3685592" y="1380930"/>
                </a:lnTo>
                <a:lnTo>
                  <a:pt x="3610947" y="1324947"/>
                </a:lnTo>
                <a:lnTo>
                  <a:pt x="3648270" y="1194318"/>
                </a:lnTo>
                <a:lnTo>
                  <a:pt x="3470988" y="1175657"/>
                </a:lnTo>
                <a:lnTo>
                  <a:pt x="3480319" y="1063690"/>
                </a:lnTo>
                <a:lnTo>
                  <a:pt x="3415005" y="1073020"/>
                </a:lnTo>
                <a:lnTo>
                  <a:pt x="3424335" y="1334277"/>
                </a:lnTo>
                <a:lnTo>
                  <a:pt x="3256384" y="1324947"/>
                </a:lnTo>
                <a:lnTo>
                  <a:pt x="3219062" y="1194318"/>
                </a:lnTo>
                <a:lnTo>
                  <a:pt x="3116425" y="1184988"/>
                </a:lnTo>
                <a:lnTo>
                  <a:pt x="3107094" y="1026367"/>
                </a:lnTo>
                <a:lnTo>
                  <a:pt x="3237723" y="1026367"/>
                </a:lnTo>
                <a:lnTo>
                  <a:pt x="3237723" y="895739"/>
                </a:lnTo>
                <a:lnTo>
                  <a:pt x="3181739" y="877077"/>
                </a:lnTo>
                <a:lnTo>
                  <a:pt x="3172409" y="783771"/>
                </a:lnTo>
                <a:lnTo>
                  <a:pt x="3247053" y="765110"/>
                </a:lnTo>
                <a:lnTo>
                  <a:pt x="3247053" y="606490"/>
                </a:lnTo>
                <a:lnTo>
                  <a:pt x="3144417" y="522514"/>
                </a:lnTo>
                <a:lnTo>
                  <a:pt x="3125756" y="391885"/>
                </a:lnTo>
                <a:lnTo>
                  <a:pt x="3013788" y="382555"/>
                </a:lnTo>
                <a:lnTo>
                  <a:pt x="2976466" y="251926"/>
                </a:lnTo>
                <a:lnTo>
                  <a:pt x="2883160" y="261257"/>
                </a:lnTo>
                <a:lnTo>
                  <a:pt x="2855168" y="335902"/>
                </a:lnTo>
                <a:lnTo>
                  <a:pt x="2724539" y="326571"/>
                </a:lnTo>
                <a:lnTo>
                  <a:pt x="2724539" y="251926"/>
                </a:lnTo>
                <a:lnTo>
                  <a:pt x="2659225" y="251926"/>
                </a:lnTo>
                <a:lnTo>
                  <a:pt x="2659225" y="391885"/>
                </a:lnTo>
                <a:lnTo>
                  <a:pt x="2603241" y="391885"/>
                </a:lnTo>
                <a:lnTo>
                  <a:pt x="2593911" y="438539"/>
                </a:lnTo>
                <a:lnTo>
                  <a:pt x="2174033" y="457200"/>
                </a:lnTo>
                <a:lnTo>
                  <a:pt x="2192694" y="373224"/>
                </a:lnTo>
                <a:lnTo>
                  <a:pt x="2118049" y="373224"/>
                </a:lnTo>
                <a:lnTo>
                  <a:pt x="2118049" y="18661"/>
                </a:lnTo>
                <a:lnTo>
                  <a:pt x="1996751" y="37322"/>
                </a:lnTo>
                <a:lnTo>
                  <a:pt x="2015413" y="382555"/>
                </a:lnTo>
                <a:lnTo>
                  <a:pt x="2080727" y="382555"/>
                </a:lnTo>
                <a:lnTo>
                  <a:pt x="2062066" y="513183"/>
                </a:lnTo>
                <a:lnTo>
                  <a:pt x="1679511" y="503853"/>
                </a:lnTo>
                <a:lnTo>
                  <a:pt x="1679511" y="643812"/>
                </a:lnTo>
                <a:lnTo>
                  <a:pt x="1558213" y="643812"/>
                </a:lnTo>
                <a:lnTo>
                  <a:pt x="1567543" y="522514"/>
                </a:lnTo>
                <a:lnTo>
                  <a:pt x="1418253" y="513183"/>
                </a:lnTo>
                <a:lnTo>
                  <a:pt x="1427584" y="391885"/>
                </a:lnTo>
                <a:lnTo>
                  <a:pt x="746449" y="391885"/>
                </a:lnTo>
                <a:lnTo>
                  <a:pt x="783772" y="335902"/>
                </a:lnTo>
                <a:lnTo>
                  <a:pt x="755780" y="261257"/>
                </a:lnTo>
                <a:lnTo>
                  <a:pt x="830425" y="261257"/>
                </a:lnTo>
                <a:lnTo>
                  <a:pt x="849086" y="205273"/>
                </a:lnTo>
                <a:lnTo>
                  <a:pt x="569168" y="195943"/>
                </a:lnTo>
                <a:lnTo>
                  <a:pt x="485192" y="139959"/>
                </a:lnTo>
                <a:lnTo>
                  <a:pt x="485192" y="251926"/>
                </a:lnTo>
                <a:lnTo>
                  <a:pt x="373225" y="139959"/>
                </a:lnTo>
                <a:lnTo>
                  <a:pt x="298580" y="139959"/>
                </a:lnTo>
                <a:lnTo>
                  <a:pt x="279919" y="18661"/>
                </a:lnTo>
                <a:lnTo>
                  <a:pt x="149290" y="0"/>
                </a:lnTo>
                <a:lnTo>
                  <a:pt x="111968" y="111967"/>
                </a:lnTo>
                <a:lnTo>
                  <a:pt x="111968" y="111967"/>
                </a:lnTo>
                <a:lnTo>
                  <a:pt x="65315" y="214604"/>
                </a:lnTo>
                <a:lnTo>
                  <a:pt x="167951" y="279918"/>
                </a:lnTo>
                <a:lnTo>
                  <a:pt x="149290" y="345232"/>
                </a:lnTo>
                <a:lnTo>
                  <a:pt x="0" y="335902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86D557-6047-4A25-8B8F-140D883A7EB6}"/>
              </a:ext>
            </a:extLst>
          </p:cNvPr>
          <p:cNvSpPr/>
          <p:nvPr/>
        </p:nvSpPr>
        <p:spPr>
          <a:xfrm>
            <a:off x="4674550" y="4691641"/>
            <a:ext cx="846033" cy="1034041"/>
          </a:xfrm>
          <a:custGeom>
            <a:avLst/>
            <a:gdLst>
              <a:gd name="connsiteX0" fmla="*/ 17092 w 837488"/>
              <a:gd name="connsiteY0" fmla="*/ 25638 h 1042587"/>
              <a:gd name="connsiteX1" fmla="*/ 0 w 837488"/>
              <a:gd name="connsiteY1" fmla="*/ 410198 h 1042587"/>
              <a:gd name="connsiteX2" fmla="*/ 85458 w 837488"/>
              <a:gd name="connsiteY2" fmla="*/ 683664 h 1042587"/>
              <a:gd name="connsiteX3" fmla="*/ 85458 w 837488"/>
              <a:gd name="connsiteY3" fmla="*/ 1042587 h 1042587"/>
              <a:gd name="connsiteX4" fmla="*/ 837488 w 837488"/>
              <a:gd name="connsiteY4" fmla="*/ 1034041 h 1042587"/>
              <a:gd name="connsiteX5" fmla="*/ 837488 w 837488"/>
              <a:gd name="connsiteY5" fmla="*/ 196554 h 1042587"/>
              <a:gd name="connsiteX6" fmla="*/ 324741 w 837488"/>
              <a:gd name="connsiteY6" fmla="*/ 205099 h 1042587"/>
              <a:gd name="connsiteX7" fmla="*/ 333286 w 837488"/>
              <a:gd name="connsiteY7" fmla="*/ 0 h 1042587"/>
              <a:gd name="connsiteX8" fmla="*/ 17092 w 837488"/>
              <a:gd name="connsiteY8" fmla="*/ 25638 h 10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488" h="1042587">
                <a:moveTo>
                  <a:pt x="17092" y="25638"/>
                </a:moveTo>
                <a:lnTo>
                  <a:pt x="0" y="410198"/>
                </a:lnTo>
                <a:lnTo>
                  <a:pt x="85458" y="683664"/>
                </a:lnTo>
                <a:lnTo>
                  <a:pt x="85458" y="1042587"/>
                </a:lnTo>
                <a:lnTo>
                  <a:pt x="837488" y="1034041"/>
                </a:lnTo>
                <a:lnTo>
                  <a:pt x="837488" y="196554"/>
                </a:lnTo>
                <a:lnTo>
                  <a:pt x="324741" y="205099"/>
                </a:lnTo>
                <a:lnTo>
                  <a:pt x="333286" y="0"/>
                </a:lnTo>
                <a:lnTo>
                  <a:pt x="17092" y="25638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7240"/>
            <a:ext cx="10364451" cy="1596177"/>
          </a:xfrm>
        </p:spPr>
        <p:txBody>
          <a:bodyPr anchor="t"/>
          <a:lstStyle/>
          <a:p>
            <a:pPr algn="l"/>
            <a:r>
              <a:rPr lang="en-US" u="sng" dirty="0"/>
              <a:t>PROCESS TO FIND AND AQUIRE WATER</a:t>
            </a:r>
            <a:br>
              <a:rPr lang="en-US" u="sng" dirty="0"/>
            </a:br>
            <a:br>
              <a:rPr lang="en-US" u="sng" dirty="0"/>
            </a:br>
            <a:endParaRPr lang="en-US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8B5D7F-F4C2-4859-A7B5-DD91B6AE3266}"/>
              </a:ext>
            </a:extLst>
          </p:cNvPr>
          <p:cNvSpPr txBox="1">
            <a:spLocks/>
          </p:cNvSpPr>
          <p:nvPr/>
        </p:nvSpPr>
        <p:spPr>
          <a:xfrm>
            <a:off x="1317845" y="1618205"/>
            <a:ext cx="10364451" cy="4420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2000" dirty="0"/>
              <a:t>Understand your Need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Indoor Use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Outdoor Use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2000" dirty="0"/>
              <a:t>Understand What Shares work within what systems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Different Water Providers accept different shares for dedication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1200" dirty="0"/>
              <a:t>This is a function of can they treat it or not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Familiarize yourself with the nuisances of the dedication policies of the provider you are dedicating too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1200" dirty="0"/>
              <a:t>What fees are associated with the dedication?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1200" dirty="0"/>
              <a:t>What is the timing of dedication?</a:t>
            </a:r>
            <a:endParaRPr lang="en-US" sz="4200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2000" dirty="0"/>
              <a:t>Understand the Shares you are seeking to Buy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Not all shares are created equal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1200" dirty="0"/>
              <a:t>The same rights on different parts of the system will yield different results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What is the Historical Consumptive Use?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1200" dirty="0"/>
              <a:t>Is that changing over time?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Do I need to Dry-Up?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2000" dirty="0"/>
              <a:t>Enter the Market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Be prepared to buy quickly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1200" dirty="0"/>
              <a:t>Will not be able to wait for your project to get approved to buy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Be prepared to buy land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1200" dirty="0"/>
              <a:t>Be prepared for very short due diligence periods</a:t>
            </a:r>
          </a:p>
          <a:p>
            <a:pPr lvl="1"/>
            <a:endParaRPr lang="en-US" sz="1200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algn="l"/>
            <a:endParaRPr lang="en-US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dirty="0"/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US" dirty="0"/>
          </a:p>
          <a:p>
            <a:pPr marL="571500" indent="-571500" algn="l">
              <a:buFontTx/>
              <a:buChar char="-"/>
            </a:pPr>
            <a:endParaRPr lang="en-US" dirty="0"/>
          </a:p>
          <a:p>
            <a:pPr marL="571500" indent="-5715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7240"/>
            <a:ext cx="10364451" cy="1596177"/>
          </a:xfrm>
        </p:spPr>
        <p:txBody>
          <a:bodyPr anchor="t">
            <a:normAutofit/>
          </a:bodyPr>
          <a:lstStyle/>
          <a:p>
            <a:pPr algn="l"/>
            <a:r>
              <a:rPr lang="en-US" sz="2800" u="sng" dirty="0"/>
              <a:t>Example Cost “CBT” as a Function of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4101F0-2411-4B4C-8721-314E650AC8CA}"/>
              </a:ext>
            </a:extLst>
          </p:cNvPr>
          <p:cNvSpPr/>
          <p:nvPr/>
        </p:nvSpPr>
        <p:spPr>
          <a:xfrm>
            <a:off x="5847127" y="1475328"/>
            <a:ext cx="5927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Bloom Community (East Mulberry - FC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1,800 Total Units on 225 Acres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Cottages / Traditional Single Family / Condos / Affordable Apts. and Market Apts. / Commercial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700C0-351F-461D-B166-73503D6F2389}"/>
              </a:ext>
            </a:extLst>
          </p:cNvPr>
          <p:cNvSpPr/>
          <p:nvPr/>
        </p:nvSpPr>
        <p:spPr>
          <a:xfrm>
            <a:off x="5847127" y="3071505"/>
            <a:ext cx="60702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Water Needs</a:t>
            </a:r>
            <a:endParaRPr lang="en-US" dirty="0"/>
          </a:p>
          <a:p>
            <a:pPr lvl="1"/>
            <a:r>
              <a:rPr lang="en-US" dirty="0"/>
              <a:t>1,800 Total Units at .22 AF/Unit = 396 AF Needed for Project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396 AF = 566 CBT Units (0.7 AF / Unit) at $60,000/Units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C60F6-9FEB-4411-8368-B2C937E73730}"/>
              </a:ext>
            </a:extLst>
          </p:cNvPr>
          <p:cNvSpPr txBox="1"/>
          <p:nvPr/>
        </p:nvSpPr>
        <p:spPr>
          <a:xfrm>
            <a:off x="6827705" y="5534429"/>
            <a:ext cx="4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Water is ~3.43X the price of the Real Estate!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1C53D-90C5-4837-8E09-70F3624A7544}"/>
              </a:ext>
            </a:extLst>
          </p:cNvPr>
          <p:cNvSpPr txBox="1"/>
          <p:nvPr/>
        </p:nvSpPr>
        <p:spPr>
          <a:xfrm>
            <a:off x="6739780" y="4478498"/>
            <a:ext cx="453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Acquisition Price of CBT = $33,960,000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5463C-F12D-409E-9589-1A788BB7C10A}"/>
              </a:ext>
            </a:extLst>
          </p:cNvPr>
          <p:cNvSpPr txBox="1"/>
          <p:nvPr/>
        </p:nvSpPr>
        <p:spPr>
          <a:xfrm>
            <a:off x="6095999" y="5092414"/>
            <a:ext cx="558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$151,00 / Ac for Water  vs. $44,000/Ac for Real Estate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3BBB6-4F05-A99B-28B6-C0B1019C4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12" y="1082895"/>
            <a:ext cx="3561014" cy="54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4902-4B05-4621-A84E-FE1EB65B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7240"/>
            <a:ext cx="10364451" cy="1596177"/>
          </a:xfrm>
        </p:spPr>
        <p:txBody>
          <a:bodyPr anchor="t">
            <a:normAutofit/>
          </a:bodyPr>
          <a:lstStyle/>
          <a:p>
            <a:pPr algn="l"/>
            <a:r>
              <a:rPr lang="en-US" sz="2800" u="sng" dirty="0"/>
              <a:t>Example Cost “AG Water” as a Function of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5A51-DCF5-417F-88F6-5EDE60B6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604" y="6038932"/>
            <a:ext cx="832743" cy="53489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6700C0-351F-461D-B166-73503D6F2389}"/>
              </a:ext>
            </a:extLst>
          </p:cNvPr>
          <p:cNvSpPr/>
          <p:nvPr/>
        </p:nvSpPr>
        <p:spPr>
          <a:xfrm>
            <a:off x="5847127" y="3071505"/>
            <a:ext cx="60702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Water Needs</a:t>
            </a:r>
            <a:endParaRPr lang="en-US" dirty="0"/>
          </a:p>
          <a:p>
            <a:pPr lvl="1"/>
            <a:r>
              <a:rPr lang="en-US" sz="1400" dirty="0"/>
              <a:t>~1,800 Total Units at .22 AF/Unit = 396 AF Needed for Project</a:t>
            </a:r>
          </a:p>
          <a:p>
            <a:pPr lvl="1"/>
            <a:endParaRPr lang="en-US" dirty="0"/>
          </a:p>
          <a:p>
            <a:pPr lvl="1"/>
            <a:r>
              <a:rPr lang="en-US" sz="1400" dirty="0"/>
              <a:t>396 AF = 7.33 WSSC Units (54 AF / Share) at $4,000,000/Share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540 Acres Ag. Ground at $7,000/AC. = $3,780,000 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C60F6-9FEB-4411-8368-B2C937E73730}"/>
              </a:ext>
            </a:extLst>
          </p:cNvPr>
          <p:cNvSpPr txBox="1"/>
          <p:nvPr/>
        </p:nvSpPr>
        <p:spPr>
          <a:xfrm>
            <a:off x="6624612" y="5498415"/>
            <a:ext cx="477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Ag. Water is ~3.34X the price of the Real Estate!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1C53D-90C5-4837-8E09-70F3624A7544}"/>
              </a:ext>
            </a:extLst>
          </p:cNvPr>
          <p:cNvSpPr txBox="1"/>
          <p:nvPr/>
        </p:nvSpPr>
        <p:spPr>
          <a:xfrm>
            <a:off x="6306727" y="4650399"/>
            <a:ext cx="515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Acquisition Price of WSSC / Farm = $33,100,000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5463C-F12D-409E-9589-1A788BB7C10A}"/>
              </a:ext>
            </a:extLst>
          </p:cNvPr>
          <p:cNvSpPr txBox="1"/>
          <p:nvPr/>
        </p:nvSpPr>
        <p:spPr>
          <a:xfrm>
            <a:off x="6095999" y="5092414"/>
            <a:ext cx="558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$147,000 / Ac for Water  vs. $44,000/Ac for Real Estate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52A64-21FA-2196-B7A0-AA387985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29" y="1082895"/>
            <a:ext cx="3561014" cy="54909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20210B-082C-EC33-2990-A187940719C7}"/>
              </a:ext>
            </a:extLst>
          </p:cNvPr>
          <p:cNvSpPr/>
          <p:nvPr/>
        </p:nvSpPr>
        <p:spPr>
          <a:xfrm>
            <a:off x="5847127" y="1475328"/>
            <a:ext cx="5927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Bloom Community (East Mulberry - FC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1,800 Total Units on 225 Acres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Cottages / Traditional Single Family / Condos / Affordable Apts. and Market Apts. / Commercial</a:t>
            </a:r>
          </a:p>
        </p:txBody>
      </p:sp>
    </p:spTree>
    <p:extLst>
      <p:ext uri="{BB962C8B-B14F-4D97-AF65-F5344CB8AC3E}">
        <p14:creationId xmlns:p14="http://schemas.microsoft.com/office/powerpoint/2010/main" val="14802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5" ma:contentTypeDescription="Create a new document." ma:contentTypeScope="" ma:versionID="d7a288b48b5f77f448670a388957d8b4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073a5259de9f1df067a346e5c2f6dfe2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EE2FC-5B5F-40C5-8DE3-344493689A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FD83D-0643-438C-97DC-22AC194C63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F1ED62-2203-4DC3-B47E-F6236DBF8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fdc2e-6562-4bca-b382-866d00cabfb3"/>
    <ds:schemaRef ds:uri="http://schemas.microsoft.com/sharepoint.v3"/>
    <ds:schemaRef ds:uri="89d2adfb-4844-4394-af2c-788461211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9354</TotalTime>
  <Words>906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Courier New</vt:lpstr>
      <vt:lpstr>Tw Cen MT</vt:lpstr>
      <vt:lpstr>Droplet</vt:lpstr>
      <vt:lpstr>Finding Water for New Developments and it’s Impact on Housing Affordability</vt:lpstr>
      <vt:lpstr>Topics Discussed today</vt:lpstr>
      <vt:lpstr>What is Driving developers to think differently?</vt:lpstr>
      <vt:lpstr>Historic Water supply and Storage Pricing</vt:lpstr>
      <vt:lpstr>Historic Consolidated home Supply Pricing</vt:lpstr>
      <vt:lpstr>NOCO PROVIDERS requiring “Wet” water Dedication  </vt:lpstr>
      <vt:lpstr>PROCESS TO FIND AND AQUIRE WATER  </vt:lpstr>
      <vt:lpstr>Example Cost “CBT” as a Function of Project</vt:lpstr>
      <vt:lpstr>Example Cost “AG Water” as a Function of Project</vt:lpstr>
      <vt:lpstr>Example Cost COFC - Tapestry</vt:lpstr>
      <vt:lpstr>So you have the money……NOT SO FAST  Changed MUNICIPAL Shares are Running Out  - CBT – 310,000 Units  70% of system already in M&amp;I, 20% likely to remain in Ag   - Water Supply and Storage – 600 Shares  400 Shares Owned By Thornton   - NPIC – 10,000 Shares  65% in Municipal ownership – 2009, Windsor Potable water Master Plan   Competition is Still Stiff.  With a slow up in building we have seen a recent moderation in price increases and in some cases a slight decrease.  HOWEVER, Builders are Still competing with Local Municipalities, south Weld County Builders and Municipalities, and Metro Area Municipalities for the same Poudre River Rights.   </vt:lpstr>
      <vt:lpstr>Out of Region Competition     </vt:lpstr>
      <vt:lpstr>PowerPoint Presentation</vt:lpstr>
      <vt:lpstr>PowerPoint Presentation</vt:lpstr>
      <vt:lpstr>PowerPoint Presentation</vt:lpstr>
      <vt:lpstr>PowerPoint Presentation</vt:lpstr>
      <vt:lpstr>“Look ahead and plan for others as others have planned for you”           - Greeley tribune, 1941</vt:lpstr>
      <vt:lpstr>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nexus between affordable housing and the price of water from the Poudre?</dc:title>
  <dc:creator>Patrick McMeekin</dc:creator>
  <cp:lastModifiedBy>Roesler,Benton</cp:lastModifiedBy>
  <cp:revision>82</cp:revision>
  <dcterms:created xsi:type="dcterms:W3CDTF">2019-01-28T19:36:27Z</dcterms:created>
  <dcterms:modified xsi:type="dcterms:W3CDTF">2024-02-13T20:45:29Z</dcterms:modified>
</cp:coreProperties>
</file>