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charts/colors4.xml" ContentType="application/vnd.ms-office.chartcolorstyl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sldIdLst>
    <p:sldId id="410" r:id="rId5"/>
    <p:sldId id="446" r:id="rId6"/>
    <p:sldId id="437" r:id="rId7"/>
    <p:sldId id="436" r:id="rId8"/>
    <p:sldId id="372" r:id="rId9"/>
    <p:sldId id="430" r:id="rId10"/>
    <p:sldId id="422" r:id="rId11"/>
    <p:sldId id="440" r:id="rId12"/>
    <p:sldId id="442" r:id="rId13"/>
    <p:sldId id="447" r:id="rId14"/>
    <p:sldId id="445" r:id="rId15"/>
    <p:sldId id="443" r:id="rId16"/>
    <p:sldId id="441" r:id="rId17"/>
    <p:sldId id="444" r:id="rId18"/>
    <p:sldId id="40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amJokerst\Downloads\forecast5yrcount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waterexchange2.sharepoint.com/City%20of%20Greeley/19050%20Greeley%20Market%20Reporting/2023%20Q4/CBT%20RECENT%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Larimer Population</c:v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A!$B$73:$J$73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A!$B$43:$J$43</c:f>
              <c:numCache>
                <c:formatCode>#,##0</c:formatCode>
                <c:ptCount val="9"/>
                <c:pt idx="0">
                  <c:v>300532</c:v>
                </c:pt>
                <c:pt idx="1">
                  <c:v>333445</c:v>
                </c:pt>
                <c:pt idx="2">
                  <c:v>359920</c:v>
                </c:pt>
                <c:pt idx="3">
                  <c:v>379298.16006337502</c:v>
                </c:pt>
                <c:pt idx="4">
                  <c:v>406061.73131162999</c:v>
                </c:pt>
                <c:pt idx="5">
                  <c:v>431246.02576469601</c:v>
                </c:pt>
                <c:pt idx="6">
                  <c:v>453945.21319130599</c:v>
                </c:pt>
                <c:pt idx="7">
                  <c:v>474121.17362977401</c:v>
                </c:pt>
                <c:pt idx="8">
                  <c:v>492123.42682881502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0D-42A2-B478-3656C5F9E893}"/>
            </c:ext>
          </c:extLst>
        </c:ser>
        <c:ser>
          <c:idx val="1"/>
          <c:order val="1"/>
          <c:tx>
            <c:v>Weld Population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A!$B$73:$J$73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A!$B$70:$J$70</c:f>
              <c:numCache>
                <c:formatCode>#,##0</c:formatCode>
                <c:ptCount val="9"/>
                <c:pt idx="0">
                  <c:v>254230</c:v>
                </c:pt>
                <c:pt idx="1">
                  <c:v>284855</c:v>
                </c:pt>
                <c:pt idx="2">
                  <c:v>331423</c:v>
                </c:pt>
                <c:pt idx="3">
                  <c:v>374917.01598348701</c:v>
                </c:pt>
                <c:pt idx="4">
                  <c:v>423208.49516148702</c:v>
                </c:pt>
                <c:pt idx="5">
                  <c:v>470248.84894756402</c:v>
                </c:pt>
                <c:pt idx="6">
                  <c:v>514800.87902435899</c:v>
                </c:pt>
                <c:pt idx="7">
                  <c:v>556811.75179141597</c:v>
                </c:pt>
                <c:pt idx="8">
                  <c:v>597003.62775329105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0D-42A2-B478-3656C5F9E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29357887"/>
        <c:axId val="529358847"/>
      </c:barChart>
      <c:lineChart>
        <c:grouping val="standard"/>
        <c:varyColors val="0"/>
        <c:ser>
          <c:idx val="3"/>
          <c:order val="2"/>
          <c:tx>
            <c:v>Larimer Growth Rate</c:v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A!$K$43:$S$43</c:f>
              <c:numCache>
                <c:formatCode>0.0%</c:formatCode>
                <c:ptCount val="9"/>
                <c:pt idx="1">
                  <c:v>2.1002246368083455E-2</c:v>
                </c:pt>
                <c:pt idx="2">
                  <c:v>1.5398117990961691E-2</c:v>
                </c:pt>
                <c:pt idx="3">
                  <c:v>1.0543356224055334E-2</c:v>
                </c:pt>
                <c:pt idx="4">
                  <c:v>1.3729920966761844E-2</c:v>
                </c:pt>
                <c:pt idx="5">
                  <c:v>1.2107419937178454E-2</c:v>
                </c:pt>
                <c:pt idx="6">
                  <c:v>1.0312362111807527E-2</c:v>
                </c:pt>
                <c:pt idx="7">
                  <c:v>8.7352141765413283E-3</c:v>
                </c:pt>
                <c:pt idx="8">
                  <c:v>7.4811697554051371E-3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30D-42A2-B478-3656C5F9E893}"/>
            </c:ext>
          </c:extLst>
        </c:ser>
        <c:ser>
          <c:idx val="2"/>
          <c:order val="3"/>
          <c:tx>
            <c:v>Weld Growth Rate</c:v>
          </c:tx>
          <c:spPr>
            <a:ln w="28575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A!$K$70:$S$70</c:f>
              <c:numCache>
                <c:formatCode>0.0%</c:formatCode>
                <c:ptCount val="9"/>
                <c:pt idx="1">
                  <c:v>2.3E-2</c:v>
                </c:pt>
                <c:pt idx="2">
                  <c:v>3.0746240495501231E-2</c:v>
                </c:pt>
                <c:pt idx="3">
                  <c:v>2.4968459738881288E-2</c:v>
                </c:pt>
                <c:pt idx="4">
                  <c:v>2.4528030646131072E-2</c:v>
                </c:pt>
                <c:pt idx="5">
                  <c:v>2.1303153462093327E-2</c:v>
                </c:pt>
                <c:pt idx="6">
                  <c:v>1.8268496692017466E-2</c:v>
                </c:pt>
                <c:pt idx="7">
                  <c:v>1.581313124871242E-2</c:v>
                </c:pt>
                <c:pt idx="8">
                  <c:v>1.4036798610719714E-2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30D-42A2-B478-3656C5F9E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669792"/>
        <c:axId val="2134665952"/>
      </c:lineChart>
      <c:catAx>
        <c:axId val="529357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358847"/>
        <c:crosses val="autoZero"/>
        <c:auto val="1"/>
        <c:lblAlgn val="ctr"/>
        <c:lblOffset val="100"/>
        <c:noMultiLvlLbl val="0"/>
      </c:catAx>
      <c:valAx>
        <c:axId val="529358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357887"/>
        <c:crosses val="autoZero"/>
        <c:crossBetween val="between"/>
      </c:valAx>
      <c:valAx>
        <c:axId val="2134665952"/>
        <c:scaling>
          <c:orientation val="minMax"/>
        </c:scaling>
        <c:delete val="0"/>
        <c:axPos val="r"/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669792"/>
        <c:crosses val="max"/>
        <c:crossBetween val="between"/>
      </c:valAx>
      <c:catAx>
        <c:axId val="2134669792"/>
        <c:scaling>
          <c:orientation val="minMax"/>
        </c:scaling>
        <c:delete val="1"/>
        <c:axPos val="b"/>
        <c:majorTickMark val="out"/>
        <c:minorTickMark val="none"/>
        <c:tickLblPos val="nextTo"/>
        <c:crossAx val="21346659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85-487E-AD5E-23E156A37F0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85-487E-AD5E-23E156A37F0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85-487E-AD5E-23E156A37F08}"/>
              </c:ext>
            </c:extLst>
          </c:dPt>
          <c:cat>
            <c:strRef>
              <c:f>Sheet1!$D$20:$D$22</c:f>
              <c:strCache>
                <c:ptCount val="3"/>
                <c:pt idx="0">
                  <c:v>Not Sellers</c:v>
                </c:pt>
                <c:pt idx="1">
                  <c:v>Unlikely Sellers</c:v>
                </c:pt>
                <c:pt idx="2">
                  <c:v>Individual Sellers</c:v>
                </c:pt>
              </c:strCache>
            </c:strRef>
          </c:cat>
          <c:val>
            <c:numRef>
              <c:f>Sheet1!$H$20:$H$22</c:f>
              <c:numCache>
                <c:formatCode>0%</c:formatCode>
                <c:ptCount val="3"/>
                <c:pt idx="0">
                  <c:v>0.67994934107863447</c:v>
                </c:pt>
                <c:pt idx="1">
                  <c:v>0.22437895974748079</c:v>
                </c:pt>
                <c:pt idx="2">
                  <c:v>9.5671699173884808E-2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85-487E-AD5E-23E156A37F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56799582177016"/>
          <c:y val="9.2001354669376006E-2"/>
          <c:w val="0.77430813559772149"/>
          <c:h val="0.7496489712979423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tx2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95-49DC-98CC-C39349A6F189}"/>
              </c:ext>
            </c:extLst>
          </c:dPt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'[Chart in Microsoft PowerPoint]CBT'!$Q$4944:$Q$4965</c:f>
              <c:numCache>
                <c:formatCode>m/d/yyyy</c:formatCode>
                <c:ptCount val="22"/>
                <c:pt idx="0">
                  <c:v>44966</c:v>
                </c:pt>
                <c:pt idx="1">
                  <c:v>44999</c:v>
                </c:pt>
                <c:pt idx="2">
                  <c:v>44999</c:v>
                </c:pt>
                <c:pt idx="3">
                  <c:v>45058</c:v>
                </c:pt>
                <c:pt idx="4">
                  <c:v>45047</c:v>
                </c:pt>
                <c:pt idx="5">
                  <c:v>45008</c:v>
                </c:pt>
                <c:pt idx="6">
                  <c:v>45078</c:v>
                </c:pt>
                <c:pt idx="7">
                  <c:v>45191</c:v>
                </c:pt>
                <c:pt idx="8">
                  <c:v>45120</c:v>
                </c:pt>
                <c:pt idx="9">
                  <c:v>45148</c:v>
                </c:pt>
                <c:pt idx="10">
                  <c:v>45148</c:v>
                </c:pt>
                <c:pt idx="11">
                  <c:v>45112</c:v>
                </c:pt>
                <c:pt idx="12">
                  <c:v>45210</c:v>
                </c:pt>
                <c:pt idx="13">
                  <c:v>45239</c:v>
                </c:pt>
                <c:pt idx="14">
                  <c:v>45240</c:v>
                </c:pt>
                <c:pt idx="15">
                  <c:v>45234</c:v>
                </c:pt>
                <c:pt idx="16">
                  <c:v>45245</c:v>
                </c:pt>
                <c:pt idx="17">
                  <c:v>45248</c:v>
                </c:pt>
                <c:pt idx="18">
                  <c:v>45216</c:v>
                </c:pt>
                <c:pt idx="19">
                  <c:v>45260</c:v>
                </c:pt>
                <c:pt idx="20">
                  <c:v>45211</c:v>
                </c:pt>
              </c:numCache>
            </c:numRef>
          </c:xVal>
          <c:yVal>
            <c:numRef>
              <c:f>'[Chart in Microsoft PowerPoint]CBT'!$S$4944:$S$4965</c:f>
              <c:numCache>
                <c:formatCode>General</c:formatCode>
                <c:ptCount val="22"/>
                <c:pt idx="0">
                  <c:v>73500</c:v>
                </c:pt>
                <c:pt idx="1">
                  <c:v>73500</c:v>
                </c:pt>
                <c:pt idx="2">
                  <c:v>66000.2</c:v>
                </c:pt>
                <c:pt idx="3">
                  <c:v>67999.399999999994</c:v>
                </c:pt>
                <c:pt idx="4">
                  <c:v>70000</c:v>
                </c:pt>
                <c:pt idx="5">
                  <c:v>70000</c:v>
                </c:pt>
                <c:pt idx="6">
                  <c:v>64999.899999999994</c:v>
                </c:pt>
                <c:pt idx="7">
                  <c:v>64999.899999999994</c:v>
                </c:pt>
                <c:pt idx="8">
                  <c:v>70499.799999999988</c:v>
                </c:pt>
                <c:pt idx="9">
                  <c:v>66999.8</c:v>
                </c:pt>
                <c:pt idx="10">
                  <c:v>62500.2</c:v>
                </c:pt>
                <c:pt idx="11">
                  <c:v>70000</c:v>
                </c:pt>
                <c:pt idx="12">
                  <c:v>62999.999999999993</c:v>
                </c:pt>
                <c:pt idx="13">
                  <c:v>59999.799999999996</c:v>
                </c:pt>
                <c:pt idx="14">
                  <c:v>54999.7</c:v>
                </c:pt>
                <c:pt idx="15">
                  <c:v>54961.899999999994</c:v>
                </c:pt>
                <c:pt idx="16">
                  <c:v>54999.7</c:v>
                </c:pt>
                <c:pt idx="17">
                  <c:v>44999.5</c:v>
                </c:pt>
                <c:pt idx="18">
                  <c:v>67499.599999999991</c:v>
                </c:pt>
                <c:pt idx="19">
                  <c:v>62999.999999999993</c:v>
                </c:pt>
                <c:pt idx="20">
                  <c:v>64999.899999999994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D95-49DC-98CC-C39349A6F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5666847"/>
        <c:axId val="1300818207"/>
      </c:scatterChart>
      <c:valAx>
        <c:axId val="1315666847"/>
        <c:scaling>
          <c:orientation val="minMax"/>
          <c:max val="45270"/>
          <c:min val="44950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192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818207"/>
        <c:crosses val="autoZero"/>
        <c:crossBetween val="midCat"/>
        <c:majorUnit val="29"/>
        <c:minorUnit val="12"/>
      </c:valAx>
      <c:valAx>
        <c:axId val="1300818207"/>
        <c:scaling>
          <c:orientation val="minMax"/>
          <c:min val="4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5666847"/>
        <c:crosses val="autoZero"/>
        <c:crossBetween val="midCat"/>
        <c:majorUnit val="5000"/>
        <c:minorUnit val="4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86751602869192"/>
          <c:y val="3.9257673090649536E-2"/>
          <c:w val="0.80537675085934379"/>
          <c:h val="0.87795050779252171"/>
        </c:manualLayout>
      </c:layout>
      <c:scatterChart>
        <c:scatterStyle val="lineMarker"/>
        <c:varyColors val="0"/>
        <c:ser>
          <c:idx val="0"/>
          <c:order val="0"/>
          <c:tx>
            <c:strRef>
              <c:f>'[CBT RECENT .xlsx]CBT'!$AF$1</c:f>
              <c:strCache>
                <c:ptCount val="1"/>
                <c:pt idx="0">
                  <c:v>2023$/UNITPrice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xVal>
            <c:numRef>
              <c:f>'[CBT RECENT .xlsx]CBT'!$G$64:$G$4894</c:f>
              <c:numCache>
                <c:formatCode>m/d/yyyy\ h:mm</c:formatCode>
                <c:ptCount val="937"/>
                <c:pt idx="0">
                  <c:v>37386</c:v>
                </c:pt>
                <c:pt idx="1">
                  <c:v>37386</c:v>
                </c:pt>
                <c:pt idx="2">
                  <c:v>37267</c:v>
                </c:pt>
                <c:pt idx="3">
                  <c:v>37267</c:v>
                </c:pt>
                <c:pt idx="4">
                  <c:v>37512</c:v>
                </c:pt>
                <c:pt idx="5">
                  <c:v>37295</c:v>
                </c:pt>
                <c:pt idx="6">
                  <c:v>37295</c:v>
                </c:pt>
                <c:pt idx="7">
                  <c:v>37295</c:v>
                </c:pt>
                <c:pt idx="8">
                  <c:v>37323</c:v>
                </c:pt>
                <c:pt idx="9">
                  <c:v>37323</c:v>
                </c:pt>
                <c:pt idx="10">
                  <c:v>37323</c:v>
                </c:pt>
                <c:pt idx="11">
                  <c:v>37358</c:v>
                </c:pt>
                <c:pt idx="12">
                  <c:v>37358</c:v>
                </c:pt>
                <c:pt idx="13">
                  <c:v>37377</c:v>
                </c:pt>
                <c:pt idx="14">
                  <c:v>37408</c:v>
                </c:pt>
                <c:pt idx="15">
                  <c:v>37386</c:v>
                </c:pt>
                <c:pt idx="16">
                  <c:v>37386</c:v>
                </c:pt>
                <c:pt idx="17">
                  <c:v>37386</c:v>
                </c:pt>
                <c:pt idx="18">
                  <c:v>37421</c:v>
                </c:pt>
                <c:pt idx="19">
                  <c:v>37421</c:v>
                </c:pt>
                <c:pt idx="20">
                  <c:v>37421</c:v>
                </c:pt>
                <c:pt idx="21">
                  <c:v>37477</c:v>
                </c:pt>
                <c:pt idx="22">
                  <c:v>37438</c:v>
                </c:pt>
                <c:pt idx="23">
                  <c:v>37347</c:v>
                </c:pt>
                <c:pt idx="24">
                  <c:v>37449</c:v>
                </c:pt>
                <c:pt idx="25">
                  <c:v>37477</c:v>
                </c:pt>
                <c:pt idx="26">
                  <c:v>37449</c:v>
                </c:pt>
                <c:pt idx="27">
                  <c:v>37500</c:v>
                </c:pt>
                <c:pt idx="28">
                  <c:v>37512</c:v>
                </c:pt>
                <c:pt idx="29">
                  <c:v>37449</c:v>
                </c:pt>
                <c:pt idx="30">
                  <c:v>37512</c:v>
                </c:pt>
                <c:pt idx="31">
                  <c:v>37512</c:v>
                </c:pt>
                <c:pt idx="32">
                  <c:v>37512</c:v>
                </c:pt>
                <c:pt idx="33">
                  <c:v>37540</c:v>
                </c:pt>
                <c:pt idx="34">
                  <c:v>37561</c:v>
                </c:pt>
                <c:pt idx="35">
                  <c:v>37561</c:v>
                </c:pt>
                <c:pt idx="36">
                  <c:v>37540</c:v>
                </c:pt>
                <c:pt idx="37">
                  <c:v>37561</c:v>
                </c:pt>
                <c:pt idx="38">
                  <c:v>37568</c:v>
                </c:pt>
                <c:pt idx="39">
                  <c:v>37568</c:v>
                </c:pt>
                <c:pt idx="40">
                  <c:v>37540</c:v>
                </c:pt>
                <c:pt idx="41">
                  <c:v>37603</c:v>
                </c:pt>
                <c:pt idx="42">
                  <c:v>37603</c:v>
                </c:pt>
                <c:pt idx="43">
                  <c:v>37603</c:v>
                </c:pt>
                <c:pt idx="44">
                  <c:v>37603</c:v>
                </c:pt>
                <c:pt idx="45">
                  <c:v>37323</c:v>
                </c:pt>
                <c:pt idx="46">
                  <c:v>37694</c:v>
                </c:pt>
                <c:pt idx="47">
                  <c:v>37631</c:v>
                </c:pt>
                <c:pt idx="48">
                  <c:v>37631</c:v>
                </c:pt>
                <c:pt idx="49">
                  <c:v>37666</c:v>
                </c:pt>
                <c:pt idx="50">
                  <c:v>37967</c:v>
                </c:pt>
                <c:pt idx="51">
                  <c:v>37967</c:v>
                </c:pt>
                <c:pt idx="52">
                  <c:v>37694</c:v>
                </c:pt>
                <c:pt idx="53">
                  <c:v>37666</c:v>
                </c:pt>
                <c:pt idx="54">
                  <c:v>37666</c:v>
                </c:pt>
                <c:pt idx="55">
                  <c:v>37666</c:v>
                </c:pt>
                <c:pt idx="56">
                  <c:v>37694</c:v>
                </c:pt>
                <c:pt idx="57">
                  <c:v>37666</c:v>
                </c:pt>
                <c:pt idx="58">
                  <c:v>37666</c:v>
                </c:pt>
                <c:pt idx="59">
                  <c:v>37666</c:v>
                </c:pt>
                <c:pt idx="60">
                  <c:v>37722</c:v>
                </c:pt>
                <c:pt idx="61">
                  <c:v>37694</c:v>
                </c:pt>
                <c:pt idx="62">
                  <c:v>37694</c:v>
                </c:pt>
                <c:pt idx="63">
                  <c:v>37694</c:v>
                </c:pt>
                <c:pt idx="64">
                  <c:v>37813</c:v>
                </c:pt>
                <c:pt idx="65">
                  <c:v>37722</c:v>
                </c:pt>
                <c:pt idx="66">
                  <c:v>37722</c:v>
                </c:pt>
                <c:pt idx="67">
                  <c:v>37750</c:v>
                </c:pt>
                <c:pt idx="68">
                  <c:v>37931</c:v>
                </c:pt>
                <c:pt idx="69">
                  <c:v>37785</c:v>
                </c:pt>
                <c:pt idx="70">
                  <c:v>37785</c:v>
                </c:pt>
                <c:pt idx="71">
                  <c:v>37785</c:v>
                </c:pt>
                <c:pt idx="72">
                  <c:v>37785</c:v>
                </c:pt>
                <c:pt idx="73">
                  <c:v>37785</c:v>
                </c:pt>
                <c:pt idx="74">
                  <c:v>37785</c:v>
                </c:pt>
                <c:pt idx="75">
                  <c:v>37785</c:v>
                </c:pt>
                <c:pt idx="76">
                  <c:v>37785</c:v>
                </c:pt>
                <c:pt idx="77">
                  <c:v>37841</c:v>
                </c:pt>
                <c:pt idx="78">
                  <c:v>37813</c:v>
                </c:pt>
                <c:pt idx="79">
                  <c:v>37813</c:v>
                </c:pt>
                <c:pt idx="80">
                  <c:v>37813</c:v>
                </c:pt>
                <c:pt idx="81">
                  <c:v>37841</c:v>
                </c:pt>
                <c:pt idx="82">
                  <c:v>37813</c:v>
                </c:pt>
                <c:pt idx="83">
                  <c:v>37813</c:v>
                </c:pt>
                <c:pt idx="84">
                  <c:v>37750</c:v>
                </c:pt>
                <c:pt idx="85">
                  <c:v>37876</c:v>
                </c:pt>
                <c:pt idx="86">
                  <c:v>37876</c:v>
                </c:pt>
                <c:pt idx="87">
                  <c:v>37876</c:v>
                </c:pt>
                <c:pt idx="88">
                  <c:v>37876</c:v>
                </c:pt>
                <c:pt idx="89">
                  <c:v>37876</c:v>
                </c:pt>
                <c:pt idx="90">
                  <c:v>37876</c:v>
                </c:pt>
                <c:pt idx="91">
                  <c:v>37904</c:v>
                </c:pt>
                <c:pt idx="92">
                  <c:v>37904</c:v>
                </c:pt>
                <c:pt idx="93">
                  <c:v>37904</c:v>
                </c:pt>
                <c:pt idx="94">
                  <c:v>37841</c:v>
                </c:pt>
                <c:pt idx="95">
                  <c:v>37813</c:v>
                </c:pt>
                <c:pt idx="96">
                  <c:v>37722</c:v>
                </c:pt>
                <c:pt idx="97">
                  <c:v>37967</c:v>
                </c:pt>
                <c:pt idx="98">
                  <c:v>37631</c:v>
                </c:pt>
                <c:pt idx="99">
                  <c:v>37968</c:v>
                </c:pt>
                <c:pt idx="100">
                  <c:v>37967</c:v>
                </c:pt>
                <c:pt idx="101">
                  <c:v>37631</c:v>
                </c:pt>
                <c:pt idx="102">
                  <c:v>37631</c:v>
                </c:pt>
                <c:pt idx="103">
                  <c:v>37631</c:v>
                </c:pt>
                <c:pt idx="104">
                  <c:v>37631</c:v>
                </c:pt>
                <c:pt idx="105">
                  <c:v>37995</c:v>
                </c:pt>
                <c:pt idx="106">
                  <c:v>37995</c:v>
                </c:pt>
                <c:pt idx="107">
                  <c:v>37995</c:v>
                </c:pt>
                <c:pt idx="108">
                  <c:v>37995</c:v>
                </c:pt>
                <c:pt idx="109">
                  <c:v>38058</c:v>
                </c:pt>
                <c:pt idx="110">
                  <c:v>38030</c:v>
                </c:pt>
                <c:pt idx="111">
                  <c:v>38058</c:v>
                </c:pt>
                <c:pt idx="112">
                  <c:v>38030</c:v>
                </c:pt>
                <c:pt idx="113">
                  <c:v>38058</c:v>
                </c:pt>
                <c:pt idx="114">
                  <c:v>38030</c:v>
                </c:pt>
                <c:pt idx="115">
                  <c:v>38058</c:v>
                </c:pt>
                <c:pt idx="116">
                  <c:v>38240</c:v>
                </c:pt>
                <c:pt idx="117">
                  <c:v>38058</c:v>
                </c:pt>
                <c:pt idx="118">
                  <c:v>38295</c:v>
                </c:pt>
                <c:pt idx="119">
                  <c:v>38086</c:v>
                </c:pt>
                <c:pt idx="120">
                  <c:v>38086</c:v>
                </c:pt>
                <c:pt idx="121">
                  <c:v>38177</c:v>
                </c:pt>
                <c:pt idx="122">
                  <c:v>38121</c:v>
                </c:pt>
                <c:pt idx="123">
                  <c:v>38030</c:v>
                </c:pt>
                <c:pt idx="124">
                  <c:v>38121</c:v>
                </c:pt>
                <c:pt idx="125">
                  <c:v>38121</c:v>
                </c:pt>
                <c:pt idx="126">
                  <c:v>38121</c:v>
                </c:pt>
                <c:pt idx="127">
                  <c:v>38121</c:v>
                </c:pt>
                <c:pt idx="128">
                  <c:v>38121</c:v>
                </c:pt>
                <c:pt idx="129">
                  <c:v>38121</c:v>
                </c:pt>
                <c:pt idx="130">
                  <c:v>38149</c:v>
                </c:pt>
                <c:pt idx="131">
                  <c:v>38149</c:v>
                </c:pt>
                <c:pt idx="132">
                  <c:v>38149</c:v>
                </c:pt>
                <c:pt idx="133">
                  <c:v>38149</c:v>
                </c:pt>
                <c:pt idx="134">
                  <c:v>38149</c:v>
                </c:pt>
                <c:pt idx="135">
                  <c:v>38149</c:v>
                </c:pt>
                <c:pt idx="136">
                  <c:v>38149</c:v>
                </c:pt>
                <c:pt idx="137">
                  <c:v>38149</c:v>
                </c:pt>
                <c:pt idx="138">
                  <c:v>38177</c:v>
                </c:pt>
                <c:pt idx="139">
                  <c:v>38212</c:v>
                </c:pt>
                <c:pt idx="140">
                  <c:v>38177</c:v>
                </c:pt>
                <c:pt idx="141">
                  <c:v>38212</c:v>
                </c:pt>
                <c:pt idx="142">
                  <c:v>38240</c:v>
                </c:pt>
                <c:pt idx="143">
                  <c:v>38177</c:v>
                </c:pt>
                <c:pt idx="144">
                  <c:v>38271</c:v>
                </c:pt>
                <c:pt idx="145">
                  <c:v>38030</c:v>
                </c:pt>
                <c:pt idx="146">
                  <c:v>38177</c:v>
                </c:pt>
                <c:pt idx="147">
                  <c:v>38295</c:v>
                </c:pt>
                <c:pt idx="148">
                  <c:v>37995</c:v>
                </c:pt>
                <c:pt idx="149">
                  <c:v>38212</c:v>
                </c:pt>
                <c:pt idx="150">
                  <c:v>38268</c:v>
                </c:pt>
                <c:pt idx="151">
                  <c:v>38268</c:v>
                </c:pt>
                <c:pt idx="152">
                  <c:v>38121</c:v>
                </c:pt>
                <c:pt idx="153">
                  <c:v>38295</c:v>
                </c:pt>
                <c:pt idx="154">
                  <c:v>38058</c:v>
                </c:pt>
                <c:pt idx="155">
                  <c:v>38331</c:v>
                </c:pt>
                <c:pt idx="156">
                  <c:v>38331</c:v>
                </c:pt>
                <c:pt idx="157">
                  <c:v>38450</c:v>
                </c:pt>
                <c:pt idx="158">
                  <c:v>38485</c:v>
                </c:pt>
                <c:pt idx="159">
                  <c:v>38485</c:v>
                </c:pt>
                <c:pt idx="160">
                  <c:v>38366</c:v>
                </c:pt>
                <c:pt idx="161">
                  <c:v>38366</c:v>
                </c:pt>
                <c:pt idx="162">
                  <c:v>38667</c:v>
                </c:pt>
                <c:pt idx="163">
                  <c:v>38695</c:v>
                </c:pt>
                <c:pt idx="164">
                  <c:v>38394</c:v>
                </c:pt>
                <c:pt idx="165">
                  <c:v>38394</c:v>
                </c:pt>
                <c:pt idx="166">
                  <c:v>38394</c:v>
                </c:pt>
                <c:pt idx="167">
                  <c:v>38394</c:v>
                </c:pt>
                <c:pt idx="168">
                  <c:v>38695</c:v>
                </c:pt>
                <c:pt idx="169">
                  <c:v>38422</c:v>
                </c:pt>
                <c:pt idx="170">
                  <c:v>38639</c:v>
                </c:pt>
                <c:pt idx="171">
                  <c:v>38422</c:v>
                </c:pt>
                <c:pt idx="172">
                  <c:v>38450</c:v>
                </c:pt>
                <c:pt idx="173">
                  <c:v>38639</c:v>
                </c:pt>
                <c:pt idx="174">
                  <c:v>38450</c:v>
                </c:pt>
                <c:pt idx="175">
                  <c:v>38450</c:v>
                </c:pt>
                <c:pt idx="176">
                  <c:v>38450</c:v>
                </c:pt>
                <c:pt idx="177">
                  <c:v>38366</c:v>
                </c:pt>
                <c:pt idx="178">
                  <c:v>38639</c:v>
                </c:pt>
                <c:pt idx="179">
                  <c:v>38485</c:v>
                </c:pt>
                <c:pt idx="180">
                  <c:v>38485</c:v>
                </c:pt>
                <c:pt idx="181">
                  <c:v>38485</c:v>
                </c:pt>
                <c:pt idx="182">
                  <c:v>38485</c:v>
                </c:pt>
                <c:pt idx="183">
                  <c:v>38667</c:v>
                </c:pt>
                <c:pt idx="184">
                  <c:v>38513</c:v>
                </c:pt>
                <c:pt idx="185">
                  <c:v>38513</c:v>
                </c:pt>
                <c:pt idx="186">
                  <c:v>38541</c:v>
                </c:pt>
                <c:pt idx="187">
                  <c:v>38513</c:v>
                </c:pt>
                <c:pt idx="188">
                  <c:v>38541</c:v>
                </c:pt>
                <c:pt idx="189">
                  <c:v>38541</c:v>
                </c:pt>
                <c:pt idx="190">
                  <c:v>38541</c:v>
                </c:pt>
                <c:pt idx="191">
                  <c:v>38422</c:v>
                </c:pt>
                <c:pt idx="192">
                  <c:v>38576</c:v>
                </c:pt>
                <c:pt idx="193">
                  <c:v>38604</c:v>
                </c:pt>
                <c:pt idx="194">
                  <c:v>38604</c:v>
                </c:pt>
                <c:pt idx="195">
                  <c:v>38639</c:v>
                </c:pt>
                <c:pt idx="196">
                  <c:v>38639</c:v>
                </c:pt>
                <c:pt idx="197">
                  <c:v>38639</c:v>
                </c:pt>
                <c:pt idx="198">
                  <c:v>38639</c:v>
                </c:pt>
                <c:pt idx="199">
                  <c:v>38667</c:v>
                </c:pt>
                <c:pt idx="200">
                  <c:v>38667</c:v>
                </c:pt>
                <c:pt idx="201">
                  <c:v>38667</c:v>
                </c:pt>
                <c:pt idx="202">
                  <c:v>38667</c:v>
                </c:pt>
                <c:pt idx="203">
                  <c:v>38639</c:v>
                </c:pt>
                <c:pt idx="204">
                  <c:v>38695</c:v>
                </c:pt>
                <c:pt idx="205">
                  <c:v>38695</c:v>
                </c:pt>
                <c:pt idx="206">
                  <c:v>38786</c:v>
                </c:pt>
                <c:pt idx="207">
                  <c:v>38730</c:v>
                </c:pt>
                <c:pt idx="208">
                  <c:v>38730</c:v>
                </c:pt>
                <c:pt idx="209">
                  <c:v>38786</c:v>
                </c:pt>
                <c:pt idx="210">
                  <c:v>39003</c:v>
                </c:pt>
                <c:pt idx="211">
                  <c:v>38758</c:v>
                </c:pt>
                <c:pt idx="212">
                  <c:v>38758</c:v>
                </c:pt>
                <c:pt idx="213">
                  <c:v>38758</c:v>
                </c:pt>
                <c:pt idx="214">
                  <c:v>38912</c:v>
                </c:pt>
                <c:pt idx="215">
                  <c:v>39059</c:v>
                </c:pt>
                <c:pt idx="216">
                  <c:v>38758</c:v>
                </c:pt>
                <c:pt idx="217">
                  <c:v>38758</c:v>
                </c:pt>
                <c:pt idx="218">
                  <c:v>38758</c:v>
                </c:pt>
                <c:pt idx="219">
                  <c:v>38758</c:v>
                </c:pt>
                <c:pt idx="220">
                  <c:v>38758</c:v>
                </c:pt>
                <c:pt idx="221">
                  <c:v>38758</c:v>
                </c:pt>
                <c:pt idx="222">
                  <c:v>38758</c:v>
                </c:pt>
                <c:pt idx="223">
                  <c:v>38786</c:v>
                </c:pt>
                <c:pt idx="224">
                  <c:v>38786</c:v>
                </c:pt>
                <c:pt idx="225">
                  <c:v>38821</c:v>
                </c:pt>
                <c:pt idx="226">
                  <c:v>38849</c:v>
                </c:pt>
                <c:pt idx="227">
                  <c:v>38849</c:v>
                </c:pt>
                <c:pt idx="228">
                  <c:v>38849</c:v>
                </c:pt>
                <c:pt idx="229">
                  <c:v>38877</c:v>
                </c:pt>
                <c:pt idx="230">
                  <c:v>38877</c:v>
                </c:pt>
                <c:pt idx="231">
                  <c:v>39031</c:v>
                </c:pt>
                <c:pt idx="232">
                  <c:v>38877</c:v>
                </c:pt>
                <c:pt idx="233">
                  <c:v>38877</c:v>
                </c:pt>
                <c:pt idx="234">
                  <c:v>38912</c:v>
                </c:pt>
                <c:pt idx="235">
                  <c:v>38912</c:v>
                </c:pt>
                <c:pt idx="236">
                  <c:v>38940</c:v>
                </c:pt>
                <c:pt idx="237">
                  <c:v>38940</c:v>
                </c:pt>
                <c:pt idx="238">
                  <c:v>38940</c:v>
                </c:pt>
                <c:pt idx="239">
                  <c:v>38937</c:v>
                </c:pt>
                <c:pt idx="240">
                  <c:v>38968</c:v>
                </c:pt>
                <c:pt idx="241">
                  <c:v>39003</c:v>
                </c:pt>
                <c:pt idx="242">
                  <c:v>39003</c:v>
                </c:pt>
                <c:pt idx="243">
                  <c:v>39003</c:v>
                </c:pt>
                <c:pt idx="244">
                  <c:v>39003</c:v>
                </c:pt>
                <c:pt idx="245">
                  <c:v>39003</c:v>
                </c:pt>
                <c:pt idx="246">
                  <c:v>39003</c:v>
                </c:pt>
                <c:pt idx="247">
                  <c:v>39003</c:v>
                </c:pt>
                <c:pt idx="248">
                  <c:v>39003</c:v>
                </c:pt>
                <c:pt idx="249">
                  <c:v>38730</c:v>
                </c:pt>
                <c:pt idx="250">
                  <c:v>39031</c:v>
                </c:pt>
                <c:pt idx="251">
                  <c:v>39031</c:v>
                </c:pt>
                <c:pt idx="252">
                  <c:v>39031</c:v>
                </c:pt>
                <c:pt idx="253">
                  <c:v>39059</c:v>
                </c:pt>
                <c:pt idx="254">
                  <c:v>39059</c:v>
                </c:pt>
                <c:pt idx="255">
                  <c:v>39059</c:v>
                </c:pt>
                <c:pt idx="256">
                  <c:v>39094</c:v>
                </c:pt>
                <c:pt idx="257">
                  <c:v>39150</c:v>
                </c:pt>
                <c:pt idx="258">
                  <c:v>39094</c:v>
                </c:pt>
                <c:pt idx="259">
                  <c:v>39122</c:v>
                </c:pt>
                <c:pt idx="260">
                  <c:v>39387</c:v>
                </c:pt>
                <c:pt idx="261">
                  <c:v>39241</c:v>
                </c:pt>
                <c:pt idx="262">
                  <c:v>39094</c:v>
                </c:pt>
                <c:pt idx="263">
                  <c:v>39094</c:v>
                </c:pt>
                <c:pt idx="264">
                  <c:v>39094</c:v>
                </c:pt>
                <c:pt idx="265">
                  <c:v>39122</c:v>
                </c:pt>
                <c:pt idx="266">
                  <c:v>39122</c:v>
                </c:pt>
                <c:pt idx="267">
                  <c:v>39150</c:v>
                </c:pt>
                <c:pt idx="268">
                  <c:v>39150</c:v>
                </c:pt>
                <c:pt idx="269">
                  <c:v>39150</c:v>
                </c:pt>
                <c:pt idx="270">
                  <c:v>39185</c:v>
                </c:pt>
                <c:pt idx="271">
                  <c:v>39185</c:v>
                </c:pt>
                <c:pt idx="272">
                  <c:v>39185</c:v>
                </c:pt>
                <c:pt idx="273">
                  <c:v>39185</c:v>
                </c:pt>
                <c:pt idx="274">
                  <c:v>39185</c:v>
                </c:pt>
                <c:pt idx="275">
                  <c:v>39213</c:v>
                </c:pt>
                <c:pt idx="276">
                  <c:v>39213</c:v>
                </c:pt>
                <c:pt idx="277">
                  <c:v>39271</c:v>
                </c:pt>
                <c:pt idx="278">
                  <c:v>39213</c:v>
                </c:pt>
                <c:pt idx="279">
                  <c:v>39094</c:v>
                </c:pt>
                <c:pt idx="280">
                  <c:v>39213</c:v>
                </c:pt>
                <c:pt idx="281">
                  <c:v>39276</c:v>
                </c:pt>
                <c:pt idx="282">
                  <c:v>39301</c:v>
                </c:pt>
                <c:pt idx="283">
                  <c:v>39304</c:v>
                </c:pt>
                <c:pt idx="284">
                  <c:v>39339</c:v>
                </c:pt>
                <c:pt idx="285">
                  <c:v>39339</c:v>
                </c:pt>
                <c:pt idx="286">
                  <c:v>39339</c:v>
                </c:pt>
                <c:pt idx="287">
                  <c:v>39367</c:v>
                </c:pt>
                <c:pt idx="288">
                  <c:v>39367</c:v>
                </c:pt>
                <c:pt idx="289">
                  <c:v>39367</c:v>
                </c:pt>
                <c:pt idx="290">
                  <c:v>39387</c:v>
                </c:pt>
                <c:pt idx="291">
                  <c:v>39430</c:v>
                </c:pt>
                <c:pt idx="292">
                  <c:v>39430</c:v>
                </c:pt>
                <c:pt idx="293">
                  <c:v>39430</c:v>
                </c:pt>
                <c:pt idx="294">
                  <c:v>39430</c:v>
                </c:pt>
                <c:pt idx="295">
                  <c:v>39703</c:v>
                </c:pt>
                <c:pt idx="296">
                  <c:v>39458</c:v>
                </c:pt>
                <c:pt idx="297">
                  <c:v>39577</c:v>
                </c:pt>
                <c:pt idx="298">
                  <c:v>39731</c:v>
                </c:pt>
                <c:pt idx="299">
                  <c:v>39577</c:v>
                </c:pt>
                <c:pt idx="300">
                  <c:v>39731</c:v>
                </c:pt>
                <c:pt idx="301">
                  <c:v>39577</c:v>
                </c:pt>
                <c:pt idx="302">
                  <c:v>39577</c:v>
                </c:pt>
                <c:pt idx="303">
                  <c:v>39668</c:v>
                </c:pt>
                <c:pt idx="304">
                  <c:v>39703</c:v>
                </c:pt>
                <c:pt idx="305">
                  <c:v>39731</c:v>
                </c:pt>
                <c:pt idx="306">
                  <c:v>39458</c:v>
                </c:pt>
                <c:pt idx="307">
                  <c:v>39458</c:v>
                </c:pt>
                <c:pt idx="308">
                  <c:v>39458</c:v>
                </c:pt>
                <c:pt idx="309">
                  <c:v>39458</c:v>
                </c:pt>
                <c:pt idx="310">
                  <c:v>39458</c:v>
                </c:pt>
                <c:pt idx="311">
                  <c:v>39486</c:v>
                </c:pt>
                <c:pt idx="312">
                  <c:v>39486</c:v>
                </c:pt>
                <c:pt idx="313">
                  <c:v>39486</c:v>
                </c:pt>
                <c:pt idx="314">
                  <c:v>39486</c:v>
                </c:pt>
                <c:pt idx="315">
                  <c:v>39521</c:v>
                </c:pt>
                <c:pt idx="316">
                  <c:v>39577</c:v>
                </c:pt>
                <c:pt idx="317">
                  <c:v>39549</c:v>
                </c:pt>
                <c:pt idx="318">
                  <c:v>39549</c:v>
                </c:pt>
                <c:pt idx="319">
                  <c:v>39577</c:v>
                </c:pt>
                <c:pt idx="320">
                  <c:v>39612</c:v>
                </c:pt>
                <c:pt idx="321">
                  <c:v>39612</c:v>
                </c:pt>
                <c:pt idx="322">
                  <c:v>39612</c:v>
                </c:pt>
                <c:pt idx="323">
                  <c:v>39668</c:v>
                </c:pt>
                <c:pt idx="324">
                  <c:v>39703</c:v>
                </c:pt>
                <c:pt idx="325">
                  <c:v>39703</c:v>
                </c:pt>
                <c:pt idx="326">
                  <c:v>39703</c:v>
                </c:pt>
                <c:pt idx="327">
                  <c:v>39731</c:v>
                </c:pt>
                <c:pt idx="328">
                  <c:v>39595</c:v>
                </c:pt>
                <c:pt idx="329">
                  <c:v>39595</c:v>
                </c:pt>
                <c:pt idx="330">
                  <c:v>39913</c:v>
                </c:pt>
                <c:pt idx="331">
                  <c:v>39885</c:v>
                </c:pt>
                <c:pt idx="332">
                  <c:v>40069</c:v>
                </c:pt>
                <c:pt idx="333">
                  <c:v>40039</c:v>
                </c:pt>
                <c:pt idx="334">
                  <c:v>39885</c:v>
                </c:pt>
                <c:pt idx="335">
                  <c:v>39822</c:v>
                </c:pt>
                <c:pt idx="336">
                  <c:v>39976</c:v>
                </c:pt>
                <c:pt idx="337">
                  <c:v>39972</c:v>
                </c:pt>
                <c:pt idx="338">
                  <c:v>39941</c:v>
                </c:pt>
                <c:pt idx="339">
                  <c:v>39857</c:v>
                </c:pt>
                <c:pt idx="340">
                  <c:v>39814</c:v>
                </c:pt>
                <c:pt idx="341">
                  <c:v>39822</c:v>
                </c:pt>
                <c:pt idx="342">
                  <c:v>39913</c:v>
                </c:pt>
                <c:pt idx="343">
                  <c:v>39913</c:v>
                </c:pt>
                <c:pt idx="344">
                  <c:v>39913</c:v>
                </c:pt>
                <c:pt idx="345">
                  <c:v>39913</c:v>
                </c:pt>
                <c:pt idx="346">
                  <c:v>40004</c:v>
                </c:pt>
                <c:pt idx="347">
                  <c:v>40067</c:v>
                </c:pt>
                <c:pt idx="348">
                  <c:v>40067</c:v>
                </c:pt>
                <c:pt idx="349">
                  <c:v>40067</c:v>
                </c:pt>
                <c:pt idx="350">
                  <c:v>40004</c:v>
                </c:pt>
                <c:pt idx="351">
                  <c:v>40095</c:v>
                </c:pt>
                <c:pt idx="352">
                  <c:v>39976</c:v>
                </c:pt>
                <c:pt idx="353">
                  <c:v>40095</c:v>
                </c:pt>
                <c:pt idx="354">
                  <c:v>40095</c:v>
                </c:pt>
                <c:pt idx="355">
                  <c:v>39941</c:v>
                </c:pt>
                <c:pt idx="356">
                  <c:v>39822</c:v>
                </c:pt>
                <c:pt idx="357">
                  <c:v>39822</c:v>
                </c:pt>
                <c:pt idx="358">
                  <c:v>40221</c:v>
                </c:pt>
                <c:pt idx="359">
                  <c:v>40312</c:v>
                </c:pt>
                <c:pt idx="360">
                  <c:v>40486</c:v>
                </c:pt>
                <c:pt idx="361">
                  <c:v>40186</c:v>
                </c:pt>
                <c:pt idx="362">
                  <c:v>40368</c:v>
                </c:pt>
                <c:pt idx="363">
                  <c:v>40277</c:v>
                </c:pt>
                <c:pt idx="364">
                  <c:v>40368</c:v>
                </c:pt>
                <c:pt idx="365">
                  <c:v>40368</c:v>
                </c:pt>
                <c:pt idx="366">
                  <c:v>40312</c:v>
                </c:pt>
                <c:pt idx="367">
                  <c:v>40221</c:v>
                </c:pt>
                <c:pt idx="368">
                  <c:v>40249</c:v>
                </c:pt>
                <c:pt idx="369">
                  <c:v>40249</c:v>
                </c:pt>
                <c:pt idx="370">
                  <c:v>40249</c:v>
                </c:pt>
                <c:pt idx="371">
                  <c:v>40249</c:v>
                </c:pt>
                <c:pt idx="372">
                  <c:v>40277</c:v>
                </c:pt>
                <c:pt idx="373">
                  <c:v>40277</c:v>
                </c:pt>
                <c:pt idx="374">
                  <c:v>40312</c:v>
                </c:pt>
                <c:pt idx="375">
                  <c:v>40312</c:v>
                </c:pt>
                <c:pt idx="376">
                  <c:v>40312</c:v>
                </c:pt>
                <c:pt idx="377">
                  <c:v>40312</c:v>
                </c:pt>
                <c:pt idx="378">
                  <c:v>40368</c:v>
                </c:pt>
                <c:pt idx="379">
                  <c:v>40403</c:v>
                </c:pt>
                <c:pt idx="380">
                  <c:v>40221</c:v>
                </c:pt>
                <c:pt idx="381">
                  <c:v>40431</c:v>
                </c:pt>
                <c:pt idx="382">
                  <c:v>40533</c:v>
                </c:pt>
                <c:pt idx="383">
                  <c:v>40533</c:v>
                </c:pt>
                <c:pt idx="384">
                  <c:v>40472</c:v>
                </c:pt>
                <c:pt idx="385">
                  <c:v>40539</c:v>
                </c:pt>
                <c:pt idx="386">
                  <c:v>40470</c:v>
                </c:pt>
                <c:pt idx="387">
                  <c:v>40470</c:v>
                </c:pt>
                <c:pt idx="388">
                  <c:v>40664</c:v>
                </c:pt>
                <c:pt idx="389">
                  <c:v>40557</c:v>
                </c:pt>
                <c:pt idx="390">
                  <c:v>40795</c:v>
                </c:pt>
                <c:pt idx="391">
                  <c:v>40817</c:v>
                </c:pt>
                <c:pt idx="392">
                  <c:v>40878</c:v>
                </c:pt>
                <c:pt idx="393">
                  <c:v>40576</c:v>
                </c:pt>
                <c:pt idx="394">
                  <c:v>40795</c:v>
                </c:pt>
                <c:pt idx="395">
                  <c:v>40795</c:v>
                </c:pt>
                <c:pt idx="396">
                  <c:v>40817</c:v>
                </c:pt>
                <c:pt idx="397">
                  <c:v>40571</c:v>
                </c:pt>
                <c:pt idx="398">
                  <c:v>40634</c:v>
                </c:pt>
                <c:pt idx="399">
                  <c:v>40557</c:v>
                </c:pt>
                <c:pt idx="400">
                  <c:v>40695</c:v>
                </c:pt>
                <c:pt idx="401">
                  <c:v>40695</c:v>
                </c:pt>
                <c:pt idx="402">
                  <c:v>40695</c:v>
                </c:pt>
                <c:pt idx="403">
                  <c:v>40725</c:v>
                </c:pt>
                <c:pt idx="404">
                  <c:v>40725</c:v>
                </c:pt>
                <c:pt idx="405">
                  <c:v>40725</c:v>
                </c:pt>
                <c:pt idx="406">
                  <c:v>40664</c:v>
                </c:pt>
                <c:pt idx="407">
                  <c:v>40651</c:v>
                </c:pt>
                <c:pt idx="408">
                  <c:v>40756</c:v>
                </c:pt>
                <c:pt idx="409">
                  <c:v>40756</c:v>
                </c:pt>
                <c:pt idx="410">
                  <c:v>40756</c:v>
                </c:pt>
                <c:pt idx="411">
                  <c:v>40756</c:v>
                </c:pt>
                <c:pt idx="412">
                  <c:v>40709</c:v>
                </c:pt>
                <c:pt idx="413">
                  <c:v>40695</c:v>
                </c:pt>
                <c:pt idx="414">
                  <c:v>40921</c:v>
                </c:pt>
                <c:pt idx="415">
                  <c:v>40940</c:v>
                </c:pt>
                <c:pt idx="416">
                  <c:v>40940</c:v>
                </c:pt>
                <c:pt idx="417">
                  <c:v>40969</c:v>
                </c:pt>
                <c:pt idx="418">
                  <c:v>40969</c:v>
                </c:pt>
                <c:pt idx="419">
                  <c:v>41000</c:v>
                </c:pt>
                <c:pt idx="420">
                  <c:v>41061</c:v>
                </c:pt>
                <c:pt idx="421">
                  <c:v>41061</c:v>
                </c:pt>
                <c:pt idx="422">
                  <c:v>41061</c:v>
                </c:pt>
                <c:pt idx="423">
                  <c:v>41091</c:v>
                </c:pt>
                <c:pt idx="424">
                  <c:v>41091</c:v>
                </c:pt>
                <c:pt idx="425">
                  <c:v>41091</c:v>
                </c:pt>
                <c:pt idx="426">
                  <c:v>41091</c:v>
                </c:pt>
                <c:pt idx="427">
                  <c:v>41131</c:v>
                </c:pt>
                <c:pt idx="428">
                  <c:v>41099</c:v>
                </c:pt>
                <c:pt idx="429">
                  <c:v>41099</c:v>
                </c:pt>
                <c:pt idx="430">
                  <c:v>41040</c:v>
                </c:pt>
                <c:pt idx="431">
                  <c:v>41055</c:v>
                </c:pt>
                <c:pt idx="432">
                  <c:v>41000</c:v>
                </c:pt>
                <c:pt idx="433">
                  <c:v>41030</c:v>
                </c:pt>
                <c:pt idx="434">
                  <c:v>41153</c:v>
                </c:pt>
                <c:pt idx="435">
                  <c:v>41166</c:v>
                </c:pt>
                <c:pt idx="436">
                  <c:v>41166</c:v>
                </c:pt>
                <c:pt idx="437">
                  <c:v>41194</c:v>
                </c:pt>
                <c:pt idx="438">
                  <c:v>41244</c:v>
                </c:pt>
                <c:pt idx="439">
                  <c:v>41244</c:v>
                </c:pt>
                <c:pt idx="440">
                  <c:v>41244</c:v>
                </c:pt>
                <c:pt idx="441">
                  <c:v>41257</c:v>
                </c:pt>
                <c:pt idx="442">
                  <c:v>41313</c:v>
                </c:pt>
                <c:pt idx="443">
                  <c:v>41306</c:v>
                </c:pt>
                <c:pt idx="444">
                  <c:v>41404</c:v>
                </c:pt>
                <c:pt idx="445">
                  <c:v>41495</c:v>
                </c:pt>
                <c:pt idx="446">
                  <c:v>41495</c:v>
                </c:pt>
                <c:pt idx="447">
                  <c:v>41285</c:v>
                </c:pt>
                <c:pt idx="448">
                  <c:v>41313</c:v>
                </c:pt>
                <c:pt idx="449">
                  <c:v>41341</c:v>
                </c:pt>
                <c:pt idx="450">
                  <c:v>41341</c:v>
                </c:pt>
                <c:pt idx="451">
                  <c:v>41341</c:v>
                </c:pt>
                <c:pt idx="452">
                  <c:v>41376</c:v>
                </c:pt>
                <c:pt idx="453">
                  <c:v>41376</c:v>
                </c:pt>
                <c:pt idx="454">
                  <c:v>41376</c:v>
                </c:pt>
                <c:pt idx="455">
                  <c:v>41439</c:v>
                </c:pt>
                <c:pt idx="456">
                  <c:v>41341</c:v>
                </c:pt>
                <c:pt idx="457">
                  <c:v>41341</c:v>
                </c:pt>
                <c:pt idx="458">
                  <c:v>41439</c:v>
                </c:pt>
                <c:pt idx="459">
                  <c:v>41467</c:v>
                </c:pt>
                <c:pt idx="460">
                  <c:v>41495</c:v>
                </c:pt>
                <c:pt idx="461">
                  <c:v>41495</c:v>
                </c:pt>
                <c:pt idx="462">
                  <c:v>41495</c:v>
                </c:pt>
                <c:pt idx="463">
                  <c:v>41533</c:v>
                </c:pt>
                <c:pt idx="464">
                  <c:v>41533</c:v>
                </c:pt>
                <c:pt idx="465">
                  <c:v>41533</c:v>
                </c:pt>
                <c:pt idx="466">
                  <c:v>41533</c:v>
                </c:pt>
                <c:pt idx="467">
                  <c:v>41533</c:v>
                </c:pt>
                <c:pt idx="468">
                  <c:v>41533</c:v>
                </c:pt>
                <c:pt idx="469">
                  <c:v>41558</c:v>
                </c:pt>
                <c:pt idx="470">
                  <c:v>41558</c:v>
                </c:pt>
                <c:pt idx="471">
                  <c:v>41558</c:v>
                </c:pt>
                <c:pt idx="472">
                  <c:v>41586</c:v>
                </c:pt>
                <c:pt idx="473">
                  <c:v>41586</c:v>
                </c:pt>
                <c:pt idx="474">
                  <c:v>41586</c:v>
                </c:pt>
                <c:pt idx="475">
                  <c:v>41621</c:v>
                </c:pt>
                <c:pt idx="476">
                  <c:v>41621</c:v>
                </c:pt>
                <c:pt idx="477">
                  <c:v>41533</c:v>
                </c:pt>
                <c:pt idx="478">
                  <c:v>41533</c:v>
                </c:pt>
                <c:pt idx="479">
                  <c:v>41439</c:v>
                </c:pt>
                <c:pt idx="480">
                  <c:v>41467</c:v>
                </c:pt>
                <c:pt idx="481">
                  <c:v>41609</c:v>
                </c:pt>
                <c:pt idx="482">
                  <c:v>41533</c:v>
                </c:pt>
                <c:pt idx="483">
                  <c:v>41586</c:v>
                </c:pt>
                <c:pt idx="484">
                  <c:v>41702</c:v>
                </c:pt>
                <c:pt idx="485">
                  <c:v>41831</c:v>
                </c:pt>
                <c:pt idx="486">
                  <c:v>41751</c:v>
                </c:pt>
                <c:pt idx="487">
                  <c:v>41803</c:v>
                </c:pt>
                <c:pt idx="488">
                  <c:v>41803</c:v>
                </c:pt>
                <c:pt idx="489">
                  <c:v>41803</c:v>
                </c:pt>
                <c:pt idx="490">
                  <c:v>41821</c:v>
                </c:pt>
                <c:pt idx="491">
                  <c:v>41712</c:v>
                </c:pt>
                <c:pt idx="492">
                  <c:v>41645</c:v>
                </c:pt>
                <c:pt idx="493">
                  <c:v>41831</c:v>
                </c:pt>
                <c:pt idx="494">
                  <c:v>41831</c:v>
                </c:pt>
                <c:pt idx="495">
                  <c:v>41831</c:v>
                </c:pt>
                <c:pt idx="496">
                  <c:v>41736</c:v>
                </c:pt>
                <c:pt idx="497">
                  <c:v>41859</c:v>
                </c:pt>
                <c:pt idx="498">
                  <c:v>41751</c:v>
                </c:pt>
                <c:pt idx="499">
                  <c:v>41831</c:v>
                </c:pt>
                <c:pt idx="500">
                  <c:v>41922</c:v>
                </c:pt>
                <c:pt idx="501">
                  <c:v>41922</c:v>
                </c:pt>
                <c:pt idx="502">
                  <c:v>41922</c:v>
                </c:pt>
                <c:pt idx="503">
                  <c:v>41957</c:v>
                </c:pt>
                <c:pt idx="504">
                  <c:v>41982</c:v>
                </c:pt>
                <c:pt idx="505">
                  <c:v>41649</c:v>
                </c:pt>
                <c:pt idx="506">
                  <c:v>41684</c:v>
                </c:pt>
                <c:pt idx="507">
                  <c:v>41831</c:v>
                </c:pt>
                <c:pt idx="508">
                  <c:v>41859</c:v>
                </c:pt>
                <c:pt idx="509">
                  <c:v>41894</c:v>
                </c:pt>
                <c:pt idx="510">
                  <c:v>41649</c:v>
                </c:pt>
                <c:pt idx="511">
                  <c:v>41712</c:v>
                </c:pt>
                <c:pt idx="512">
                  <c:v>41859</c:v>
                </c:pt>
                <c:pt idx="513">
                  <c:v>41803</c:v>
                </c:pt>
                <c:pt idx="514">
                  <c:v>41957</c:v>
                </c:pt>
                <c:pt idx="515">
                  <c:v>41865</c:v>
                </c:pt>
                <c:pt idx="516">
                  <c:v>41831</c:v>
                </c:pt>
                <c:pt idx="517">
                  <c:v>41957</c:v>
                </c:pt>
                <c:pt idx="518">
                  <c:v>41992</c:v>
                </c:pt>
                <c:pt idx="519">
                  <c:v>41684</c:v>
                </c:pt>
                <c:pt idx="520">
                  <c:v>41768</c:v>
                </c:pt>
                <c:pt idx="521">
                  <c:v>42027</c:v>
                </c:pt>
                <c:pt idx="522">
                  <c:v>42027</c:v>
                </c:pt>
                <c:pt idx="523">
                  <c:v>42013</c:v>
                </c:pt>
                <c:pt idx="524">
                  <c:v>42048</c:v>
                </c:pt>
                <c:pt idx="525">
                  <c:v>42076</c:v>
                </c:pt>
                <c:pt idx="526">
                  <c:v>42076</c:v>
                </c:pt>
                <c:pt idx="527">
                  <c:v>42076</c:v>
                </c:pt>
                <c:pt idx="528">
                  <c:v>42076</c:v>
                </c:pt>
                <c:pt idx="529">
                  <c:v>42048</c:v>
                </c:pt>
                <c:pt idx="530">
                  <c:v>42013</c:v>
                </c:pt>
                <c:pt idx="531">
                  <c:v>42013</c:v>
                </c:pt>
                <c:pt idx="532">
                  <c:v>42286</c:v>
                </c:pt>
                <c:pt idx="533">
                  <c:v>42286</c:v>
                </c:pt>
                <c:pt idx="534">
                  <c:v>42023</c:v>
                </c:pt>
                <c:pt idx="535">
                  <c:v>42048</c:v>
                </c:pt>
                <c:pt idx="536">
                  <c:v>42048</c:v>
                </c:pt>
                <c:pt idx="537">
                  <c:v>42082</c:v>
                </c:pt>
                <c:pt idx="538">
                  <c:v>42121</c:v>
                </c:pt>
                <c:pt idx="539">
                  <c:v>42160</c:v>
                </c:pt>
                <c:pt idx="540">
                  <c:v>42258</c:v>
                </c:pt>
                <c:pt idx="541">
                  <c:v>42258</c:v>
                </c:pt>
                <c:pt idx="542">
                  <c:v>42286</c:v>
                </c:pt>
                <c:pt idx="543">
                  <c:v>42286</c:v>
                </c:pt>
                <c:pt idx="544">
                  <c:v>42013</c:v>
                </c:pt>
                <c:pt idx="545">
                  <c:v>42286</c:v>
                </c:pt>
                <c:pt idx="546">
                  <c:v>42317</c:v>
                </c:pt>
                <c:pt idx="547">
                  <c:v>42322</c:v>
                </c:pt>
                <c:pt idx="548">
                  <c:v>42013</c:v>
                </c:pt>
                <c:pt idx="549">
                  <c:v>42048</c:v>
                </c:pt>
                <c:pt idx="550">
                  <c:v>42048</c:v>
                </c:pt>
                <c:pt idx="551">
                  <c:v>42047</c:v>
                </c:pt>
                <c:pt idx="552">
                  <c:v>42048</c:v>
                </c:pt>
                <c:pt idx="553">
                  <c:v>42013</c:v>
                </c:pt>
                <c:pt idx="554">
                  <c:v>42104</c:v>
                </c:pt>
                <c:pt idx="555">
                  <c:v>42104</c:v>
                </c:pt>
                <c:pt idx="556">
                  <c:v>42104</c:v>
                </c:pt>
                <c:pt idx="557">
                  <c:v>42104</c:v>
                </c:pt>
                <c:pt idx="558">
                  <c:v>42132</c:v>
                </c:pt>
                <c:pt idx="559">
                  <c:v>42132</c:v>
                </c:pt>
                <c:pt idx="560">
                  <c:v>42167</c:v>
                </c:pt>
                <c:pt idx="561">
                  <c:v>42167</c:v>
                </c:pt>
                <c:pt idx="562">
                  <c:v>42167</c:v>
                </c:pt>
                <c:pt idx="563">
                  <c:v>42167</c:v>
                </c:pt>
                <c:pt idx="564">
                  <c:v>42167</c:v>
                </c:pt>
                <c:pt idx="565">
                  <c:v>42258</c:v>
                </c:pt>
                <c:pt idx="566">
                  <c:v>42230</c:v>
                </c:pt>
                <c:pt idx="567">
                  <c:v>42258</c:v>
                </c:pt>
                <c:pt idx="568">
                  <c:v>42258</c:v>
                </c:pt>
                <c:pt idx="569">
                  <c:v>42258</c:v>
                </c:pt>
                <c:pt idx="570">
                  <c:v>42258</c:v>
                </c:pt>
                <c:pt idx="571">
                  <c:v>42258</c:v>
                </c:pt>
                <c:pt idx="572">
                  <c:v>42286</c:v>
                </c:pt>
                <c:pt idx="573">
                  <c:v>42286</c:v>
                </c:pt>
                <c:pt idx="574">
                  <c:v>42286</c:v>
                </c:pt>
                <c:pt idx="575">
                  <c:v>42286</c:v>
                </c:pt>
                <c:pt idx="576">
                  <c:v>42286</c:v>
                </c:pt>
                <c:pt idx="577">
                  <c:v>42078</c:v>
                </c:pt>
                <c:pt idx="578">
                  <c:v>42013</c:v>
                </c:pt>
                <c:pt idx="579">
                  <c:v>42048</c:v>
                </c:pt>
                <c:pt idx="580">
                  <c:v>42321</c:v>
                </c:pt>
                <c:pt idx="581">
                  <c:v>42321</c:v>
                </c:pt>
                <c:pt idx="582">
                  <c:v>42321</c:v>
                </c:pt>
                <c:pt idx="583">
                  <c:v>42321</c:v>
                </c:pt>
                <c:pt idx="584">
                  <c:v>42321</c:v>
                </c:pt>
                <c:pt idx="585">
                  <c:v>42321</c:v>
                </c:pt>
                <c:pt idx="586">
                  <c:v>42321</c:v>
                </c:pt>
                <c:pt idx="587">
                  <c:v>42349</c:v>
                </c:pt>
                <c:pt idx="588">
                  <c:v>42309</c:v>
                </c:pt>
                <c:pt idx="589">
                  <c:v>42474</c:v>
                </c:pt>
                <c:pt idx="590">
                  <c:v>42474</c:v>
                </c:pt>
                <c:pt idx="591">
                  <c:v>42530</c:v>
                </c:pt>
                <c:pt idx="592">
                  <c:v>42383</c:v>
                </c:pt>
                <c:pt idx="593">
                  <c:v>42439</c:v>
                </c:pt>
                <c:pt idx="594">
                  <c:v>42502</c:v>
                </c:pt>
                <c:pt idx="595">
                  <c:v>42530</c:v>
                </c:pt>
                <c:pt idx="596">
                  <c:v>42530</c:v>
                </c:pt>
                <c:pt idx="597">
                  <c:v>42383</c:v>
                </c:pt>
                <c:pt idx="598">
                  <c:v>42422</c:v>
                </c:pt>
                <c:pt idx="599">
                  <c:v>42432</c:v>
                </c:pt>
                <c:pt idx="600">
                  <c:v>42439</c:v>
                </c:pt>
                <c:pt idx="601">
                  <c:v>42439</c:v>
                </c:pt>
                <c:pt idx="602">
                  <c:v>42439</c:v>
                </c:pt>
                <c:pt idx="603">
                  <c:v>42571</c:v>
                </c:pt>
                <c:pt idx="604">
                  <c:v>42443</c:v>
                </c:pt>
                <c:pt idx="605">
                  <c:v>42471</c:v>
                </c:pt>
                <c:pt idx="606">
                  <c:v>42411</c:v>
                </c:pt>
                <c:pt idx="607">
                  <c:v>42439</c:v>
                </c:pt>
                <c:pt idx="608">
                  <c:v>42474</c:v>
                </c:pt>
                <c:pt idx="609">
                  <c:v>42474</c:v>
                </c:pt>
                <c:pt idx="610">
                  <c:v>42530</c:v>
                </c:pt>
                <c:pt idx="611">
                  <c:v>42502</c:v>
                </c:pt>
                <c:pt idx="612">
                  <c:v>42502</c:v>
                </c:pt>
                <c:pt idx="613">
                  <c:v>42573</c:v>
                </c:pt>
                <c:pt idx="614">
                  <c:v>42579</c:v>
                </c:pt>
                <c:pt idx="615">
                  <c:v>42579</c:v>
                </c:pt>
                <c:pt idx="616">
                  <c:v>42579</c:v>
                </c:pt>
                <c:pt idx="617">
                  <c:v>42411</c:v>
                </c:pt>
                <c:pt idx="618">
                  <c:v>42474</c:v>
                </c:pt>
                <c:pt idx="619">
                  <c:v>42530</c:v>
                </c:pt>
                <c:pt idx="620">
                  <c:v>42579</c:v>
                </c:pt>
                <c:pt idx="621">
                  <c:v>42579</c:v>
                </c:pt>
                <c:pt idx="622">
                  <c:v>42593</c:v>
                </c:pt>
                <c:pt idx="623">
                  <c:v>42626</c:v>
                </c:pt>
                <c:pt idx="624">
                  <c:v>42656</c:v>
                </c:pt>
                <c:pt idx="625">
                  <c:v>42656</c:v>
                </c:pt>
                <c:pt idx="626">
                  <c:v>42684</c:v>
                </c:pt>
                <c:pt idx="627">
                  <c:v>42684</c:v>
                </c:pt>
                <c:pt idx="628">
                  <c:v>42684</c:v>
                </c:pt>
                <c:pt idx="629">
                  <c:v>42684</c:v>
                </c:pt>
                <c:pt idx="630">
                  <c:v>42712</c:v>
                </c:pt>
                <c:pt idx="631">
                  <c:v>42712</c:v>
                </c:pt>
                <c:pt idx="632">
                  <c:v>42712</c:v>
                </c:pt>
                <c:pt idx="633">
                  <c:v>42712</c:v>
                </c:pt>
                <c:pt idx="634">
                  <c:v>42621</c:v>
                </c:pt>
                <c:pt idx="635">
                  <c:v>42621</c:v>
                </c:pt>
                <c:pt idx="636">
                  <c:v>42621</c:v>
                </c:pt>
                <c:pt idx="637">
                  <c:v>42684</c:v>
                </c:pt>
                <c:pt idx="638">
                  <c:v>42621</c:v>
                </c:pt>
                <c:pt idx="639">
                  <c:v>42621</c:v>
                </c:pt>
                <c:pt idx="640">
                  <c:v>42684</c:v>
                </c:pt>
                <c:pt idx="641">
                  <c:v>42593</c:v>
                </c:pt>
                <c:pt idx="642">
                  <c:v>42593</c:v>
                </c:pt>
                <c:pt idx="643">
                  <c:v>42747</c:v>
                </c:pt>
                <c:pt idx="644">
                  <c:v>42803</c:v>
                </c:pt>
                <c:pt idx="645">
                  <c:v>42803</c:v>
                </c:pt>
                <c:pt idx="646">
                  <c:v>42803</c:v>
                </c:pt>
                <c:pt idx="647">
                  <c:v>42894</c:v>
                </c:pt>
                <c:pt idx="648">
                  <c:v>42894</c:v>
                </c:pt>
                <c:pt idx="649">
                  <c:v>42838</c:v>
                </c:pt>
                <c:pt idx="650">
                  <c:v>42866</c:v>
                </c:pt>
                <c:pt idx="651">
                  <c:v>42866</c:v>
                </c:pt>
                <c:pt idx="652">
                  <c:v>42803</c:v>
                </c:pt>
                <c:pt idx="653">
                  <c:v>42947</c:v>
                </c:pt>
                <c:pt idx="654">
                  <c:v>42929</c:v>
                </c:pt>
                <c:pt idx="655">
                  <c:v>42986</c:v>
                </c:pt>
                <c:pt idx="656">
                  <c:v>42929</c:v>
                </c:pt>
                <c:pt idx="657">
                  <c:v>42929</c:v>
                </c:pt>
                <c:pt idx="658">
                  <c:v>42929</c:v>
                </c:pt>
                <c:pt idx="659">
                  <c:v>42957</c:v>
                </c:pt>
                <c:pt idx="660">
                  <c:v>42957</c:v>
                </c:pt>
                <c:pt idx="661">
                  <c:v>42992</c:v>
                </c:pt>
                <c:pt idx="662">
                  <c:v>42894</c:v>
                </c:pt>
                <c:pt idx="663">
                  <c:v>42957</c:v>
                </c:pt>
                <c:pt idx="664">
                  <c:v>42992</c:v>
                </c:pt>
                <c:pt idx="665">
                  <c:v>42838</c:v>
                </c:pt>
                <c:pt idx="666">
                  <c:v>42894</c:v>
                </c:pt>
                <c:pt idx="667">
                  <c:v>42927</c:v>
                </c:pt>
                <c:pt idx="669">
                  <c:v>43048</c:v>
                </c:pt>
                <c:pt idx="670">
                  <c:v>43048</c:v>
                </c:pt>
                <c:pt idx="671">
                  <c:v>43083</c:v>
                </c:pt>
                <c:pt idx="672">
                  <c:v>43083</c:v>
                </c:pt>
                <c:pt idx="673">
                  <c:v>43052</c:v>
                </c:pt>
                <c:pt idx="674">
                  <c:v>43083</c:v>
                </c:pt>
                <c:pt idx="675">
                  <c:v>43034</c:v>
                </c:pt>
                <c:pt idx="676">
                  <c:v>43091</c:v>
                </c:pt>
                <c:pt idx="677">
                  <c:v>43111</c:v>
                </c:pt>
                <c:pt idx="678">
                  <c:v>43139</c:v>
                </c:pt>
                <c:pt idx="679">
                  <c:v>43111</c:v>
                </c:pt>
                <c:pt idx="680">
                  <c:v>43167</c:v>
                </c:pt>
                <c:pt idx="681">
                  <c:v>43111</c:v>
                </c:pt>
                <c:pt idx="682">
                  <c:v>43111</c:v>
                </c:pt>
                <c:pt idx="683">
                  <c:v>43167</c:v>
                </c:pt>
                <c:pt idx="684">
                  <c:v>43167</c:v>
                </c:pt>
                <c:pt idx="685">
                  <c:v>43166</c:v>
                </c:pt>
                <c:pt idx="686">
                  <c:v>43167</c:v>
                </c:pt>
                <c:pt idx="687">
                  <c:v>43167</c:v>
                </c:pt>
                <c:pt idx="688">
                  <c:v>43139</c:v>
                </c:pt>
                <c:pt idx="689">
                  <c:v>43139</c:v>
                </c:pt>
                <c:pt idx="690">
                  <c:v>43139</c:v>
                </c:pt>
                <c:pt idx="691">
                  <c:v>43111</c:v>
                </c:pt>
                <c:pt idx="692">
                  <c:v>43167</c:v>
                </c:pt>
                <c:pt idx="693">
                  <c:v>43202</c:v>
                </c:pt>
                <c:pt idx="694">
                  <c:v>43202</c:v>
                </c:pt>
                <c:pt idx="695">
                  <c:v>43202</c:v>
                </c:pt>
                <c:pt idx="696">
                  <c:v>43202</c:v>
                </c:pt>
                <c:pt idx="697">
                  <c:v>43266</c:v>
                </c:pt>
                <c:pt idx="698">
                  <c:v>43202</c:v>
                </c:pt>
                <c:pt idx="699">
                  <c:v>43266</c:v>
                </c:pt>
                <c:pt idx="700">
                  <c:v>43230</c:v>
                </c:pt>
                <c:pt idx="701">
                  <c:v>43230</c:v>
                </c:pt>
                <c:pt idx="702">
                  <c:v>43265</c:v>
                </c:pt>
                <c:pt idx="703">
                  <c:v>43230</c:v>
                </c:pt>
                <c:pt idx="704">
                  <c:v>43230</c:v>
                </c:pt>
                <c:pt idx="705">
                  <c:v>43265</c:v>
                </c:pt>
                <c:pt idx="706">
                  <c:v>43202</c:v>
                </c:pt>
                <c:pt idx="707">
                  <c:v>43187</c:v>
                </c:pt>
                <c:pt idx="708">
                  <c:v>43230</c:v>
                </c:pt>
                <c:pt idx="709">
                  <c:v>43230</c:v>
                </c:pt>
                <c:pt idx="710">
                  <c:v>43230</c:v>
                </c:pt>
                <c:pt idx="711">
                  <c:v>43321</c:v>
                </c:pt>
                <c:pt idx="712">
                  <c:v>43356</c:v>
                </c:pt>
                <c:pt idx="713">
                  <c:v>43258</c:v>
                </c:pt>
                <c:pt idx="714">
                  <c:v>43412</c:v>
                </c:pt>
                <c:pt idx="715">
                  <c:v>43230</c:v>
                </c:pt>
                <c:pt idx="716">
                  <c:v>43412</c:v>
                </c:pt>
                <c:pt idx="717">
                  <c:v>43441</c:v>
                </c:pt>
                <c:pt idx="718">
                  <c:v>43441</c:v>
                </c:pt>
                <c:pt idx="719">
                  <c:v>43441</c:v>
                </c:pt>
                <c:pt idx="720">
                  <c:v>43441</c:v>
                </c:pt>
                <c:pt idx="721">
                  <c:v>43412</c:v>
                </c:pt>
                <c:pt idx="722">
                  <c:v>43412</c:v>
                </c:pt>
                <c:pt idx="723">
                  <c:v>43412</c:v>
                </c:pt>
                <c:pt idx="724">
                  <c:v>43412</c:v>
                </c:pt>
                <c:pt idx="725">
                  <c:v>43412</c:v>
                </c:pt>
                <c:pt idx="726">
                  <c:v>43412</c:v>
                </c:pt>
                <c:pt idx="727">
                  <c:v>43412</c:v>
                </c:pt>
                <c:pt idx="728">
                  <c:v>43384</c:v>
                </c:pt>
                <c:pt idx="729">
                  <c:v>43384</c:v>
                </c:pt>
                <c:pt idx="730">
                  <c:v>43384</c:v>
                </c:pt>
                <c:pt idx="731">
                  <c:v>43371</c:v>
                </c:pt>
                <c:pt idx="732">
                  <c:v>43371</c:v>
                </c:pt>
                <c:pt idx="733">
                  <c:v>43371</c:v>
                </c:pt>
                <c:pt idx="734">
                  <c:v>43321</c:v>
                </c:pt>
                <c:pt idx="735">
                  <c:v>43321</c:v>
                </c:pt>
                <c:pt idx="736">
                  <c:v>43321</c:v>
                </c:pt>
                <c:pt idx="737">
                  <c:v>43293</c:v>
                </c:pt>
                <c:pt idx="738">
                  <c:v>43293</c:v>
                </c:pt>
                <c:pt idx="739">
                  <c:v>43265</c:v>
                </c:pt>
                <c:pt idx="740">
                  <c:v>43265</c:v>
                </c:pt>
                <c:pt idx="741">
                  <c:v>43265</c:v>
                </c:pt>
                <c:pt idx="742">
                  <c:v>43265</c:v>
                </c:pt>
                <c:pt idx="743">
                  <c:v>43265</c:v>
                </c:pt>
                <c:pt idx="744">
                  <c:v>43265</c:v>
                </c:pt>
                <c:pt idx="745">
                  <c:v>43230</c:v>
                </c:pt>
                <c:pt idx="746">
                  <c:v>43230</c:v>
                </c:pt>
                <c:pt idx="747">
                  <c:v>43202</c:v>
                </c:pt>
                <c:pt idx="748">
                  <c:v>43475</c:v>
                </c:pt>
                <c:pt idx="749">
                  <c:v>43475</c:v>
                </c:pt>
                <c:pt idx="750">
                  <c:v>43475</c:v>
                </c:pt>
                <c:pt idx="751">
                  <c:v>43475</c:v>
                </c:pt>
                <c:pt idx="752">
                  <c:v>43500</c:v>
                </c:pt>
                <c:pt idx="753">
                  <c:v>43542</c:v>
                </c:pt>
                <c:pt idx="754">
                  <c:v>43502</c:v>
                </c:pt>
                <c:pt idx="755">
                  <c:v>43558</c:v>
                </c:pt>
                <c:pt idx="756">
                  <c:v>43518</c:v>
                </c:pt>
                <c:pt idx="757">
                  <c:v>43549</c:v>
                </c:pt>
                <c:pt idx="758">
                  <c:v>43574</c:v>
                </c:pt>
                <c:pt idx="759">
                  <c:v>43577</c:v>
                </c:pt>
                <c:pt idx="760">
                  <c:v>43574</c:v>
                </c:pt>
                <c:pt idx="761">
                  <c:v>43574</c:v>
                </c:pt>
                <c:pt idx="762">
                  <c:v>43608</c:v>
                </c:pt>
                <c:pt idx="763">
                  <c:v>43545</c:v>
                </c:pt>
                <c:pt idx="764">
                  <c:v>43545</c:v>
                </c:pt>
                <c:pt idx="765">
                  <c:v>43515</c:v>
                </c:pt>
                <c:pt idx="766">
                  <c:v>43603</c:v>
                </c:pt>
                <c:pt idx="767">
                  <c:v>43586</c:v>
                </c:pt>
                <c:pt idx="768">
                  <c:v>43641</c:v>
                </c:pt>
                <c:pt idx="769">
                  <c:v>43641</c:v>
                </c:pt>
                <c:pt idx="770">
                  <c:v>43641</c:v>
                </c:pt>
                <c:pt idx="771">
                  <c:v>43626</c:v>
                </c:pt>
                <c:pt idx="772">
                  <c:v>43626</c:v>
                </c:pt>
                <c:pt idx="773">
                  <c:v>43542</c:v>
                </c:pt>
                <c:pt idx="774">
                  <c:v>43542</c:v>
                </c:pt>
                <c:pt idx="775">
                  <c:v>43623</c:v>
                </c:pt>
                <c:pt idx="776">
                  <c:v>43626</c:v>
                </c:pt>
                <c:pt idx="777">
                  <c:v>43626</c:v>
                </c:pt>
                <c:pt idx="778">
                  <c:v>43626</c:v>
                </c:pt>
                <c:pt idx="779">
                  <c:v>43690</c:v>
                </c:pt>
                <c:pt idx="780">
                  <c:v>43656</c:v>
                </c:pt>
                <c:pt idx="781">
                  <c:v>43685</c:v>
                </c:pt>
                <c:pt idx="782">
                  <c:v>43731</c:v>
                </c:pt>
                <c:pt idx="783">
                  <c:v>43804</c:v>
                </c:pt>
                <c:pt idx="784">
                  <c:v>43781</c:v>
                </c:pt>
                <c:pt idx="785">
                  <c:v>43781</c:v>
                </c:pt>
                <c:pt idx="786">
                  <c:v>43781</c:v>
                </c:pt>
                <c:pt idx="787">
                  <c:v>43781</c:v>
                </c:pt>
                <c:pt idx="788">
                  <c:v>43781</c:v>
                </c:pt>
                <c:pt idx="789">
                  <c:v>43705</c:v>
                </c:pt>
                <c:pt idx="790">
                  <c:v>43790</c:v>
                </c:pt>
                <c:pt idx="791">
                  <c:v>43748</c:v>
                </c:pt>
                <c:pt idx="792">
                  <c:v>43748</c:v>
                </c:pt>
                <c:pt idx="793">
                  <c:v>43720</c:v>
                </c:pt>
                <c:pt idx="794">
                  <c:v>43720</c:v>
                </c:pt>
                <c:pt idx="795">
                  <c:v>43705</c:v>
                </c:pt>
                <c:pt idx="796">
                  <c:v>43705</c:v>
                </c:pt>
                <c:pt idx="797">
                  <c:v>43705</c:v>
                </c:pt>
                <c:pt idx="798">
                  <c:v>43705</c:v>
                </c:pt>
                <c:pt idx="799">
                  <c:v>43705</c:v>
                </c:pt>
                <c:pt idx="800">
                  <c:v>43705</c:v>
                </c:pt>
                <c:pt idx="801">
                  <c:v>43705</c:v>
                </c:pt>
                <c:pt idx="802">
                  <c:v>43705</c:v>
                </c:pt>
                <c:pt idx="803">
                  <c:v>43705</c:v>
                </c:pt>
                <c:pt idx="804">
                  <c:v>43705</c:v>
                </c:pt>
                <c:pt idx="805">
                  <c:v>43705</c:v>
                </c:pt>
                <c:pt idx="806">
                  <c:v>43720</c:v>
                </c:pt>
                <c:pt idx="807">
                  <c:v>43685</c:v>
                </c:pt>
                <c:pt idx="808">
                  <c:v>43657</c:v>
                </c:pt>
                <c:pt idx="809">
                  <c:v>43657</c:v>
                </c:pt>
                <c:pt idx="810">
                  <c:v>43538</c:v>
                </c:pt>
                <c:pt idx="811">
                  <c:v>43629</c:v>
                </c:pt>
                <c:pt idx="812">
                  <c:v>43566</c:v>
                </c:pt>
                <c:pt idx="813">
                  <c:v>43542</c:v>
                </c:pt>
                <c:pt idx="814">
                  <c:v>43750</c:v>
                </c:pt>
                <c:pt idx="815">
                  <c:v>43510</c:v>
                </c:pt>
                <c:pt idx="816">
                  <c:v>43538</c:v>
                </c:pt>
                <c:pt idx="817">
                  <c:v>43853</c:v>
                </c:pt>
                <c:pt idx="818">
                  <c:v>43839</c:v>
                </c:pt>
                <c:pt idx="819">
                  <c:v>43859</c:v>
                </c:pt>
                <c:pt idx="820">
                  <c:v>43847</c:v>
                </c:pt>
                <c:pt idx="821">
                  <c:v>43839</c:v>
                </c:pt>
                <c:pt idx="822">
                  <c:v>43839</c:v>
                </c:pt>
                <c:pt idx="823">
                  <c:v>43874</c:v>
                </c:pt>
                <c:pt idx="824">
                  <c:v>43874</c:v>
                </c:pt>
                <c:pt idx="825">
                  <c:v>43874</c:v>
                </c:pt>
                <c:pt idx="826">
                  <c:v>43873</c:v>
                </c:pt>
                <c:pt idx="827">
                  <c:v>43873</c:v>
                </c:pt>
                <c:pt idx="828">
                  <c:v>43839</c:v>
                </c:pt>
                <c:pt idx="829">
                  <c:v>43930</c:v>
                </c:pt>
                <c:pt idx="830">
                  <c:v>43930</c:v>
                </c:pt>
                <c:pt idx="831">
                  <c:v>43930</c:v>
                </c:pt>
                <c:pt idx="832">
                  <c:v>43930</c:v>
                </c:pt>
                <c:pt idx="833">
                  <c:v>43993</c:v>
                </c:pt>
                <c:pt idx="834">
                  <c:v>43993</c:v>
                </c:pt>
                <c:pt idx="835">
                  <c:v>43930</c:v>
                </c:pt>
                <c:pt idx="836">
                  <c:v>43993</c:v>
                </c:pt>
                <c:pt idx="837">
                  <c:v>43993</c:v>
                </c:pt>
                <c:pt idx="838">
                  <c:v>43993</c:v>
                </c:pt>
                <c:pt idx="839">
                  <c:v>43993</c:v>
                </c:pt>
                <c:pt idx="840">
                  <c:v>43993</c:v>
                </c:pt>
                <c:pt idx="841">
                  <c:v>44021</c:v>
                </c:pt>
                <c:pt idx="842">
                  <c:v>44021</c:v>
                </c:pt>
                <c:pt idx="843">
                  <c:v>44021</c:v>
                </c:pt>
                <c:pt idx="844">
                  <c:v>44021</c:v>
                </c:pt>
                <c:pt idx="845">
                  <c:v>44006</c:v>
                </c:pt>
                <c:pt idx="846">
                  <c:v>44112</c:v>
                </c:pt>
                <c:pt idx="847">
                  <c:v>44112</c:v>
                </c:pt>
                <c:pt idx="848">
                  <c:v>44147</c:v>
                </c:pt>
                <c:pt idx="849">
                  <c:v>44147</c:v>
                </c:pt>
                <c:pt idx="850">
                  <c:v>44175</c:v>
                </c:pt>
                <c:pt idx="851">
                  <c:v>44210</c:v>
                </c:pt>
                <c:pt idx="852">
                  <c:v>44210</c:v>
                </c:pt>
                <c:pt idx="853">
                  <c:v>44210</c:v>
                </c:pt>
                <c:pt idx="854">
                  <c:v>44238</c:v>
                </c:pt>
                <c:pt idx="855">
                  <c:v>44238</c:v>
                </c:pt>
                <c:pt idx="856">
                  <c:v>44238</c:v>
                </c:pt>
                <c:pt idx="857">
                  <c:v>44266</c:v>
                </c:pt>
                <c:pt idx="858">
                  <c:v>44294</c:v>
                </c:pt>
                <c:pt idx="859">
                  <c:v>44329</c:v>
                </c:pt>
                <c:pt idx="860">
                  <c:v>44420</c:v>
                </c:pt>
                <c:pt idx="861">
                  <c:v>44420</c:v>
                </c:pt>
                <c:pt idx="862">
                  <c:v>44420</c:v>
                </c:pt>
                <c:pt idx="863">
                  <c:v>44420</c:v>
                </c:pt>
                <c:pt idx="864">
                  <c:v>44420</c:v>
                </c:pt>
                <c:pt idx="865">
                  <c:v>44420</c:v>
                </c:pt>
                <c:pt idx="866">
                  <c:v>44420</c:v>
                </c:pt>
                <c:pt idx="867">
                  <c:v>44385</c:v>
                </c:pt>
                <c:pt idx="868">
                  <c:v>44357</c:v>
                </c:pt>
                <c:pt idx="869">
                  <c:v>44357</c:v>
                </c:pt>
                <c:pt idx="870">
                  <c:v>44357</c:v>
                </c:pt>
                <c:pt idx="871">
                  <c:v>44357</c:v>
                </c:pt>
                <c:pt idx="872">
                  <c:v>44357</c:v>
                </c:pt>
                <c:pt idx="873">
                  <c:v>44357</c:v>
                </c:pt>
                <c:pt idx="874">
                  <c:v>44332</c:v>
                </c:pt>
                <c:pt idx="875">
                  <c:v>44332</c:v>
                </c:pt>
                <c:pt idx="876">
                  <c:v>44448</c:v>
                </c:pt>
                <c:pt idx="877">
                  <c:v>44448</c:v>
                </c:pt>
                <c:pt idx="878">
                  <c:v>44448</c:v>
                </c:pt>
                <c:pt idx="879">
                  <c:v>44484</c:v>
                </c:pt>
                <c:pt idx="880">
                  <c:v>44483</c:v>
                </c:pt>
                <c:pt idx="881">
                  <c:v>44483</c:v>
                </c:pt>
                <c:pt idx="882">
                  <c:v>44483</c:v>
                </c:pt>
                <c:pt idx="883">
                  <c:v>44515</c:v>
                </c:pt>
                <c:pt idx="884">
                  <c:v>44515</c:v>
                </c:pt>
                <c:pt idx="885">
                  <c:v>44515</c:v>
                </c:pt>
                <c:pt idx="886">
                  <c:v>44257</c:v>
                </c:pt>
                <c:pt idx="887">
                  <c:v>44602</c:v>
                </c:pt>
                <c:pt idx="888">
                  <c:v>44630</c:v>
                </c:pt>
                <c:pt idx="889">
                  <c:v>44721</c:v>
                </c:pt>
                <c:pt idx="890">
                  <c:v>44721</c:v>
                </c:pt>
                <c:pt idx="891">
                  <c:v>44693</c:v>
                </c:pt>
                <c:pt idx="892">
                  <c:v>44693</c:v>
                </c:pt>
                <c:pt idx="893">
                  <c:v>44693</c:v>
                </c:pt>
                <c:pt idx="894">
                  <c:v>44756</c:v>
                </c:pt>
                <c:pt idx="895">
                  <c:v>44721</c:v>
                </c:pt>
                <c:pt idx="896">
                  <c:v>44721</c:v>
                </c:pt>
                <c:pt idx="897">
                  <c:v>44721</c:v>
                </c:pt>
                <c:pt idx="898">
                  <c:v>44784</c:v>
                </c:pt>
                <c:pt idx="899">
                  <c:v>44784</c:v>
                </c:pt>
                <c:pt idx="900">
                  <c:v>44784</c:v>
                </c:pt>
                <c:pt idx="901">
                  <c:v>44784</c:v>
                </c:pt>
                <c:pt idx="902">
                  <c:v>44784</c:v>
                </c:pt>
                <c:pt idx="903">
                  <c:v>44784</c:v>
                </c:pt>
                <c:pt idx="904">
                  <c:v>44721</c:v>
                </c:pt>
                <c:pt idx="905">
                  <c:v>44812</c:v>
                </c:pt>
                <c:pt idx="906">
                  <c:v>44812</c:v>
                </c:pt>
                <c:pt idx="907">
                  <c:v>44812</c:v>
                </c:pt>
                <c:pt idx="908">
                  <c:v>44851</c:v>
                </c:pt>
                <c:pt idx="909">
                  <c:v>44851</c:v>
                </c:pt>
                <c:pt idx="910">
                  <c:v>44851</c:v>
                </c:pt>
                <c:pt idx="911">
                  <c:v>44851</c:v>
                </c:pt>
                <c:pt idx="912">
                  <c:v>44875</c:v>
                </c:pt>
                <c:pt idx="913">
                  <c:v>44903</c:v>
                </c:pt>
                <c:pt idx="914">
                  <c:v>44903</c:v>
                </c:pt>
                <c:pt idx="915">
                  <c:v>44903</c:v>
                </c:pt>
                <c:pt idx="916">
                  <c:v>44903</c:v>
                </c:pt>
                <c:pt idx="917">
                  <c:v>44903</c:v>
                </c:pt>
                <c:pt idx="918">
                  <c:v>44875</c:v>
                </c:pt>
                <c:pt idx="919">
                  <c:v>44966</c:v>
                </c:pt>
                <c:pt idx="920">
                  <c:v>44966</c:v>
                </c:pt>
                <c:pt idx="921">
                  <c:v>44999</c:v>
                </c:pt>
                <c:pt idx="922">
                  <c:v>44999</c:v>
                </c:pt>
                <c:pt idx="923">
                  <c:v>45058</c:v>
                </c:pt>
                <c:pt idx="924">
                  <c:v>45047</c:v>
                </c:pt>
                <c:pt idx="925">
                  <c:v>45008</c:v>
                </c:pt>
                <c:pt idx="926">
                  <c:v>45078</c:v>
                </c:pt>
                <c:pt idx="927">
                  <c:v>45191</c:v>
                </c:pt>
                <c:pt idx="928">
                  <c:v>45120</c:v>
                </c:pt>
                <c:pt idx="929">
                  <c:v>45148</c:v>
                </c:pt>
                <c:pt idx="930">
                  <c:v>45148</c:v>
                </c:pt>
                <c:pt idx="931">
                  <c:v>45120</c:v>
                </c:pt>
                <c:pt idx="932">
                  <c:v>45239</c:v>
                </c:pt>
                <c:pt idx="933">
                  <c:v>45240</c:v>
                </c:pt>
                <c:pt idx="934">
                  <c:v>45239</c:v>
                </c:pt>
                <c:pt idx="935">
                  <c:v>45239</c:v>
                </c:pt>
                <c:pt idx="936">
                  <c:v>45239</c:v>
                </c:pt>
              </c:numCache>
            </c:numRef>
          </c:xVal>
          <c:yVal>
            <c:numRef>
              <c:f>'[CBT RECENT .xlsx]CBT'!$AF$64:$AF$4900</c:f>
              <c:numCache>
                <c:formatCode>General</c:formatCode>
                <c:ptCount val="937"/>
                <c:pt idx="0">
                  <c:v>17779</c:v>
                </c:pt>
                <c:pt idx="1">
                  <c:v>17779</c:v>
                </c:pt>
                <c:pt idx="2">
                  <c:v>22224</c:v>
                </c:pt>
                <c:pt idx="3">
                  <c:v>17779</c:v>
                </c:pt>
                <c:pt idx="4">
                  <c:v>19557</c:v>
                </c:pt>
                <c:pt idx="5">
                  <c:v>16890</c:v>
                </c:pt>
                <c:pt idx="6">
                  <c:v>17779</c:v>
                </c:pt>
                <c:pt idx="7">
                  <c:v>16535</c:v>
                </c:pt>
                <c:pt idx="8">
                  <c:v>16535</c:v>
                </c:pt>
                <c:pt idx="9">
                  <c:v>16357</c:v>
                </c:pt>
                <c:pt idx="10">
                  <c:v>16624</c:v>
                </c:pt>
                <c:pt idx="11">
                  <c:v>17246</c:v>
                </c:pt>
                <c:pt idx="12">
                  <c:v>16890</c:v>
                </c:pt>
                <c:pt idx="13">
                  <c:v>17779</c:v>
                </c:pt>
                <c:pt idx="14">
                  <c:v>17779</c:v>
                </c:pt>
                <c:pt idx="15">
                  <c:v>17779</c:v>
                </c:pt>
                <c:pt idx="16">
                  <c:v>17779</c:v>
                </c:pt>
                <c:pt idx="17">
                  <c:v>17779</c:v>
                </c:pt>
                <c:pt idx="18">
                  <c:v>17779</c:v>
                </c:pt>
                <c:pt idx="19">
                  <c:v>17779</c:v>
                </c:pt>
                <c:pt idx="20">
                  <c:v>17779</c:v>
                </c:pt>
                <c:pt idx="21">
                  <c:v>17779</c:v>
                </c:pt>
                <c:pt idx="22">
                  <c:v>18668</c:v>
                </c:pt>
                <c:pt idx="23">
                  <c:v>17779</c:v>
                </c:pt>
                <c:pt idx="24">
                  <c:v>17779</c:v>
                </c:pt>
                <c:pt idx="25">
                  <c:v>17779</c:v>
                </c:pt>
                <c:pt idx="26">
                  <c:v>17779</c:v>
                </c:pt>
                <c:pt idx="27">
                  <c:v>18668</c:v>
                </c:pt>
                <c:pt idx="28">
                  <c:v>19557</c:v>
                </c:pt>
                <c:pt idx="29">
                  <c:v>20446</c:v>
                </c:pt>
                <c:pt idx="30">
                  <c:v>20446</c:v>
                </c:pt>
                <c:pt idx="31">
                  <c:v>24002</c:v>
                </c:pt>
                <c:pt idx="32">
                  <c:v>18668</c:v>
                </c:pt>
                <c:pt idx="33">
                  <c:v>22224</c:v>
                </c:pt>
                <c:pt idx="34">
                  <c:v>23113</c:v>
                </c:pt>
                <c:pt idx="35">
                  <c:v>22224</c:v>
                </c:pt>
                <c:pt idx="36">
                  <c:v>23469</c:v>
                </c:pt>
                <c:pt idx="37">
                  <c:v>24891</c:v>
                </c:pt>
                <c:pt idx="38">
                  <c:v>18668</c:v>
                </c:pt>
                <c:pt idx="39">
                  <c:v>18668</c:v>
                </c:pt>
                <c:pt idx="40">
                  <c:v>23113</c:v>
                </c:pt>
                <c:pt idx="41">
                  <c:v>24002</c:v>
                </c:pt>
                <c:pt idx="42">
                  <c:v>21335</c:v>
                </c:pt>
                <c:pt idx="43">
                  <c:v>21869</c:v>
                </c:pt>
                <c:pt idx="44">
                  <c:v>24002</c:v>
                </c:pt>
                <c:pt idx="45">
                  <c:v>18846</c:v>
                </c:pt>
                <c:pt idx="46">
                  <c:v>23500</c:v>
                </c:pt>
                <c:pt idx="47">
                  <c:v>23500</c:v>
                </c:pt>
                <c:pt idx="48">
                  <c:v>21759</c:v>
                </c:pt>
                <c:pt idx="49">
                  <c:v>24370</c:v>
                </c:pt>
                <c:pt idx="50">
                  <c:v>19148</c:v>
                </c:pt>
                <c:pt idx="51">
                  <c:v>21759</c:v>
                </c:pt>
                <c:pt idx="52">
                  <c:v>21759</c:v>
                </c:pt>
                <c:pt idx="53">
                  <c:v>23152</c:v>
                </c:pt>
                <c:pt idx="54">
                  <c:v>22630</c:v>
                </c:pt>
                <c:pt idx="55">
                  <c:v>22630</c:v>
                </c:pt>
                <c:pt idx="56">
                  <c:v>22630</c:v>
                </c:pt>
                <c:pt idx="57">
                  <c:v>22369</c:v>
                </c:pt>
                <c:pt idx="58">
                  <c:v>24370</c:v>
                </c:pt>
                <c:pt idx="59">
                  <c:v>24370</c:v>
                </c:pt>
                <c:pt idx="60">
                  <c:v>22630</c:v>
                </c:pt>
                <c:pt idx="61">
                  <c:v>22630</c:v>
                </c:pt>
                <c:pt idx="62">
                  <c:v>20889</c:v>
                </c:pt>
                <c:pt idx="63">
                  <c:v>22630</c:v>
                </c:pt>
                <c:pt idx="64">
                  <c:v>22630</c:v>
                </c:pt>
                <c:pt idx="65">
                  <c:v>22630</c:v>
                </c:pt>
                <c:pt idx="66">
                  <c:v>21759</c:v>
                </c:pt>
                <c:pt idx="67">
                  <c:v>22456</c:v>
                </c:pt>
                <c:pt idx="68">
                  <c:v>24370</c:v>
                </c:pt>
                <c:pt idx="69">
                  <c:v>21759</c:v>
                </c:pt>
                <c:pt idx="70">
                  <c:v>24370</c:v>
                </c:pt>
                <c:pt idx="71">
                  <c:v>19148</c:v>
                </c:pt>
                <c:pt idx="72">
                  <c:v>20454</c:v>
                </c:pt>
                <c:pt idx="73">
                  <c:v>20454</c:v>
                </c:pt>
                <c:pt idx="74">
                  <c:v>21237</c:v>
                </c:pt>
                <c:pt idx="75">
                  <c:v>21759</c:v>
                </c:pt>
                <c:pt idx="76">
                  <c:v>21759</c:v>
                </c:pt>
                <c:pt idx="77">
                  <c:v>20019</c:v>
                </c:pt>
                <c:pt idx="78">
                  <c:v>21933</c:v>
                </c:pt>
                <c:pt idx="79">
                  <c:v>19757</c:v>
                </c:pt>
                <c:pt idx="80">
                  <c:v>19844</c:v>
                </c:pt>
                <c:pt idx="81">
                  <c:v>21759</c:v>
                </c:pt>
                <c:pt idx="82">
                  <c:v>19583</c:v>
                </c:pt>
                <c:pt idx="83">
                  <c:v>19148</c:v>
                </c:pt>
                <c:pt idx="84">
                  <c:v>24370</c:v>
                </c:pt>
                <c:pt idx="85">
                  <c:v>24370</c:v>
                </c:pt>
                <c:pt idx="86">
                  <c:v>21324</c:v>
                </c:pt>
                <c:pt idx="87">
                  <c:v>21324</c:v>
                </c:pt>
                <c:pt idx="88">
                  <c:v>20193</c:v>
                </c:pt>
                <c:pt idx="89">
                  <c:v>19496</c:v>
                </c:pt>
                <c:pt idx="90">
                  <c:v>21759</c:v>
                </c:pt>
                <c:pt idx="91">
                  <c:v>20106</c:v>
                </c:pt>
                <c:pt idx="92">
                  <c:v>19496</c:v>
                </c:pt>
                <c:pt idx="93">
                  <c:v>21411</c:v>
                </c:pt>
                <c:pt idx="94">
                  <c:v>21411</c:v>
                </c:pt>
                <c:pt idx="95">
                  <c:v>21411</c:v>
                </c:pt>
                <c:pt idx="96">
                  <c:v>20019</c:v>
                </c:pt>
                <c:pt idx="97">
                  <c:v>19148</c:v>
                </c:pt>
                <c:pt idx="98">
                  <c:v>21759</c:v>
                </c:pt>
                <c:pt idx="99">
                  <c:v>18713</c:v>
                </c:pt>
                <c:pt idx="100">
                  <c:v>19148</c:v>
                </c:pt>
                <c:pt idx="101">
                  <c:v>21759</c:v>
                </c:pt>
                <c:pt idx="102">
                  <c:v>21411</c:v>
                </c:pt>
                <c:pt idx="103">
                  <c:v>21411</c:v>
                </c:pt>
                <c:pt idx="104">
                  <c:v>21411</c:v>
                </c:pt>
                <c:pt idx="105">
                  <c:v>19588</c:v>
                </c:pt>
                <c:pt idx="106">
                  <c:v>18226</c:v>
                </c:pt>
                <c:pt idx="107">
                  <c:v>19077</c:v>
                </c:pt>
                <c:pt idx="108">
                  <c:v>18651</c:v>
                </c:pt>
                <c:pt idx="109">
                  <c:v>20951</c:v>
                </c:pt>
                <c:pt idx="110">
                  <c:v>18737</c:v>
                </c:pt>
                <c:pt idx="111">
                  <c:v>20866</c:v>
                </c:pt>
                <c:pt idx="112">
                  <c:v>20951</c:v>
                </c:pt>
                <c:pt idx="113">
                  <c:v>19588</c:v>
                </c:pt>
                <c:pt idx="114">
                  <c:v>20440</c:v>
                </c:pt>
                <c:pt idx="115">
                  <c:v>19929</c:v>
                </c:pt>
                <c:pt idx="116">
                  <c:v>18226</c:v>
                </c:pt>
                <c:pt idx="117">
                  <c:v>20014</c:v>
                </c:pt>
                <c:pt idx="118">
                  <c:v>20440</c:v>
                </c:pt>
                <c:pt idx="119">
                  <c:v>19588</c:v>
                </c:pt>
                <c:pt idx="120">
                  <c:v>19588</c:v>
                </c:pt>
                <c:pt idx="121">
                  <c:v>21292</c:v>
                </c:pt>
                <c:pt idx="122">
                  <c:v>21292</c:v>
                </c:pt>
                <c:pt idx="123">
                  <c:v>21292</c:v>
                </c:pt>
                <c:pt idx="124">
                  <c:v>21292</c:v>
                </c:pt>
                <c:pt idx="125">
                  <c:v>18737</c:v>
                </c:pt>
                <c:pt idx="126">
                  <c:v>20440</c:v>
                </c:pt>
                <c:pt idx="127">
                  <c:v>18226</c:v>
                </c:pt>
                <c:pt idx="128">
                  <c:v>19588</c:v>
                </c:pt>
                <c:pt idx="129">
                  <c:v>19248</c:v>
                </c:pt>
                <c:pt idx="130">
                  <c:v>21292</c:v>
                </c:pt>
                <c:pt idx="131">
                  <c:v>21292</c:v>
                </c:pt>
                <c:pt idx="132">
                  <c:v>19588</c:v>
                </c:pt>
                <c:pt idx="133">
                  <c:v>19588</c:v>
                </c:pt>
                <c:pt idx="134">
                  <c:v>18566</c:v>
                </c:pt>
                <c:pt idx="135">
                  <c:v>19588</c:v>
                </c:pt>
                <c:pt idx="136">
                  <c:v>21292</c:v>
                </c:pt>
                <c:pt idx="137">
                  <c:v>19588</c:v>
                </c:pt>
                <c:pt idx="138">
                  <c:v>21292</c:v>
                </c:pt>
                <c:pt idx="139">
                  <c:v>21292</c:v>
                </c:pt>
                <c:pt idx="140">
                  <c:v>19588</c:v>
                </c:pt>
                <c:pt idx="141">
                  <c:v>17715</c:v>
                </c:pt>
                <c:pt idx="142">
                  <c:v>20014</c:v>
                </c:pt>
                <c:pt idx="143">
                  <c:v>18226</c:v>
                </c:pt>
                <c:pt idx="144">
                  <c:v>19418</c:v>
                </c:pt>
                <c:pt idx="145">
                  <c:v>19588</c:v>
                </c:pt>
                <c:pt idx="146">
                  <c:v>19588</c:v>
                </c:pt>
                <c:pt idx="147">
                  <c:v>21292</c:v>
                </c:pt>
                <c:pt idx="148">
                  <c:v>17885</c:v>
                </c:pt>
                <c:pt idx="149">
                  <c:v>20440</c:v>
                </c:pt>
                <c:pt idx="150">
                  <c:v>18311</c:v>
                </c:pt>
                <c:pt idx="151">
                  <c:v>17885</c:v>
                </c:pt>
                <c:pt idx="152">
                  <c:v>20053</c:v>
                </c:pt>
                <c:pt idx="153">
                  <c:v>19588</c:v>
                </c:pt>
                <c:pt idx="154">
                  <c:v>20053</c:v>
                </c:pt>
                <c:pt idx="155">
                  <c:v>18737</c:v>
                </c:pt>
                <c:pt idx="156">
                  <c:v>17885</c:v>
                </c:pt>
                <c:pt idx="157">
                  <c:v>18160</c:v>
                </c:pt>
                <c:pt idx="158">
                  <c:v>18160</c:v>
                </c:pt>
                <c:pt idx="159">
                  <c:v>17748</c:v>
                </c:pt>
                <c:pt idx="160">
                  <c:v>18160</c:v>
                </c:pt>
                <c:pt idx="161">
                  <c:v>17748</c:v>
                </c:pt>
                <c:pt idx="162">
                  <c:v>18986</c:v>
                </c:pt>
                <c:pt idx="163">
                  <c:v>17335</c:v>
                </c:pt>
                <c:pt idx="164">
                  <c:v>18160</c:v>
                </c:pt>
                <c:pt idx="165">
                  <c:v>18160</c:v>
                </c:pt>
                <c:pt idx="166">
                  <c:v>18160</c:v>
                </c:pt>
                <c:pt idx="167">
                  <c:v>18160</c:v>
                </c:pt>
                <c:pt idx="168">
                  <c:v>16509</c:v>
                </c:pt>
                <c:pt idx="169">
                  <c:v>18821</c:v>
                </c:pt>
                <c:pt idx="170">
                  <c:v>18160</c:v>
                </c:pt>
                <c:pt idx="171">
                  <c:v>16509</c:v>
                </c:pt>
                <c:pt idx="172">
                  <c:v>16509</c:v>
                </c:pt>
                <c:pt idx="173">
                  <c:v>18986</c:v>
                </c:pt>
                <c:pt idx="174">
                  <c:v>18986</c:v>
                </c:pt>
                <c:pt idx="175">
                  <c:v>18573</c:v>
                </c:pt>
                <c:pt idx="176">
                  <c:v>18491</c:v>
                </c:pt>
                <c:pt idx="177">
                  <c:v>19316</c:v>
                </c:pt>
                <c:pt idx="178">
                  <c:v>18986</c:v>
                </c:pt>
                <c:pt idx="179">
                  <c:v>18491</c:v>
                </c:pt>
                <c:pt idx="180">
                  <c:v>19481</c:v>
                </c:pt>
                <c:pt idx="181">
                  <c:v>17335</c:v>
                </c:pt>
                <c:pt idx="182">
                  <c:v>18573</c:v>
                </c:pt>
                <c:pt idx="183">
                  <c:v>18986</c:v>
                </c:pt>
                <c:pt idx="184">
                  <c:v>19811</c:v>
                </c:pt>
                <c:pt idx="185">
                  <c:v>18986</c:v>
                </c:pt>
                <c:pt idx="186">
                  <c:v>17665</c:v>
                </c:pt>
                <c:pt idx="187">
                  <c:v>17995</c:v>
                </c:pt>
                <c:pt idx="188">
                  <c:v>17335</c:v>
                </c:pt>
                <c:pt idx="189">
                  <c:v>16757</c:v>
                </c:pt>
                <c:pt idx="190">
                  <c:v>17665</c:v>
                </c:pt>
                <c:pt idx="191">
                  <c:v>19233</c:v>
                </c:pt>
                <c:pt idx="192">
                  <c:v>17665</c:v>
                </c:pt>
                <c:pt idx="193">
                  <c:v>17335</c:v>
                </c:pt>
                <c:pt idx="194">
                  <c:v>16509</c:v>
                </c:pt>
                <c:pt idx="195">
                  <c:v>17335</c:v>
                </c:pt>
                <c:pt idx="196">
                  <c:v>17335</c:v>
                </c:pt>
                <c:pt idx="197">
                  <c:v>17335</c:v>
                </c:pt>
                <c:pt idx="198">
                  <c:v>18160</c:v>
                </c:pt>
                <c:pt idx="199">
                  <c:v>17335</c:v>
                </c:pt>
                <c:pt idx="200">
                  <c:v>17335</c:v>
                </c:pt>
                <c:pt idx="201">
                  <c:v>17830</c:v>
                </c:pt>
                <c:pt idx="202">
                  <c:v>17830</c:v>
                </c:pt>
                <c:pt idx="203">
                  <c:v>17335</c:v>
                </c:pt>
                <c:pt idx="204">
                  <c:v>17748</c:v>
                </c:pt>
                <c:pt idx="205">
                  <c:v>17748</c:v>
                </c:pt>
                <c:pt idx="206">
                  <c:v>16721</c:v>
                </c:pt>
                <c:pt idx="207">
                  <c:v>15925</c:v>
                </c:pt>
                <c:pt idx="208">
                  <c:v>18314</c:v>
                </c:pt>
                <c:pt idx="209">
                  <c:v>15925</c:v>
                </c:pt>
                <c:pt idx="210">
                  <c:v>19338</c:v>
                </c:pt>
                <c:pt idx="211">
                  <c:v>16403</c:v>
                </c:pt>
                <c:pt idx="212">
                  <c:v>16721</c:v>
                </c:pt>
                <c:pt idx="213">
                  <c:v>16403</c:v>
                </c:pt>
                <c:pt idx="214">
                  <c:v>16323</c:v>
                </c:pt>
                <c:pt idx="215">
                  <c:v>16323</c:v>
                </c:pt>
                <c:pt idx="216">
                  <c:v>16403</c:v>
                </c:pt>
                <c:pt idx="217">
                  <c:v>16403</c:v>
                </c:pt>
                <c:pt idx="218">
                  <c:v>16721</c:v>
                </c:pt>
                <c:pt idx="219">
                  <c:v>16721</c:v>
                </c:pt>
                <c:pt idx="220">
                  <c:v>16721</c:v>
                </c:pt>
                <c:pt idx="221">
                  <c:v>16721</c:v>
                </c:pt>
                <c:pt idx="222">
                  <c:v>16403</c:v>
                </c:pt>
                <c:pt idx="223">
                  <c:v>16403</c:v>
                </c:pt>
                <c:pt idx="224">
                  <c:v>16243</c:v>
                </c:pt>
                <c:pt idx="225">
                  <c:v>17040</c:v>
                </c:pt>
                <c:pt idx="226">
                  <c:v>16880</c:v>
                </c:pt>
                <c:pt idx="227">
                  <c:v>16880</c:v>
                </c:pt>
                <c:pt idx="228">
                  <c:v>15925</c:v>
                </c:pt>
                <c:pt idx="229">
                  <c:v>16721</c:v>
                </c:pt>
                <c:pt idx="230">
                  <c:v>16721</c:v>
                </c:pt>
                <c:pt idx="231">
                  <c:v>16721</c:v>
                </c:pt>
                <c:pt idx="232">
                  <c:v>16960</c:v>
                </c:pt>
                <c:pt idx="233">
                  <c:v>16721</c:v>
                </c:pt>
                <c:pt idx="234">
                  <c:v>17517</c:v>
                </c:pt>
                <c:pt idx="235">
                  <c:v>16721</c:v>
                </c:pt>
                <c:pt idx="236">
                  <c:v>15925</c:v>
                </c:pt>
                <c:pt idx="237">
                  <c:v>18314</c:v>
                </c:pt>
                <c:pt idx="238">
                  <c:v>16721</c:v>
                </c:pt>
                <c:pt idx="239">
                  <c:v>16642</c:v>
                </c:pt>
                <c:pt idx="240">
                  <c:v>16880</c:v>
                </c:pt>
                <c:pt idx="241">
                  <c:v>16403</c:v>
                </c:pt>
                <c:pt idx="242">
                  <c:v>16721</c:v>
                </c:pt>
                <c:pt idx="243">
                  <c:v>15925</c:v>
                </c:pt>
                <c:pt idx="244">
                  <c:v>15606</c:v>
                </c:pt>
                <c:pt idx="245">
                  <c:v>15925</c:v>
                </c:pt>
                <c:pt idx="246">
                  <c:v>15925</c:v>
                </c:pt>
                <c:pt idx="247">
                  <c:v>15606</c:v>
                </c:pt>
                <c:pt idx="248">
                  <c:v>17517</c:v>
                </c:pt>
                <c:pt idx="249">
                  <c:v>17119</c:v>
                </c:pt>
                <c:pt idx="250">
                  <c:v>16243</c:v>
                </c:pt>
                <c:pt idx="251">
                  <c:v>16243</c:v>
                </c:pt>
                <c:pt idx="252">
                  <c:v>15925</c:v>
                </c:pt>
                <c:pt idx="253">
                  <c:v>16323</c:v>
                </c:pt>
                <c:pt idx="254">
                  <c:v>16323</c:v>
                </c:pt>
                <c:pt idx="255">
                  <c:v>16403</c:v>
                </c:pt>
                <c:pt idx="256">
                  <c:v>16205</c:v>
                </c:pt>
                <c:pt idx="257">
                  <c:v>14816</c:v>
                </c:pt>
                <c:pt idx="258">
                  <c:v>14662</c:v>
                </c:pt>
                <c:pt idx="259">
                  <c:v>14199</c:v>
                </c:pt>
                <c:pt idx="260">
                  <c:v>14662</c:v>
                </c:pt>
                <c:pt idx="261">
                  <c:v>14971</c:v>
                </c:pt>
                <c:pt idx="262">
                  <c:v>15125</c:v>
                </c:pt>
                <c:pt idx="263">
                  <c:v>15125</c:v>
                </c:pt>
                <c:pt idx="264">
                  <c:v>14276</c:v>
                </c:pt>
                <c:pt idx="265">
                  <c:v>16205</c:v>
                </c:pt>
                <c:pt idx="266">
                  <c:v>13890</c:v>
                </c:pt>
                <c:pt idx="267">
                  <c:v>13427</c:v>
                </c:pt>
                <c:pt idx="268">
                  <c:v>13427</c:v>
                </c:pt>
                <c:pt idx="269">
                  <c:v>14508</c:v>
                </c:pt>
                <c:pt idx="270">
                  <c:v>16205</c:v>
                </c:pt>
                <c:pt idx="271">
                  <c:v>16205</c:v>
                </c:pt>
                <c:pt idx="272">
                  <c:v>16205</c:v>
                </c:pt>
                <c:pt idx="273">
                  <c:v>14971</c:v>
                </c:pt>
                <c:pt idx="274">
                  <c:v>14199</c:v>
                </c:pt>
                <c:pt idx="275">
                  <c:v>15742</c:v>
                </c:pt>
                <c:pt idx="276">
                  <c:v>16205</c:v>
                </c:pt>
                <c:pt idx="277">
                  <c:v>14508</c:v>
                </c:pt>
                <c:pt idx="278">
                  <c:v>14508</c:v>
                </c:pt>
                <c:pt idx="279">
                  <c:v>16205</c:v>
                </c:pt>
                <c:pt idx="280">
                  <c:v>14508</c:v>
                </c:pt>
                <c:pt idx="281">
                  <c:v>16205</c:v>
                </c:pt>
                <c:pt idx="282">
                  <c:v>16205</c:v>
                </c:pt>
                <c:pt idx="283">
                  <c:v>14662</c:v>
                </c:pt>
                <c:pt idx="284">
                  <c:v>16205</c:v>
                </c:pt>
                <c:pt idx="285">
                  <c:v>16205</c:v>
                </c:pt>
                <c:pt idx="286">
                  <c:v>14508</c:v>
                </c:pt>
                <c:pt idx="287">
                  <c:v>14971</c:v>
                </c:pt>
                <c:pt idx="288">
                  <c:v>13890</c:v>
                </c:pt>
                <c:pt idx="289">
                  <c:v>16205</c:v>
                </c:pt>
                <c:pt idx="290">
                  <c:v>16977</c:v>
                </c:pt>
                <c:pt idx="291">
                  <c:v>15742</c:v>
                </c:pt>
                <c:pt idx="292">
                  <c:v>15434</c:v>
                </c:pt>
                <c:pt idx="293">
                  <c:v>15048</c:v>
                </c:pt>
                <c:pt idx="294">
                  <c:v>14662</c:v>
                </c:pt>
                <c:pt idx="295">
                  <c:v>14458</c:v>
                </c:pt>
                <c:pt idx="296">
                  <c:v>14160</c:v>
                </c:pt>
                <c:pt idx="297">
                  <c:v>15352</c:v>
                </c:pt>
                <c:pt idx="298">
                  <c:v>15352</c:v>
                </c:pt>
                <c:pt idx="299">
                  <c:v>15352</c:v>
                </c:pt>
                <c:pt idx="300">
                  <c:v>15352</c:v>
                </c:pt>
                <c:pt idx="301">
                  <c:v>14160</c:v>
                </c:pt>
                <c:pt idx="302">
                  <c:v>14160</c:v>
                </c:pt>
                <c:pt idx="303">
                  <c:v>14160</c:v>
                </c:pt>
                <c:pt idx="304">
                  <c:v>13936</c:v>
                </c:pt>
                <c:pt idx="305">
                  <c:v>14160</c:v>
                </c:pt>
                <c:pt idx="306">
                  <c:v>14160</c:v>
                </c:pt>
                <c:pt idx="307">
                  <c:v>14607</c:v>
                </c:pt>
                <c:pt idx="308">
                  <c:v>14160</c:v>
                </c:pt>
                <c:pt idx="309">
                  <c:v>14607</c:v>
                </c:pt>
                <c:pt idx="310">
                  <c:v>14160</c:v>
                </c:pt>
                <c:pt idx="311">
                  <c:v>15650</c:v>
                </c:pt>
                <c:pt idx="312">
                  <c:v>14160</c:v>
                </c:pt>
                <c:pt idx="313">
                  <c:v>14160</c:v>
                </c:pt>
                <c:pt idx="314">
                  <c:v>14160</c:v>
                </c:pt>
                <c:pt idx="315">
                  <c:v>16396</c:v>
                </c:pt>
                <c:pt idx="316">
                  <c:v>14123</c:v>
                </c:pt>
                <c:pt idx="317">
                  <c:v>14160</c:v>
                </c:pt>
                <c:pt idx="318">
                  <c:v>7080</c:v>
                </c:pt>
                <c:pt idx="319">
                  <c:v>14160</c:v>
                </c:pt>
                <c:pt idx="320">
                  <c:v>13936</c:v>
                </c:pt>
                <c:pt idx="321">
                  <c:v>14160</c:v>
                </c:pt>
                <c:pt idx="322">
                  <c:v>14160</c:v>
                </c:pt>
                <c:pt idx="323">
                  <c:v>13936</c:v>
                </c:pt>
                <c:pt idx="324">
                  <c:v>13936</c:v>
                </c:pt>
                <c:pt idx="325">
                  <c:v>13936</c:v>
                </c:pt>
                <c:pt idx="326">
                  <c:v>13936</c:v>
                </c:pt>
                <c:pt idx="327">
                  <c:v>13415</c:v>
                </c:pt>
                <c:pt idx="328">
                  <c:v>14886</c:v>
                </c:pt>
                <c:pt idx="329">
                  <c:v>14458</c:v>
                </c:pt>
                <c:pt idx="330">
                  <c:v>13447</c:v>
                </c:pt>
                <c:pt idx="331">
                  <c:v>11953</c:v>
                </c:pt>
                <c:pt idx="332">
                  <c:v>12252</c:v>
                </c:pt>
                <c:pt idx="333">
                  <c:v>10309</c:v>
                </c:pt>
                <c:pt idx="334">
                  <c:v>13746</c:v>
                </c:pt>
                <c:pt idx="335">
                  <c:v>13821</c:v>
                </c:pt>
                <c:pt idx="336">
                  <c:v>11206</c:v>
                </c:pt>
                <c:pt idx="337">
                  <c:v>12551</c:v>
                </c:pt>
                <c:pt idx="338">
                  <c:v>11206</c:v>
                </c:pt>
                <c:pt idx="339">
                  <c:v>14941</c:v>
                </c:pt>
                <c:pt idx="340">
                  <c:v>13447</c:v>
                </c:pt>
                <c:pt idx="341">
                  <c:v>11206</c:v>
                </c:pt>
                <c:pt idx="342">
                  <c:v>13148</c:v>
                </c:pt>
                <c:pt idx="343">
                  <c:v>12700</c:v>
                </c:pt>
                <c:pt idx="344">
                  <c:v>13447</c:v>
                </c:pt>
                <c:pt idx="345">
                  <c:v>14344</c:v>
                </c:pt>
                <c:pt idx="346">
                  <c:v>11206</c:v>
                </c:pt>
                <c:pt idx="347">
                  <c:v>11206</c:v>
                </c:pt>
                <c:pt idx="348">
                  <c:v>11654</c:v>
                </c:pt>
                <c:pt idx="349">
                  <c:v>11579</c:v>
                </c:pt>
                <c:pt idx="350">
                  <c:v>10459</c:v>
                </c:pt>
                <c:pt idx="351">
                  <c:v>10459</c:v>
                </c:pt>
                <c:pt idx="352">
                  <c:v>10309</c:v>
                </c:pt>
                <c:pt idx="353">
                  <c:v>12700</c:v>
                </c:pt>
                <c:pt idx="354">
                  <c:v>11953</c:v>
                </c:pt>
                <c:pt idx="355">
                  <c:v>11953</c:v>
                </c:pt>
                <c:pt idx="356">
                  <c:v>13148</c:v>
                </c:pt>
                <c:pt idx="357">
                  <c:v>13148</c:v>
                </c:pt>
                <c:pt idx="358">
                  <c:v>11819</c:v>
                </c:pt>
                <c:pt idx="359">
                  <c:v>10785</c:v>
                </c:pt>
                <c:pt idx="360">
                  <c:v>11819</c:v>
                </c:pt>
                <c:pt idx="361">
                  <c:v>13296</c:v>
                </c:pt>
                <c:pt idx="362">
                  <c:v>10785</c:v>
                </c:pt>
                <c:pt idx="363">
                  <c:v>10785</c:v>
                </c:pt>
                <c:pt idx="364">
                  <c:v>10785</c:v>
                </c:pt>
                <c:pt idx="365">
                  <c:v>10785</c:v>
                </c:pt>
                <c:pt idx="366">
                  <c:v>10341</c:v>
                </c:pt>
                <c:pt idx="367">
                  <c:v>10341</c:v>
                </c:pt>
                <c:pt idx="368">
                  <c:v>9603</c:v>
                </c:pt>
                <c:pt idx="369">
                  <c:v>11080</c:v>
                </c:pt>
                <c:pt idx="370">
                  <c:v>10341</c:v>
                </c:pt>
                <c:pt idx="371">
                  <c:v>10341</c:v>
                </c:pt>
                <c:pt idx="372">
                  <c:v>11819</c:v>
                </c:pt>
                <c:pt idx="373">
                  <c:v>11819</c:v>
                </c:pt>
                <c:pt idx="374">
                  <c:v>11080</c:v>
                </c:pt>
                <c:pt idx="375">
                  <c:v>9455</c:v>
                </c:pt>
                <c:pt idx="376">
                  <c:v>9603</c:v>
                </c:pt>
                <c:pt idx="377">
                  <c:v>11080</c:v>
                </c:pt>
                <c:pt idx="378">
                  <c:v>10341</c:v>
                </c:pt>
                <c:pt idx="379">
                  <c:v>10637</c:v>
                </c:pt>
                <c:pt idx="380">
                  <c:v>9603</c:v>
                </c:pt>
                <c:pt idx="381">
                  <c:v>10341</c:v>
                </c:pt>
                <c:pt idx="382">
                  <c:v>11228</c:v>
                </c:pt>
                <c:pt idx="383">
                  <c:v>11228</c:v>
                </c:pt>
                <c:pt idx="384">
                  <c:v>12804</c:v>
                </c:pt>
                <c:pt idx="385">
                  <c:v>10046</c:v>
                </c:pt>
                <c:pt idx="386">
                  <c:v>10046</c:v>
                </c:pt>
                <c:pt idx="387">
                  <c:v>10046</c:v>
                </c:pt>
                <c:pt idx="388">
                  <c:v>10064</c:v>
                </c:pt>
                <c:pt idx="389">
                  <c:v>10927</c:v>
                </c:pt>
                <c:pt idx="390">
                  <c:v>12221</c:v>
                </c:pt>
                <c:pt idx="391">
                  <c:v>12221</c:v>
                </c:pt>
                <c:pt idx="392">
                  <c:v>12221</c:v>
                </c:pt>
                <c:pt idx="393">
                  <c:v>9776</c:v>
                </c:pt>
                <c:pt idx="394">
                  <c:v>11214</c:v>
                </c:pt>
                <c:pt idx="395">
                  <c:v>14377</c:v>
                </c:pt>
                <c:pt idx="396">
                  <c:v>12939</c:v>
                </c:pt>
                <c:pt idx="397">
                  <c:v>10783</c:v>
                </c:pt>
                <c:pt idx="398">
                  <c:v>11358</c:v>
                </c:pt>
                <c:pt idx="399">
                  <c:v>9920</c:v>
                </c:pt>
                <c:pt idx="400">
                  <c:v>12221</c:v>
                </c:pt>
                <c:pt idx="401">
                  <c:v>10064</c:v>
                </c:pt>
                <c:pt idx="402">
                  <c:v>11861</c:v>
                </c:pt>
                <c:pt idx="403">
                  <c:v>12364</c:v>
                </c:pt>
                <c:pt idx="404">
                  <c:v>12077</c:v>
                </c:pt>
                <c:pt idx="405">
                  <c:v>12077</c:v>
                </c:pt>
                <c:pt idx="406">
                  <c:v>11358</c:v>
                </c:pt>
                <c:pt idx="407">
                  <c:v>9776</c:v>
                </c:pt>
                <c:pt idx="408">
                  <c:v>10783</c:v>
                </c:pt>
                <c:pt idx="409">
                  <c:v>10783</c:v>
                </c:pt>
                <c:pt idx="410">
                  <c:v>10064</c:v>
                </c:pt>
                <c:pt idx="411">
                  <c:v>10064</c:v>
                </c:pt>
                <c:pt idx="412">
                  <c:v>10064</c:v>
                </c:pt>
                <c:pt idx="413">
                  <c:v>10522</c:v>
                </c:pt>
                <c:pt idx="414">
                  <c:v>11951</c:v>
                </c:pt>
                <c:pt idx="415">
                  <c:v>11951</c:v>
                </c:pt>
                <c:pt idx="416">
                  <c:v>11951</c:v>
                </c:pt>
                <c:pt idx="417">
                  <c:v>11951</c:v>
                </c:pt>
                <c:pt idx="418">
                  <c:v>11951</c:v>
                </c:pt>
                <c:pt idx="419">
                  <c:v>11951</c:v>
                </c:pt>
                <c:pt idx="420">
                  <c:v>11951</c:v>
                </c:pt>
                <c:pt idx="421">
                  <c:v>11951</c:v>
                </c:pt>
                <c:pt idx="422">
                  <c:v>11951</c:v>
                </c:pt>
                <c:pt idx="423">
                  <c:v>11951</c:v>
                </c:pt>
                <c:pt idx="424">
                  <c:v>11951</c:v>
                </c:pt>
                <c:pt idx="425">
                  <c:v>11951</c:v>
                </c:pt>
                <c:pt idx="426">
                  <c:v>11951</c:v>
                </c:pt>
                <c:pt idx="427">
                  <c:v>13708</c:v>
                </c:pt>
                <c:pt idx="428">
                  <c:v>12654</c:v>
                </c:pt>
                <c:pt idx="429">
                  <c:v>12654</c:v>
                </c:pt>
                <c:pt idx="430">
                  <c:v>12654</c:v>
                </c:pt>
                <c:pt idx="431">
                  <c:v>12654</c:v>
                </c:pt>
                <c:pt idx="432">
                  <c:v>11951</c:v>
                </c:pt>
                <c:pt idx="433">
                  <c:v>11248</c:v>
                </c:pt>
                <c:pt idx="434">
                  <c:v>14059</c:v>
                </c:pt>
                <c:pt idx="435">
                  <c:v>14059</c:v>
                </c:pt>
                <c:pt idx="436">
                  <c:v>14059</c:v>
                </c:pt>
                <c:pt idx="437">
                  <c:v>13357</c:v>
                </c:pt>
                <c:pt idx="438">
                  <c:v>15465</c:v>
                </c:pt>
                <c:pt idx="439">
                  <c:v>15465</c:v>
                </c:pt>
                <c:pt idx="440">
                  <c:v>14481</c:v>
                </c:pt>
                <c:pt idx="441">
                  <c:v>11951</c:v>
                </c:pt>
                <c:pt idx="442">
                  <c:v>17019</c:v>
                </c:pt>
                <c:pt idx="443">
                  <c:v>19510</c:v>
                </c:pt>
                <c:pt idx="444">
                  <c:v>23523</c:v>
                </c:pt>
                <c:pt idx="445">
                  <c:v>24906</c:v>
                </c:pt>
                <c:pt idx="446">
                  <c:v>24214</c:v>
                </c:pt>
                <c:pt idx="447">
                  <c:v>15220</c:v>
                </c:pt>
                <c:pt idx="448">
                  <c:v>15566</c:v>
                </c:pt>
                <c:pt idx="449">
                  <c:v>18680</c:v>
                </c:pt>
                <c:pt idx="450">
                  <c:v>17642</c:v>
                </c:pt>
                <c:pt idx="451">
                  <c:v>18680</c:v>
                </c:pt>
                <c:pt idx="452">
                  <c:v>19371</c:v>
                </c:pt>
                <c:pt idx="453">
                  <c:v>18680</c:v>
                </c:pt>
                <c:pt idx="454">
                  <c:v>18680</c:v>
                </c:pt>
                <c:pt idx="455">
                  <c:v>17988</c:v>
                </c:pt>
                <c:pt idx="456">
                  <c:v>18680</c:v>
                </c:pt>
                <c:pt idx="457">
                  <c:v>18680</c:v>
                </c:pt>
                <c:pt idx="458">
                  <c:v>20755</c:v>
                </c:pt>
                <c:pt idx="459">
                  <c:v>23523</c:v>
                </c:pt>
                <c:pt idx="460">
                  <c:v>23523</c:v>
                </c:pt>
                <c:pt idx="461">
                  <c:v>24214</c:v>
                </c:pt>
                <c:pt idx="462">
                  <c:v>24214</c:v>
                </c:pt>
                <c:pt idx="463">
                  <c:v>24214</c:v>
                </c:pt>
                <c:pt idx="464">
                  <c:v>24214</c:v>
                </c:pt>
                <c:pt idx="465">
                  <c:v>24214</c:v>
                </c:pt>
                <c:pt idx="466">
                  <c:v>24214</c:v>
                </c:pt>
                <c:pt idx="467">
                  <c:v>24214</c:v>
                </c:pt>
                <c:pt idx="468">
                  <c:v>25598</c:v>
                </c:pt>
                <c:pt idx="469">
                  <c:v>25598</c:v>
                </c:pt>
                <c:pt idx="470">
                  <c:v>25598</c:v>
                </c:pt>
                <c:pt idx="471">
                  <c:v>25598</c:v>
                </c:pt>
                <c:pt idx="472">
                  <c:v>25598</c:v>
                </c:pt>
                <c:pt idx="473">
                  <c:v>24906</c:v>
                </c:pt>
                <c:pt idx="474">
                  <c:v>24214</c:v>
                </c:pt>
                <c:pt idx="475">
                  <c:v>24906</c:v>
                </c:pt>
                <c:pt idx="476">
                  <c:v>25598</c:v>
                </c:pt>
                <c:pt idx="477">
                  <c:v>24214</c:v>
                </c:pt>
                <c:pt idx="478">
                  <c:v>25598</c:v>
                </c:pt>
                <c:pt idx="479">
                  <c:v>21447</c:v>
                </c:pt>
                <c:pt idx="480">
                  <c:v>24906</c:v>
                </c:pt>
                <c:pt idx="481">
                  <c:v>26567</c:v>
                </c:pt>
                <c:pt idx="482">
                  <c:v>25598</c:v>
                </c:pt>
                <c:pt idx="483">
                  <c:v>25598</c:v>
                </c:pt>
                <c:pt idx="484">
                  <c:v>28518</c:v>
                </c:pt>
                <c:pt idx="485">
                  <c:v>31205</c:v>
                </c:pt>
                <c:pt idx="486">
                  <c:v>31517</c:v>
                </c:pt>
                <c:pt idx="487">
                  <c:v>25778</c:v>
                </c:pt>
                <c:pt idx="488">
                  <c:v>25778</c:v>
                </c:pt>
                <c:pt idx="489">
                  <c:v>25778</c:v>
                </c:pt>
                <c:pt idx="490">
                  <c:v>31883</c:v>
                </c:pt>
                <c:pt idx="491">
                  <c:v>25099</c:v>
                </c:pt>
                <c:pt idx="492">
                  <c:v>31517</c:v>
                </c:pt>
                <c:pt idx="493">
                  <c:v>33918</c:v>
                </c:pt>
                <c:pt idx="494">
                  <c:v>33918</c:v>
                </c:pt>
                <c:pt idx="495">
                  <c:v>33918</c:v>
                </c:pt>
                <c:pt idx="496">
                  <c:v>33918</c:v>
                </c:pt>
                <c:pt idx="497">
                  <c:v>33918</c:v>
                </c:pt>
                <c:pt idx="498">
                  <c:v>31517</c:v>
                </c:pt>
                <c:pt idx="499">
                  <c:v>31883</c:v>
                </c:pt>
                <c:pt idx="500">
                  <c:v>33918</c:v>
                </c:pt>
                <c:pt idx="501">
                  <c:v>33918</c:v>
                </c:pt>
                <c:pt idx="502">
                  <c:v>33918</c:v>
                </c:pt>
                <c:pt idx="503">
                  <c:v>33240</c:v>
                </c:pt>
                <c:pt idx="504">
                  <c:v>33918</c:v>
                </c:pt>
                <c:pt idx="505">
                  <c:v>25099</c:v>
                </c:pt>
                <c:pt idx="506">
                  <c:v>25099</c:v>
                </c:pt>
                <c:pt idx="507">
                  <c:v>33918</c:v>
                </c:pt>
                <c:pt idx="508">
                  <c:v>33918</c:v>
                </c:pt>
                <c:pt idx="509">
                  <c:v>31883</c:v>
                </c:pt>
                <c:pt idx="510">
                  <c:v>29848</c:v>
                </c:pt>
                <c:pt idx="511">
                  <c:v>31205</c:v>
                </c:pt>
                <c:pt idx="512">
                  <c:v>33918</c:v>
                </c:pt>
                <c:pt idx="513">
                  <c:v>31205</c:v>
                </c:pt>
                <c:pt idx="514">
                  <c:v>33240</c:v>
                </c:pt>
                <c:pt idx="515">
                  <c:v>33918</c:v>
                </c:pt>
                <c:pt idx="516">
                  <c:v>33918</c:v>
                </c:pt>
                <c:pt idx="517">
                  <c:v>33918</c:v>
                </c:pt>
                <c:pt idx="518">
                  <c:v>33918</c:v>
                </c:pt>
                <c:pt idx="519">
                  <c:v>25778</c:v>
                </c:pt>
                <c:pt idx="520">
                  <c:v>36631</c:v>
                </c:pt>
                <c:pt idx="521">
                  <c:v>35639</c:v>
                </c:pt>
                <c:pt idx="522">
                  <c:v>35124</c:v>
                </c:pt>
                <c:pt idx="523">
                  <c:v>33452</c:v>
                </c:pt>
                <c:pt idx="524">
                  <c:v>32783</c:v>
                </c:pt>
                <c:pt idx="525">
                  <c:v>35726</c:v>
                </c:pt>
                <c:pt idx="526">
                  <c:v>35057</c:v>
                </c:pt>
                <c:pt idx="527">
                  <c:v>33452</c:v>
                </c:pt>
                <c:pt idx="528">
                  <c:v>33452</c:v>
                </c:pt>
                <c:pt idx="529">
                  <c:v>33452</c:v>
                </c:pt>
                <c:pt idx="530">
                  <c:v>33452</c:v>
                </c:pt>
                <c:pt idx="531">
                  <c:v>33452</c:v>
                </c:pt>
                <c:pt idx="532">
                  <c:v>34790</c:v>
                </c:pt>
                <c:pt idx="533">
                  <c:v>34790</c:v>
                </c:pt>
                <c:pt idx="534">
                  <c:v>33452</c:v>
                </c:pt>
                <c:pt idx="535">
                  <c:v>33452</c:v>
                </c:pt>
                <c:pt idx="536">
                  <c:v>32783</c:v>
                </c:pt>
                <c:pt idx="537">
                  <c:v>32783</c:v>
                </c:pt>
                <c:pt idx="538">
                  <c:v>32783</c:v>
                </c:pt>
                <c:pt idx="539">
                  <c:v>32783</c:v>
                </c:pt>
                <c:pt idx="540">
                  <c:v>32783</c:v>
                </c:pt>
                <c:pt idx="541">
                  <c:v>32783</c:v>
                </c:pt>
                <c:pt idx="542">
                  <c:v>32783</c:v>
                </c:pt>
                <c:pt idx="543">
                  <c:v>32783</c:v>
                </c:pt>
                <c:pt idx="544">
                  <c:v>33452</c:v>
                </c:pt>
                <c:pt idx="545">
                  <c:v>33117</c:v>
                </c:pt>
                <c:pt idx="546">
                  <c:v>33452</c:v>
                </c:pt>
                <c:pt idx="547">
                  <c:v>33452</c:v>
                </c:pt>
                <c:pt idx="548">
                  <c:v>33452</c:v>
                </c:pt>
                <c:pt idx="549">
                  <c:v>33452</c:v>
                </c:pt>
                <c:pt idx="550">
                  <c:v>33452</c:v>
                </c:pt>
                <c:pt idx="551">
                  <c:v>35459</c:v>
                </c:pt>
                <c:pt idx="552">
                  <c:v>33452</c:v>
                </c:pt>
                <c:pt idx="553">
                  <c:v>33452</c:v>
                </c:pt>
                <c:pt idx="554">
                  <c:v>34790</c:v>
                </c:pt>
                <c:pt idx="555">
                  <c:v>36797</c:v>
                </c:pt>
                <c:pt idx="556">
                  <c:v>33452</c:v>
                </c:pt>
                <c:pt idx="557">
                  <c:v>33452</c:v>
                </c:pt>
                <c:pt idx="558">
                  <c:v>34790</c:v>
                </c:pt>
                <c:pt idx="559">
                  <c:v>33452</c:v>
                </c:pt>
                <c:pt idx="560">
                  <c:v>33452</c:v>
                </c:pt>
                <c:pt idx="561">
                  <c:v>33452</c:v>
                </c:pt>
                <c:pt idx="562">
                  <c:v>33452</c:v>
                </c:pt>
                <c:pt idx="563">
                  <c:v>35459</c:v>
                </c:pt>
                <c:pt idx="564">
                  <c:v>32783</c:v>
                </c:pt>
                <c:pt idx="565">
                  <c:v>34790</c:v>
                </c:pt>
                <c:pt idx="566">
                  <c:v>32783</c:v>
                </c:pt>
                <c:pt idx="567">
                  <c:v>32783</c:v>
                </c:pt>
                <c:pt idx="568">
                  <c:v>34790</c:v>
                </c:pt>
                <c:pt idx="569">
                  <c:v>34790</c:v>
                </c:pt>
                <c:pt idx="570">
                  <c:v>33452</c:v>
                </c:pt>
                <c:pt idx="571">
                  <c:v>33452</c:v>
                </c:pt>
                <c:pt idx="572">
                  <c:v>34790</c:v>
                </c:pt>
                <c:pt idx="573">
                  <c:v>34790</c:v>
                </c:pt>
                <c:pt idx="574">
                  <c:v>34790</c:v>
                </c:pt>
                <c:pt idx="575">
                  <c:v>32783</c:v>
                </c:pt>
                <c:pt idx="576">
                  <c:v>33452</c:v>
                </c:pt>
                <c:pt idx="577">
                  <c:v>36797</c:v>
                </c:pt>
                <c:pt idx="578">
                  <c:v>35459</c:v>
                </c:pt>
                <c:pt idx="579">
                  <c:v>35459</c:v>
                </c:pt>
                <c:pt idx="580">
                  <c:v>33452</c:v>
                </c:pt>
                <c:pt idx="581">
                  <c:v>33452</c:v>
                </c:pt>
                <c:pt idx="582">
                  <c:v>33452</c:v>
                </c:pt>
                <c:pt idx="583">
                  <c:v>33452</c:v>
                </c:pt>
                <c:pt idx="584">
                  <c:v>33452</c:v>
                </c:pt>
                <c:pt idx="585">
                  <c:v>33452</c:v>
                </c:pt>
                <c:pt idx="586">
                  <c:v>33452</c:v>
                </c:pt>
                <c:pt idx="587">
                  <c:v>34790</c:v>
                </c:pt>
                <c:pt idx="588">
                  <c:v>29437</c:v>
                </c:pt>
                <c:pt idx="589">
                  <c:v>32719</c:v>
                </c:pt>
                <c:pt idx="590">
                  <c:v>32719</c:v>
                </c:pt>
                <c:pt idx="591">
                  <c:v>34028</c:v>
                </c:pt>
                <c:pt idx="592">
                  <c:v>34028</c:v>
                </c:pt>
                <c:pt idx="593">
                  <c:v>32719</c:v>
                </c:pt>
                <c:pt idx="594">
                  <c:v>32719</c:v>
                </c:pt>
                <c:pt idx="595">
                  <c:v>32719</c:v>
                </c:pt>
                <c:pt idx="596">
                  <c:v>32719</c:v>
                </c:pt>
                <c:pt idx="597">
                  <c:v>34682</c:v>
                </c:pt>
                <c:pt idx="598">
                  <c:v>34028</c:v>
                </c:pt>
                <c:pt idx="599">
                  <c:v>34028</c:v>
                </c:pt>
                <c:pt idx="600">
                  <c:v>34028</c:v>
                </c:pt>
                <c:pt idx="601">
                  <c:v>34028</c:v>
                </c:pt>
                <c:pt idx="602">
                  <c:v>34028</c:v>
                </c:pt>
                <c:pt idx="603">
                  <c:v>33242</c:v>
                </c:pt>
                <c:pt idx="604">
                  <c:v>34028</c:v>
                </c:pt>
                <c:pt idx="605">
                  <c:v>32719</c:v>
                </c:pt>
                <c:pt idx="606">
                  <c:v>32719</c:v>
                </c:pt>
                <c:pt idx="607">
                  <c:v>32719</c:v>
                </c:pt>
                <c:pt idx="608">
                  <c:v>34028</c:v>
                </c:pt>
                <c:pt idx="609">
                  <c:v>33373</c:v>
                </c:pt>
                <c:pt idx="610">
                  <c:v>34682</c:v>
                </c:pt>
                <c:pt idx="611">
                  <c:v>35140</c:v>
                </c:pt>
                <c:pt idx="612">
                  <c:v>35094</c:v>
                </c:pt>
                <c:pt idx="613">
                  <c:v>32719</c:v>
                </c:pt>
                <c:pt idx="614">
                  <c:v>33745</c:v>
                </c:pt>
                <c:pt idx="615">
                  <c:v>34551</c:v>
                </c:pt>
                <c:pt idx="616">
                  <c:v>34028</c:v>
                </c:pt>
                <c:pt idx="617">
                  <c:v>32719</c:v>
                </c:pt>
                <c:pt idx="618">
                  <c:v>32719</c:v>
                </c:pt>
                <c:pt idx="619">
                  <c:v>32719</c:v>
                </c:pt>
                <c:pt idx="620">
                  <c:v>34028</c:v>
                </c:pt>
                <c:pt idx="621">
                  <c:v>35336</c:v>
                </c:pt>
                <c:pt idx="622">
                  <c:v>34028</c:v>
                </c:pt>
                <c:pt idx="623">
                  <c:v>34682</c:v>
                </c:pt>
                <c:pt idx="624">
                  <c:v>34028</c:v>
                </c:pt>
                <c:pt idx="625">
                  <c:v>34682</c:v>
                </c:pt>
                <c:pt idx="626">
                  <c:v>33373</c:v>
                </c:pt>
                <c:pt idx="627">
                  <c:v>34028</c:v>
                </c:pt>
                <c:pt idx="628">
                  <c:v>34028</c:v>
                </c:pt>
                <c:pt idx="629">
                  <c:v>34355</c:v>
                </c:pt>
                <c:pt idx="630">
                  <c:v>32850</c:v>
                </c:pt>
                <c:pt idx="631">
                  <c:v>33373</c:v>
                </c:pt>
                <c:pt idx="632">
                  <c:v>33373</c:v>
                </c:pt>
                <c:pt idx="633">
                  <c:v>33373</c:v>
                </c:pt>
                <c:pt idx="634">
                  <c:v>34682</c:v>
                </c:pt>
                <c:pt idx="635">
                  <c:v>34028</c:v>
                </c:pt>
                <c:pt idx="636">
                  <c:v>34028</c:v>
                </c:pt>
                <c:pt idx="637">
                  <c:v>34355</c:v>
                </c:pt>
                <c:pt idx="638">
                  <c:v>35075</c:v>
                </c:pt>
                <c:pt idx="639">
                  <c:v>35075</c:v>
                </c:pt>
                <c:pt idx="640">
                  <c:v>35336</c:v>
                </c:pt>
                <c:pt idx="641">
                  <c:v>34682</c:v>
                </c:pt>
                <c:pt idx="642">
                  <c:v>34682</c:v>
                </c:pt>
                <c:pt idx="643">
                  <c:v>33340</c:v>
                </c:pt>
                <c:pt idx="644">
                  <c:v>33023</c:v>
                </c:pt>
                <c:pt idx="645">
                  <c:v>33023</c:v>
                </c:pt>
                <c:pt idx="646">
                  <c:v>33023</c:v>
                </c:pt>
                <c:pt idx="647">
                  <c:v>33658</c:v>
                </c:pt>
                <c:pt idx="648">
                  <c:v>33658</c:v>
                </c:pt>
                <c:pt idx="649">
                  <c:v>33658</c:v>
                </c:pt>
                <c:pt idx="650">
                  <c:v>34293</c:v>
                </c:pt>
                <c:pt idx="651">
                  <c:v>34293</c:v>
                </c:pt>
                <c:pt idx="652">
                  <c:v>33975</c:v>
                </c:pt>
                <c:pt idx="653">
                  <c:v>33975</c:v>
                </c:pt>
                <c:pt idx="654">
                  <c:v>33975</c:v>
                </c:pt>
                <c:pt idx="655">
                  <c:v>34293</c:v>
                </c:pt>
                <c:pt idx="656">
                  <c:v>34547</c:v>
                </c:pt>
                <c:pt idx="657">
                  <c:v>34547</c:v>
                </c:pt>
                <c:pt idx="658">
                  <c:v>34547</c:v>
                </c:pt>
                <c:pt idx="659">
                  <c:v>34547</c:v>
                </c:pt>
                <c:pt idx="660">
                  <c:v>34547</c:v>
                </c:pt>
                <c:pt idx="661">
                  <c:v>34547</c:v>
                </c:pt>
                <c:pt idx="662">
                  <c:v>34293</c:v>
                </c:pt>
                <c:pt idx="663">
                  <c:v>34293</c:v>
                </c:pt>
                <c:pt idx="664">
                  <c:v>34293</c:v>
                </c:pt>
                <c:pt idx="665">
                  <c:v>33658</c:v>
                </c:pt>
                <c:pt idx="666">
                  <c:v>34928</c:v>
                </c:pt>
                <c:pt idx="667">
                  <c:v>32451</c:v>
                </c:pt>
                <c:pt idx="669">
                  <c:v>35182</c:v>
                </c:pt>
                <c:pt idx="670">
                  <c:v>35182</c:v>
                </c:pt>
                <c:pt idx="671">
                  <c:v>34293</c:v>
                </c:pt>
                <c:pt idx="672">
                  <c:v>34293</c:v>
                </c:pt>
                <c:pt idx="673">
                  <c:v>36198</c:v>
                </c:pt>
                <c:pt idx="674">
                  <c:v>36198</c:v>
                </c:pt>
                <c:pt idx="675">
                  <c:v>35944</c:v>
                </c:pt>
                <c:pt idx="676">
                  <c:v>35182</c:v>
                </c:pt>
                <c:pt idx="677">
                  <c:v>33718</c:v>
                </c:pt>
                <c:pt idx="678">
                  <c:v>34577</c:v>
                </c:pt>
                <c:pt idx="679">
                  <c:v>33105</c:v>
                </c:pt>
                <c:pt idx="680">
                  <c:v>33105</c:v>
                </c:pt>
                <c:pt idx="681">
                  <c:v>33350</c:v>
                </c:pt>
                <c:pt idx="682">
                  <c:v>33350</c:v>
                </c:pt>
                <c:pt idx="683">
                  <c:v>33350</c:v>
                </c:pt>
                <c:pt idx="684">
                  <c:v>34331</c:v>
                </c:pt>
                <c:pt idx="685">
                  <c:v>34944</c:v>
                </c:pt>
                <c:pt idx="686">
                  <c:v>34944</c:v>
                </c:pt>
                <c:pt idx="687">
                  <c:v>34944</c:v>
                </c:pt>
                <c:pt idx="688">
                  <c:v>33718</c:v>
                </c:pt>
                <c:pt idx="689">
                  <c:v>34944</c:v>
                </c:pt>
                <c:pt idx="690">
                  <c:v>34944</c:v>
                </c:pt>
                <c:pt idx="691">
                  <c:v>34944</c:v>
                </c:pt>
                <c:pt idx="692">
                  <c:v>33350</c:v>
                </c:pt>
                <c:pt idx="693">
                  <c:v>35680</c:v>
                </c:pt>
                <c:pt idx="694">
                  <c:v>35680</c:v>
                </c:pt>
                <c:pt idx="695">
                  <c:v>36907</c:v>
                </c:pt>
                <c:pt idx="696">
                  <c:v>36171</c:v>
                </c:pt>
                <c:pt idx="697">
                  <c:v>35868</c:v>
                </c:pt>
                <c:pt idx="698">
                  <c:v>34331</c:v>
                </c:pt>
                <c:pt idx="699">
                  <c:v>33963</c:v>
                </c:pt>
                <c:pt idx="700">
                  <c:v>34944</c:v>
                </c:pt>
                <c:pt idx="701">
                  <c:v>34944</c:v>
                </c:pt>
                <c:pt idx="702">
                  <c:v>34944</c:v>
                </c:pt>
                <c:pt idx="703">
                  <c:v>34699</c:v>
                </c:pt>
                <c:pt idx="704">
                  <c:v>34944</c:v>
                </c:pt>
                <c:pt idx="705">
                  <c:v>36171</c:v>
                </c:pt>
                <c:pt idx="706">
                  <c:v>36784</c:v>
                </c:pt>
                <c:pt idx="707">
                  <c:v>33105</c:v>
                </c:pt>
                <c:pt idx="708">
                  <c:v>36784</c:v>
                </c:pt>
                <c:pt idx="709">
                  <c:v>35680</c:v>
                </c:pt>
                <c:pt idx="710">
                  <c:v>34944</c:v>
                </c:pt>
                <c:pt idx="711">
                  <c:v>34944</c:v>
                </c:pt>
                <c:pt idx="712">
                  <c:v>42914</c:v>
                </c:pt>
                <c:pt idx="713">
                  <c:v>116481</c:v>
                </c:pt>
                <c:pt idx="714">
                  <c:v>36906</c:v>
                </c:pt>
                <c:pt idx="715">
                  <c:v>36784</c:v>
                </c:pt>
                <c:pt idx="716">
                  <c:v>34331</c:v>
                </c:pt>
                <c:pt idx="717">
                  <c:v>44278</c:v>
                </c:pt>
                <c:pt idx="718">
                  <c:v>39849</c:v>
                </c:pt>
                <c:pt idx="719">
                  <c:v>39849</c:v>
                </c:pt>
                <c:pt idx="720">
                  <c:v>42914</c:v>
                </c:pt>
                <c:pt idx="721">
                  <c:v>41738</c:v>
                </c:pt>
                <c:pt idx="722">
                  <c:v>41688</c:v>
                </c:pt>
                <c:pt idx="723">
                  <c:v>42914</c:v>
                </c:pt>
                <c:pt idx="724">
                  <c:v>42914</c:v>
                </c:pt>
                <c:pt idx="725">
                  <c:v>42914</c:v>
                </c:pt>
                <c:pt idx="726">
                  <c:v>41688</c:v>
                </c:pt>
                <c:pt idx="727">
                  <c:v>41688</c:v>
                </c:pt>
                <c:pt idx="728">
                  <c:v>41688</c:v>
                </c:pt>
                <c:pt idx="729">
                  <c:v>41688</c:v>
                </c:pt>
                <c:pt idx="730">
                  <c:v>36784</c:v>
                </c:pt>
                <c:pt idx="731">
                  <c:v>42914</c:v>
                </c:pt>
                <c:pt idx="732">
                  <c:v>42914</c:v>
                </c:pt>
                <c:pt idx="733">
                  <c:v>41688</c:v>
                </c:pt>
                <c:pt idx="734">
                  <c:v>42914</c:v>
                </c:pt>
                <c:pt idx="735">
                  <c:v>38010</c:v>
                </c:pt>
                <c:pt idx="736">
                  <c:v>40462</c:v>
                </c:pt>
                <c:pt idx="737">
                  <c:v>37151</c:v>
                </c:pt>
                <c:pt idx="738">
                  <c:v>39849</c:v>
                </c:pt>
                <c:pt idx="739">
                  <c:v>38010</c:v>
                </c:pt>
                <c:pt idx="740">
                  <c:v>35557</c:v>
                </c:pt>
                <c:pt idx="741">
                  <c:v>38010</c:v>
                </c:pt>
                <c:pt idx="742">
                  <c:v>36784</c:v>
                </c:pt>
                <c:pt idx="743">
                  <c:v>39236</c:v>
                </c:pt>
                <c:pt idx="744">
                  <c:v>34583</c:v>
                </c:pt>
                <c:pt idx="745">
                  <c:v>35557</c:v>
                </c:pt>
                <c:pt idx="746">
                  <c:v>36784</c:v>
                </c:pt>
                <c:pt idx="747">
                  <c:v>35864</c:v>
                </c:pt>
                <c:pt idx="748">
                  <c:v>34583</c:v>
                </c:pt>
                <c:pt idx="749">
                  <c:v>43884</c:v>
                </c:pt>
                <c:pt idx="750">
                  <c:v>42930</c:v>
                </c:pt>
                <c:pt idx="751">
                  <c:v>42930</c:v>
                </c:pt>
                <c:pt idx="752">
                  <c:v>47700</c:v>
                </c:pt>
                <c:pt idx="753">
                  <c:v>47700</c:v>
                </c:pt>
                <c:pt idx="754">
                  <c:v>42930</c:v>
                </c:pt>
                <c:pt idx="755">
                  <c:v>50085</c:v>
                </c:pt>
                <c:pt idx="756">
                  <c:v>47700</c:v>
                </c:pt>
                <c:pt idx="757">
                  <c:v>50324</c:v>
                </c:pt>
                <c:pt idx="758">
                  <c:v>45912</c:v>
                </c:pt>
                <c:pt idx="759">
                  <c:v>47104</c:v>
                </c:pt>
                <c:pt idx="760">
                  <c:v>47700</c:v>
                </c:pt>
                <c:pt idx="761">
                  <c:v>46687</c:v>
                </c:pt>
                <c:pt idx="762">
                  <c:v>47700</c:v>
                </c:pt>
                <c:pt idx="763">
                  <c:v>47700</c:v>
                </c:pt>
                <c:pt idx="764">
                  <c:v>47700</c:v>
                </c:pt>
                <c:pt idx="765">
                  <c:v>48535</c:v>
                </c:pt>
                <c:pt idx="766">
                  <c:v>56644</c:v>
                </c:pt>
                <c:pt idx="767">
                  <c:v>57914</c:v>
                </c:pt>
                <c:pt idx="768">
                  <c:v>53663</c:v>
                </c:pt>
                <c:pt idx="769">
                  <c:v>53663</c:v>
                </c:pt>
                <c:pt idx="770">
                  <c:v>53663</c:v>
                </c:pt>
                <c:pt idx="771">
                  <c:v>56644</c:v>
                </c:pt>
                <c:pt idx="772">
                  <c:v>47700</c:v>
                </c:pt>
                <c:pt idx="773">
                  <c:v>35775</c:v>
                </c:pt>
                <c:pt idx="774">
                  <c:v>35775</c:v>
                </c:pt>
                <c:pt idx="775">
                  <c:v>53663</c:v>
                </c:pt>
                <c:pt idx="776">
                  <c:v>56644</c:v>
                </c:pt>
                <c:pt idx="777">
                  <c:v>56644</c:v>
                </c:pt>
                <c:pt idx="778">
                  <c:v>56644</c:v>
                </c:pt>
                <c:pt idx="779">
                  <c:v>57241</c:v>
                </c:pt>
                <c:pt idx="780">
                  <c:v>59626</c:v>
                </c:pt>
                <c:pt idx="781">
                  <c:v>56644</c:v>
                </c:pt>
                <c:pt idx="782">
                  <c:v>47104</c:v>
                </c:pt>
                <c:pt idx="783">
                  <c:v>47999</c:v>
                </c:pt>
                <c:pt idx="784">
                  <c:v>67973</c:v>
                </c:pt>
                <c:pt idx="785">
                  <c:v>69166</c:v>
                </c:pt>
                <c:pt idx="786">
                  <c:v>69166</c:v>
                </c:pt>
                <c:pt idx="787">
                  <c:v>63203</c:v>
                </c:pt>
                <c:pt idx="788">
                  <c:v>59626</c:v>
                </c:pt>
                <c:pt idx="789">
                  <c:v>63885</c:v>
                </c:pt>
                <c:pt idx="790">
                  <c:v>47700</c:v>
                </c:pt>
                <c:pt idx="791">
                  <c:v>64396</c:v>
                </c:pt>
                <c:pt idx="792">
                  <c:v>50085</c:v>
                </c:pt>
                <c:pt idx="793">
                  <c:v>59029</c:v>
                </c:pt>
                <c:pt idx="794">
                  <c:v>47700</c:v>
                </c:pt>
                <c:pt idx="795">
                  <c:v>74413</c:v>
                </c:pt>
                <c:pt idx="796">
                  <c:v>68212</c:v>
                </c:pt>
                <c:pt idx="797">
                  <c:v>68212</c:v>
                </c:pt>
                <c:pt idx="798">
                  <c:v>62965</c:v>
                </c:pt>
                <c:pt idx="799">
                  <c:v>70060</c:v>
                </c:pt>
                <c:pt idx="800">
                  <c:v>64629</c:v>
                </c:pt>
                <c:pt idx="801">
                  <c:v>68212</c:v>
                </c:pt>
                <c:pt idx="802">
                  <c:v>78547</c:v>
                </c:pt>
                <c:pt idx="803">
                  <c:v>70060</c:v>
                </c:pt>
                <c:pt idx="804">
                  <c:v>68212</c:v>
                </c:pt>
                <c:pt idx="805">
                  <c:v>70692</c:v>
                </c:pt>
                <c:pt idx="806">
                  <c:v>65588</c:v>
                </c:pt>
                <c:pt idx="807">
                  <c:v>63799</c:v>
                </c:pt>
                <c:pt idx="808">
                  <c:v>53663</c:v>
                </c:pt>
                <c:pt idx="809">
                  <c:v>57211</c:v>
                </c:pt>
                <c:pt idx="810">
                  <c:v>41738</c:v>
                </c:pt>
                <c:pt idx="811">
                  <c:v>56644</c:v>
                </c:pt>
                <c:pt idx="812">
                  <c:v>47700</c:v>
                </c:pt>
                <c:pt idx="813">
                  <c:v>35775</c:v>
                </c:pt>
                <c:pt idx="814">
                  <c:v>59626</c:v>
                </c:pt>
                <c:pt idx="815">
                  <c:v>44123</c:v>
                </c:pt>
                <c:pt idx="816">
                  <c:v>50085</c:v>
                </c:pt>
                <c:pt idx="817">
                  <c:v>69388</c:v>
                </c:pt>
                <c:pt idx="818">
                  <c:v>67982</c:v>
                </c:pt>
                <c:pt idx="819">
                  <c:v>69154</c:v>
                </c:pt>
                <c:pt idx="820">
                  <c:v>71498</c:v>
                </c:pt>
                <c:pt idx="821">
                  <c:v>67982</c:v>
                </c:pt>
                <c:pt idx="822">
                  <c:v>63293</c:v>
                </c:pt>
                <c:pt idx="823">
                  <c:v>67982</c:v>
                </c:pt>
                <c:pt idx="824">
                  <c:v>67982</c:v>
                </c:pt>
                <c:pt idx="825">
                  <c:v>72670</c:v>
                </c:pt>
                <c:pt idx="826">
                  <c:v>73256</c:v>
                </c:pt>
                <c:pt idx="827">
                  <c:v>72670</c:v>
                </c:pt>
                <c:pt idx="828">
                  <c:v>69154</c:v>
                </c:pt>
                <c:pt idx="829">
                  <c:v>75015</c:v>
                </c:pt>
                <c:pt idx="830">
                  <c:v>71498</c:v>
                </c:pt>
                <c:pt idx="831">
                  <c:v>72670</c:v>
                </c:pt>
                <c:pt idx="832">
                  <c:v>70326</c:v>
                </c:pt>
                <c:pt idx="833">
                  <c:v>70326</c:v>
                </c:pt>
                <c:pt idx="834">
                  <c:v>76187</c:v>
                </c:pt>
                <c:pt idx="835">
                  <c:v>72670</c:v>
                </c:pt>
                <c:pt idx="836">
                  <c:v>66810</c:v>
                </c:pt>
                <c:pt idx="837">
                  <c:v>70326</c:v>
                </c:pt>
                <c:pt idx="838">
                  <c:v>70326</c:v>
                </c:pt>
                <c:pt idx="839">
                  <c:v>76187</c:v>
                </c:pt>
                <c:pt idx="840">
                  <c:v>70326</c:v>
                </c:pt>
                <c:pt idx="841">
                  <c:v>73256</c:v>
                </c:pt>
                <c:pt idx="842">
                  <c:v>70326</c:v>
                </c:pt>
                <c:pt idx="843">
                  <c:v>67396</c:v>
                </c:pt>
                <c:pt idx="844">
                  <c:v>67982</c:v>
                </c:pt>
                <c:pt idx="845">
                  <c:v>68216</c:v>
                </c:pt>
                <c:pt idx="846">
                  <c:v>70326</c:v>
                </c:pt>
                <c:pt idx="847">
                  <c:v>62121</c:v>
                </c:pt>
                <c:pt idx="848">
                  <c:v>69154</c:v>
                </c:pt>
                <c:pt idx="849">
                  <c:v>68568</c:v>
                </c:pt>
                <c:pt idx="850">
                  <c:v>65638</c:v>
                </c:pt>
                <c:pt idx="851">
                  <c:v>67509</c:v>
                </c:pt>
                <c:pt idx="852">
                  <c:v>60758</c:v>
                </c:pt>
                <c:pt idx="853">
                  <c:v>70322</c:v>
                </c:pt>
                <c:pt idx="854">
                  <c:v>67509</c:v>
                </c:pt>
                <c:pt idx="855">
                  <c:v>73135</c:v>
                </c:pt>
                <c:pt idx="856">
                  <c:v>60758</c:v>
                </c:pt>
                <c:pt idx="857">
                  <c:v>66384</c:v>
                </c:pt>
                <c:pt idx="858">
                  <c:v>58789</c:v>
                </c:pt>
                <c:pt idx="859">
                  <c:v>65259</c:v>
                </c:pt>
                <c:pt idx="860">
                  <c:v>65259</c:v>
                </c:pt>
                <c:pt idx="861">
                  <c:v>66384</c:v>
                </c:pt>
                <c:pt idx="862">
                  <c:v>67509</c:v>
                </c:pt>
                <c:pt idx="863">
                  <c:v>67509</c:v>
                </c:pt>
                <c:pt idx="864">
                  <c:v>65259</c:v>
                </c:pt>
                <c:pt idx="865">
                  <c:v>67509</c:v>
                </c:pt>
                <c:pt idx="866">
                  <c:v>67509</c:v>
                </c:pt>
                <c:pt idx="867">
                  <c:v>65259</c:v>
                </c:pt>
                <c:pt idx="868">
                  <c:v>64696</c:v>
                </c:pt>
                <c:pt idx="869">
                  <c:v>65259</c:v>
                </c:pt>
                <c:pt idx="870">
                  <c:v>65259</c:v>
                </c:pt>
                <c:pt idx="871">
                  <c:v>67509</c:v>
                </c:pt>
                <c:pt idx="872">
                  <c:v>67509</c:v>
                </c:pt>
                <c:pt idx="873">
                  <c:v>68634</c:v>
                </c:pt>
                <c:pt idx="874">
                  <c:v>68634</c:v>
                </c:pt>
                <c:pt idx="875">
                  <c:v>64696</c:v>
                </c:pt>
                <c:pt idx="876">
                  <c:v>69759</c:v>
                </c:pt>
                <c:pt idx="877">
                  <c:v>65821</c:v>
                </c:pt>
                <c:pt idx="878">
                  <c:v>67509</c:v>
                </c:pt>
                <c:pt idx="879">
                  <c:v>69759</c:v>
                </c:pt>
                <c:pt idx="880">
                  <c:v>65259</c:v>
                </c:pt>
                <c:pt idx="881">
                  <c:v>65259</c:v>
                </c:pt>
                <c:pt idx="882">
                  <c:v>65821</c:v>
                </c:pt>
                <c:pt idx="883">
                  <c:v>67509</c:v>
                </c:pt>
                <c:pt idx="884">
                  <c:v>73135</c:v>
                </c:pt>
                <c:pt idx="885">
                  <c:v>67509</c:v>
                </c:pt>
                <c:pt idx="886">
                  <c:v>70326</c:v>
                </c:pt>
                <c:pt idx="887">
                  <c:v>61541</c:v>
                </c:pt>
                <c:pt idx="888">
                  <c:v>67799</c:v>
                </c:pt>
                <c:pt idx="889">
                  <c:v>63627</c:v>
                </c:pt>
                <c:pt idx="890">
                  <c:v>60497</c:v>
                </c:pt>
                <c:pt idx="891">
                  <c:v>62584</c:v>
                </c:pt>
                <c:pt idx="892">
                  <c:v>62584</c:v>
                </c:pt>
                <c:pt idx="893">
                  <c:v>62584</c:v>
                </c:pt>
                <c:pt idx="894">
                  <c:v>70928</c:v>
                </c:pt>
                <c:pt idx="895">
                  <c:v>73014</c:v>
                </c:pt>
                <c:pt idx="896">
                  <c:v>73014</c:v>
                </c:pt>
                <c:pt idx="897">
                  <c:v>73014</c:v>
                </c:pt>
                <c:pt idx="898">
                  <c:v>67799</c:v>
                </c:pt>
                <c:pt idx="899">
                  <c:v>67799</c:v>
                </c:pt>
                <c:pt idx="900">
                  <c:v>73014</c:v>
                </c:pt>
                <c:pt idx="901">
                  <c:v>65191</c:v>
                </c:pt>
                <c:pt idx="902">
                  <c:v>73014</c:v>
                </c:pt>
                <c:pt idx="903">
                  <c:v>70928</c:v>
                </c:pt>
                <c:pt idx="904">
                  <c:v>65713</c:v>
                </c:pt>
                <c:pt idx="905">
                  <c:v>73014</c:v>
                </c:pt>
                <c:pt idx="906">
                  <c:v>67799</c:v>
                </c:pt>
                <c:pt idx="907">
                  <c:v>70928</c:v>
                </c:pt>
                <c:pt idx="908">
                  <c:v>73014</c:v>
                </c:pt>
                <c:pt idx="909">
                  <c:v>69885</c:v>
                </c:pt>
                <c:pt idx="910">
                  <c:v>62584</c:v>
                </c:pt>
                <c:pt idx="911">
                  <c:v>70407</c:v>
                </c:pt>
                <c:pt idx="912">
                  <c:v>70928</c:v>
                </c:pt>
                <c:pt idx="913">
                  <c:v>76665</c:v>
                </c:pt>
                <c:pt idx="914">
                  <c:v>76665</c:v>
                </c:pt>
                <c:pt idx="915">
                  <c:v>76665</c:v>
                </c:pt>
                <c:pt idx="916">
                  <c:v>76665</c:v>
                </c:pt>
                <c:pt idx="917">
                  <c:v>76665</c:v>
                </c:pt>
                <c:pt idx="918">
                  <c:v>75100</c:v>
                </c:pt>
                <c:pt idx="919">
                  <c:v>70000</c:v>
                </c:pt>
                <c:pt idx="920">
                  <c:v>73500</c:v>
                </c:pt>
                <c:pt idx="921">
                  <c:v>73500</c:v>
                </c:pt>
                <c:pt idx="922">
                  <c:v>66000</c:v>
                </c:pt>
                <c:pt idx="923">
                  <c:v>68000</c:v>
                </c:pt>
                <c:pt idx="924">
                  <c:v>70000</c:v>
                </c:pt>
                <c:pt idx="925">
                  <c:v>70000</c:v>
                </c:pt>
                <c:pt idx="926">
                  <c:v>65000</c:v>
                </c:pt>
                <c:pt idx="927">
                  <c:v>65000</c:v>
                </c:pt>
                <c:pt idx="928">
                  <c:v>70500</c:v>
                </c:pt>
                <c:pt idx="929">
                  <c:v>67000</c:v>
                </c:pt>
                <c:pt idx="930">
                  <c:v>62500</c:v>
                </c:pt>
                <c:pt idx="931">
                  <c:v>70000</c:v>
                </c:pt>
                <c:pt idx="932">
                  <c:v>60000</c:v>
                </c:pt>
                <c:pt idx="933">
                  <c:v>55000</c:v>
                </c:pt>
                <c:pt idx="934">
                  <c:v>55000</c:v>
                </c:pt>
                <c:pt idx="935">
                  <c:v>55000</c:v>
                </c:pt>
                <c:pt idx="936">
                  <c:v>45000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821-4F68-A42E-922F6D88D2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8588239"/>
        <c:axId val="1426195616"/>
      </c:scatterChart>
      <c:valAx>
        <c:axId val="538588239"/>
        <c:scaling>
          <c:orientation val="minMax"/>
          <c:max val="45625"/>
          <c:min val="36865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195616"/>
        <c:crosses val="autoZero"/>
        <c:crossBetween val="midCat"/>
        <c:majorUnit val="730"/>
      </c:valAx>
      <c:valAx>
        <c:axId val="1426195616"/>
        <c:scaling>
          <c:orientation val="minMax"/>
          <c:max val="8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Price per CBT Unit ($2023)</a:t>
                </a:r>
              </a:p>
            </c:rich>
          </c:tx>
          <c:layout>
            <c:manualLayout>
              <c:xMode val="edge"/>
              <c:yMode val="edge"/>
              <c:x val="2.2828681124831378E-2"/>
              <c:y val="0.259870902111540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8588239"/>
        <c:crosses val="autoZero"/>
        <c:crossBetween val="midCat"/>
        <c:majorUnit val="10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AB06A-EEDC-421C-B5A0-5E9E5241A8E5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F9438-3EEF-4192-9815-F6F44770AE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09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D177CC8-001B-43AD-8769-8F49681EB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273115" cy="6858000"/>
          </a:xfrm>
          <a:custGeom>
            <a:avLst/>
            <a:gdLst>
              <a:gd name="connsiteX0" fmla="*/ 3348090 w 11273115"/>
              <a:gd name="connsiteY0" fmla="*/ 0 h 6858000"/>
              <a:gd name="connsiteX1" fmla="*/ 3350669 w 11273115"/>
              <a:gd name="connsiteY1" fmla="*/ 66 h 6858000"/>
              <a:gd name="connsiteX2" fmla="*/ 3350669 w 11273115"/>
              <a:gd name="connsiteY2" fmla="*/ 0 h 6858000"/>
              <a:gd name="connsiteX3" fmla="*/ 11272195 w 11273115"/>
              <a:gd name="connsiteY3" fmla="*/ 0 h 6858000"/>
              <a:gd name="connsiteX4" fmla="*/ 11272195 w 11273115"/>
              <a:gd name="connsiteY4" fmla="*/ 2961216 h 6858000"/>
              <a:gd name="connsiteX5" fmla="*/ 11271695 w 11273115"/>
              <a:gd name="connsiteY5" fmla="*/ 2961216 h 6858000"/>
              <a:gd name="connsiteX6" fmla="*/ 11273115 w 11273115"/>
              <a:gd name="connsiteY6" fmla="*/ 3017366 h 6858000"/>
              <a:gd name="connsiteX7" fmla="*/ 7818094 w 11273115"/>
              <a:gd name="connsiteY7" fmla="*/ 6846005 h 6858000"/>
              <a:gd name="connsiteX8" fmla="*/ 7660345 w 11273115"/>
              <a:gd name="connsiteY8" fmla="*/ 6858000 h 6858000"/>
              <a:gd name="connsiteX9" fmla="*/ 0 w 11273115"/>
              <a:gd name="connsiteY9" fmla="*/ 6858000 h 6858000"/>
              <a:gd name="connsiteX10" fmla="*/ 0 w 11273115"/>
              <a:gd name="connsiteY10" fmla="*/ 3105006 h 6858000"/>
              <a:gd name="connsiteX11" fmla="*/ 1984 w 11273115"/>
              <a:gd name="connsiteY11" fmla="*/ 3078405 h 6858000"/>
              <a:gd name="connsiteX12" fmla="*/ 3348090 w 1127311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3115" h="6858000">
                <a:moveTo>
                  <a:pt x="3348090" y="0"/>
                </a:moveTo>
                <a:lnTo>
                  <a:pt x="3350669" y="66"/>
                </a:lnTo>
                <a:lnTo>
                  <a:pt x="3350669" y="0"/>
                </a:lnTo>
                <a:lnTo>
                  <a:pt x="11272195" y="0"/>
                </a:lnTo>
                <a:lnTo>
                  <a:pt x="11272195" y="2961216"/>
                </a:lnTo>
                <a:lnTo>
                  <a:pt x="11271695" y="2961216"/>
                </a:lnTo>
                <a:lnTo>
                  <a:pt x="11273115" y="3017366"/>
                </a:lnTo>
                <a:cubicBezTo>
                  <a:pt x="11273115" y="5009996"/>
                  <a:pt x="9758729" y="6648923"/>
                  <a:pt x="7818094" y="6846005"/>
                </a:cubicBezTo>
                <a:lnTo>
                  <a:pt x="7660345" y="6858000"/>
                </a:lnTo>
                <a:lnTo>
                  <a:pt x="0" y="6858000"/>
                </a:lnTo>
                <a:lnTo>
                  <a:pt x="0" y="3105006"/>
                </a:lnTo>
                <a:lnTo>
                  <a:pt x="1984" y="3078405"/>
                </a:lnTo>
                <a:cubicBezTo>
                  <a:pt x="174228" y="1349311"/>
                  <a:pt x="1606596" y="0"/>
                  <a:pt x="33480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24945-48CE-43AA-A2D7-D18FC7CB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4C4F21-0086-44BC-AE2C-731756B1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  <a:custGeom>
            <a:avLst/>
            <a:gdLst>
              <a:gd name="connsiteX0" fmla="*/ 326075 w 8600365"/>
              <a:gd name="connsiteY0" fmla="*/ 0 h 1224926"/>
              <a:gd name="connsiteX1" fmla="*/ 827429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87289"/>
              <a:gd name="connsiteY0" fmla="*/ 0 h 1224926"/>
              <a:gd name="connsiteX1" fmla="*/ 8609570 w 8687289"/>
              <a:gd name="connsiteY1" fmla="*/ 0 h 1224926"/>
              <a:gd name="connsiteX2" fmla="*/ 8600365 w 8687289"/>
              <a:gd name="connsiteY2" fmla="*/ 326075 h 1224926"/>
              <a:gd name="connsiteX3" fmla="*/ 8600365 w 8687289"/>
              <a:gd name="connsiteY3" fmla="*/ 1224926 h 1224926"/>
              <a:gd name="connsiteX4" fmla="*/ 8600365 w 8687289"/>
              <a:gd name="connsiteY4" fmla="*/ 1224926 h 1224926"/>
              <a:gd name="connsiteX5" fmla="*/ 0 w 8687289"/>
              <a:gd name="connsiteY5" fmla="*/ 1224926 h 1224926"/>
              <a:gd name="connsiteX6" fmla="*/ 0 w 8687289"/>
              <a:gd name="connsiteY6" fmla="*/ 1224926 h 1224926"/>
              <a:gd name="connsiteX7" fmla="*/ 0 w 8687289"/>
              <a:gd name="connsiteY7" fmla="*/ 326075 h 1224926"/>
              <a:gd name="connsiteX8" fmla="*/ 326075 w 8687289"/>
              <a:gd name="connsiteY8" fmla="*/ 0 h 1224926"/>
              <a:gd name="connsiteX0" fmla="*/ 326075 w 8635417"/>
              <a:gd name="connsiteY0" fmla="*/ 0 h 1224926"/>
              <a:gd name="connsiteX1" fmla="*/ 8533370 w 8635417"/>
              <a:gd name="connsiteY1" fmla="*/ 0 h 1224926"/>
              <a:gd name="connsiteX2" fmla="*/ 8600365 w 8635417"/>
              <a:gd name="connsiteY2" fmla="*/ 326075 h 1224926"/>
              <a:gd name="connsiteX3" fmla="*/ 8600365 w 8635417"/>
              <a:gd name="connsiteY3" fmla="*/ 1224926 h 1224926"/>
              <a:gd name="connsiteX4" fmla="*/ 8600365 w 8635417"/>
              <a:gd name="connsiteY4" fmla="*/ 1224926 h 1224926"/>
              <a:gd name="connsiteX5" fmla="*/ 0 w 8635417"/>
              <a:gd name="connsiteY5" fmla="*/ 1224926 h 1224926"/>
              <a:gd name="connsiteX6" fmla="*/ 0 w 8635417"/>
              <a:gd name="connsiteY6" fmla="*/ 1224926 h 1224926"/>
              <a:gd name="connsiteX7" fmla="*/ 0 w 8635417"/>
              <a:gd name="connsiteY7" fmla="*/ 326075 h 1224926"/>
              <a:gd name="connsiteX8" fmla="*/ 326075 w 8635417"/>
              <a:gd name="connsiteY8" fmla="*/ 0 h 1224926"/>
              <a:gd name="connsiteX0" fmla="*/ 326075 w 8626903"/>
              <a:gd name="connsiteY0" fmla="*/ 0 h 1224926"/>
              <a:gd name="connsiteX1" fmla="*/ 8518130 w 8626903"/>
              <a:gd name="connsiteY1" fmla="*/ 0 h 1224926"/>
              <a:gd name="connsiteX2" fmla="*/ 8600365 w 8626903"/>
              <a:gd name="connsiteY2" fmla="*/ 326075 h 1224926"/>
              <a:gd name="connsiteX3" fmla="*/ 8600365 w 8626903"/>
              <a:gd name="connsiteY3" fmla="*/ 1224926 h 1224926"/>
              <a:gd name="connsiteX4" fmla="*/ 8600365 w 8626903"/>
              <a:gd name="connsiteY4" fmla="*/ 1224926 h 1224926"/>
              <a:gd name="connsiteX5" fmla="*/ 0 w 8626903"/>
              <a:gd name="connsiteY5" fmla="*/ 1224926 h 1224926"/>
              <a:gd name="connsiteX6" fmla="*/ 0 w 8626903"/>
              <a:gd name="connsiteY6" fmla="*/ 1224926 h 1224926"/>
              <a:gd name="connsiteX7" fmla="*/ 0 w 8626903"/>
              <a:gd name="connsiteY7" fmla="*/ 326075 h 1224926"/>
              <a:gd name="connsiteX8" fmla="*/ 326075 w 8626903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76422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06958"/>
              <a:gd name="connsiteY0" fmla="*/ 0 h 1224926"/>
              <a:gd name="connsiteX1" fmla="*/ 8603855 w 8606958"/>
              <a:gd name="connsiteY1" fmla="*/ 0 h 1224926"/>
              <a:gd name="connsiteX2" fmla="*/ 8600365 w 8606958"/>
              <a:gd name="connsiteY2" fmla="*/ 764225 h 1224926"/>
              <a:gd name="connsiteX3" fmla="*/ 8600365 w 8606958"/>
              <a:gd name="connsiteY3" fmla="*/ 1224926 h 1224926"/>
              <a:gd name="connsiteX4" fmla="*/ 8600365 w 8606958"/>
              <a:gd name="connsiteY4" fmla="*/ 1224926 h 1224926"/>
              <a:gd name="connsiteX5" fmla="*/ 0 w 8606958"/>
              <a:gd name="connsiteY5" fmla="*/ 1224926 h 1224926"/>
              <a:gd name="connsiteX6" fmla="*/ 0 w 8606958"/>
              <a:gd name="connsiteY6" fmla="*/ 1224926 h 1224926"/>
              <a:gd name="connsiteX7" fmla="*/ 0 w 8606958"/>
              <a:gd name="connsiteY7" fmla="*/ 326075 h 1224926"/>
              <a:gd name="connsiteX8" fmla="*/ 326075 w 8606958"/>
              <a:gd name="connsiteY8" fmla="*/ 0 h 1224926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0 w 8606958"/>
              <a:gd name="connsiteY7" fmla="*/ 338448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932911 w 8817050"/>
              <a:gd name="connsiteY0" fmla="*/ 0 h 1237299"/>
              <a:gd name="connsiteX1" fmla="*/ 8813947 w 8817050"/>
              <a:gd name="connsiteY1" fmla="*/ 12373 h 1237299"/>
              <a:gd name="connsiteX2" fmla="*/ 8810457 w 8817050"/>
              <a:gd name="connsiteY2" fmla="*/ 776598 h 1237299"/>
              <a:gd name="connsiteX3" fmla="*/ 8810457 w 8817050"/>
              <a:gd name="connsiteY3" fmla="*/ 1237299 h 1237299"/>
              <a:gd name="connsiteX4" fmla="*/ 8810457 w 8817050"/>
              <a:gd name="connsiteY4" fmla="*/ 1237299 h 1237299"/>
              <a:gd name="connsiteX5" fmla="*/ 210092 w 8817050"/>
              <a:gd name="connsiteY5" fmla="*/ 1237299 h 1237299"/>
              <a:gd name="connsiteX6" fmla="*/ 313904 w 8817050"/>
              <a:gd name="connsiteY6" fmla="*/ 810431 h 1237299"/>
              <a:gd name="connsiteX7" fmla="*/ 615903 w 8817050"/>
              <a:gd name="connsiteY7" fmla="*/ 480737 h 1237299"/>
              <a:gd name="connsiteX8" fmla="*/ 1932911 w 8817050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414334 w 8615481"/>
              <a:gd name="connsiteY7" fmla="*/ 4807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27632 w 8611771"/>
              <a:gd name="connsiteY0" fmla="*/ 0 h 1237299"/>
              <a:gd name="connsiteX1" fmla="*/ 8608668 w 8611771"/>
              <a:gd name="connsiteY1" fmla="*/ 12373 h 1237299"/>
              <a:gd name="connsiteX2" fmla="*/ 8605178 w 8611771"/>
              <a:gd name="connsiteY2" fmla="*/ 776598 h 1237299"/>
              <a:gd name="connsiteX3" fmla="*/ 8605178 w 8611771"/>
              <a:gd name="connsiteY3" fmla="*/ 1237299 h 1237299"/>
              <a:gd name="connsiteX4" fmla="*/ 8605178 w 8611771"/>
              <a:gd name="connsiteY4" fmla="*/ 1237299 h 1237299"/>
              <a:gd name="connsiteX5" fmla="*/ 4813 w 8611771"/>
              <a:gd name="connsiteY5" fmla="*/ 1237299 h 1237299"/>
              <a:gd name="connsiteX6" fmla="*/ 108625 w 8611771"/>
              <a:gd name="connsiteY6" fmla="*/ 810431 h 1237299"/>
              <a:gd name="connsiteX7" fmla="*/ 778685 w 8611771"/>
              <a:gd name="connsiteY7" fmla="*/ 251837 h 1237299"/>
              <a:gd name="connsiteX8" fmla="*/ 1727632 w 8611771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6697 w 8610836"/>
              <a:gd name="connsiteY0" fmla="*/ 0 h 1237299"/>
              <a:gd name="connsiteX1" fmla="*/ 8607733 w 8610836"/>
              <a:gd name="connsiteY1" fmla="*/ 12373 h 1237299"/>
              <a:gd name="connsiteX2" fmla="*/ 8604243 w 8610836"/>
              <a:gd name="connsiteY2" fmla="*/ 776598 h 1237299"/>
              <a:gd name="connsiteX3" fmla="*/ 8604243 w 8610836"/>
              <a:gd name="connsiteY3" fmla="*/ 1237299 h 1237299"/>
              <a:gd name="connsiteX4" fmla="*/ 8604243 w 8610836"/>
              <a:gd name="connsiteY4" fmla="*/ 1237299 h 1237299"/>
              <a:gd name="connsiteX5" fmla="*/ 3878 w 8610836"/>
              <a:gd name="connsiteY5" fmla="*/ 1237299 h 1237299"/>
              <a:gd name="connsiteX6" fmla="*/ 88815 w 8610836"/>
              <a:gd name="connsiteY6" fmla="*/ 810431 h 1237299"/>
              <a:gd name="connsiteX7" fmla="*/ 777750 w 8610836"/>
              <a:gd name="connsiteY7" fmla="*/ 251837 h 1237299"/>
              <a:gd name="connsiteX8" fmla="*/ 1726697 w 8610836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637882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637882 w 8606958"/>
              <a:gd name="connsiteY8" fmla="*/ 0 h 1237299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2298504 w 8606958"/>
              <a:gd name="connsiteY7" fmla="*/ 0 h 1249672"/>
              <a:gd name="connsiteX0" fmla="*/ 2600441 w 8908895"/>
              <a:gd name="connsiteY0" fmla="*/ 0 h 1249672"/>
              <a:gd name="connsiteX1" fmla="*/ 8905792 w 8908895"/>
              <a:gd name="connsiteY1" fmla="*/ 24746 h 1249672"/>
              <a:gd name="connsiteX2" fmla="*/ 8902302 w 8908895"/>
              <a:gd name="connsiteY2" fmla="*/ 788971 h 1249672"/>
              <a:gd name="connsiteX3" fmla="*/ 8902302 w 8908895"/>
              <a:gd name="connsiteY3" fmla="*/ 1249672 h 1249672"/>
              <a:gd name="connsiteX4" fmla="*/ 8902302 w 8908895"/>
              <a:gd name="connsiteY4" fmla="*/ 1249672 h 1249672"/>
              <a:gd name="connsiteX5" fmla="*/ 301937 w 8908895"/>
              <a:gd name="connsiteY5" fmla="*/ 1249672 h 1249672"/>
              <a:gd name="connsiteX6" fmla="*/ 2600441 w 8908895"/>
              <a:gd name="connsiteY6" fmla="*/ 0 h 1249672"/>
              <a:gd name="connsiteX0" fmla="*/ 2600441 w 8908895"/>
              <a:gd name="connsiteY0" fmla="*/ 0 h 1231113"/>
              <a:gd name="connsiteX1" fmla="*/ 8905792 w 8908895"/>
              <a:gd name="connsiteY1" fmla="*/ 6187 h 1231113"/>
              <a:gd name="connsiteX2" fmla="*/ 8902302 w 8908895"/>
              <a:gd name="connsiteY2" fmla="*/ 770412 h 1231113"/>
              <a:gd name="connsiteX3" fmla="*/ 8902302 w 8908895"/>
              <a:gd name="connsiteY3" fmla="*/ 1231113 h 1231113"/>
              <a:gd name="connsiteX4" fmla="*/ 8902302 w 8908895"/>
              <a:gd name="connsiteY4" fmla="*/ 1231113 h 1231113"/>
              <a:gd name="connsiteX5" fmla="*/ 301937 w 8908895"/>
              <a:gd name="connsiteY5" fmla="*/ 1231113 h 1231113"/>
              <a:gd name="connsiteX6" fmla="*/ 2600441 w 8908895"/>
              <a:gd name="connsiteY6" fmla="*/ 0 h 1231113"/>
              <a:gd name="connsiteX0" fmla="*/ 2716264 w 9024718"/>
              <a:gd name="connsiteY0" fmla="*/ 0 h 1231113"/>
              <a:gd name="connsiteX1" fmla="*/ 9021615 w 9024718"/>
              <a:gd name="connsiteY1" fmla="*/ 6187 h 1231113"/>
              <a:gd name="connsiteX2" fmla="*/ 9018125 w 9024718"/>
              <a:gd name="connsiteY2" fmla="*/ 770412 h 1231113"/>
              <a:gd name="connsiteX3" fmla="*/ 9018125 w 9024718"/>
              <a:gd name="connsiteY3" fmla="*/ 1231113 h 1231113"/>
              <a:gd name="connsiteX4" fmla="*/ 9018125 w 9024718"/>
              <a:gd name="connsiteY4" fmla="*/ 1231113 h 1231113"/>
              <a:gd name="connsiteX5" fmla="*/ 417760 w 9024718"/>
              <a:gd name="connsiteY5" fmla="*/ 1231113 h 1231113"/>
              <a:gd name="connsiteX6" fmla="*/ 2716264 w 9024718"/>
              <a:gd name="connsiteY6" fmla="*/ 0 h 1231113"/>
              <a:gd name="connsiteX0" fmla="*/ 2300894 w 8609348"/>
              <a:gd name="connsiteY0" fmla="*/ 0 h 1231113"/>
              <a:gd name="connsiteX1" fmla="*/ 8606245 w 8609348"/>
              <a:gd name="connsiteY1" fmla="*/ 6187 h 1231113"/>
              <a:gd name="connsiteX2" fmla="*/ 8602755 w 8609348"/>
              <a:gd name="connsiteY2" fmla="*/ 770412 h 1231113"/>
              <a:gd name="connsiteX3" fmla="*/ 8602755 w 8609348"/>
              <a:gd name="connsiteY3" fmla="*/ 1231113 h 1231113"/>
              <a:gd name="connsiteX4" fmla="*/ 8602755 w 8609348"/>
              <a:gd name="connsiteY4" fmla="*/ 1231113 h 1231113"/>
              <a:gd name="connsiteX5" fmla="*/ 2390 w 8609348"/>
              <a:gd name="connsiteY5" fmla="*/ 1231113 h 1231113"/>
              <a:gd name="connsiteX6" fmla="*/ 2300894 w 8609348"/>
              <a:gd name="connsiteY6" fmla="*/ 0 h 1231113"/>
              <a:gd name="connsiteX0" fmla="*/ 2299332 w 8607786"/>
              <a:gd name="connsiteY0" fmla="*/ 0 h 1231113"/>
              <a:gd name="connsiteX1" fmla="*/ 8604683 w 8607786"/>
              <a:gd name="connsiteY1" fmla="*/ 6187 h 1231113"/>
              <a:gd name="connsiteX2" fmla="*/ 8601193 w 8607786"/>
              <a:gd name="connsiteY2" fmla="*/ 770412 h 1231113"/>
              <a:gd name="connsiteX3" fmla="*/ 8601193 w 8607786"/>
              <a:gd name="connsiteY3" fmla="*/ 1231113 h 1231113"/>
              <a:gd name="connsiteX4" fmla="*/ 8601193 w 8607786"/>
              <a:gd name="connsiteY4" fmla="*/ 1231113 h 1231113"/>
              <a:gd name="connsiteX5" fmla="*/ 828 w 8607786"/>
              <a:gd name="connsiteY5" fmla="*/ 1231113 h 1231113"/>
              <a:gd name="connsiteX6" fmla="*/ 2299332 w 8607786"/>
              <a:gd name="connsiteY6" fmla="*/ 0 h 1231113"/>
              <a:gd name="connsiteX0" fmla="*/ 2298564 w 8607018"/>
              <a:gd name="connsiteY0" fmla="*/ 0 h 1231113"/>
              <a:gd name="connsiteX1" fmla="*/ 8603915 w 8607018"/>
              <a:gd name="connsiteY1" fmla="*/ 6187 h 1231113"/>
              <a:gd name="connsiteX2" fmla="*/ 8600425 w 8607018"/>
              <a:gd name="connsiteY2" fmla="*/ 770412 h 1231113"/>
              <a:gd name="connsiteX3" fmla="*/ 8600425 w 8607018"/>
              <a:gd name="connsiteY3" fmla="*/ 1231113 h 1231113"/>
              <a:gd name="connsiteX4" fmla="*/ 8600425 w 8607018"/>
              <a:gd name="connsiteY4" fmla="*/ 1231113 h 1231113"/>
              <a:gd name="connsiteX5" fmla="*/ 60 w 8607018"/>
              <a:gd name="connsiteY5" fmla="*/ 1231113 h 1231113"/>
              <a:gd name="connsiteX6" fmla="*/ 2298564 w 8607018"/>
              <a:gd name="connsiteY6" fmla="*/ 0 h 12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018" h="1231113">
                <a:moveTo>
                  <a:pt x="2298564" y="0"/>
                </a:moveTo>
                <a:lnTo>
                  <a:pt x="8603915" y="6187"/>
                </a:lnTo>
                <a:cubicBezTo>
                  <a:pt x="8612551" y="339562"/>
                  <a:pt x="8600425" y="590326"/>
                  <a:pt x="8600425" y="770412"/>
                </a:cubicBezTo>
                <a:lnTo>
                  <a:pt x="8600425" y="1231113"/>
                </a:lnTo>
                <a:lnTo>
                  <a:pt x="8600425" y="1231113"/>
                </a:lnTo>
                <a:lnTo>
                  <a:pt x="60" y="1231113"/>
                </a:lnTo>
                <a:cubicBezTo>
                  <a:pt x="-2693" y="979529"/>
                  <a:pt x="81279" y="0"/>
                  <a:pt x="2298564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anchor="t">
            <a:noAutofit/>
          </a:bodyPr>
          <a:lstStyle>
            <a:lvl1pPr marL="1371600">
              <a:lnSpc>
                <a:spcPct val="280000"/>
              </a:lnSpc>
              <a:spcBef>
                <a:spcPts val="1800"/>
              </a:spcBef>
              <a:defRPr>
                <a:solidFill>
                  <a:schemeClr val="bg2"/>
                </a:solidFill>
              </a:defRPr>
            </a:lvl1pPr>
          </a:lstStyle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0315CC-EC7D-4E65-936E-03F3BE220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7125" y="0"/>
            <a:ext cx="4714875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B5A3B-4D59-4E0D-9EA9-FAFC9BFBB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4" y="5920740"/>
            <a:ext cx="5476512" cy="723900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bg2"/>
                </a:solidFill>
              </a:defRPr>
            </a:lvl1pPr>
            <a:lvl2pPr>
              <a:buNone/>
              <a:defRPr sz="2000">
                <a:solidFill>
                  <a:schemeClr val="bg2"/>
                </a:solidFill>
              </a:defRPr>
            </a:lvl2pPr>
            <a:lvl3pPr>
              <a:buNone/>
              <a:defRPr sz="2000">
                <a:solidFill>
                  <a:schemeClr val="bg2"/>
                </a:solidFill>
              </a:defRPr>
            </a:lvl3pPr>
            <a:lvl4pPr>
              <a:buNone/>
              <a:defRPr sz="2000">
                <a:solidFill>
                  <a:schemeClr val="bg2"/>
                </a:solidFill>
              </a:defRPr>
            </a:lvl4pPr>
            <a:lvl5pPr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B655AE-0612-4CAC-836E-8E3C8DA1230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71A26-E3DF-457A-A1BA-39F7D25DC5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520" y="7103096"/>
            <a:ext cx="3732892" cy="306371"/>
          </a:xfrm>
        </p:spPr>
        <p:txBody>
          <a:bodyPr/>
          <a:lstStyle/>
          <a:p>
            <a:r>
              <a:rPr lang="en-US" sz="1000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CAFC5-F199-4F96-999D-6966B52C36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6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3200400" cy="3554039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7" y="1679012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7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5FA165-37DF-4E15-9395-3DD34C0F1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6" y="1682496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AFAE5B4-E9C2-4CEE-AE3C-EAD0E42277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6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9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F77B68-7FA5-4C67-BB5E-544A66A7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59E3D4-4913-4324-9732-B962CCA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553"/>
            <a:ext cx="9914859" cy="1325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E71C6AE-BA35-4C02-9C7B-2A2D9775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09080"/>
            <a:ext cx="5868537" cy="346788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8E2564-CCE3-4E5F-BA7A-BE1CD195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1" y="1"/>
            <a:ext cx="2347150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0E4796D-B53A-4567-BE9E-482FEC3EDB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6184" y="2126134"/>
            <a:ext cx="2434622" cy="2503056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FD357AB-C536-40A5-BB4E-AD59A1D930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9092" y="2118839"/>
            <a:ext cx="2432908" cy="2498880"/>
          </a:xfrm>
          <a:custGeom>
            <a:avLst/>
            <a:gdLst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433844 w 2425326"/>
              <a:gd name="connsiteY2" fmla="*/ 25132 h 2381426"/>
              <a:gd name="connsiteX3" fmla="*/ 2424547 w 2425326"/>
              <a:gd name="connsiteY3" fmla="*/ 2186765 h 2381426"/>
              <a:gd name="connsiteX4" fmla="*/ 2425326 w 2425326"/>
              <a:gd name="connsiteY4" fmla="*/ 2202193 h 2381426"/>
              <a:gd name="connsiteX5" fmla="*/ 2425326 w 2425326"/>
              <a:gd name="connsiteY5" fmla="*/ 2381426 h 2381426"/>
              <a:gd name="connsiteX6" fmla="*/ 0 w 2425326"/>
              <a:gd name="connsiteY6" fmla="*/ 2381426 h 2381426"/>
              <a:gd name="connsiteX0" fmla="*/ 0 w 2701627"/>
              <a:gd name="connsiteY0" fmla="*/ 0 h 2419519"/>
              <a:gd name="connsiteX1" fmla="*/ 254330 w 2701627"/>
              <a:gd name="connsiteY1" fmla="*/ 0 h 2419519"/>
              <a:gd name="connsiteX2" fmla="*/ 433844 w 2701627"/>
              <a:gd name="connsiteY2" fmla="*/ 25132 h 2419519"/>
              <a:gd name="connsiteX3" fmla="*/ 2424547 w 2701627"/>
              <a:gd name="connsiteY3" fmla="*/ 2186765 h 2419519"/>
              <a:gd name="connsiteX4" fmla="*/ 2425326 w 2701627"/>
              <a:gd name="connsiteY4" fmla="*/ 2381426 h 2419519"/>
              <a:gd name="connsiteX5" fmla="*/ 0 w 2701627"/>
              <a:gd name="connsiteY5" fmla="*/ 2381426 h 2419519"/>
              <a:gd name="connsiteX6" fmla="*/ 0 w 2701627"/>
              <a:gd name="connsiteY6" fmla="*/ 0 h 2419519"/>
              <a:gd name="connsiteX0" fmla="*/ 0 w 2427563"/>
              <a:gd name="connsiteY0" fmla="*/ 0 h 2381426"/>
              <a:gd name="connsiteX1" fmla="*/ 254330 w 2427563"/>
              <a:gd name="connsiteY1" fmla="*/ 0 h 2381426"/>
              <a:gd name="connsiteX2" fmla="*/ 433844 w 2427563"/>
              <a:gd name="connsiteY2" fmla="*/ 25132 h 2381426"/>
              <a:gd name="connsiteX3" fmla="*/ 2425326 w 2427563"/>
              <a:gd name="connsiteY3" fmla="*/ 2381426 h 2381426"/>
              <a:gd name="connsiteX4" fmla="*/ 0 w 2427563"/>
              <a:gd name="connsiteY4" fmla="*/ 2381426 h 2381426"/>
              <a:gd name="connsiteX5" fmla="*/ 0 w 2427563"/>
              <a:gd name="connsiteY5" fmla="*/ 0 h 2381426"/>
              <a:gd name="connsiteX0" fmla="*/ 0 w 2425384"/>
              <a:gd name="connsiteY0" fmla="*/ 0 h 2381426"/>
              <a:gd name="connsiteX1" fmla="*/ 254330 w 2425384"/>
              <a:gd name="connsiteY1" fmla="*/ 0 h 2381426"/>
              <a:gd name="connsiteX2" fmla="*/ 433844 w 2425384"/>
              <a:gd name="connsiteY2" fmla="*/ 25132 h 2381426"/>
              <a:gd name="connsiteX3" fmla="*/ 2425326 w 2425384"/>
              <a:gd name="connsiteY3" fmla="*/ 2381426 h 2381426"/>
              <a:gd name="connsiteX4" fmla="*/ 0 w 2425384"/>
              <a:gd name="connsiteY4" fmla="*/ 2381426 h 2381426"/>
              <a:gd name="connsiteX5" fmla="*/ 0 w 2425384"/>
              <a:gd name="connsiteY5" fmla="*/ 0 h 2381426"/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2425326 w 2425326"/>
              <a:gd name="connsiteY2" fmla="*/ 2381426 h 2381426"/>
              <a:gd name="connsiteX3" fmla="*/ 0 w 2425326"/>
              <a:gd name="connsiteY3" fmla="*/ 2381426 h 2381426"/>
              <a:gd name="connsiteX4" fmla="*/ 0 w 2425326"/>
              <a:gd name="connsiteY4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14 h 2381440"/>
              <a:gd name="connsiteX1" fmla="*/ 2425326 w 2425326"/>
              <a:gd name="connsiteY1" fmla="*/ 2381440 h 2381440"/>
              <a:gd name="connsiteX2" fmla="*/ 0 w 2425326"/>
              <a:gd name="connsiteY2" fmla="*/ 2381440 h 2381440"/>
              <a:gd name="connsiteX3" fmla="*/ 0 w 2425326"/>
              <a:gd name="connsiteY3" fmla="*/ 14 h 2381440"/>
              <a:gd name="connsiteX0" fmla="*/ 0 w 2427169"/>
              <a:gd name="connsiteY0" fmla="*/ 14 h 2381440"/>
              <a:gd name="connsiteX1" fmla="*/ 2425326 w 2427169"/>
              <a:gd name="connsiteY1" fmla="*/ 2381440 h 2381440"/>
              <a:gd name="connsiteX2" fmla="*/ 0 w 2427169"/>
              <a:gd name="connsiteY2" fmla="*/ 2381440 h 2381440"/>
              <a:gd name="connsiteX3" fmla="*/ 0 w 2427169"/>
              <a:gd name="connsiteY3" fmla="*/ 14 h 238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7169" h="2381440">
                <a:moveTo>
                  <a:pt x="0" y="14"/>
                </a:moveTo>
                <a:cubicBezTo>
                  <a:pt x="1692362" y="-4985"/>
                  <a:pt x="2470324" y="1326204"/>
                  <a:pt x="2425326" y="2381440"/>
                </a:cubicBezTo>
                <a:lnTo>
                  <a:pt x="0" y="238144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F54B49C-CC16-4438-9923-F41C8E7527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4344" y="4503573"/>
            <a:ext cx="2434622" cy="2354427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C1AB157-27FC-4B7D-9CCA-71C57045CE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58966" y="4507560"/>
            <a:ext cx="2434622" cy="2350439"/>
          </a:xfrm>
          <a:custGeom>
            <a:avLst/>
            <a:gdLst>
              <a:gd name="connsiteX0" fmla="*/ 0 w 2434622"/>
              <a:gd name="connsiteY0" fmla="*/ 0 h 2342635"/>
              <a:gd name="connsiteX1" fmla="*/ 2434622 w 2434622"/>
              <a:gd name="connsiteY1" fmla="*/ 0 h 2342635"/>
              <a:gd name="connsiteX2" fmla="*/ 2434622 w 2434622"/>
              <a:gd name="connsiteY2" fmla="*/ 2342635 h 2342635"/>
              <a:gd name="connsiteX3" fmla="*/ 0 w 2434622"/>
              <a:gd name="connsiteY3" fmla="*/ 2342635 h 234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42635">
                <a:moveTo>
                  <a:pt x="0" y="0"/>
                </a:moveTo>
                <a:lnTo>
                  <a:pt x="2434622" y="0"/>
                </a:lnTo>
                <a:lnTo>
                  <a:pt x="2434622" y="2342635"/>
                </a:lnTo>
                <a:lnTo>
                  <a:pt x="0" y="234263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8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AB19D3-90A9-40E5-BED8-289A8919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D247D9-20CF-4BAD-906D-66DB8B85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  <a:solidFill>
            <a:schemeClr val="lt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0E4B7A8-67F1-4290-B537-DE49AD9FBF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18160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EAFE93-40B7-4FF8-BEE7-E39911E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52B41F-4B4E-4E1F-9191-6BB3F421E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4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EFD1DB-7478-445F-ACEF-64BE4DFEC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2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1744" y="6389856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D13D15-77CA-4B50-9E08-0F58009A8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635" y="4626592"/>
            <a:ext cx="8600365" cy="1224926"/>
          </a:xfrm>
        </p:spPr>
        <p:txBody>
          <a:bodyPr anchor="b">
            <a:no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BB8E73D-B3E6-4E0A-8295-A9EB1572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636" y="5936776"/>
            <a:ext cx="6660107" cy="625497"/>
          </a:xfrm>
        </p:spPr>
        <p:txBody>
          <a:bodyPr>
            <a:norm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7989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16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28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571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1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C91E54-DBE4-467A-A827-2C5C88E6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80244"/>
            <a:ext cx="12192000" cy="397775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AED78D-8293-4554-BA23-D14EC61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EFAE44-6509-43CD-AB03-7B494487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3377821"/>
            <a:ext cx="5181600" cy="2799142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749D8A-F20A-4228-9136-5891AE0352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4166" y="-1798"/>
            <a:ext cx="2846566" cy="2872294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3C6DC1-25FD-4947-8211-89B20E599A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60733" y="-1798"/>
            <a:ext cx="2826990" cy="2854594"/>
          </a:xfrm>
          <a:custGeom>
            <a:avLst/>
            <a:gdLst>
              <a:gd name="connsiteX0" fmla="*/ 0 w 2826990"/>
              <a:gd name="connsiteY0" fmla="*/ 0 h 2854594"/>
              <a:gd name="connsiteX1" fmla="*/ 2826990 w 2826990"/>
              <a:gd name="connsiteY1" fmla="*/ 0 h 2854594"/>
              <a:gd name="connsiteX2" fmla="*/ 2826990 w 2826990"/>
              <a:gd name="connsiteY2" fmla="*/ 2854594 h 2854594"/>
              <a:gd name="connsiteX3" fmla="*/ 0 w 2826990"/>
              <a:gd name="connsiteY3" fmla="*/ 2854594 h 285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990" h="2854594">
                <a:moveTo>
                  <a:pt x="0" y="0"/>
                </a:moveTo>
                <a:lnTo>
                  <a:pt x="2826990" y="0"/>
                </a:lnTo>
                <a:lnTo>
                  <a:pt x="2826990" y="2854594"/>
                </a:lnTo>
                <a:lnTo>
                  <a:pt x="0" y="28545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C819AA-E73C-44C7-9928-5E1A8A22BC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4169" y="2856391"/>
            <a:ext cx="2846565" cy="4001609"/>
          </a:xfrm>
          <a:custGeom>
            <a:avLst/>
            <a:gdLst>
              <a:gd name="connsiteX0" fmla="*/ 2436721 w 2846565"/>
              <a:gd name="connsiteY0" fmla="*/ 0 h 4001609"/>
              <a:gd name="connsiteX1" fmla="*/ 2846565 w 2846565"/>
              <a:gd name="connsiteY1" fmla="*/ 0 h 4001609"/>
              <a:gd name="connsiteX2" fmla="*/ 2846565 w 2846565"/>
              <a:gd name="connsiteY2" fmla="*/ 4001609 h 4001609"/>
              <a:gd name="connsiteX3" fmla="*/ 2796 w 2846565"/>
              <a:gd name="connsiteY3" fmla="*/ 4001608 h 4001609"/>
              <a:gd name="connsiteX4" fmla="*/ 2796 w 2846565"/>
              <a:gd name="connsiteY4" fmla="*/ 2564348 h 4001609"/>
              <a:gd name="connsiteX5" fmla="*/ 0 w 2846565"/>
              <a:gd name="connsiteY5" fmla="*/ 2453758 h 4001609"/>
              <a:gd name="connsiteX6" fmla="*/ 2202875 w 2846565"/>
              <a:gd name="connsiteY6" fmla="*/ 12668 h 4001609"/>
              <a:gd name="connsiteX7" fmla="*/ 2436721 w 2846565"/>
              <a:gd name="connsiteY7" fmla="*/ 860 h 40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565" h="4001609">
                <a:moveTo>
                  <a:pt x="2436721" y="0"/>
                </a:moveTo>
                <a:lnTo>
                  <a:pt x="2846565" y="0"/>
                </a:lnTo>
                <a:lnTo>
                  <a:pt x="2846565" y="4001609"/>
                </a:lnTo>
                <a:lnTo>
                  <a:pt x="2796" y="4001608"/>
                </a:lnTo>
                <a:lnTo>
                  <a:pt x="2796" y="2564348"/>
                </a:lnTo>
                <a:lnTo>
                  <a:pt x="0" y="2453758"/>
                </a:lnTo>
                <a:cubicBezTo>
                  <a:pt x="0" y="1183283"/>
                  <a:pt x="965553" y="138326"/>
                  <a:pt x="2202875" y="12668"/>
                </a:cubicBezTo>
                <a:lnTo>
                  <a:pt x="2436721" y="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4635F40-0058-44E0-95CD-8FFAE18764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6456" y="2828943"/>
            <a:ext cx="2835544" cy="4038805"/>
          </a:xfrm>
          <a:custGeom>
            <a:avLst/>
            <a:gdLst>
              <a:gd name="connsiteX0" fmla="*/ 0 w 2835544"/>
              <a:gd name="connsiteY0" fmla="*/ 0 h 4038805"/>
              <a:gd name="connsiteX1" fmla="*/ 2835544 w 2835544"/>
              <a:gd name="connsiteY1" fmla="*/ 0 h 4038805"/>
              <a:gd name="connsiteX2" fmla="*/ 2835544 w 2835544"/>
              <a:gd name="connsiteY2" fmla="*/ 4038805 h 4038805"/>
              <a:gd name="connsiteX3" fmla="*/ 0 w 2835544"/>
              <a:gd name="connsiteY3" fmla="*/ 4038805 h 40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544" h="4038805">
                <a:moveTo>
                  <a:pt x="0" y="0"/>
                </a:moveTo>
                <a:lnTo>
                  <a:pt x="2835544" y="0"/>
                </a:lnTo>
                <a:lnTo>
                  <a:pt x="2835544" y="4038805"/>
                </a:lnTo>
                <a:lnTo>
                  <a:pt x="0" y="403880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78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6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54864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483" y="0"/>
            <a:ext cx="2773332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484" y="2202508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6484" y="4530254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794177"/>
            <a:ext cx="7476460" cy="3382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2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755B30B-7677-4AAC-9890-81A7EFF6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5F686-1654-4CE7-8DA0-0D626B36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A6281C-6C47-45BE-9BDA-1518A016E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5798"/>
            <a:ext cx="4770783" cy="3217461"/>
          </a:xfrm>
        </p:spPr>
        <p:txBody>
          <a:bodyPr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1FE5B8-D695-49EA-BEA4-B9282CC4E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7901" y="1"/>
            <a:ext cx="6134099" cy="6857999"/>
          </a:xfrm>
          <a:custGeom>
            <a:avLst/>
            <a:gdLst>
              <a:gd name="connsiteX0" fmla="*/ 2378699 w 6134099"/>
              <a:gd name="connsiteY0" fmla="*/ 0 h 6857999"/>
              <a:gd name="connsiteX1" fmla="*/ 6134099 w 6134099"/>
              <a:gd name="connsiteY1" fmla="*/ 0 h 6857999"/>
              <a:gd name="connsiteX2" fmla="*/ 6134099 w 6134099"/>
              <a:gd name="connsiteY2" fmla="*/ 6857999 h 6857999"/>
              <a:gd name="connsiteX3" fmla="*/ 2401766 w 6134099"/>
              <a:gd name="connsiteY3" fmla="*/ 6857999 h 6857999"/>
              <a:gd name="connsiteX4" fmla="*/ 2397402 w 6134099"/>
              <a:gd name="connsiteY4" fmla="*/ 6856523 h 6857999"/>
              <a:gd name="connsiteX5" fmla="*/ 0 w 6134099"/>
              <a:gd name="connsiteY5" fmla="*/ 3424574 h 6857999"/>
              <a:gd name="connsiteX6" fmla="*/ 2231484 w 6134099"/>
              <a:gd name="connsiteY6" fmla="*/ 580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24FC61A-6DA9-444C-9D55-2FE464BD5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7140"/>
            <a:ext cx="11576868" cy="2530860"/>
          </a:xfrm>
          <a:custGeom>
            <a:avLst/>
            <a:gdLst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1250190 h 2500380"/>
              <a:gd name="connsiteX3" fmla="*/ 11576868 w 11576868"/>
              <a:gd name="connsiteY3" fmla="*/ 2500380 h 2500380"/>
              <a:gd name="connsiteX4" fmla="*/ 0 w 11576868"/>
              <a:gd name="connsiteY4" fmla="*/ 2500380 h 2500380"/>
              <a:gd name="connsiteX5" fmla="*/ 0 w 11576868"/>
              <a:gd name="connsiteY5" fmla="*/ 0 h 2500380"/>
              <a:gd name="connsiteX0" fmla="*/ 0 w 12449160"/>
              <a:gd name="connsiteY0" fmla="*/ 0 h 2500380"/>
              <a:gd name="connsiteX1" fmla="*/ 10326678 w 12449160"/>
              <a:gd name="connsiteY1" fmla="*/ 0 h 2500380"/>
              <a:gd name="connsiteX2" fmla="*/ 11576868 w 12449160"/>
              <a:gd name="connsiteY2" fmla="*/ 2500380 h 2500380"/>
              <a:gd name="connsiteX3" fmla="*/ 0 w 12449160"/>
              <a:gd name="connsiteY3" fmla="*/ 2500380 h 2500380"/>
              <a:gd name="connsiteX4" fmla="*/ 0 w 12449160"/>
              <a:gd name="connsiteY4" fmla="*/ 0 h 2500380"/>
              <a:gd name="connsiteX0" fmla="*/ 0 w 11640738"/>
              <a:gd name="connsiteY0" fmla="*/ 0 h 2500380"/>
              <a:gd name="connsiteX1" fmla="*/ 10326678 w 11640738"/>
              <a:gd name="connsiteY1" fmla="*/ 0 h 2500380"/>
              <a:gd name="connsiteX2" fmla="*/ 11576868 w 11640738"/>
              <a:gd name="connsiteY2" fmla="*/ 2500380 h 2500380"/>
              <a:gd name="connsiteX3" fmla="*/ 0 w 11640738"/>
              <a:gd name="connsiteY3" fmla="*/ 2500380 h 2500380"/>
              <a:gd name="connsiteX4" fmla="*/ 0 w 11640738"/>
              <a:gd name="connsiteY4" fmla="*/ 0 h 2500380"/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7323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0922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8179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5588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10567 h 2510947"/>
              <a:gd name="connsiteX1" fmla="*/ 8558838 w 11576868"/>
              <a:gd name="connsiteY1" fmla="*/ 10567 h 2510947"/>
              <a:gd name="connsiteX2" fmla="*/ 11576868 w 11576868"/>
              <a:gd name="connsiteY2" fmla="*/ 2510947 h 2510947"/>
              <a:gd name="connsiteX3" fmla="*/ 0 w 11576868"/>
              <a:gd name="connsiteY3" fmla="*/ 2510947 h 2510947"/>
              <a:gd name="connsiteX4" fmla="*/ 0 w 11576868"/>
              <a:gd name="connsiteY4" fmla="*/ 10567 h 2510947"/>
              <a:gd name="connsiteX0" fmla="*/ 0 w 11576868"/>
              <a:gd name="connsiteY0" fmla="*/ 462 h 2500842"/>
              <a:gd name="connsiteX1" fmla="*/ 8558838 w 11576868"/>
              <a:gd name="connsiteY1" fmla="*/ 462 h 2500842"/>
              <a:gd name="connsiteX2" fmla="*/ 11576868 w 11576868"/>
              <a:gd name="connsiteY2" fmla="*/ 2500842 h 2500842"/>
              <a:gd name="connsiteX3" fmla="*/ 0 w 11576868"/>
              <a:gd name="connsiteY3" fmla="*/ 2500842 h 2500842"/>
              <a:gd name="connsiteX4" fmla="*/ 0 w 11576868"/>
              <a:gd name="connsiteY4" fmla="*/ 462 h 2500842"/>
              <a:gd name="connsiteX0" fmla="*/ 0 w 11576868"/>
              <a:gd name="connsiteY0" fmla="*/ 30928 h 2531308"/>
              <a:gd name="connsiteX1" fmla="*/ 8558838 w 11576868"/>
              <a:gd name="connsiteY1" fmla="*/ 448 h 2531308"/>
              <a:gd name="connsiteX2" fmla="*/ 11576868 w 11576868"/>
              <a:gd name="connsiteY2" fmla="*/ 2531308 h 2531308"/>
              <a:gd name="connsiteX3" fmla="*/ 0 w 11576868"/>
              <a:gd name="connsiteY3" fmla="*/ 2531308 h 2531308"/>
              <a:gd name="connsiteX4" fmla="*/ 0 w 11576868"/>
              <a:gd name="connsiteY4" fmla="*/ 30928 h 2531308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6868" h="2530860">
                <a:moveTo>
                  <a:pt x="0" y="30480"/>
                </a:moveTo>
                <a:lnTo>
                  <a:pt x="8558838" y="0"/>
                </a:lnTo>
                <a:cubicBezTo>
                  <a:pt x="10335916" y="20490"/>
                  <a:pt x="11453941" y="1016850"/>
                  <a:pt x="11576868" y="2530860"/>
                </a:cubicBezTo>
                <a:lnTo>
                  <a:pt x="0" y="2530860"/>
                </a:lnTo>
                <a:lnTo>
                  <a:pt x="0" y="3048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</p:spPr>
        <p:txBody>
          <a:bodyPr anchor="t"/>
          <a:lstStyle>
            <a:lvl1pPr marL="914400" indent="0">
              <a:lnSpc>
                <a:spcPct val="400000"/>
              </a:lnSpc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390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5625"/>
            <a:ext cx="1050036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3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4666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5761074" cy="342368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4846674" cy="108452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513861" y="3447061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728" y="6434560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4800" y="1"/>
            <a:ext cx="4267200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ngle graph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67557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5761074" cy="342368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4846674" cy="108452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942023" y="3447062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728" y="6434560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2962" y="0"/>
            <a:ext cx="2839038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93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A75F14-4851-4FA1-AF45-240D9124B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E08278-E6C4-4B25-8343-43C881C00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1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CC2109-6984-401D-BF1D-B4F0C35B0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-770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10ECF1-6DD2-4E35-8398-66D7638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59"/>
            <a:ext cx="12191999" cy="2128731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91440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5" name="Picture Placeholder 36">
            <a:extLst>
              <a:ext uri="{FF2B5EF4-FFF2-40B4-BE49-F238E27FC236}">
                <a16:creationId xmlns:a16="http://schemas.microsoft.com/office/drawing/2014/main" id="{22F784D1-8CE5-4710-ADC3-2F70D5766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60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1F2D6BF5-159D-4F01-BDEB-0FBD75D3F4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298" y="3970230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18C033F-CC28-477A-8A72-AD0398D368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4181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36">
            <a:extLst>
              <a:ext uri="{FF2B5EF4-FFF2-40B4-BE49-F238E27FC236}">
                <a16:creationId xmlns:a16="http://schemas.microsoft.com/office/drawing/2014/main" id="{599604B7-B0E5-4112-9123-341EB9C626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93592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B4836FAA-F9D8-465B-8985-A5A10F5F2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592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A2A0BF-0F76-4FDC-97BF-55EBAD5FFFE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93592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811A58E2-70B8-4F18-AF4A-136F58682C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936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1A90A66-376F-4665-B6E9-475C686D79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0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FD8E69F-7035-465B-98F7-47AAF27D3A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09360" y="4949098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Picture Placeholder 36">
            <a:extLst>
              <a:ext uri="{FF2B5EF4-FFF2-40B4-BE49-F238E27FC236}">
                <a16:creationId xmlns:a16="http://schemas.microsoft.com/office/drawing/2014/main" id="{D390D85C-0A55-413E-9301-4F451686AB8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15984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4C70777F-7849-4350-9858-AB46DD43F2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5984" y="3976192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918885-EB29-485A-A99A-D589B7ABAD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015984" y="4945456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1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8000"/>
                <a:satMod val="130000"/>
                <a:shade val="90000"/>
                <a:lumMod val="69000"/>
                <a:lumOff val="31000"/>
              </a:schemeClr>
            </a:gs>
            <a:gs pos="82000">
              <a:srgbClr val="EAEAEA"/>
            </a:gs>
            <a:gs pos="65000">
              <a:schemeClr val="bg1"/>
            </a:gs>
            <a:gs pos="100000">
              <a:schemeClr val="bg1">
                <a:shade val="63000"/>
                <a:satMod val="120000"/>
                <a:lumMod val="91000"/>
                <a:lumOff val="9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39807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1593" y="7103097"/>
            <a:ext cx="1729557" cy="423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74" r:id="rId3"/>
    <p:sldLayoutId id="2147483675" r:id="rId4"/>
    <p:sldLayoutId id="2147483662" r:id="rId5"/>
    <p:sldLayoutId id="2147483688" r:id="rId6"/>
    <p:sldLayoutId id="2147483679" r:id="rId7"/>
    <p:sldLayoutId id="2147483689" r:id="rId8"/>
    <p:sldLayoutId id="2147483685" r:id="rId9"/>
    <p:sldLayoutId id="2147483665" r:id="rId10"/>
    <p:sldLayoutId id="2147483681" r:id="rId11"/>
    <p:sldLayoutId id="2147483678" r:id="rId12"/>
    <p:sldLayoutId id="2147483683" r:id="rId13"/>
    <p:sldLayoutId id="2147483684" r:id="rId14"/>
    <p:sldLayoutId id="2147483661" r:id="rId15"/>
    <p:sldLayoutId id="2147483663" r:id="rId16"/>
    <p:sldLayoutId id="2147483664" r:id="rId17"/>
    <p:sldLayoutId id="2147483666" r:id="rId18"/>
    <p:sldLayoutId id="2147483668" r:id="rId19"/>
    <p:sldLayoutId id="2147483669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to See in Fort Collins: Horsetooth Reservoir - The Armstrong Hotel">
            <a:extLst>
              <a:ext uri="{FF2B5EF4-FFF2-40B4-BE49-F238E27FC236}">
                <a16:creationId xmlns:a16="http://schemas.microsoft.com/office/drawing/2014/main" id="{C523E253-3B8F-4449-A9A6-407A99A10A6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9DAE0213-8971-4F41-9E3D-5FCCD40DC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effectLst/>
              </a:rPr>
              <a:t>Water-Economy Nexus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23FB30D-4353-4FDD-9FA6-2C7A5AF30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3126" y="5788405"/>
            <a:ext cx="6619130" cy="455676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bg1"/>
                </a:solidFill>
              </a:rPr>
              <a:t>Water Literate Leaders | February 14, 2024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54CED1-D7E7-46BA-BA37-C5E934438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8875" y="5870024"/>
            <a:ext cx="1889666" cy="847201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CE2E8E3-EED1-4438-81A6-5BD9D395B17E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103280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Pricing Factors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CACC-4179-4764-91CE-10D71C728843}"/>
              </a:ext>
            </a:extLst>
          </p:cNvPr>
          <p:cNvSpPr txBox="1"/>
          <p:nvPr/>
        </p:nvSpPr>
        <p:spPr>
          <a:xfrm>
            <a:off x="5886450" y="617176"/>
            <a:ext cx="5657605" cy="1699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CBT prices have declined over past year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Lower development pressure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Some municipal buyers are now capped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Some municipal buyers are diversifying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AF9F0E-86F1-42C4-A5B0-BAC2A58D5D4B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4A104F0-5C19-1800-7A96-DAB1C0B598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065145"/>
              </p:ext>
            </p:extLst>
          </p:nvPr>
        </p:nvGraphicFramePr>
        <p:xfrm>
          <a:off x="6947502" y="2664356"/>
          <a:ext cx="4309817" cy="3088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A10CE9A-5C1E-49C5-92C8-66E4E16A4123}"/>
              </a:ext>
              <a:ext uri="{147F2762-F138-4A5C-976F-8EAC2B608ADB}">
                <a16:predDERef xmlns:a16="http://schemas.microsoft.com/office/drawing/2014/main" pred="{BD0AF9B8-81B9-383C-69A3-9986F38796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1834025"/>
              </p:ext>
            </p:extLst>
          </p:nvPr>
        </p:nvGraphicFramePr>
        <p:xfrm>
          <a:off x="58011" y="2954254"/>
          <a:ext cx="6119495" cy="3558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D66FF210-5D11-9FFC-BF4C-F26E95A0DE50}"/>
              </a:ext>
            </a:extLst>
          </p:cNvPr>
          <p:cNvSpPr/>
          <p:nvPr/>
        </p:nvSpPr>
        <p:spPr>
          <a:xfrm>
            <a:off x="5514975" y="3076575"/>
            <a:ext cx="371475" cy="15144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52B1A36A-3D88-5120-D4D9-265688D34314}"/>
              </a:ext>
            </a:extLst>
          </p:cNvPr>
          <p:cNvSpPr/>
          <p:nvPr/>
        </p:nvSpPr>
        <p:spPr>
          <a:xfrm>
            <a:off x="6096000" y="3076575"/>
            <a:ext cx="728119" cy="1514475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36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03096CC-457B-42CF-8112-BEDADD42F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47" y="121336"/>
            <a:ext cx="5108891" cy="6736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Colorado Water Market</a:t>
            </a:r>
            <a:br>
              <a:rPr lang="en-US" sz="4000" b="1" dirty="0"/>
            </a:br>
            <a:r>
              <a:rPr lang="en-US" sz="3200" b="1" dirty="0"/>
              <a:t>Pricing Trends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CACC-4179-4764-91CE-10D71C728843}"/>
              </a:ext>
            </a:extLst>
          </p:cNvPr>
          <p:cNvSpPr txBox="1"/>
          <p:nvPr/>
        </p:nvSpPr>
        <p:spPr>
          <a:xfrm>
            <a:off x="537249" y="2134716"/>
            <a:ext cx="5657605" cy="3264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Colorado water utilities are decentralized – “Balkanization” 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71 water providers on Front Range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Increases competition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Haves and Have-Nots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AF9F0E-86F1-42C4-A5B0-BAC2A58D5D4B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2767944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Pricing Factors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CACC-4179-4764-91CE-10D71C728843}"/>
              </a:ext>
            </a:extLst>
          </p:cNvPr>
          <p:cNvSpPr txBox="1"/>
          <p:nvPr/>
        </p:nvSpPr>
        <p:spPr>
          <a:xfrm>
            <a:off x="537249" y="2351327"/>
            <a:ext cx="5657605" cy="3324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Large transfer costs for most water rights 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Water Court fees regularly exceed $200,000 per case, and can exceed $2 million per case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Water Court can take years with uncertain outcome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Increases market for rights with proven change history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AF9F0E-86F1-42C4-A5B0-BAC2A58D5D4B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ADC6D8-E98A-445D-AD5C-6ACC0DD71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9054" y="2338945"/>
            <a:ext cx="2611200" cy="974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75C257-AD58-4675-91FF-F7555CD4F7CD}"/>
              </a:ext>
            </a:extLst>
          </p:cNvPr>
          <p:cNvSpPr txBox="1"/>
          <p:nvPr/>
        </p:nvSpPr>
        <p:spPr>
          <a:xfrm>
            <a:off x="9827084" y="2437987"/>
            <a:ext cx="1708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1882 Adjudication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pages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3C8DBF-6731-41DA-8C38-1F4DEAF6AFA5}"/>
              </a:ext>
            </a:extLst>
          </p:cNvPr>
          <p:cNvSpPr/>
          <p:nvPr/>
        </p:nvSpPr>
        <p:spPr>
          <a:xfrm>
            <a:off x="6935698" y="2269418"/>
            <a:ext cx="4719053" cy="213798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831074-B552-4CED-9BA2-5849D054ECD7}"/>
              </a:ext>
            </a:extLst>
          </p:cNvPr>
          <p:cNvSpPr txBox="1"/>
          <p:nvPr/>
        </p:nvSpPr>
        <p:spPr>
          <a:xfrm>
            <a:off x="9877907" y="3620516"/>
            <a:ext cx="1723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Change Case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286 pages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9EEEE7-C4F1-425F-93B4-BED411CE4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8615" y="3620516"/>
            <a:ext cx="2703191" cy="60650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F8ED1A9-C9ED-4E10-AB48-F42F5BC49E81}"/>
              </a:ext>
            </a:extLst>
          </p:cNvPr>
          <p:cNvCxnSpPr>
            <a:cxnSpLocks/>
          </p:cNvCxnSpPr>
          <p:nvPr/>
        </p:nvCxnSpPr>
        <p:spPr>
          <a:xfrm flipH="1">
            <a:off x="10669498" y="2951620"/>
            <a:ext cx="12083" cy="655917"/>
          </a:xfrm>
          <a:prstGeom prst="straightConnector1">
            <a:avLst/>
          </a:prstGeom>
          <a:ln w="38100" cap="rnd">
            <a:solidFill>
              <a:schemeClr val="tx1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756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Impacts to Agriculture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CACC-4179-4764-91CE-10D71C728843}"/>
              </a:ext>
            </a:extLst>
          </p:cNvPr>
          <p:cNvSpPr txBox="1"/>
          <p:nvPr/>
        </p:nvSpPr>
        <p:spPr>
          <a:xfrm>
            <a:off x="396222" y="1639410"/>
            <a:ext cx="5657605" cy="530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Default for many municipal water providers is to buy or require dedication of agricultural water rights (e.g., shares in ditch companies) -“Buy and Dry”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Loss of farm economy disproportionately impacts rural communities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But significant source of wealth to individual farmers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Alternative transfer methods are possible, but have not gained traction – uncertainty, increased Water Court costs, lack of willing buyers/sellers, etc.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AF9F0E-86F1-42C4-A5B0-BAC2A58D5D4B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082547-E84E-4EEB-AF76-876093782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81" y="2548804"/>
            <a:ext cx="1793894" cy="13436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54FC9C-7BE0-4823-953F-41A9F7C964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1972" y="3592123"/>
            <a:ext cx="1974670" cy="12262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959C7-F690-491D-86F2-14AF0E8407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4905" y="4651946"/>
            <a:ext cx="1893554" cy="10711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00263-EBAE-4E42-9A12-5600A4D4C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4" y="3607961"/>
            <a:ext cx="1818984" cy="12104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A2234C-15C2-4946-8630-75FD75ABFF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595" y="1818757"/>
            <a:ext cx="1074959" cy="8728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C1F91D-71A5-46CE-8452-2E13FA22797E}"/>
              </a:ext>
            </a:extLst>
          </p:cNvPr>
          <p:cNvSpPr txBox="1"/>
          <p:nvPr/>
        </p:nvSpPr>
        <p:spPr>
          <a:xfrm>
            <a:off x="9061682" y="1859157"/>
            <a:ext cx="61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Water </a:t>
            </a:r>
          </a:p>
          <a:p>
            <a:r>
              <a:rPr lang="en-US" sz="1200" b="1" dirty="0"/>
              <a:t>Right</a:t>
            </a:r>
          </a:p>
        </p:txBody>
      </p:sp>
      <p:sp>
        <p:nvSpPr>
          <p:cNvPr id="28" name="Curved Right Arrow 18">
            <a:extLst>
              <a:ext uri="{FF2B5EF4-FFF2-40B4-BE49-F238E27FC236}">
                <a16:creationId xmlns:a16="http://schemas.microsoft.com/office/drawing/2014/main" id="{3AF58652-06E5-4921-B8FE-AEC755FCCFF1}"/>
              </a:ext>
            </a:extLst>
          </p:cNvPr>
          <p:cNvSpPr/>
          <p:nvPr/>
        </p:nvSpPr>
        <p:spPr>
          <a:xfrm rot="3764489">
            <a:off x="7607906" y="1497639"/>
            <a:ext cx="433278" cy="171262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Curved Right Arrow 20">
            <a:extLst>
              <a:ext uri="{FF2B5EF4-FFF2-40B4-BE49-F238E27FC236}">
                <a16:creationId xmlns:a16="http://schemas.microsoft.com/office/drawing/2014/main" id="{75864ACA-7732-4236-9694-DD4477B3C880}"/>
              </a:ext>
            </a:extLst>
          </p:cNvPr>
          <p:cNvSpPr/>
          <p:nvPr/>
        </p:nvSpPr>
        <p:spPr>
          <a:xfrm rot="17968130">
            <a:off x="7875150" y="4518121"/>
            <a:ext cx="453656" cy="148875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Curved Right Arrow 21">
            <a:extLst>
              <a:ext uri="{FF2B5EF4-FFF2-40B4-BE49-F238E27FC236}">
                <a16:creationId xmlns:a16="http://schemas.microsoft.com/office/drawing/2014/main" id="{4564AD66-A2AE-427D-98DF-678301F0A5AA}"/>
              </a:ext>
            </a:extLst>
          </p:cNvPr>
          <p:cNvSpPr/>
          <p:nvPr/>
        </p:nvSpPr>
        <p:spPr>
          <a:xfrm rot="14525576">
            <a:off x="10284813" y="4416044"/>
            <a:ext cx="552885" cy="142468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42A14E8-0066-4331-BA21-B3F81675A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326" y="2255573"/>
            <a:ext cx="1419824" cy="1064868"/>
          </a:xfrm>
          <a:prstGeom prst="rect">
            <a:avLst/>
          </a:prstGeom>
        </p:spPr>
      </p:pic>
      <p:sp>
        <p:nvSpPr>
          <p:cNvPr id="32" name="Curved Left Arrow 23">
            <a:extLst>
              <a:ext uri="{FF2B5EF4-FFF2-40B4-BE49-F238E27FC236}">
                <a16:creationId xmlns:a16="http://schemas.microsoft.com/office/drawing/2014/main" id="{AAEEC550-FB89-4645-92C0-83A439814769}"/>
              </a:ext>
            </a:extLst>
          </p:cNvPr>
          <p:cNvSpPr/>
          <p:nvPr/>
        </p:nvSpPr>
        <p:spPr>
          <a:xfrm rot="11884430">
            <a:off x="9633186" y="2468180"/>
            <a:ext cx="492380" cy="132617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86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Summary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CACC-4179-4764-91CE-10D71C728843}"/>
              </a:ext>
            </a:extLst>
          </p:cNvPr>
          <p:cNvSpPr txBox="1"/>
          <p:nvPr/>
        </p:nvSpPr>
        <p:spPr>
          <a:xfrm>
            <a:off x="537249" y="2096616"/>
            <a:ext cx="10587951" cy="387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Population growth drives water prices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Short of new supplies or radical change in policy, water will continue to transfer from agriculture to municipal users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Water markets are local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Water prices have real economic impacts – home prices and rural economies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AF9F0E-86F1-42C4-A5B0-BAC2A58D5D4B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2558313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body of water with rocks and hill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BF2316CD-A7D3-2C5F-E30D-2925ECC2D0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F924B7-710C-4A57-8CFD-02AED02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A8907-8F83-4D28-A679-FA8F63B9A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/>
          <a:lstStyle/>
          <a:p>
            <a:r>
              <a:rPr lang="en-US" dirty="0"/>
              <a:t>Adam Jokerst</a:t>
            </a:r>
          </a:p>
          <a:p>
            <a:r>
              <a:rPr lang="en-US" dirty="0"/>
              <a:t>jokerst@waterexchange.com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6018-B9FF-439D-B677-A6C1EE52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419" y="6990742"/>
            <a:ext cx="342801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77E1A-6EF4-4E0B-8465-B74A11B4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V="1">
            <a:off x="9017000" y="7034783"/>
            <a:ext cx="2268728" cy="85344"/>
          </a:xfrm>
        </p:spPr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93E6D-52CE-414C-A9A9-7A3C0CE0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A5E98-36AD-4C8C-8171-5E66952BA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365" y="118860"/>
            <a:ext cx="2034382" cy="912081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B04400EA-37EA-4729-A08F-1436245D7BA8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199489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2167E6-A38E-4DA5-B301-0E42D03A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Water Market Drivers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ECD890-1C79-4105-8996-C1051F915482}"/>
              </a:ext>
            </a:extLst>
          </p:cNvPr>
          <p:cNvSpPr txBox="1"/>
          <p:nvPr/>
        </p:nvSpPr>
        <p:spPr>
          <a:xfrm>
            <a:off x="439635" y="1643222"/>
            <a:ext cx="429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Population Growth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91E78-0644-43B3-8823-576B8A171584}"/>
              </a:ext>
            </a:extLst>
          </p:cNvPr>
          <p:cNvSpPr txBox="1"/>
          <p:nvPr/>
        </p:nvSpPr>
        <p:spPr>
          <a:xfrm>
            <a:off x="5267325" y="1687646"/>
            <a:ext cx="669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Housing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F901306C-7995-4BE8-B7E7-89B2A3F1A715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044202-8AE9-FDC0-906E-034D9F49B573}"/>
              </a:ext>
            </a:extLst>
          </p:cNvPr>
          <p:cNvGrpSpPr/>
          <p:nvPr/>
        </p:nvGrpSpPr>
        <p:grpSpPr>
          <a:xfrm>
            <a:off x="5343524" y="2075361"/>
            <a:ext cx="6617063" cy="4055790"/>
            <a:chOff x="4133849" y="2423894"/>
            <a:chExt cx="8010525" cy="44100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ED6ECD-BB8B-642F-14B0-AFA0A2538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" t="2443" r="528" b="530"/>
            <a:stretch/>
          </p:blipFill>
          <p:spPr>
            <a:xfrm>
              <a:off x="4133849" y="2423894"/>
              <a:ext cx="8010525" cy="44100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620D5A-F82E-C0A0-9FDA-C307C9E219D6}"/>
                </a:ext>
              </a:extLst>
            </p:cNvPr>
            <p:cNvSpPr/>
            <p:nvPr/>
          </p:nvSpPr>
          <p:spPr>
            <a:xfrm>
              <a:off x="6310311" y="2442354"/>
              <a:ext cx="36576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7378966-F4C3-83A7-464D-323DF1909C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3289696"/>
              </p:ext>
            </p:extLst>
          </p:nvPr>
        </p:nvGraphicFramePr>
        <p:xfrm>
          <a:off x="231413" y="2212726"/>
          <a:ext cx="4654913" cy="4055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4A9E731-E6D2-ED32-4A28-6FC140E19801}"/>
              </a:ext>
            </a:extLst>
          </p:cNvPr>
          <p:cNvSpPr txBox="1"/>
          <p:nvPr/>
        </p:nvSpPr>
        <p:spPr>
          <a:xfrm>
            <a:off x="5267325" y="6174455"/>
            <a:ext cx="39390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11 County Front Range for Detached Homes</a:t>
            </a:r>
          </a:p>
          <a:p>
            <a:r>
              <a:rPr lang="en-US" sz="700" dirty="0"/>
              <a:t>Credit: Colorado Association of Homebuilders, 2023 State Demography Summit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799ABC-5C1E-182F-0DC4-F0EA5791826E}"/>
              </a:ext>
            </a:extLst>
          </p:cNvPr>
          <p:cNvSpPr txBox="1"/>
          <p:nvPr/>
        </p:nvSpPr>
        <p:spPr>
          <a:xfrm>
            <a:off x="439635" y="6282177"/>
            <a:ext cx="393905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Source: Colorado State Demographer </a:t>
            </a:r>
          </a:p>
        </p:txBody>
      </p:sp>
    </p:spTree>
    <p:extLst>
      <p:ext uri="{BB962C8B-B14F-4D97-AF65-F5344CB8AC3E}">
        <p14:creationId xmlns:p14="http://schemas.microsoft.com/office/powerpoint/2010/main" val="302690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1FE604-2E95-4D2E-A6E7-CE2FC69C1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6" y="1571310"/>
            <a:ext cx="8291007" cy="495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7443EF-F9B7-4C59-A65C-323CA0BB8455}"/>
              </a:ext>
            </a:extLst>
          </p:cNvPr>
          <p:cNvSpPr txBox="1"/>
          <p:nvPr/>
        </p:nvSpPr>
        <p:spPr>
          <a:xfrm>
            <a:off x="816317" y="1847534"/>
            <a:ext cx="1152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Industrial</a:t>
            </a:r>
            <a:endParaRPr lang="en-US" dirty="0"/>
          </a:p>
          <a:p>
            <a:pPr algn="ctr"/>
            <a:r>
              <a:rPr lang="en-US" dirty="0"/>
              <a:t>20%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F9B6FB-352D-482C-99A3-49EAE39D05CA}"/>
              </a:ext>
            </a:extLst>
          </p:cNvPr>
          <p:cNvSpPr txBox="1"/>
          <p:nvPr/>
        </p:nvSpPr>
        <p:spPr>
          <a:xfrm>
            <a:off x="787743" y="3800158"/>
            <a:ext cx="134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Agricultural</a:t>
            </a:r>
            <a:endParaRPr lang="en-US" dirty="0"/>
          </a:p>
          <a:p>
            <a:pPr algn="ctr"/>
            <a:r>
              <a:rPr lang="en-US" dirty="0"/>
              <a:t>67%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EBD6A-EAF7-42C8-92EC-2435090363C7}"/>
              </a:ext>
            </a:extLst>
          </p:cNvPr>
          <p:cNvSpPr txBox="1"/>
          <p:nvPr/>
        </p:nvSpPr>
        <p:spPr>
          <a:xfrm>
            <a:off x="787742" y="5763548"/>
            <a:ext cx="134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Municipal</a:t>
            </a:r>
            <a:endParaRPr lang="en-US" dirty="0"/>
          </a:p>
          <a:p>
            <a:pPr algn="ctr"/>
            <a:r>
              <a:rPr lang="en-US" dirty="0"/>
              <a:t>13%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7C82E-185A-4B7F-8F52-4248451ECC8A}"/>
              </a:ext>
            </a:extLst>
          </p:cNvPr>
          <p:cNvSpPr txBox="1"/>
          <p:nvPr/>
        </p:nvSpPr>
        <p:spPr>
          <a:xfrm>
            <a:off x="7664791" y="1684504"/>
            <a:ext cx="1152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Industrial</a:t>
            </a:r>
            <a:endParaRPr lang="en-US" dirty="0"/>
          </a:p>
          <a:p>
            <a:pPr algn="ctr"/>
            <a:r>
              <a:rPr lang="en-US" dirty="0"/>
              <a:t>10%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5641A7-04E9-42A2-8251-BE754E4CC93E}"/>
              </a:ext>
            </a:extLst>
          </p:cNvPr>
          <p:cNvSpPr txBox="1"/>
          <p:nvPr/>
        </p:nvSpPr>
        <p:spPr>
          <a:xfrm>
            <a:off x="7664791" y="3346959"/>
            <a:ext cx="1152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Municipal</a:t>
            </a:r>
          </a:p>
          <a:p>
            <a:pPr algn="ctr"/>
            <a:r>
              <a:rPr lang="en-US" dirty="0"/>
              <a:t>83%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BC3DD2-E03C-453D-9D1E-CC03E33257FA}"/>
              </a:ext>
            </a:extLst>
          </p:cNvPr>
          <p:cNvSpPr txBox="1"/>
          <p:nvPr/>
        </p:nvSpPr>
        <p:spPr>
          <a:xfrm>
            <a:off x="7188541" y="5828377"/>
            <a:ext cx="180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Agricultural</a:t>
            </a:r>
            <a:r>
              <a:rPr lang="en-US" dirty="0"/>
              <a:t>, 6%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7E2D8-E968-4421-ACCE-956B94F5819D}"/>
              </a:ext>
            </a:extLst>
          </p:cNvPr>
          <p:cNvSpPr txBox="1"/>
          <p:nvPr/>
        </p:nvSpPr>
        <p:spPr>
          <a:xfrm>
            <a:off x="7034722" y="6177624"/>
            <a:ext cx="190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Environmental</a:t>
            </a:r>
            <a:r>
              <a:rPr lang="en-US" dirty="0"/>
              <a:t>,1%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DC07E3-9E02-4CDF-BF0D-94CBC8B58675}"/>
              </a:ext>
            </a:extLst>
          </p:cNvPr>
          <p:cNvSpPr txBox="1"/>
          <p:nvPr/>
        </p:nvSpPr>
        <p:spPr>
          <a:xfrm rot="16200000">
            <a:off x="-740564" y="3565350"/>
            <a:ext cx="245868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Previous Water 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9A4AC1-6A84-4F7F-954B-E0827AC4DD40}"/>
              </a:ext>
            </a:extLst>
          </p:cNvPr>
          <p:cNvSpPr txBox="1"/>
          <p:nvPr/>
        </p:nvSpPr>
        <p:spPr>
          <a:xfrm rot="5400000">
            <a:off x="8122319" y="3615492"/>
            <a:ext cx="2110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New Water 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327A2-2217-4017-A40F-9B1FDD1D8497}"/>
              </a:ext>
            </a:extLst>
          </p:cNvPr>
          <p:cNvSpPr txBox="1"/>
          <p:nvPr/>
        </p:nvSpPr>
        <p:spPr>
          <a:xfrm>
            <a:off x="9588036" y="3085349"/>
            <a:ext cx="2539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Agricultural to Municipal transactions are the dominant transfer type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2167E6-A38E-4DA5-B301-0E42D03A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600" b="1" dirty="0"/>
              <a:t>Market </a:t>
            </a:r>
            <a:r>
              <a:rPr lang="en-US" sz="3200" b="1" dirty="0"/>
              <a:t>Participants</a:t>
            </a:r>
            <a:endParaRPr lang="en-US" sz="3200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77F595E9-B504-4D04-AE96-101A036685B4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223981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Market Location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89DDD-6BC0-4F6A-9E9A-02CF4CBEA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918531"/>
            <a:ext cx="5748001" cy="40806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F06AC-553E-4C59-B0D6-DAB3613F8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75" y="1918531"/>
            <a:ext cx="5743432" cy="4080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FC9F05-CB45-4645-8594-E207C3FA3A4E}"/>
              </a:ext>
            </a:extLst>
          </p:cNvPr>
          <p:cNvSpPr txBox="1"/>
          <p:nvPr/>
        </p:nvSpPr>
        <p:spPr>
          <a:xfrm>
            <a:off x="1866900" y="1586931"/>
            <a:ext cx="1960505" cy="37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Trading Volume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F7F073-8FB3-424D-9874-FF93471890DB}"/>
              </a:ext>
            </a:extLst>
          </p:cNvPr>
          <p:cNvSpPr txBox="1"/>
          <p:nvPr/>
        </p:nvSpPr>
        <p:spPr>
          <a:xfrm>
            <a:off x="8129063" y="1586931"/>
            <a:ext cx="1739685" cy="37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Trading Value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8D13BEF9-9BCA-4628-984D-5552101F7F05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297561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3B0022-01F6-EE1E-DBC0-265782761547}"/>
              </a:ext>
            </a:extLst>
          </p:cNvPr>
          <p:cNvSpPr/>
          <p:nvPr/>
        </p:nvSpPr>
        <p:spPr>
          <a:xfrm>
            <a:off x="-21287" y="1"/>
            <a:ext cx="2787510" cy="6857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Free Farmer Hat Png, Download Free Farmer Hat Png png images, Free ClipArts  on Clipart Library">
            <a:extLst>
              <a:ext uri="{FF2B5EF4-FFF2-40B4-BE49-F238E27FC236}">
                <a16:creationId xmlns:a16="http://schemas.microsoft.com/office/drawing/2014/main" id="{BF6A88D7-1C0C-9C02-9EB6-88B7FF1C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612" y="2254701"/>
            <a:ext cx="989726" cy="69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itle 58">
            <a:extLst>
              <a:ext uri="{FF2B5EF4-FFF2-40B4-BE49-F238E27FC236}">
                <a16:creationId xmlns:a16="http://schemas.microsoft.com/office/drawing/2014/main" id="{FD483A78-48D6-4682-BE37-B2D0C566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775" y="1"/>
            <a:ext cx="7305626" cy="21989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Water Rights to Build New Homes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FE50A-6F33-40AD-9446-D7F6D1B31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926" y="2588739"/>
            <a:ext cx="7476460" cy="3538144"/>
          </a:xfrm>
        </p:spPr>
        <p:txBody>
          <a:bodyPr>
            <a:normAutofit/>
          </a:bodyPr>
          <a:lstStyle/>
          <a:p>
            <a:r>
              <a:rPr lang="en-US" b="1" dirty="0"/>
              <a:t>New homes need municipal water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Most common approach is to tie into an existing municipal water provider</a:t>
            </a:r>
          </a:p>
          <a:p>
            <a:endParaRPr lang="en-US" sz="1400" dirty="0"/>
          </a:p>
          <a:p>
            <a:r>
              <a:rPr lang="en-US" b="1" dirty="0"/>
              <a:t>Growth pays its own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Must dedicate water rights or an equivalent amount of cash (in lieu of water rights)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One time transaction between the developer and the water utility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Perpetual commitment for water service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2598B45-0899-4C64-A088-FE058353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7167527"/>
            <a:ext cx="3428012" cy="232514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3967E21-B2F3-45A0-8DC7-5AA3CCC5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V="1">
            <a:off x="9017000" y="6998207"/>
            <a:ext cx="2317496" cy="731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7B0019-071E-4C19-9139-35D5377D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9085A9DB-B47E-CB7F-0389-32463C7CC14D}"/>
              </a:ext>
            </a:extLst>
          </p:cNvPr>
          <p:cNvSpPr/>
          <p:nvPr/>
        </p:nvSpPr>
        <p:spPr>
          <a:xfrm>
            <a:off x="712990" y="1107960"/>
            <a:ext cx="2030880" cy="762000"/>
          </a:xfrm>
          <a:prstGeom prst="parallelogram">
            <a:avLst>
              <a:gd name="adj" fmla="val 97527"/>
            </a:avLst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05AB752-4422-DF79-4970-72D15CE43F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464" y="1545090"/>
            <a:ext cx="352515" cy="772176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BA965951-867C-D941-64BD-585FCEC3BF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0" y="861929"/>
            <a:ext cx="202489" cy="382561"/>
          </a:xfrm>
          <a:prstGeom prst="rect">
            <a:avLst/>
          </a:prstGeom>
        </p:spPr>
      </p:pic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94E7D2C7-F196-7AC4-62A0-013237F49B04}"/>
              </a:ext>
            </a:extLst>
          </p:cNvPr>
          <p:cNvSpPr/>
          <p:nvPr/>
        </p:nvSpPr>
        <p:spPr>
          <a:xfrm>
            <a:off x="521795" y="1301203"/>
            <a:ext cx="928478" cy="315597"/>
          </a:xfrm>
          <a:prstGeom prst="curvedDownArrow">
            <a:avLst/>
          </a:prstGeom>
          <a:solidFill>
            <a:srgbClr val="00B05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AA2827-02EF-9501-52D8-DBFE8E8528F5}"/>
              </a:ext>
            </a:extLst>
          </p:cNvPr>
          <p:cNvSpPr/>
          <p:nvPr/>
        </p:nvSpPr>
        <p:spPr>
          <a:xfrm>
            <a:off x="1790398" y="1424246"/>
            <a:ext cx="307876" cy="19255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2CC53B8C-68C0-1D5E-A533-377A8A2F5F92}"/>
              </a:ext>
            </a:extLst>
          </p:cNvPr>
          <p:cNvSpPr/>
          <p:nvPr/>
        </p:nvSpPr>
        <p:spPr>
          <a:xfrm>
            <a:off x="1726920" y="1225832"/>
            <a:ext cx="452230" cy="192554"/>
          </a:xfrm>
          <a:prstGeom prst="triangl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26" descr="Image result for clip art utility work man">
            <a:extLst>
              <a:ext uri="{FF2B5EF4-FFF2-40B4-BE49-F238E27FC236}">
                <a16:creationId xmlns:a16="http://schemas.microsoft.com/office/drawing/2014/main" id="{664201AA-AD2F-8DF4-6FB3-BD8F49C08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7" t="3778" r="28666" b="1656"/>
          <a:stretch/>
        </p:blipFill>
        <p:spPr bwMode="auto">
          <a:xfrm>
            <a:off x="398339" y="3218159"/>
            <a:ext cx="393279" cy="8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13A2082-4C13-8F9D-8769-9BF8D05F195A}"/>
              </a:ext>
            </a:extLst>
          </p:cNvPr>
          <p:cNvSpPr txBox="1"/>
          <p:nvPr/>
        </p:nvSpPr>
        <p:spPr>
          <a:xfrm>
            <a:off x="1183139" y="611235"/>
            <a:ext cx="16057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Land purchased for development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980609-7BCC-DF2E-B220-B93E95BBA3F6}"/>
              </a:ext>
            </a:extLst>
          </p:cNvPr>
          <p:cNvSpPr txBox="1"/>
          <p:nvPr/>
        </p:nvSpPr>
        <p:spPr>
          <a:xfrm>
            <a:off x="53670" y="1184685"/>
            <a:ext cx="10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LAND DEVELOPER</a:t>
            </a:r>
          </a:p>
        </p:txBody>
      </p:sp>
      <p:sp>
        <p:nvSpPr>
          <p:cNvPr id="37" name="Arrow: Curved Down 36">
            <a:extLst>
              <a:ext uri="{FF2B5EF4-FFF2-40B4-BE49-F238E27FC236}">
                <a16:creationId xmlns:a16="http://schemas.microsoft.com/office/drawing/2014/main" id="{74DB7553-84BE-69E5-C45D-B161E6AE5A31}"/>
              </a:ext>
            </a:extLst>
          </p:cNvPr>
          <p:cNvSpPr/>
          <p:nvPr/>
        </p:nvSpPr>
        <p:spPr>
          <a:xfrm rot="791483">
            <a:off x="581952" y="2028782"/>
            <a:ext cx="1213642" cy="315597"/>
          </a:xfrm>
          <a:prstGeom prst="curvedDownArrow">
            <a:avLst/>
          </a:prstGeom>
          <a:solidFill>
            <a:srgbClr val="00B05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1396E5-F000-4D1D-CCCC-ECF6BA069D75}"/>
              </a:ext>
            </a:extLst>
          </p:cNvPr>
          <p:cNvSpPr txBox="1"/>
          <p:nvPr/>
        </p:nvSpPr>
        <p:spPr>
          <a:xfrm>
            <a:off x="292012" y="4062579"/>
            <a:ext cx="65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WATER UTILITY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1689B5-4ACC-97C9-75EF-AFF73F0C883A}"/>
              </a:ext>
            </a:extLst>
          </p:cNvPr>
          <p:cNvSpPr txBox="1"/>
          <p:nvPr/>
        </p:nvSpPr>
        <p:spPr>
          <a:xfrm>
            <a:off x="1737681" y="2922987"/>
            <a:ext cx="10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WATER RIGHT OWNER</a:t>
            </a:r>
          </a:p>
        </p:txBody>
      </p:sp>
      <p:sp>
        <p:nvSpPr>
          <p:cNvPr id="41" name="Arrow: Curved Down 40">
            <a:extLst>
              <a:ext uri="{FF2B5EF4-FFF2-40B4-BE49-F238E27FC236}">
                <a16:creationId xmlns:a16="http://schemas.microsoft.com/office/drawing/2014/main" id="{56C627AE-EFFE-341E-0158-4981E8DDE923}"/>
              </a:ext>
            </a:extLst>
          </p:cNvPr>
          <p:cNvSpPr/>
          <p:nvPr/>
        </p:nvSpPr>
        <p:spPr>
          <a:xfrm rot="16200000" flipH="1">
            <a:off x="-363403" y="2608447"/>
            <a:ext cx="1168590" cy="349642"/>
          </a:xfrm>
          <a:prstGeom prst="curvedDownArrow">
            <a:avLst/>
          </a:prstGeom>
          <a:solidFill>
            <a:srgbClr val="3399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ardrop 41">
            <a:extLst>
              <a:ext uri="{FF2B5EF4-FFF2-40B4-BE49-F238E27FC236}">
                <a16:creationId xmlns:a16="http://schemas.microsoft.com/office/drawing/2014/main" id="{41AE335B-2F29-CC20-C2FB-639597F1D253}"/>
              </a:ext>
            </a:extLst>
          </p:cNvPr>
          <p:cNvSpPr/>
          <p:nvPr/>
        </p:nvSpPr>
        <p:spPr>
          <a:xfrm rot="19304381">
            <a:off x="215085" y="2749645"/>
            <a:ext cx="157311" cy="168570"/>
          </a:xfrm>
          <a:prstGeom prst="teardrop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190EE4AE-179F-EE02-127C-5302C0396D40}"/>
              </a:ext>
            </a:extLst>
          </p:cNvPr>
          <p:cNvSpPr/>
          <p:nvPr/>
        </p:nvSpPr>
        <p:spPr>
          <a:xfrm>
            <a:off x="470601" y="4555743"/>
            <a:ext cx="2030880" cy="762000"/>
          </a:xfrm>
          <a:prstGeom prst="parallelogram">
            <a:avLst>
              <a:gd name="adj" fmla="val 97527"/>
            </a:avLst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449819-07D7-71AB-B38C-4CE8774D838D}"/>
              </a:ext>
            </a:extLst>
          </p:cNvPr>
          <p:cNvSpPr/>
          <p:nvPr/>
        </p:nvSpPr>
        <p:spPr>
          <a:xfrm>
            <a:off x="805479" y="4960705"/>
            <a:ext cx="307876" cy="192554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DF9FE112-E4F4-B911-7302-EB9CED0C6531}"/>
              </a:ext>
            </a:extLst>
          </p:cNvPr>
          <p:cNvSpPr/>
          <p:nvPr/>
        </p:nvSpPr>
        <p:spPr>
          <a:xfrm>
            <a:off x="730909" y="4768151"/>
            <a:ext cx="452230" cy="192554"/>
          </a:xfrm>
          <a:prstGeom prst="triangle">
            <a:avLst/>
          </a:prstGeom>
          <a:solidFill>
            <a:srgbClr val="EEECE1">
              <a:lumMod val="25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1E0A67-0B05-6537-90A5-2D87E2F24E5C}"/>
              </a:ext>
            </a:extLst>
          </p:cNvPr>
          <p:cNvSpPr/>
          <p:nvPr/>
        </p:nvSpPr>
        <p:spPr>
          <a:xfrm>
            <a:off x="1297952" y="4490696"/>
            <a:ext cx="307876" cy="192554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AE150D5E-1565-AC96-8F2C-6ACE2D1FB4B4}"/>
              </a:ext>
            </a:extLst>
          </p:cNvPr>
          <p:cNvSpPr/>
          <p:nvPr/>
        </p:nvSpPr>
        <p:spPr>
          <a:xfrm>
            <a:off x="1223382" y="4298142"/>
            <a:ext cx="452230" cy="192554"/>
          </a:xfrm>
          <a:prstGeom prst="triangle">
            <a:avLst/>
          </a:prstGeom>
          <a:solidFill>
            <a:srgbClr val="EEECE1">
              <a:lumMod val="25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0EDA168-2354-F3BD-35D9-040134EA64AD}"/>
              </a:ext>
            </a:extLst>
          </p:cNvPr>
          <p:cNvSpPr/>
          <p:nvPr/>
        </p:nvSpPr>
        <p:spPr>
          <a:xfrm>
            <a:off x="1437933" y="4960705"/>
            <a:ext cx="307876" cy="192554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D3C25917-2637-DC1D-861A-8C0DA1BAE67D}"/>
              </a:ext>
            </a:extLst>
          </p:cNvPr>
          <p:cNvSpPr/>
          <p:nvPr/>
        </p:nvSpPr>
        <p:spPr>
          <a:xfrm>
            <a:off x="1363363" y="4768151"/>
            <a:ext cx="452230" cy="192554"/>
          </a:xfrm>
          <a:prstGeom prst="triangle">
            <a:avLst/>
          </a:prstGeom>
          <a:solidFill>
            <a:srgbClr val="EEECE1">
              <a:lumMod val="25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Arrow: Curved Down 49">
            <a:extLst>
              <a:ext uri="{FF2B5EF4-FFF2-40B4-BE49-F238E27FC236}">
                <a16:creationId xmlns:a16="http://schemas.microsoft.com/office/drawing/2014/main" id="{409F5882-1FFC-0A9E-DB7A-3516FBAFBC58}"/>
              </a:ext>
            </a:extLst>
          </p:cNvPr>
          <p:cNvSpPr/>
          <p:nvPr/>
        </p:nvSpPr>
        <p:spPr>
          <a:xfrm rot="13457078" flipH="1" flipV="1">
            <a:off x="785795" y="3656946"/>
            <a:ext cx="890301" cy="363078"/>
          </a:xfrm>
          <a:prstGeom prst="curvedDownArrow">
            <a:avLst/>
          </a:prstGeom>
          <a:solidFill>
            <a:srgbClr val="3399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ardrop 50">
            <a:extLst>
              <a:ext uri="{FF2B5EF4-FFF2-40B4-BE49-F238E27FC236}">
                <a16:creationId xmlns:a16="http://schemas.microsoft.com/office/drawing/2014/main" id="{F94943FF-678C-D66F-E22D-BE9F8393589B}"/>
              </a:ext>
            </a:extLst>
          </p:cNvPr>
          <p:cNvSpPr/>
          <p:nvPr/>
        </p:nvSpPr>
        <p:spPr>
          <a:xfrm rot="19304381">
            <a:off x="1125904" y="3741931"/>
            <a:ext cx="157311" cy="168570"/>
          </a:xfrm>
          <a:prstGeom prst="teardrop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1CCD1C51-C003-1B05-6D82-991C87239C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84" y="4132089"/>
            <a:ext cx="682802" cy="5936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A24B7A-D589-C991-1CAE-F593140891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47" y="5581558"/>
            <a:ext cx="352515" cy="772176"/>
          </a:xfrm>
          <a:prstGeom prst="rect">
            <a:avLst/>
          </a:prstGeom>
        </p:spPr>
      </p:pic>
      <p:sp>
        <p:nvSpPr>
          <p:cNvPr id="53" name="Arrow: Curved Down 52">
            <a:extLst>
              <a:ext uri="{FF2B5EF4-FFF2-40B4-BE49-F238E27FC236}">
                <a16:creationId xmlns:a16="http://schemas.microsoft.com/office/drawing/2014/main" id="{B782C14F-A038-3DCA-3F04-27D59BBE6447}"/>
              </a:ext>
            </a:extLst>
          </p:cNvPr>
          <p:cNvSpPr/>
          <p:nvPr/>
        </p:nvSpPr>
        <p:spPr>
          <a:xfrm rot="5400000">
            <a:off x="896707" y="5480390"/>
            <a:ext cx="928478" cy="315597"/>
          </a:xfrm>
          <a:prstGeom prst="curvedDownArrow">
            <a:avLst/>
          </a:prstGeom>
          <a:solidFill>
            <a:srgbClr val="00B05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" name="Picture 53" descr="A close up of a sign&#10;&#10;Description automatically generated">
            <a:extLst>
              <a:ext uri="{FF2B5EF4-FFF2-40B4-BE49-F238E27FC236}">
                <a16:creationId xmlns:a16="http://schemas.microsoft.com/office/drawing/2014/main" id="{A5580C92-9E90-2503-94E5-4F14F7743E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7" y="5586725"/>
            <a:ext cx="202489" cy="382561"/>
          </a:xfrm>
          <a:prstGeom prst="rect">
            <a:avLst/>
          </a:prstGeom>
        </p:spPr>
      </p:pic>
      <p:pic>
        <p:nvPicPr>
          <p:cNvPr id="55" name="Picture 54" descr="A close up of a sign&#10;&#10;Description automatically generated">
            <a:extLst>
              <a:ext uri="{FF2B5EF4-FFF2-40B4-BE49-F238E27FC236}">
                <a16:creationId xmlns:a16="http://schemas.microsoft.com/office/drawing/2014/main" id="{FEF719E4-D09F-9E44-BB8A-F38449408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6" y="2050576"/>
            <a:ext cx="202489" cy="382561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82EF1EC7-DB84-4D8A-B7ED-00A2BC10B176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16209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1258" y="229395"/>
            <a:ext cx="9144000" cy="632618"/>
          </a:xfrm>
        </p:spPr>
        <p:txBody>
          <a:bodyPr>
            <a:normAutofit/>
          </a:bodyPr>
          <a:lstStyle/>
          <a:p>
            <a:r>
              <a:rPr lang="en-US" sz="3200" dirty="0"/>
              <a:t>Typical Sources for Dedication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3753-3DAE-4100-A1F3-A38748D5ABC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E59AB2-F18D-46FC-897E-71B21A7B0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76" y="1573208"/>
            <a:ext cx="2824843" cy="3944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217727-BD62-47C9-9E9B-3F794EE02A9E}"/>
              </a:ext>
            </a:extLst>
          </p:cNvPr>
          <p:cNvSpPr txBox="1"/>
          <p:nvPr/>
        </p:nvSpPr>
        <p:spPr>
          <a:xfrm>
            <a:off x="4379719" y="1203876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Ditch Company Shares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982403-8BD1-43A9-AB5C-CA54AC7E738C}"/>
              </a:ext>
            </a:extLst>
          </p:cNvPr>
          <p:cNvSpPr txBox="1"/>
          <p:nvPr/>
        </p:nvSpPr>
        <p:spPr>
          <a:xfrm>
            <a:off x="8813747" y="1203876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Groundwater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9BF8F5-C913-4B26-9E1D-CD890C8D599E}"/>
              </a:ext>
            </a:extLst>
          </p:cNvPr>
          <p:cNvSpPr txBox="1"/>
          <p:nvPr/>
        </p:nvSpPr>
        <p:spPr>
          <a:xfrm>
            <a:off x="1007165" y="1228432"/>
            <a:ext cx="247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Transbasin Water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403AD5-3739-4173-BEFA-7DF06B6691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52" y="1609619"/>
            <a:ext cx="2934068" cy="39347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9B5468-E4E3-4D90-B508-482B2CBDA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35" y="1609619"/>
            <a:ext cx="2986715" cy="3934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9CA5FB2F-10F5-4181-95C0-7BB7B2C5F8B9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4285015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46C9-C228-4682-99A5-A5BCF84C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70" y="204646"/>
            <a:ext cx="10808080" cy="1325890"/>
          </a:xfrm>
        </p:spPr>
        <p:txBody>
          <a:bodyPr>
            <a:normAutofit/>
          </a:bodyPr>
          <a:lstStyle/>
          <a:p>
            <a:r>
              <a:rPr lang="en-US" sz="3600" b="1" dirty="0"/>
              <a:t>How much does the water cost for new home?</a:t>
            </a:r>
            <a:endParaRPr lang="en-US" sz="3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F62D3-8E97-4912-86CA-7D06B07A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30B68-8064-4C63-85AA-6DCD2126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4D0C81-BB50-D03B-8E63-4FB1CEA6D05A}"/>
              </a:ext>
            </a:extLst>
          </p:cNvPr>
          <p:cNvSpPr txBox="1"/>
          <p:nvPr/>
        </p:nvSpPr>
        <p:spPr>
          <a:xfrm>
            <a:off x="800850" y="1287296"/>
            <a:ext cx="953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It varies significantly: Approximate range of $10,000 to $80,000 per home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AE2910-1329-6277-B33E-869CB5B6017B}"/>
              </a:ext>
            </a:extLst>
          </p:cNvPr>
          <p:cNvSpPr txBox="1"/>
          <p:nvPr/>
        </p:nvSpPr>
        <p:spPr>
          <a:xfrm>
            <a:off x="1316447" y="3168126"/>
            <a:ext cx="33660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Land &amp; Lots	   $100k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Permits / Fees           $50k</a:t>
            </a:r>
          </a:p>
          <a:p>
            <a:r>
              <a:rPr lang="en-US" sz="1600" b="1" dirty="0">
                <a:solidFill>
                  <a:srgbClr val="0066FF"/>
                </a:solidFill>
                <a:cs typeface="Times New Roman" panose="02020603050405020304" pitchFamily="18" charset="0"/>
              </a:rPr>
              <a:t>Water		   $50k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House		 $200k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Overhead / Admin	   $50k</a:t>
            </a:r>
          </a:p>
          <a:p>
            <a:r>
              <a:rPr lang="en-US" sz="1600" u="sng" dirty="0">
                <a:cs typeface="Times New Roman" panose="02020603050405020304" pitchFamily="18" charset="0"/>
              </a:rPr>
              <a:t>Profit		   $50k</a:t>
            </a:r>
          </a:p>
          <a:p>
            <a:r>
              <a:rPr lang="en-US" b="1" dirty="0">
                <a:cs typeface="Times New Roman" panose="02020603050405020304" pitchFamily="18" charset="0"/>
              </a:rPr>
              <a:t>TOTAL		$500k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C53CEE-CEC5-377A-460D-3E81402D8869}"/>
              </a:ext>
            </a:extLst>
          </p:cNvPr>
          <p:cNvSpPr txBox="1"/>
          <p:nvPr/>
        </p:nvSpPr>
        <p:spPr>
          <a:xfrm>
            <a:off x="756039" y="2102300"/>
            <a:ext cx="427552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is </a:t>
            </a:r>
            <a:r>
              <a:rPr lang="en-US" b="1" i="1" dirty="0"/>
              <a:t>can be</a:t>
            </a:r>
            <a:r>
              <a:rPr lang="en-US" dirty="0"/>
              <a:t> 10% of the home price</a:t>
            </a:r>
          </a:p>
          <a:p>
            <a:r>
              <a:rPr lang="en-US" sz="1400" i="1" dirty="0"/>
              <a:t>(likely range of &lt;5% to 20%)</a:t>
            </a:r>
          </a:p>
          <a:p>
            <a:endParaRPr lang="en-US" sz="1200" u="sng" dirty="0"/>
          </a:p>
          <a:p>
            <a:r>
              <a:rPr lang="en-US" u="sng" dirty="0"/>
              <a:t>Example: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730924-D687-684A-8F12-6E469B2DC145}"/>
              </a:ext>
            </a:extLst>
          </p:cNvPr>
          <p:cNvSpPr txBox="1"/>
          <p:nvPr/>
        </p:nvSpPr>
        <p:spPr>
          <a:xfrm>
            <a:off x="6245739" y="2993377"/>
            <a:ext cx="4750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30-year mortgage at 6% interest on $50k water cost = </a:t>
            </a:r>
            <a:r>
              <a:rPr lang="en-US" b="1" dirty="0">
                <a:solidFill>
                  <a:srgbClr val="0070C0"/>
                </a:solidFill>
              </a:rPr>
              <a:t>$300 </a:t>
            </a:r>
            <a:r>
              <a:rPr lang="en-US" dirty="0">
                <a:solidFill>
                  <a:srgbClr val="0070C0"/>
                </a:solidFill>
              </a:rPr>
              <a:t>monthly water cost (for the supply)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Compare to a </a:t>
            </a:r>
            <a:r>
              <a:rPr lang="en-US" b="1" dirty="0">
                <a:solidFill>
                  <a:srgbClr val="0070C0"/>
                </a:solidFill>
              </a:rPr>
              <a:t>$75 </a:t>
            </a:r>
            <a:r>
              <a:rPr lang="en-US" dirty="0">
                <a:solidFill>
                  <a:srgbClr val="0070C0"/>
                </a:solidFill>
              </a:rPr>
              <a:t>monthly water bill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DDDEEF3E-CB31-43F0-B8E8-16885F017908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230666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Pricing Trends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CACC-4179-4764-91CE-10D71C728843}"/>
              </a:ext>
            </a:extLst>
          </p:cNvPr>
          <p:cNvSpPr txBox="1"/>
          <p:nvPr/>
        </p:nvSpPr>
        <p:spPr>
          <a:xfrm>
            <a:off x="339347" y="1927389"/>
            <a:ext cx="3674146" cy="3615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Large range in water prices on the Front Range – markets are local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Influenced by location, availability, reliability, and transferability 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Influenced by acceptance for municipal dedication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All water is not equal 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63A07C2F-558C-43B0-8FAC-9D06B6215B73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ED6A5-FA3B-CDC7-EBE1-5F0AEA52E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" r="880" b="1897"/>
          <a:stretch/>
        </p:blipFill>
        <p:spPr>
          <a:xfrm>
            <a:off x="4269627" y="927269"/>
            <a:ext cx="7734300" cy="56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17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Pricing Factors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CACC-4179-4764-91CE-10D71C728843}"/>
              </a:ext>
            </a:extLst>
          </p:cNvPr>
          <p:cNvSpPr txBox="1"/>
          <p:nvPr/>
        </p:nvSpPr>
        <p:spPr>
          <a:xfrm>
            <a:off x="493483" y="1701265"/>
            <a:ext cx="5657605" cy="3034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CBT has fueled NOCO growth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Majority (&gt;90%) of CBT units have already been transferred to municipal or are unlikely to ever be transferred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Reduced supply coupled with high demand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AF9F0E-86F1-42C4-A5B0-BAC2A58D5D4B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C373A82-A2B8-4A56-BDF0-468BA55619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547504"/>
              </p:ext>
            </p:extLst>
          </p:nvPr>
        </p:nvGraphicFramePr>
        <p:xfrm>
          <a:off x="1920884" y="4271668"/>
          <a:ext cx="2610653" cy="1770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15B346C-F7F8-495E-AA5E-D4D0254254F0}"/>
              </a:ext>
            </a:extLst>
          </p:cNvPr>
          <p:cNvSpPr txBox="1"/>
          <p:nvPr/>
        </p:nvSpPr>
        <p:spPr>
          <a:xfrm>
            <a:off x="4084708" y="5222075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Not Sellers (~70%)</a:t>
            </a:r>
          </a:p>
          <a:p>
            <a:r>
              <a:rPr lang="en-US" sz="1200" dirty="0"/>
              <a:t>Munis, Districts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06046D-1363-4E72-B63D-73654A9C2A26}"/>
              </a:ext>
            </a:extLst>
          </p:cNvPr>
          <p:cNvSpPr txBox="1"/>
          <p:nvPr/>
        </p:nvSpPr>
        <p:spPr>
          <a:xfrm>
            <a:off x="614242" y="5328619"/>
            <a:ext cx="18036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Unlikely Sellers (~20%)</a:t>
            </a:r>
          </a:p>
          <a:p>
            <a:r>
              <a:rPr lang="en-US" sz="1100" dirty="0"/>
              <a:t>Ditch Cos., Industry, Govt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8E345B-19DA-449B-ACF3-9560D4B8D59F}"/>
              </a:ext>
            </a:extLst>
          </p:cNvPr>
          <p:cNvSpPr txBox="1"/>
          <p:nvPr/>
        </p:nvSpPr>
        <p:spPr>
          <a:xfrm>
            <a:off x="966327" y="4451834"/>
            <a:ext cx="13564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Individual Sellers</a:t>
            </a:r>
          </a:p>
          <a:p>
            <a:r>
              <a:rPr lang="en-US" sz="1100" b="1" dirty="0"/>
              <a:t>(~10%)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A396C1-8271-4D14-9B98-C73F43981F22}"/>
              </a:ext>
            </a:extLst>
          </p:cNvPr>
          <p:cNvCxnSpPr>
            <a:cxnSpLocks/>
          </p:cNvCxnSpPr>
          <p:nvPr/>
        </p:nvCxnSpPr>
        <p:spPr>
          <a:xfrm>
            <a:off x="2301354" y="4579096"/>
            <a:ext cx="773549" cy="592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E61C5F-71FE-4F27-88EA-DC072D553773}"/>
              </a:ext>
            </a:extLst>
          </p:cNvPr>
          <p:cNvCxnSpPr/>
          <p:nvPr/>
        </p:nvCxnSpPr>
        <p:spPr>
          <a:xfrm flipV="1">
            <a:off x="2058903" y="5127062"/>
            <a:ext cx="697948" cy="190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99F762-D603-4806-9C29-09DFF2E7C670}"/>
              </a:ext>
            </a:extLst>
          </p:cNvPr>
          <p:cNvCxnSpPr>
            <a:stCxn id="23" idx="1"/>
          </p:cNvCxnSpPr>
          <p:nvPr/>
        </p:nvCxnSpPr>
        <p:spPr>
          <a:xfrm flipH="1" flipV="1">
            <a:off x="3585542" y="5318257"/>
            <a:ext cx="499166" cy="1346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0EBABAA-1CD7-0CE2-8ACE-ACE2B844B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291" y="1940535"/>
            <a:ext cx="5194323" cy="360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51944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aleway">
      <a:majorFont>
        <a:latin typeface="Raleway Black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lifornia Water Market Analysis" id="{AC71606E-2ADE-4CCB-8209-B5671D2CD609}" vid="{9423660A-0777-434E-B627-46B2B00ED0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d2adfb-4844-4394-af2c-788461211bf0">
      <Terms xmlns="http://schemas.microsoft.com/office/infopath/2007/PartnerControls"/>
    </lcf76f155ced4ddcb4097134ff3c332f>
    <Tags xmlns="dfdfdc2e-6562-4bca-b382-866d00cabfb3" xsi:nil="true"/>
    <TaxCatchAll xmlns="dfdfdc2e-6562-4bca-b382-866d00cabfb3" xsi:nil="true"/>
    <CategoryDescription xmlns="http://schemas.microsoft.com/sharepoint.v3" xsi:nil="true"/>
    <_dlc_DocId xmlns="dfdfdc2e-6562-4bca-b382-866d00cabfb3">2TD5W6UAR6Y6-443690059-424320</_dlc_DocId>
    <_dlc_DocIdUrl xmlns="dfdfdc2e-6562-4bca-b382-866d00cabfb3">
      <Url>https://colostate.sharepoint.com/sites/OEE-Resources/CoWC/_layouts/15/DocIdRedir.aspx?ID=2TD5W6UAR6Y6-443690059-424320</Url>
      <Description>2TD5W6UAR6Y6-443690059-424320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5" ma:contentTypeDescription="Create a new document." ma:contentTypeScope="" ma:versionID="d7a288b48b5f77f448670a388957d8b4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073a5259de9f1df067a346e5c2f6dfe2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EAB8BBB-9A18-4050-923B-7FC6E36DA496}">
  <ds:schemaRefs>
    <ds:schemaRef ds:uri="313194dc-9217-4acd-a332-8943753ec426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5cda4d3d-3205-4bb2-941e-aaaadf36882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B61E4D0-D101-4A17-BA61-F29B2B6CFE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A51E80-51E7-4773-9739-030F68542E31}"/>
</file>

<file path=customXml/itemProps4.xml><?xml version="1.0" encoding="utf-8"?>
<ds:datastoreItem xmlns:ds="http://schemas.openxmlformats.org/officeDocument/2006/customXml" ds:itemID="{A47DA6C3-2990-4B96-AB73-E0459D458DAC}"/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WWR PPT Template </Template>
  <TotalTime>246</TotalTime>
  <Words>767</Words>
  <Application>Microsoft Office PowerPoint</Application>
  <PresentationFormat>Widescreen</PresentationFormat>
  <Paragraphs>153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Raleway</vt:lpstr>
      <vt:lpstr>Raleway Black</vt:lpstr>
      <vt:lpstr>Tahoma</vt:lpstr>
      <vt:lpstr>Times New Roman</vt:lpstr>
      <vt:lpstr>ModOverlayVTI</vt:lpstr>
      <vt:lpstr>Water-Economy Nexus</vt:lpstr>
      <vt:lpstr>Water-Economy Nexus Water Market Drivers</vt:lpstr>
      <vt:lpstr>Water-Economy Nexus Market Participants</vt:lpstr>
      <vt:lpstr>Water-Economy Nexus Market Location</vt:lpstr>
      <vt:lpstr>Water Rights to Build New Homes</vt:lpstr>
      <vt:lpstr>Typical Sources for Dedication</vt:lpstr>
      <vt:lpstr>How much does the water cost for new home?</vt:lpstr>
      <vt:lpstr>Water-Economy Nexus Pricing Trends</vt:lpstr>
      <vt:lpstr>Water-Economy Nexus Pricing Factors</vt:lpstr>
      <vt:lpstr>Water-Economy Nexus Pricing Factors</vt:lpstr>
      <vt:lpstr>Colorado Water Market Pricing Trends</vt:lpstr>
      <vt:lpstr>Water-Economy Nexus Pricing Factors</vt:lpstr>
      <vt:lpstr>Water-Economy Nexus Impacts to Agriculture</vt:lpstr>
      <vt:lpstr>Water-Economy Nexus 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Water Market Analysis</dc:title>
  <dc:creator>Brett Bovee</dc:creator>
  <cp:lastModifiedBy>Adam Jokerst</cp:lastModifiedBy>
  <cp:revision>8</cp:revision>
  <dcterms:created xsi:type="dcterms:W3CDTF">2022-05-10T16:56:56Z</dcterms:created>
  <dcterms:modified xsi:type="dcterms:W3CDTF">2024-02-14T04:48:00Z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0x0101009896608210F6A84CB8EEAE20C7EB38EF</vt:lpwstr>
  </property>
  <property fmtid="{D5CDD505-2E9C-101B-9397-08002B2CF9AE}" pid="3" name="MediaServiceImageTags">
    <vt:lpwstr/>
  </property>
  <property fmtid="{D5CDD505-2E9C-101B-9397-08002B2CF9AE}" pid="4" name="_dlc_DocIdItemGuid">
    <vt:lpwstr>b4f074f9-68de-4b67-b0f3-80377124da26</vt:lpwstr>
  </property>
</Properties>
</file>