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0" r:id="rId3"/>
    <p:sldId id="261" r:id="rId4"/>
    <p:sldId id="278" r:id="rId5"/>
    <p:sldId id="279" r:id="rId6"/>
    <p:sldId id="281" r:id="rId7"/>
    <p:sldId id="277" r:id="rId8"/>
    <p:sldId id="282" r:id="rId9"/>
    <p:sldId id="262" r:id="rId10"/>
    <p:sldId id="283" r:id="rId11"/>
    <p:sldId id="263" r:id="rId12"/>
    <p:sldId id="265" r:id="rId13"/>
    <p:sldId id="266" r:id="rId14"/>
    <p:sldId id="267" r:id="rId15"/>
    <p:sldId id="268" r:id="rId16"/>
    <p:sldId id="269" r:id="rId17"/>
    <p:sldId id="271" r:id="rId18"/>
    <p:sldId id="272" r:id="rId19"/>
    <p:sldId id="273" r:id="rId20"/>
    <p:sldId id="275" r:id="rId21"/>
    <p:sldId id="274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B89D64-DA92-44CB-B431-20BA7198E5BC}" v="72" dt="2024-02-14T16:15:53.3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2" d="100"/>
          <a:sy n="92" d="100"/>
        </p:scale>
        <p:origin x="30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32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egory Peterson" userId="379eca8a97a12cb7" providerId="LiveId" clId="{CFB89D64-DA92-44CB-B431-20BA7198E5BC}"/>
    <pc:docChg chg="undo custSel addSld delSld modSld">
      <pc:chgData name="Gregory Peterson" userId="379eca8a97a12cb7" providerId="LiveId" clId="{CFB89D64-DA92-44CB-B431-20BA7198E5BC}" dt="2024-02-14T16:21:49.681" v="2916" actId="47"/>
      <pc:docMkLst>
        <pc:docMk/>
      </pc:docMkLst>
      <pc:sldChg chg="modSp add mod">
        <pc:chgData name="Gregory Peterson" userId="379eca8a97a12cb7" providerId="LiveId" clId="{CFB89D64-DA92-44CB-B431-20BA7198E5BC}" dt="2024-02-13T19:13:29.184" v="31" actId="113"/>
        <pc:sldMkLst>
          <pc:docMk/>
          <pc:sldMk cId="3962887932" sldId="260"/>
        </pc:sldMkLst>
        <pc:spChg chg="mod">
          <ac:chgData name="Gregory Peterson" userId="379eca8a97a12cb7" providerId="LiveId" clId="{CFB89D64-DA92-44CB-B431-20BA7198E5BC}" dt="2024-02-13T19:13:29.184" v="31" actId="113"/>
          <ac:spMkLst>
            <pc:docMk/>
            <pc:sldMk cId="3962887932" sldId="260"/>
            <ac:spMk id="3" creationId="{8AA2CAC3-7FDD-AC0E-5079-FC26E5AE0FB7}"/>
          </ac:spMkLst>
        </pc:spChg>
      </pc:sldChg>
      <pc:sldChg chg="addSp delSp modSp new add del mod setBg">
        <pc:chgData name="Gregory Peterson" userId="379eca8a97a12cb7" providerId="LiveId" clId="{CFB89D64-DA92-44CB-B431-20BA7198E5BC}" dt="2024-02-14T04:52:15.462" v="2145" actId="2696"/>
        <pc:sldMkLst>
          <pc:docMk/>
          <pc:sldMk cId="674541452" sldId="261"/>
        </pc:sldMkLst>
        <pc:spChg chg="mod">
          <ac:chgData name="Gregory Peterson" userId="379eca8a97a12cb7" providerId="LiveId" clId="{CFB89D64-DA92-44CB-B431-20BA7198E5BC}" dt="2024-02-14T04:47:29.936" v="2143" actId="27636"/>
          <ac:spMkLst>
            <pc:docMk/>
            <pc:sldMk cId="674541452" sldId="261"/>
            <ac:spMk id="2" creationId="{2942B115-9B03-3137-BADF-D8ED11E27582}"/>
          </ac:spMkLst>
        </pc:spChg>
        <pc:spChg chg="del mod">
          <ac:chgData name="Gregory Peterson" userId="379eca8a97a12cb7" providerId="LiveId" clId="{CFB89D64-DA92-44CB-B431-20BA7198E5BC}" dt="2024-02-13T19:35:24.050" v="414" actId="478"/>
          <ac:spMkLst>
            <pc:docMk/>
            <pc:sldMk cId="674541452" sldId="261"/>
            <ac:spMk id="3" creationId="{D25F613F-4561-4E95-363E-674631B3FC73}"/>
          </ac:spMkLst>
        </pc:spChg>
        <pc:spChg chg="add del mod">
          <ac:chgData name="Gregory Peterson" userId="379eca8a97a12cb7" providerId="LiveId" clId="{CFB89D64-DA92-44CB-B431-20BA7198E5BC}" dt="2024-02-13T19:35:28.901" v="415" actId="478"/>
          <ac:spMkLst>
            <pc:docMk/>
            <pc:sldMk cId="674541452" sldId="261"/>
            <ac:spMk id="5" creationId="{70730BD2-E1F4-E46E-582B-C22B4740B388}"/>
          </ac:spMkLst>
        </pc:spChg>
      </pc:sldChg>
      <pc:sldChg chg="addSp delSp modSp add mod">
        <pc:chgData name="Gregory Peterson" userId="379eca8a97a12cb7" providerId="LiveId" clId="{CFB89D64-DA92-44CB-B431-20BA7198E5BC}" dt="2024-02-14T05:17:54.625" v="2857" actId="20577"/>
        <pc:sldMkLst>
          <pc:docMk/>
          <pc:sldMk cId="2422575409" sldId="262"/>
        </pc:sldMkLst>
        <pc:spChg chg="mod">
          <ac:chgData name="Gregory Peterson" userId="379eca8a97a12cb7" providerId="LiveId" clId="{CFB89D64-DA92-44CB-B431-20BA7198E5BC}" dt="2024-02-14T05:17:54.625" v="2857" actId="20577"/>
          <ac:spMkLst>
            <pc:docMk/>
            <pc:sldMk cId="2422575409" sldId="262"/>
            <ac:spMk id="2" creationId="{3AC700AC-E666-322F-25E0-8F1D2F079398}"/>
          </ac:spMkLst>
        </pc:spChg>
        <pc:spChg chg="del mod">
          <ac:chgData name="Gregory Peterson" userId="379eca8a97a12cb7" providerId="LiveId" clId="{CFB89D64-DA92-44CB-B431-20BA7198E5BC}" dt="2024-02-14T05:12:13.512" v="2730" actId="478"/>
          <ac:spMkLst>
            <pc:docMk/>
            <pc:sldMk cId="2422575409" sldId="262"/>
            <ac:spMk id="3" creationId="{8D3B54D1-8230-971F-1709-B036B8DC999F}"/>
          </ac:spMkLst>
        </pc:spChg>
        <pc:spChg chg="add del mod">
          <ac:chgData name="Gregory Peterson" userId="379eca8a97a12cb7" providerId="LiveId" clId="{CFB89D64-DA92-44CB-B431-20BA7198E5BC}" dt="2024-02-14T05:12:15.424" v="2731" actId="478"/>
          <ac:spMkLst>
            <pc:docMk/>
            <pc:sldMk cId="2422575409" sldId="262"/>
            <ac:spMk id="5" creationId="{6D259092-E032-5B74-5BF8-7A9BB3B96E76}"/>
          </ac:spMkLst>
        </pc:spChg>
      </pc:sldChg>
      <pc:sldChg chg="addSp delSp modSp add mod">
        <pc:chgData name="Gregory Peterson" userId="379eca8a97a12cb7" providerId="LiveId" clId="{CFB89D64-DA92-44CB-B431-20BA7198E5BC}" dt="2024-02-13T19:41:04.719" v="472" actId="1076"/>
        <pc:sldMkLst>
          <pc:docMk/>
          <pc:sldMk cId="1570175305" sldId="263"/>
        </pc:sldMkLst>
        <pc:spChg chg="del mod">
          <ac:chgData name="Gregory Peterson" userId="379eca8a97a12cb7" providerId="LiveId" clId="{CFB89D64-DA92-44CB-B431-20BA7198E5BC}" dt="2024-02-13T19:40:41.202" v="466" actId="478"/>
          <ac:spMkLst>
            <pc:docMk/>
            <pc:sldMk cId="1570175305" sldId="263"/>
            <ac:spMk id="2" creationId="{1C19E1BD-C62D-B24F-6F7B-022D0278A8A8}"/>
          </ac:spMkLst>
        </pc:spChg>
        <pc:spChg chg="del">
          <ac:chgData name="Gregory Peterson" userId="379eca8a97a12cb7" providerId="LiveId" clId="{CFB89D64-DA92-44CB-B431-20BA7198E5BC}" dt="2024-02-13T19:37:43.191" v="446" actId="478"/>
          <ac:spMkLst>
            <pc:docMk/>
            <pc:sldMk cId="1570175305" sldId="263"/>
            <ac:spMk id="3" creationId="{B13F9B0A-1088-A64E-572E-9F8A25180762}"/>
          </ac:spMkLst>
        </pc:spChg>
        <pc:spChg chg="add del mod">
          <ac:chgData name="Gregory Peterson" userId="379eca8a97a12cb7" providerId="LiveId" clId="{CFB89D64-DA92-44CB-B431-20BA7198E5BC}" dt="2024-02-13T19:37:46.276" v="448" actId="478"/>
          <ac:spMkLst>
            <pc:docMk/>
            <pc:sldMk cId="1570175305" sldId="263"/>
            <ac:spMk id="5" creationId="{C102D602-264C-D588-884F-EC32A2BE9F7A}"/>
          </ac:spMkLst>
        </pc:spChg>
        <pc:spChg chg="add del mod">
          <ac:chgData name="Gregory Peterson" userId="379eca8a97a12cb7" providerId="LiveId" clId="{CFB89D64-DA92-44CB-B431-20BA7198E5BC}" dt="2024-02-13T19:40:44.744" v="467" actId="478"/>
          <ac:spMkLst>
            <pc:docMk/>
            <pc:sldMk cId="1570175305" sldId="263"/>
            <ac:spMk id="7" creationId="{D213329C-3601-92D7-E7DC-D5A0338AD108}"/>
          </ac:spMkLst>
        </pc:spChg>
        <pc:picChg chg="add mod">
          <ac:chgData name="Gregory Peterson" userId="379eca8a97a12cb7" providerId="LiveId" clId="{CFB89D64-DA92-44CB-B431-20BA7198E5BC}" dt="2024-02-13T19:41:04.719" v="472" actId="1076"/>
          <ac:picMkLst>
            <pc:docMk/>
            <pc:sldMk cId="1570175305" sldId="263"/>
            <ac:picMk id="1026" creationId="{7CC4A7AE-5EFB-EF43-24EA-0B693B08E4AF}"/>
          </ac:picMkLst>
        </pc:picChg>
        <pc:picChg chg="add del mod">
          <ac:chgData name="Gregory Peterson" userId="379eca8a97a12cb7" providerId="LiveId" clId="{CFB89D64-DA92-44CB-B431-20BA7198E5BC}" dt="2024-02-13T19:40:53.143" v="469" actId="478"/>
          <ac:picMkLst>
            <pc:docMk/>
            <pc:sldMk cId="1570175305" sldId="263"/>
            <ac:picMk id="1028" creationId="{4EDB530F-DC4E-36E9-3E64-C9C136D8DC2A}"/>
          </ac:picMkLst>
        </pc:picChg>
      </pc:sldChg>
      <pc:sldChg chg="addSp modSp add del mod">
        <pc:chgData name="Gregory Peterson" userId="379eca8a97a12cb7" providerId="LiveId" clId="{CFB89D64-DA92-44CB-B431-20BA7198E5BC}" dt="2024-02-13T19:41:30.575" v="479" actId="2696"/>
        <pc:sldMkLst>
          <pc:docMk/>
          <pc:sldMk cId="3344217952" sldId="264"/>
        </pc:sldMkLst>
        <pc:spChg chg="add mod">
          <ac:chgData name="Gregory Peterson" userId="379eca8a97a12cb7" providerId="LiveId" clId="{CFB89D64-DA92-44CB-B431-20BA7198E5BC}" dt="2024-02-13T19:40:16.981" v="461" actId="14100"/>
          <ac:spMkLst>
            <pc:docMk/>
            <pc:sldMk cId="3344217952" sldId="264"/>
            <ac:spMk id="3" creationId="{9FC5ED19-12A9-FDF0-1BB2-341EE74484DF}"/>
          </ac:spMkLst>
        </pc:spChg>
      </pc:sldChg>
      <pc:sldChg chg="delSp modSp add">
        <pc:chgData name="Gregory Peterson" userId="379eca8a97a12cb7" providerId="LiveId" clId="{CFB89D64-DA92-44CB-B431-20BA7198E5BC}" dt="2024-02-13T19:41:20.521" v="476" actId="1076"/>
        <pc:sldMkLst>
          <pc:docMk/>
          <pc:sldMk cId="2613185067" sldId="265"/>
        </pc:sldMkLst>
        <pc:picChg chg="del">
          <ac:chgData name="Gregory Peterson" userId="379eca8a97a12cb7" providerId="LiveId" clId="{CFB89D64-DA92-44CB-B431-20BA7198E5BC}" dt="2024-02-13T19:41:07.901" v="473" actId="478"/>
          <ac:picMkLst>
            <pc:docMk/>
            <pc:sldMk cId="2613185067" sldId="265"/>
            <ac:picMk id="1026" creationId="{FB37FB72-AB20-82F9-9626-5EB238F93457}"/>
          </ac:picMkLst>
        </pc:picChg>
        <pc:picChg chg="mod">
          <ac:chgData name="Gregory Peterson" userId="379eca8a97a12cb7" providerId="LiveId" clId="{CFB89D64-DA92-44CB-B431-20BA7198E5BC}" dt="2024-02-13T19:41:20.521" v="476" actId="1076"/>
          <ac:picMkLst>
            <pc:docMk/>
            <pc:sldMk cId="2613185067" sldId="265"/>
            <ac:picMk id="1028" creationId="{EA7293A8-DA21-A8CE-0111-AAEEF2541D74}"/>
          </ac:picMkLst>
        </pc:picChg>
      </pc:sldChg>
      <pc:sldChg chg="addSp modSp add mod">
        <pc:chgData name="Gregory Peterson" userId="379eca8a97a12cb7" providerId="LiveId" clId="{CFB89D64-DA92-44CB-B431-20BA7198E5BC}" dt="2024-02-13T19:45:33.275" v="669" actId="14100"/>
        <pc:sldMkLst>
          <pc:docMk/>
          <pc:sldMk cId="33762709" sldId="266"/>
        </pc:sldMkLst>
        <pc:spChg chg="add mod">
          <ac:chgData name="Gregory Peterson" userId="379eca8a97a12cb7" providerId="LiveId" clId="{CFB89D64-DA92-44CB-B431-20BA7198E5BC}" dt="2024-02-13T19:41:27.802" v="478"/>
          <ac:spMkLst>
            <pc:docMk/>
            <pc:sldMk cId="33762709" sldId="266"/>
            <ac:spMk id="2" creationId="{85D0C573-C5EA-8E84-8CA1-9633A0144DC7}"/>
          </ac:spMkLst>
        </pc:spChg>
        <pc:spChg chg="add mod">
          <ac:chgData name="Gregory Peterson" userId="379eca8a97a12cb7" providerId="LiveId" clId="{CFB89D64-DA92-44CB-B431-20BA7198E5BC}" dt="2024-02-13T19:45:33.275" v="669" actId="14100"/>
          <ac:spMkLst>
            <pc:docMk/>
            <pc:sldMk cId="33762709" sldId="266"/>
            <ac:spMk id="3" creationId="{146EA543-8A29-0B76-1BA9-3EF2387DF37C}"/>
          </ac:spMkLst>
        </pc:spChg>
      </pc:sldChg>
      <pc:sldChg chg="addSp delSp modSp add mod">
        <pc:chgData name="Gregory Peterson" userId="379eca8a97a12cb7" providerId="LiveId" clId="{CFB89D64-DA92-44CB-B431-20BA7198E5BC}" dt="2024-02-13T20:19:00.571" v="983" actId="478"/>
        <pc:sldMkLst>
          <pc:docMk/>
          <pc:sldMk cId="884543325" sldId="267"/>
        </pc:sldMkLst>
        <pc:spChg chg="del">
          <ac:chgData name="Gregory Peterson" userId="379eca8a97a12cb7" providerId="LiveId" clId="{CFB89D64-DA92-44CB-B431-20BA7198E5BC}" dt="2024-02-13T19:45:50.262" v="672" actId="478"/>
          <ac:spMkLst>
            <pc:docMk/>
            <pc:sldMk cId="884543325" sldId="267"/>
            <ac:spMk id="2" creationId="{F412607A-AA99-5CCA-CB20-2192A8B401DF}"/>
          </ac:spMkLst>
        </pc:spChg>
        <pc:spChg chg="add del mod">
          <ac:chgData name="Gregory Peterson" userId="379eca8a97a12cb7" providerId="LiveId" clId="{CFB89D64-DA92-44CB-B431-20BA7198E5BC}" dt="2024-02-13T20:19:00.571" v="983" actId="478"/>
          <ac:spMkLst>
            <pc:docMk/>
            <pc:sldMk cId="884543325" sldId="267"/>
            <ac:spMk id="4" creationId="{A193A5B8-211C-0F5D-5D32-A43EBA16C6ED}"/>
          </ac:spMkLst>
        </pc:spChg>
        <pc:spChg chg="add del mod">
          <ac:chgData name="Gregory Peterson" userId="379eca8a97a12cb7" providerId="LiveId" clId="{CFB89D64-DA92-44CB-B431-20BA7198E5BC}" dt="2024-02-13T20:18:59.182" v="982" actId="478"/>
          <ac:spMkLst>
            <pc:docMk/>
            <pc:sldMk cId="884543325" sldId="267"/>
            <ac:spMk id="5" creationId="{38FA061D-72DD-A222-2857-13B078E62463}"/>
          </ac:spMkLst>
        </pc:spChg>
        <pc:picChg chg="del">
          <ac:chgData name="Gregory Peterson" userId="379eca8a97a12cb7" providerId="LiveId" clId="{CFB89D64-DA92-44CB-B431-20BA7198E5BC}" dt="2024-02-13T19:45:48.636" v="671" actId="478"/>
          <ac:picMkLst>
            <pc:docMk/>
            <pc:sldMk cId="884543325" sldId="267"/>
            <ac:picMk id="1028" creationId="{4E6303A4-8596-2FF5-01A4-72A822FE5F48}"/>
          </ac:picMkLst>
        </pc:picChg>
        <pc:picChg chg="add mod">
          <ac:chgData name="Gregory Peterson" userId="379eca8a97a12cb7" providerId="LiveId" clId="{CFB89D64-DA92-44CB-B431-20BA7198E5BC}" dt="2024-02-13T19:48:36.358" v="676" actId="732"/>
          <ac:picMkLst>
            <pc:docMk/>
            <pc:sldMk cId="884543325" sldId="267"/>
            <ac:picMk id="2050" creationId="{7EC36D59-BAA8-1040-2E17-4B11CCF684CE}"/>
          </ac:picMkLst>
        </pc:picChg>
      </pc:sldChg>
      <pc:sldChg chg="add">
        <pc:chgData name="Gregory Peterson" userId="379eca8a97a12cb7" providerId="LiveId" clId="{CFB89D64-DA92-44CB-B431-20BA7198E5BC}" dt="2024-02-13T20:18:53.980" v="981" actId="2890"/>
        <pc:sldMkLst>
          <pc:docMk/>
          <pc:sldMk cId="1306907505" sldId="268"/>
        </pc:sldMkLst>
      </pc:sldChg>
      <pc:sldChg chg="addSp delSp modSp add mod">
        <pc:chgData name="Gregory Peterson" userId="379eca8a97a12cb7" providerId="LiveId" clId="{CFB89D64-DA92-44CB-B431-20BA7198E5BC}" dt="2024-02-13T20:37:24.533" v="992" actId="14100"/>
        <pc:sldMkLst>
          <pc:docMk/>
          <pc:sldMk cId="858021078" sldId="269"/>
        </pc:sldMkLst>
        <pc:spChg chg="del">
          <ac:chgData name="Gregory Peterson" userId="379eca8a97a12cb7" providerId="LiveId" clId="{CFB89D64-DA92-44CB-B431-20BA7198E5BC}" dt="2024-02-13T20:36:37.593" v="987" actId="478"/>
          <ac:spMkLst>
            <pc:docMk/>
            <pc:sldMk cId="858021078" sldId="269"/>
            <ac:spMk id="4" creationId="{9CE5764E-9FE9-723D-569A-D4D437659810}"/>
          </ac:spMkLst>
        </pc:spChg>
        <pc:spChg chg="del">
          <ac:chgData name="Gregory Peterson" userId="379eca8a97a12cb7" providerId="LiveId" clId="{CFB89D64-DA92-44CB-B431-20BA7198E5BC}" dt="2024-02-13T20:36:35.956" v="986" actId="478"/>
          <ac:spMkLst>
            <pc:docMk/>
            <pc:sldMk cId="858021078" sldId="269"/>
            <ac:spMk id="5" creationId="{9C6133B8-53E7-DB54-F912-05F55957B7A3}"/>
          </ac:spMkLst>
        </pc:spChg>
        <pc:picChg chg="del">
          <ac:chgData name="Gregory Peterson" userId="379eca8a97a12cb7" providerId="LiveId" clId="{CFB89D64-DA92-44CB-B431-20BA7198E5BC}" dt="2024-02-13T20:37:15.548" v="988" actId="478"/>
          <ac:picMkLst>
            <pc:docMk/>
            <pc:sldMk cId="858021078" sldId="269"/>
            <ac:picMk id="2050" creationId="{E6754D35-4AAA-8B25-C764-2D020B0CF7E5}"/>
          </ac:picMkLst>
        </pc:picChg>
        <pc:picChg chg="add mod">
          <ac:chgData name="Gregory Peterson" userId="379eca8a97a12cb7" providerId="LiveId" clId="{CFB89D64-DA92-44CB-B431-20BA7198E5BC}" dt="2024-02-13T20:37:24.533" v="992" actId="14100"/>
          <ac:picMkLst>
            <pc:docMk/>
            <pc:sldMk cId="858021078" sldId="269"/>
            <ac:picMk id="3074" creationId="{086434A2-4C4E-9329-058F-302DF6E164A6}"/>
          </ac:picMkLst>
        </pc:picChg>
      </pc:sldChg>
      <pc:sldChg chg="delSp modSp add del mod">
        <pc:chgData name="Gregory Peterson" userId="379eca8a97a12cb7" providerId="LiveId" clId="{CFB89D64-DA92-44CB-B431-20BA7198E5BC}" dt="2024-02-13T20:50:51.793" v="1705" actId="47"/>
        <pc:sldMkLst>
          <pc:docMk/>
          <pc:sldMk cId="1974893144" sldId="270"/>
        </pc:sldMkLst>
        <pc:spChg chg="del">
          <ac:chgData name="Gregory Peterson" userId="379eca8a97a12cb7" providerId="LiveId" clId="{CFB89D64-DA92-44CB-B431-20BA7198E5BC}" dt="2024-02-13T20:37:40.056" v="995" actId="21"/>
          <ac:spMkLst>
            <pc:docMk/>
            <pc:sldMk cId="1974893144" sldId="270"/>
            <ac:spMk id="4" creationId="{DCF83AD2-C111-444E-17AB-E43A0A173B84}"/>
          </ac:spMkLst>
        </pc:spChg>
        <pc:spChg chg="del mod">
          <ac:chgData name="Gregory Peterson" userId="379eca8a97a12cb7" providerId="LiveId" clId="{CFB89D64-DA92-44CB-B431-20BA7198E5BC}" dt="2024-02-13T20:37:57.987" v="999" actId="21"/>
          <ac:spMkLst>
            <pc:docMk/>
            <pc:sldMk cId="1974893144" sldId="270"/>
            <ac:spMk id="5" creationId="{D887CAB7-BB1B-095E-9575-84E6C7F754D3}"/>
          </ac:spMkLst>
        </pc:spChg>
      </pc:sldChg>
      <pc:sldChg chg="addSp modSp add mod">
        <pc:chgData name="Gregory Peterson" userId="379eca8a97a12cb7" providerId="LiveId" clId="{CFB89D64-DA92-44CB-B431-20BA7198E5BC}" dt="2024-02-13T20:49:02.975" v="1440" actId="20577"/>
        <pc:sldMkLst>
          <pc:docMk/>
          <pc:sldMk cId="1402170705" sldId="271"/>
        </pc:sldMkLst>
        <pc:spChg chg="add mod">
          <ac:chgData name="Gregory Peterson" userId="379eca8a97a12cb7" providerId="LiveId" clId="{CFB89D64-DA92-44CB-B431-20BA7198E5BC}" dt="2024-02-13T20:47:40.506" v="1278" actId="14100"/>
          <ac:spMkLst>
            <pc:docMk/>
            <pc:sldMk cId="1402170705" sldId="271"/>
            <ac:spMk id="4" creationId="{DCF83AD2-C111-444E-17AB-E43A0A173B84}"/>
          </ac:spMkLst>
        </pc:spChg>
        <pc:spChg chg="add mod">
          <ac:chgData name="Gregory Peterson" userId="379eca8a97a12cb7" providerId="LiveId" clId="{CFB89D64-DA92-44CB-B431-20BA7198E5BC}" dt="2024-02-13T20:49:02.975" v="1440" actId="20577"/>
          <ac:spMkLst>
            <pc:docMk/>
            <pc:sldMk cId="1402170705" sldId="271"/>
            <ac:spMk id="5" creationId="{D887CAB7-BB1B-095E-9575-84E6C7F754D3}"/>
          </ac:spMkLst>
        </pc:spChg>
      </pc:sldChg>
      <pc:sldChg chg="modSp add mod">
        <pc:chgData name="Gregory Peterson" userId="379eca8a97a12cb7" providerId="LiveId" clId="{CFB89D64-DA92-44CB-B431-20BA7198E5BC}" dt="2024-02-13T20:50:47.607" v="1704" actId="20577"/>
        <pc:sldMkLst>
          <pc:docMk/>
          <pc:sldMk cId="1926325182" sldId="272"/>
        </pc:sldMkLst>
        <pc:spChg chg="mod">
          <ac:chgData name="Gregory Peterson" userId="379eca8a97a12cb7" providerId="LiveId" clId="{CFB89D64-DA92-44CB-B431-20BA7198E5BC}" dt="2024-02-13T20:50:47.607" v="1704" actId="20577"/>
          <ac:spMkLst>
            <pc:docMk/>
            <pc:sldMk cId="1926325182" sldId="272"/>
            <ac:spMk id="5" creationId="{0EFCF1FF-108A-C571-05D6-69083F8D14BB}"/>
          </ac:spMkLst>
        </pc:spChg>
      </pc:sldChg>
      <pc:sldChg chg="modSp add mod">
        <pc:chgData name="Gregory Peterson" userId="379eca8a97a12cb7" providerId="LiveId" clId="{CFB89D64-DA92-44CB-B431-20BA7198E5BC}" dt="2024-02-13T20:55:06.275" v="1786" actId="20577"/>
        <pc:sldMkLst>
          <pc:docMk/>
          <pc:sldMk cId="2923596011" sldId="273"/>
        </pc:sldMkLst>
        <pc:spChg chg="mod">
          <ac:chgData name="Gregory Peterson" userId="379eca8a97a12cb7" providerId="LiveId" clId="{CFB89D64-DA92-44CB-B431-20BA7198E5BC}" dt="2024-02-13T20:55:06.275" v="1786" actId="20577"/>
          <ac:spMkLst>
            <pc:docMk/>
            <pc:sldMk cId="2923596011" sldId="273"/>
            <ac:spMk id="5" creationId="{7B84E830-3D8A-B787-2B90-BFBF899CEDBC}"/>
          </ac:spMkLst>
        </pc:spChg>
      </pc:sldChg>
      <pc:sldChg chg="addSp delSp modSp add mod">
        <pc:chgData name="Gregory Peterson" userId="379eca8a97a12cb7" providerId="LiveId" clId="{CFB89D64-DA92-44CB-B431-20BA7198E5BC}" dt="2024-02-13T20:56:53.826" v="1792" actId="732"/>
        <pc:sldMkLst>
          <pc:docMk/>
          <pc:sldMk cId="3984939240" sldId="274"/>
        </pc:sldMkLst>
        <pc:spChg chg="del">
          <ac:chgData name="Gregory Peterson" userId="379eca8a97a12cb7" providerId="LiveId" clId="{CFB89D64-DA92-44CB-B431-20BA7198E5BC}" dt="2024-02-13T20:54:47.889" v="1779" actId="478"/>
          <ac:spMkLst>
            <pc:docMk/>
            <pc:sldMk cId="3984939240" sldId="274"/>
            <ac:spMk id="4" creationId="{75FD9AEA-BF18-D0B6-C8D6-BF562B15D804}"/>
          </ac:spMkLst>
        </pc:spChg>
        <pc:spChg chg="del mod">
          <ac:chgData name="Gregory Peterson" userId="379eca8a97a12cb7" providerId="LiveId" clId="{CFB89D64-DA92-44CB-B431-20BA7198E5BC}" dt="2024-02-13T20:54:50.752" v="1780" actId="478"/>
          <ac:spMkLst>
            <pc:docMk/>
            <pc:sldMk cId="3984939240" sldId="274"/>
            <ac:spMk id="5" creationId="{5D6B977E-D649-DAC3-FB7C-D99221499364}"/>
          </ac:spMkLst>
        </pc:spChg>
        <pc:picChg chg="del">
          <ac:chgData name="Gregory Peterson" userId="379eca8a97a12cb7" providerId="LiveId" clId="{CFB89D64-DA92-44CB-B431-20BA7198E5BC}" dt="2024-02-13T20:54:52.137" v="1781" actId="478"/>
          <ac:picMkLst>
            <pc:docMk/>
            <pc:sldMk cId="3984939240" sldId="274"/>
            <ac:picMk id="3074" creationId="{5CB24FD4-31E9-B0A0-3A50-5103F907503E}"/>
          </ac:picMkLst>
        </pc:picChg>
        <pc:picChg chg="add mod">
          <ac:chgData name="Gregory Peterson" userId="379eca8a97a12cb7" providerId="LiveId" clId="{CFB89D64-DA92-44CB-B431-20BA7198E5BC}" dt="2024-02-13T20:56:53.826" v="1792" actId="732"/>
          <ac:picMkLst>
            <pc:docMk/>
            <pc:sldMk cId="3984939240" sldId="274"/>
            <ac:picMk id="4098" creationId="{645394FA-029F-5EDF-5D0B-971DE7366B02}"/>
          </ac:picMkLst>
        </pc:picChg>
      </pc:sldChg>
      <pc:sldChg chg="add">
        <pc:chgData name="Gregory Peterson" userId="379eca8a97a12cb7" providerId="LiveId" clId="{CFB89D64-DA92-44CB-B431-20BA7198E5BC}" dt="2024-02-13T20:54:56.974" v="1783" actId="2890"/>
        <pc:sldMkLst>
          <pc:docMk/>
          <pc:sldMk cId="2540344763" sldId="275"/>
        </pc:sldMkLst>
      </pc:sldChg>
      <pc:sldChg chg="addSp delSp modSp add mod">
        <pc:chgData name="Gregory Peterson" userId="379eca8a97a12cb7" providerId="LiveId" clId="{CFB89D64-DA92-44CB-B431-20BA7198E5BC}" dt="2024-02-13T22:39:47.520" v="2090" actId="1076"/>
        <pc:sldMkLst>
          <pc:docMk/>
          <pc:sldMk cId="1721745573" sldId="276"/>
        </pc:sldMkLst>
        <pc:spChg chg="add mod">
          <ac:chgData name="Gregory Peterson" userId="379eca8a97a12cb7" providerId="LiveId" clId="{CFB89D64-DA92-44CB-B431-20BA7198E5BC}" dt="2024-02-13T22:06:14.440" v="1794"/>
          <ac:spMkLst>
            <pc:docMk/>
            <pc:sldMk cId="1721745573" sldId="276"/>
            <ac:spMk id="2" creationId="{BCB7B559-21E8-44B8-B7D1-2ADC3D5DA02D}"/>
          </ac:spMkLst>
        </pc:spChg>
        <pc:spChg chg="add del mod">
          <ac:chgData name="Gregory Peterson" userId="379eca8a97a12cb7" providerId="LiveId" clId="{CFB89D64-DA92-44CB-B431-20BA7198E5BC}" dt="2024-02-13T22:06:24" v="1796" actId="478"/>
          <ac:spMkLst>
            <pc:docMk/>
            <pc:sldMk cId="1721745573" sldId="276"/>
            <ac:spMk id="4" creationId="{632C375E-00E4-D535-3602-EB464C9127BC}"/>
          </ac:spMkLst>
        </pc:spChg>
        <pc:spChg chg="add mod">
          <ac:chgData name="Gregory Peterson" userId="379eca8a97a12cb7" providerId="LiveId" clId="{CFB89D64-DA92-44CB-B431-20BA7198E5BC}" dt="2024-02-13T22:39:47.520" v="2090" actId="1076"/>
          <ac:spMkLst>
            <pc:docMk/>
            <pc:sldMk cId="1721745573" sldId="276"/>
            <ac:spMk id="5" creationId="{CFF27EEF-EE0E-1085-3ADC-AA5C68EDEFA8}"/>
          </ac:spMkLst>
        </pc:spChg>
      </pc:sldChg>
      <pc:sldChg chg="addSp delSp modSp add mod">
        <pc:chgData name="Gregory Peterson" userId="379eca8a97a12cb7" providerId="LiveId" clId="{CFB89D64-DA92-44CB-B431-20BA7198E5BC}" dt="2024-02-14T07:40:49.133" v="2911" actId="1076"/>
        <pc:sldMkLst>
          <pc:docMk/>
          <pc:sldMk cId="2059090277" sldId="277"/>
        </pc:sldMkLst>
        <pc:spChg chg="del">
          <ac:chgData name="Gregory Peterson" userId="379eca8a97a12cb7" providerId="LiveId" clId="{CFB89D64-DA92-44CB-B431-20BA7198E5BC}" dt="2024-02-14T05:03:04.415" v="2624" actId="478"/>
          <ac:spMkLst>
            <pc:docMk/>
            <pc:sldMk cId="2059090277" sldId="277"/>
            <ac:spMk id="2" creationId="{627B39A9-98A2-D4D5-57AB-3E1D445B3A15}"/>
          </ac:spMkLst>
        </pc:spChg>
        <pc:spChg chg="add del mod">
          <ac:chgData name="Gregory Peterson" userId="379eca8a97a12cb7" providerId="LiveId" clId="{CFB89D64-DA92-44CB-B431-20BA7198E5BC}" dt="2024-02-14T05:03:07.610" v="2625" actId="478"/>
          <ac:spMkLst>
            <pc:docMk/>
            <pc:sldMk cId="2059090277" sldId="277"/>
            <ac:spMk id="4" creationId="{048A5DD0-43C0-AB7B-301A-20FDF9C38121}"/>
          </ac:spMkLst>
        </pc:spChg>
        <pc:picChg chg="add mod">
          <ac:chgData name="Gregory Peterson" userId="379eca8a97a12cb7" providerId="LiveId" clId="{CFB89D64-DA92-44CB-B431-20BA7198E5BC}" dt="2024-02-14T07:40:49.133" v="2911" actId="1076"/>
          <ac:picMkLst>
            <pc:docMk/>
            <pc:sldMk cId="2059090277" sldId="277"/>
            <ac:picMk id="1026" creationId="{B97D8AE0-28A7-7175-0CFD-1A52498F5BE7}"/>
          </ac:picMkLst>
        </pc:picChg>
      </pc:sldChg>
      <pc:sldChg chg="addSp delSp modSp add mod">
        <pc:chgData name="Gregory Peterson" userId="379eca8a97a12cb7" providerId="LiveId" clId="{CFB89D64-DA92-44CB-B431-20BA7198E5BC}" dt="2024-02-14T04:55:45.599" v="2358" actId="478"/>
        <pc:sldMkLst>
          <pc:docMk/>
          <pc:sldMk cId="2705663395" sldId="278"/>
        </pc:sldMkLst>
        <pc:spChg chg="add mod">
          <ac:chgData name="Gregory Peterson" userId="379eca8a97a12cb7" providerId="LiveId" clId="{CFB89D64-DA92-44CB-B431-20BA7198E5BC}" dt="2024-02-14T04:54:07.130" v="2222" actId="1076"/>
          <ac:spMkLst>
            <pc:docMk/>
            <pc:sldMk cId="2705663395" sldId="278"/>
            <ac:spMk id="3" creationId="{F4983F2C-FD85-7379-BA3B-949F2E5F2F6C}"/>
          </ac:spMkLst>
        </pc:spChg>
        <pc:spChg chg="add del mod">
          <ac:chgData name="Gregory Peterson" userId="379eca8a97a12cb7" providerId="LiveId" clId="{CFB89D64-DA92-44CB-B431-20BA7198E5BC}" dt="2024-02-14T04:55:43.199" v="2357" actId="478"/>
          <ac:spMkLst>
            <pc:docMk/>
            <pc:sldMk cId="2705663395" sldId="278"/>
            <ac:spMk id="4" creationId="{9EFF43A2-CF37-CDEA-ACD3-5C0B125E31DB}"/>
          </ac:spMkLst>
        </pc:spChg>
        <pc:spChg chg="add del mod">
          <ac:chgData name="Gregory Peterson" userId="379eca8a97a12cb7" providerId="LiveId" clId="{CFB89D64-DA92-44CB-B431-20BA7198E5BC}" dt="2024-02-14T04:55:45.599" v="2358" actId="478"/>
          <ac:spMkLst>
            <pc:docMk/>
            <pc:sldMk cId="2705663395" sldId="278"/>
            <ac:spMk id="5" creationId="{840B7E21-F368-96B1-4CD7-BA92D2A75342}"/>
          </ac:spMkLst>
        </pc:spChg>
      </pc:sldChg>
      <pc:sldChg chg="addSp delSp modSp add mod">
        <pc:chgData name="Gregory Peterson" userId="379eca8a97a12cb7" providerId="LiveId" clId="{CFB89D64-DA92-44CB-B431-20BA7198E5BC}" dt="2024-02-14T07:37:26.346" v="2907" actId="20577"/>
        <pc:sldMkLst>
          <pc:docMk/>
          <pc:sldMk cId="3650963946" sldId="279"/>
        </pc:sldMkLst>
        <pc:spChg chg="mod">
          <ac:chgData name="Gregory Peterson" userId="379eca8a97a12cb7" providerId="LiveId" clId="{CFB89D64-DA92-44CB-B431-20BA7198E5BC}" dt="2024-02-14T07:37:08.080" v="2865" actId="20577"/>
          <ac:spMkLst>
            <pc:docMk/>
            <pc:sldMk cId="3650963946" sldId="279"/>
            <ac:spMk id="4" creationId="{74F6454D-2613-1740-4D25-81783441033E}"/>
          </ac:spMkLst>
        </pc:spChg>
        <pc:spChg chg="del">
          <ac:chgData name="Gregory Peterson" userId="379eca8a97a12cb7" providerId="LiveId" clId="{CFB89D64-DA92-44CB-B431-20BA7198E5BC}" dt="2024-02-14T04:55:51.816" v="2359" actId="478"/>
          <ac:spMkLst>
            <pc:docMk/>
            <pc:sldMk cId="3650963946" sldId="279"/>
            <ac:spMk id="5" creationId="{874D3C29-5205-9964-F55E-15F438D43251}"/>
          </ac:spMkLst>
        </pc:spChg>
        <pc:spChg chg="add mod">
          <ac:chgData name="Gregory Peterson" userId="379eca8a97a12cb7" providerId="LiveId" clId="{CFB89D64-DA92-44CB-B431-20BA7198E5BC}" dt="2024-02-14T07:37:26.346" v="2907" actId="20577"/>
          <ac:spMkLst>
            <pc:docMk/>
            <pc:sldMk cId="3650963946" sldId="279"/>
            <ac:spMk id="5" creationId="{95D82FA0-7A0E-44E1-AF9E-1D0D8654C311}"/>
          </ac:spMkLst>
        </pc:spChg>
      </pc:sldChg>
      <pc:sldChg chg="addSp delSp modSp add del mod">
        <pc:chgData name="Gregory Peterson" userId="379eca8a97a12cb7" providerId="LiveId" clId="{CFB89D64-DA92-44CB-B431-20BA7198E5BC}" dt="2024-02-14T07:37:30.210" v="2908" actId="2696"/>
        <pc:sldMkLst>
          <pc:docMk/>
          <pc:sldMk cId="263235007" sldId="280"/>
        </pc:sldMkLst>
        <pc:spChg chg="del">
          <ac:chgData name="Gregory Peterson" userId="379eca8a97a12cb7" providerId="LiveId" clId="{CFB89D64-DA92-44CB-B431-20BA7198E5BC}" dt="2024-02-14T04:57:27.688" v="2363" actId="478"/>
          <ac:spMkLst>
            <pc:docMk/>
            <pc:sldMk cId="263235007" sldId="280"/>
            <ac:spMk id="2" creationId="{8FC6230B-9909-0B01-CA81-3FC496E5A311}"/>
          </ac:spMkLst>
        </pc:spChg>
        <pc:spChg chg="mod">
          <ac:chgData name="Gregory Peterson" userId="379eca8a97a12cb7" providerId="LiveId" clId="{CFB89D64-DA92-44CB-B431-20BA7198E5BC}" dt="2024-02-14T05:01:00.954" v="2620" actId="113"/>
          <ac:spMkLst>
            <pc:docMk/>
            <pc:sldMk cId="263235007" sldId="280"/>
            <ac:spMk id="3" creationId="{AC7B8331-C77F-5DFC-7189-60B70862B24D}"/>
          </ac:spMkLst>
        </pc:spChg>
        <pc:spChg chg="del">
          <ac:chgData name="Gregory Peterson" userId="379eca8a97a12cb7" providerId="LiveId" clId="{CFB89D64-DA92-44CB-B431-20BA7198E5BC}" dt="2024-02-14T04:57:39.609" v="2366" actId="478"/>
          <ac:spMkLst>
            <pc:docMk/>
            <pc:sldMk cId="263235007" sldId="280"/>
            <ac:spMk id="4" creationId="{5E9A0579-0C82-6AC2-A3B1-3FD4AEA78A10}"/>
          </ac:spMkLst>
        </pc:spChg>
        <pc:spChg chg="del">
          <ac:chgData name="Gregory Peterson" userId="379eca8a97a12cb7" providerId="LiveId" clId="{CFB89D64-DA92-44CB-B431-20BA7198E5BC}" dt="2024-02-14T04:57:36.136" v="2365" actId="478"/>
          <ac:spMkLst>
            <pc:docMk/>
            <pc:sldMk cId="263235007" sldId="280"/>
            <ac:spMk id="5" creationId="{9E176DC4-7D3F-87BA-20CC-5F947CF794AC}"/>
          </ac:spMkLst>
        </pc:spChg>
        <pc:spChg chg="add del mod">
          <ac:chgData name="Gregory Peterson" userId="379eca8a97a12cb7" providerId="LiveId" clId="{CFB89D64-DA92-44CB-B431-20BA7198E5BC}" dt="2024-02-14T04:57:32.111" v="2364" actId="478"/>
          <ac:spMkLst>
            <pc:docMk/>
            <pc:sldMk cId="263235007" sldId="280"/>
            <ac:spMk id="7" creationId="{83D6CDA0-0C2B-0C63-491F-E97893BCB1D7}"/>
          </ac:spMkLst>
        </pc:spChg>
        <pc:spChg chg="add mod">
          <ac:chgData name="Gregory Peterson" userId="379eca8a97a12cb7" providerId="LiveId" clId="{CFB89D64-DA92-44CB-B431-20BA7198E5BC}" dt="2024-02-14T05:01:31.766" v="2621" actId="113"/>
          <ac:spMkLst>
            <pc:docMk/>
            <pc:sldMk cId="263235007" sldId="280"/>
            <ac:spMk id="8" creationId="{64873358-C799-71C3-9E3D-668C488BC8E5}"/>
          </ac:spMkLst>
        </pc:spChg>
      </pc:sldChg>
      <pc:sldChg chg="add">
        <pc:chgData name="Gregory Peterson" userId="379eca8a97a12cb7" providerId="LiveId" clId="{CFB89D64-DA92-44CB-B431-20BA7198E5BC}" dt="2024-02-14T05:02:04.837" v="2623" actId="2890"/>
        <pc:sldMkLst>
          <pc:docMk/>
          <pc:sldMk cId="754120755" sldId="281"/>
        </pc:sldMkLst>
      </pc:sldChg>
      <pc:sldChg chg="delSp new del mod">
        <pc:chgData name="Gregory Peterson" userId="379eca8a97a12cb7" providerId="LiveId" clId="{CFB89D64-DA92-44CB-B431-20BA7198E5BC}" dt="2024-02-14T05:01:51.089" v="2622" actId="47"/>
        <pc:sldMkLst>
          <pc:docMk/>
          <pc:sldMk cId="1303237999" sldId="281"/>
        </pc:sldMkLst>
        <pc:spChg chg="del">
          <ac:chgData name="Gregory Peterson" userId="379eca8a97a12cb7" providerId="LiveId" clId="{CFB89D64-DA92-44CB-B431-20BA7198E5BC}" dt="2024-02-14T04:56:04.882" v="2361" actId="478"/>
          <ac:spMkLst>
            <pc:docMk/>
            <pc:sldMk cId="1303237999" sldId="281"/>
            <ac:spMk id="2" creationId="{391F7FDB-04F1-2C0B-1131-F2F9685B5F11}"/>
          </ac:spMkLst>
        </pc:spChg>
        <pc:spChg chg="del">
          <ac:chgData name="Gregory Peterson" userId="379eca8a97a12cb7" providerId="LiveId" clId="{CFB89D64-DA92-44CB-B431-20BA7198E5BC}" dt="2024-02-14T04:56:08.755" v="2362" actId="478"/>
          <ac:spMkLst>
            <pc:docMk/>
            <pc:sldMk cId="1303237999" sldId="281"/>
            <ac:spMk id="3" creationId="{D6A79B1D-BE9C-E18B-4831-5FA9F27D157E}"/>
          </ac:spMkLst>
        </pc:spChg>
      </pc:sldChg>
      <pc:sldChg chg="addSp delSp modSp add">
        <pc:chgData name="Gregory Peterson" userId="379eca8a97a12cb7" providerId="LiveId" clId="{CFB89D64-DA92-44CB-B431-20BA7198E5BC}" dt="2024-02-14T05:07:26.347" v="2642" actId="14100"/>
        <pc:sldMkLst>
          <pc:docMk/>
          <pc:sldMk cId="3784694995" sldId="282"/>
        </pc:sldMkLst>
        <pc:picChg chg="del">
          <ac:chgData name="Gregory Peterson" userId="379eca8a97a12cb7" providerId="LiveId" clId="{CFB89D64-DA92-44CB-B431-20BA7198E5BC}" dt="2024-02-14T05:04:36.231" v="2632" actId="478"/>
          <ac:picMkLst>
            <pc:docMk/>
            <pc:sldMk cId="3784694995" sldId="282"/>
            <ac:picMk id="1026" creationId="{F1150B96-065A-55E6-D1C8-911E4E6DD7B0}"/>
          </ac:picMkLst>
        </pc:picChg>
        <pc:picChg chg="add mod">
          <ac:chgData name="Gregory Peterson" userId="379eca8a97a12cb7" providerId="LiveId" clId="{CFB89D64-DA92-44CB-B431-20BA7198E5BC}" dt="2024-02-14T05:04:45.100" v="2635" actId="14100"/>
          <ac:picMkLst>
            <pc:docMk/>
            <pc:sldMk cId="3784694995" sldId="282"/>
            <ac:picMk id="2050" creationId="{B622B5DD-A097-AEDF-34D7-11FC5652A101}"/>
          </ac:picMkLst>
        </pc:picChg>
        <pc:picChg chg="add mod">
          <ac:chgData name="Gregory Peterson" userId="379eca8a97a12cb7" providerId="LiveId" clId="{CFB89D64-DA92-44CB-B431-20BA7198E5BC}" dt="2024-02-14T05:07:26.347" v="2642" actId="14100"/>
          <ac:picMkLst>
            <pc:docMk/>
            <pc:sldMk cId="3784694995" sldId="282"/>
            <ac:picMk id="2052" creationId="{DB2726B4-ABCF-52BA-1E3E-3B0D98B3F8F7}"/>
          </ac:picMkLst>
        </pc:picChg>
      </pc:sldChg>
      <pc:sldChg chg="addSp delSp modSp add mod">
        <pc:chgData name="Gregory Peterson" userId="379eca8a97a12cb7" providerId="LiveId" clId="{CFB89D64-DA92-44CB-B431-20BA7198E5BC}" dt="2024-02-14T05:18:23.591" v="2863" actId="1076"/>
        <pc:sldMkLst>
          <pc:docMk/>
          <pc:sldMk cId="133100262" sldId="283"/>
        </pc:sldMkLst>
        <pc:spChg chg="del">
          <ac:chgData name="Gregory Peterson" userId="379eca8a97a12cb7" providerId="LiveId" clId="{CFB89D64-DA92-44CB-B431-20BA7198E5BC}" dt="2024-02-14T05:18:04.602" v="2858" actId="478"/>
          <ac:spMkLst>
            <pc:docMk/>
            <pc:sldMk cId="133100262" sldId="283"/>
            <ac:spMk id="2" creationId="{40F58D91-7DAB-4796-A6F6-575D236304B4}"/>
          </ac:spMkLst>
        </pc:spChg>
        <pc:spChg chg="mod">
          <ac:chgData name="Gregory Peterson" userId="379eca8a97a12cb7" providerId="LiveId" clId="{CFB89D64-DA92-44CB-B431-20BA7198E5BC}" dt="2024-02-14T05:18:23.591" v="2863" actId="1076"/>
          <ac:spMkLst>
            <pc:docMk/>
            <pc:sldMk cId="133100262" sldId="283"/>
            <ac:spMk id="3" creationId="{D580799A-13F5-DEBE-7624-69B5A7564B05}"/>
          </ac:spMkLst>
        </pc:spChg>
        <pc:spChg chg="add del mod">
          <ac:chgData name="Gregory Peterson" userId="379eca8a97a12cb7" providerId="LiveId" clId="{CFB89D64-DA92-44CB-B431-20BA7198E5BC}" dt="2024-02-14T05:18:07.958" v="2859" actId="478"/>
          <ac:spMkLst>
            <pc:docMk/>
            <pc:sldMk cId="133100262" sldId="283"/>
            <ac:spMk id="5" creationId="{C95A17D5-52F0-8F17-04EF-E6D53D5BC6B8}"/>
          </ac:spMkLst>
        </pc:spChg>
      </pc:sldChg>
      <pc:sldChg chg="new del">
        <pc:chgData name="Gregory Peterson" userId="379eca8a97a12cb7" providerId="LiveId" clId="{CFB89D64-DA92-44CB-B431-20BA7198E5BC}" dt="2024-02-14T16:15:50.805" v="2914" actId="47"/>
        <pc:sldMkLst>
          <pc:docMk/>
          <pc:sldMk cId="4136228844" sldId="284"/>
        </pc:sldMkLst>
      </pc:sldChg>
      <pc:sldChg chg="delSp add del">
        <pc:chgData name="Gregory Peterson" userId="379eca8a97a12cb7" providerId="LiveId" clId="{CFB89D64-DA92-44CB-B431-20BA7198E5BC}" dt="2024-02-14T16:21:49.681" v="2916" actId="47"/>
        <pc:sldMkLst>
          <pc:docMk/>
          <pc:sldMk cId="4264362292" sldId="285"/>
        </pc:sldMkLst>
        <pc:picChg chg="del">
          <ac:chgData name="Gregory Peterson" userId="379eca8a97a12cb7" providerId="LiveId" clId="{CFB89D64-DA92-44CB-B431-20BA7198E5BC}" dt="2024-02-14T16:15:53.311" v="2915" actId="478"/>
          <ac:picMkLst>
            <pc:docMk/>
            <pc:sldMk cId="4264362292" sldId="285"/>
            <ac:picMk id="1026" creationId="{ADE6822C-A074-BC42-E880-A91F3230C4D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59A38-9140-B81C-5572-F3A6837437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30C421-09A6-E6B4-13AD-AA0AB6E674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CD045-A116-54CB-1328-89EFEB2DC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45BB2-30DB-421F-AB93-A60FF8260092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BB11F2-E613-D760-08E1-A65DD30F7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0A5366-026A-F8C4-97B2-7F4EA7E4E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27CD4-056C-4A96-A6BF-F1F99622B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54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CF009-1211-41A2-63CB-9F4D3EDFA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4B42F2-D120-4B76-0542-525BAFED1C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9225F-1811-BFE8-2DFF-048D32166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45BB2-30DB-421F-AB93-A60FF8260092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6B3B5-C738-A04F-4F68-E56A3CFF0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54F2B-FCA1-E5F1-FC76-7A2FCCDE0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27CD4-056C-4A96-A6BF-F1F99622B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30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CF83B8-9EE3-44A1-E27B-A0595F73D1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6B808-2535-E3BD-B055-EB7E41329E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B930E-71C1-40A5-8DB6-1FF24531D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45BB2-30DB-421F-AB93-A60FF8260092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05C769-4DF3-7BBB-8808-F964247F6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47E94-6BB6-DD50-4BD8-A8D344465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27CD4-056C-4A96-A6BF-F1F99622B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1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2ED53-2EAB-44EC-B0CD-91ABEEFED4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D6A4A0-EAF7-44B0-B3AE-94D90D4C0B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F3EE2-66F5-43E9-8D87-A5D1C062F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46702-3F70-4CA2-86E8-C0732B94ED09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2/14/2024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B577C-12FE-4D01-8DE2-B9BAF7482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220265-5ABD-4948-9FE4-9B81AF92E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5BA93E-B607-4E59-8DAE-6D0AD18488A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8975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267E7-AD2F-AD39-9F77-EA51E4CE9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B881F-C784-3B0F-1A77-E84AFC6FC4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C3766-13DC-42D5-28A5-C80E3B584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45BB2-30DB-421F-AB93-A60FF8260092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5E0F4-6F09-2963-EACB-56E39FF0D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9CD2B-0243-A642-B995-FC7F70136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27CD4-056C-4A96-A6BF-F1F99622B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340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09001-BFA7-417C-07E3-2BED8E726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4AA4F8-E9E6-1B47-18E2-818D70DA4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74702-F442-105D-1983-EF076AF60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45BB2-30DB-421F-AB93-A60FF8260092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11AA7-329A-2ECE-E54E-5E55DBA52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4EA106-337D-AAB3-73DF-5F1375B2C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27CD4-056C-4A96-A6BF-F1F99622B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77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EB3D2-292E-8876-54EA-A51F28727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14AEB-1A3B-0AF3-27F1-2BC66CE266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0F88A2-827F-70EA-B5FD-958566844B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6BE485-5708-BCD6-407F-3B370377E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45BB2-30DB-421F-AB93-A60FF8260092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E205C8-FC9C-9444-1D23-63D0277C0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D60B5A-E412-3B3D-A034-3BD47F56F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27CD4-056C-4A96-A6BF-F1F99622B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706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50579-6F3D-99E6-6F2C-7758C2F67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2B0CF7-A4FE-377C-999E-9CBE549B8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693F44-28D2-37C1-0D71-CC89BD12E8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211A17-27E6-7512-42CC-2ED51C095C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FC0910-E03D-A835-A76F-B71D244626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09D2C3-C343-C6DC-57A9-35672A351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45BB2-30DB-421F-AB93-A60FF8260092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BA2ECD-785C-66C9-1FF3-B8167AF73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E4E880-31C0-0EBA-0AA1-0BF87F4BF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27CD4-056C-4A96-A6BF-F1F99622B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8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5D4B1-E2B5-51BD-8065-ADA9352E5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4E99E3-CD60-5829-AA76-272D0A88D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45BB2-30DB-421F-AB93-A60FF8260092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766487-5F0B-EECA-6AE3-35A7B2E9F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C31988-3F8F-B3F4-DDD4-28F38164B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27CD4-056C-4A96-A6BF-F1F99622B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01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43D46C-0A71-D178-4973-DA43586C6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45BB2-30DB-421F-AB93-A60FF8260092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97264E-D900-9040-CD53-28B70F760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8680AA-CFDE-F69D-8A41-3694A905F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27CD4-056C-4A96-A6BF-F1F99622B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26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2BEE2-03F0-1974-C3B9-46D32CF01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D35E2-F782-2D7D-4BBF-48EE8EDA1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2E272A-9F1A-3D47-6372-1D766522D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0E961B-22C0-589C-EAF5-1B4E43B6E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45BB2-30DB-421F-AB93-A60FF8260092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EAD05A-7AD8-EA03-17A0-E7DE4B097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D01D7-81DB-C3E4-8A0E-D4C7F7A02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27CD4-056C-4A96-A6BF-F1F99622B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48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CF207-BA22-ED01-C0C2-D86BBE1D0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BCD235-CB77-727A-2176-CB4851D712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FD1DE5-327B-CCF7-E902-10E3609296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790592-1343-B59D-CA48-906EB1F92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45BB2-30DB-421F-AB93-A60FF8260092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E02A27-14FD-F866-0F9F-B1E483CE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98999A-1BEF-2478-A4FD-991ED6C79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27CD4-056C-4A96-A6BF-F1F99622B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77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3C3F48-4FD6-2427-65AE-53677B6BF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D0EC89-5A9B-4AC2-BBA1-D97EFDAE9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4D53C8-6C77-04D0-6873-CA37820F38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945BB2-30DB-421F-AB93-A60FF8260092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620B8-04E2-3334-21D9-6E621A6C9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7FDE85-8AFE-B11E-483A-167A4EF809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E27CD4-056C-4A96-A6BF-F1F99622BF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772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325D93-4990-455F-B8C9-D5914743C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9FD7BE-C7C1-4B76-A372-1E68C4533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A45A8B-CC69-4127-BB02-3603800B50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46702-3F70-4CA2-86E8-C0732B94ED09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13570-9145-4CFD-AB3C-9AE8A8DACA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0DCCE-A2AC-4FD8-934B-F2A2E3063C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BA93E-B607-4E59-8DAE-6D0AD18488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30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3AAE18-1571-F53F-23D6-3EF55E2E53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A2CAC3-7FDD-AC0E-5079-FC26E5AE0FB7}"/>
              </a:ext>
            </a:extLst>
          </p:cNvPr>
          <p:cNvSpPr txBox="1"/>
          <p:nvPr/>
        </p:nvSpPr>
        <p:spPr>
          <a:xfrm>
            <a:off x="805542" y="2589915"/>
            <a:ext cx="105809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“Impact of Buy and Dry”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Greg Peterson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Executive Director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coagwater@gmail.com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www.coagwater.org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0B164E-C357-E768-C098-441ED63A3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37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887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E36ACD-E40A-B744-49DA-62841F993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pinion: Colorado farms going fallow? Not for the “stupid price” of $150 an acre foot. – The ...">
            <a:extLst>
              <a:ext uri="{FF2B5EF4-FFF2-40B4-BE49-F238E27FC236}">
                <a16:creationId xmlns:a16="http://schemas.microsoft.com/office/drawing/2014/main" id="{7CC4A7AE-5EFB-EF43-24EA-0B693B08E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" y="0"/>
            <a:ext cx="10383520" cy="687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175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385D85-334B-C14A-D66A-2854B024F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uying and drying: water lessons from Crowley County - The Colorado  Independent">
            <a:extLst>
              <a:ext uri="{FF2B5EF4-FFF2-40B4-BE49-F238E27FC236}">
                <a16:creationId xmlns:a16="http://schemas.microsoft.com/office/drawing/2014/main" id="{EA7293A8-DA21-A8CE-0111-AAEEF2541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58" y="0"/>
            <a:ext cx="10261283" cy="684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185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772E90-5889-7C03-B4BA-875FFF3FD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uying and drying: water lessons from Crowley County - The Colorado  Independent">
            <a:extLst>
              <a:ext uri="{FF2B5EF4-FFF2-40B4-BE49-F238E27FC236}">
                <a16:creationId xmlns:a16="http://schemas.microsoft.com/office/drawing/2014/main" id="{F9F0B316-C936-F5A8-9FBE-DF3FF255A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358" y="0"/>
            <a:ext cx="10261283" cy="684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5D0C573-C5EA-8E84-8CA1-9633A0144DC7}"/>
              </a:ext>
            </a:extLst>
          </p:cNvPr>
          <p:cNvSpPr/>
          <p:nvPr/>
        </p:nvSpPr>
        <p:spPr>
          <a:xfrm>
            <a:off x="5905292" y="1"/>
            <a:ext cx="628670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6EA543-8A29-0B76-1BA9-3EF2387DF37C}"/>
              </a:ext>
            </a:extLst>
          </p:cNvPr>
          <p:cNvSpPr txBox="1"/>
          <p:nvPr/>
        </p:nvSpPr>
        <p:spPr>
          <a:xfrm>
            <a:off x="6504732" y="1650712"/>
            <a:ext cx="55551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Revegetation isn’t easy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Dust storms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Tumbleweeds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Fuel for grassland fires</a:t>
            </a:r>
          </a:p>
        </p:txBody>
      </p:sp>
    </p:spTree>
    <p:extLst>
      <p:ext uri="{BB962C8B-B14F-4D97-AF65-F5344CB8AC3E}">
        <p14:creationId xmlns:p14="http://schemas.microsoft.com/office/powerpoint/2010/main" val="33762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9201E0-CEDC-7D34-BF7C-27E8E9738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241441-8328-241F-D7F4-054FE3CA21F2}"/>
              </a:ext>
            </a:extLst>
          </p:cNvPr>
          <p:cNvSpPr txBox="1"/>
          <p:nvPr/>
        </p:nvSpPr>
        <p:spPr>
          <a:xfrm>
            <a:off x="6504732" y="1650712"/>
            <a:ext cx="55551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Revegetation isn’t easy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Dust storms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Tumbleweeds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Fuel for grassland fires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EC36D59-BAA8-1040-2E17-4B11CCF684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3"/>
          <a:stretch/>
        </p:blipFill>
        <p:spPr bwMode="auto">
          <a:xfrm>
            <a:off x="0" y="-8573"/>
            <a:ext cx="12192000" cy="686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543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0944D4-83A3-D56E-8DE1-8E88E8D7D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D41B50B-1426-45BC-3B31-45C226CDA931}"/>
              </a:ext>
            </a:extLst>
          </p:cNvPr>
          <p:cNvSpPr txBox="1"/>
          <p:nvPr/>
        </p:nvSpPr>
        <p:spPr>
          <a:xfrm>
            <a:off x="6504732" y="1650712"/>
            <a:ext cx="55551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Revegetation isn’t easy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Dust storms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Tumbleweeds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Fuel for grassland fires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7CEF2E4-BDD1-C24E-C6CC-985D8237CE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93"/>
          <a:stretch/>
        </p:blipFill>
        <p:spPr bwMode="auto">
          <a:xfrm>
            <a:off x="0" y="-8573"/>
            <a:ext cx="12192000" cy="6866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4369C80-93AD-A42D-77E0-E5DF71C213F8}"/>
              </a:ext>
            </a:extLst>
          </p:cNvPr>
          <p:cNvSpPr/>
          <p:nvPr/>
        </p:nvSpPr>
        <p:spPr>
          <a:xfrm>
            <a:off x="0" y="0"/>
            <a:ext cx="8382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DF8D03-321B-8CD8-049D-44D80BEE36DB}"/>
              </a:ext>
            </a:extLst>
          </p:cNvPr>
          <p:cNvSpPr txBox="1"/>
          <p:nvPr/>
        </p:nvSpPr>
        <p:spPr>
          <a:xfrm>
            <a:off x="204366" y="-8573"/>
            <a:ext cx="7973268" cy="7509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>
                <a:solidFill>
                  <a:schemeClr val="accent1">
                    <a:lumMod val="50000"/>
                  </a:schemeClr>
                </a:solidFill>
              </a:rPr>
              <a:t>Crowley County</a:t>
            </a:r>
          </a:p>
          <a:p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People living below poverty line: 24.9% (Colorado average is 9.6%)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Average household income:  $37,870 (Colorado average is $80,184)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County Health Ranking: 57</a:t>
            </a:r>
            <a:r>
              <a:rPr lang="en-US" sz="3600" b="1" baseline="30000" dirty="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54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5400" b="1" baseline="30000" dirty="0">
                <a:solidFill>
                  <a:schemeClr val="accent1">
                    <a:lumMod val="50000"/>
                  </a:schemeClr>
                </a:solidFill>
              </a:rPr>
              <a:t>Largest employer: county prison system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907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5468CB-C845-5896-47C5-7A3A15945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3167460-972D-C639-8CD7-19F757045B25}"/>
              </a:ext>
            </a:extLst>
          </p:cNvPr>
          <p:cNvSpPr txBox="1"/>
          <p:nvPr/>
        </p:nvSpPr>
        <p:spPr>
          <a:xfrm>
            <a:off x="6504732" y="1650712"/>
            <a:ext cx="55551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Revegetation isn’t easy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Dust storms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Tumbleweeds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Fuel for grassland fires</a:t>
            </a:r>
          </a:p>
        </p:txBody>
      </p:sp>
      <p:pic>
        <p:nvPicPr>
          <p:cNvPr id="3074" name="Picture 2" descr="Trade war difficulties, drought concerns fade as Colorado agriculture looks  ahead - Denver Business Journal">
            <a:extLst>
              <a:ext uri="{FF2B5EF4-FFF2-40B4-BE49-F238E27FC236}">
                <a16:creationId xmlns:a16="http://schemas.microsoft.com/office/drawing/2014/main" id="{086434A2-4C4E-9329-058F-302DF6E16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32" y="0"/>
            <a:ext cx="12219731" cy="688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021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A6D13F-B5A9-D49B-22B2-E54FE195B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A7BF08-C568-1BCC-A88E-823F375E19D4}"/>
              </a:ext>
            </a:extLst>
          </p:cNvPr>
          <p:cNvSpPr txBox="1"/>
          <p:nvPr/>
        </p:nvSpPr>
        <p:spPr>
          <a:xfrm>
            <a:off x="6504732" y="1650712"/>
            <a:ext cx="55551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Revegetation isn’t easy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Dust storms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Tumbleweeds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Fuel for grassland fires</a:t>
            </a:r>
          </a:p>
        </p:txBody>
      </p:sp>
      <p:pic>
        <p:nvPicPr>
          <p:cNvPr id="3074" name="Picture 2" descr="Trade war difficulties, drought concerns fade as Colorado agriculture looks  ahead - Denver Business Journal">
            <a:extLst>
              <a:ext uri="{FF2B5EF4-FFF2-40B4-BE49-F238E27FC236}">
                <a16:creationId xmlns:a16="http://schemas.microsoft.com/office/drawing/2014/main" id="{CDA96F6C-130A-7216-43BB-8AB7661A1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32" y="0"/>
            <a:ext cx="12219731" cy="688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CF83AD2-C111-444E-17AB-E43A0A173B84}"/>
              </a:ext>
            </a:extLst>
          </p:cNvPr>
          <p:cNvSpPr/>
          <p:nvPr/>
        </p:nvSpPr>
        <p:spPr>
          <a:xfrm>
            <a:off x="-27732" y="0"/>
            <a:ext cx="12219730" cy="6883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87CAB7-BB1B-095E-9575-84E6C7F754D3}"/>
              </a:ext>
            </a:extLst>
          </p:cNvPr>
          <p:cNvSpPr txBox="1"/>
          <p:nvPr/>
        </p:nvSpPr>
        <p:spPr>
          <a:xfrm>
            <a:off x="176634" y="240581"/>
            <a:ext cx="1169024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Drying up some of the most productive and efficient agricultural systems in the world</a:t>
            </a:r>
          </a:p>
          <a:p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What is going to replace it?</a:t>
            </a:r>
          </a:p>
          <a:p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Global GHG Emissions from livestock:     11% – 19% and going up</a:t>
            </a:r>
          </a:p>
          <a:p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US Livestock GHG Emissions?                     3-4% and trending down</a:t>
            </a:r>
          </a:p>
          <a:p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New agriculture abroad = deforestation</a:t>
            </a:r>
          </a:p>
          <a:p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170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C9CD79-ADC9-AE88-965C-8D26FF742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564B946-7E0A-5169-8BC0-0DE95904D5CA}"/>
              </a:ext>
            </a:extLst>
          </p:cNvPr>
          <p:cNvSpPr txBox="1"/>
          <p:nvPr/>
        </p:nvSpPr>
        <p:spPr>
          <a:xfrm>
            <a:off x="6504732" y="1650712"/>
            <a:ext cx="55551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Revegetation isn’t easy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Dust storms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Tumbleweeds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Fuel for grassland fires</a:t>
            </a:r>
          </a:p>
        </p:txBody>
      </p:sp>
      <p:pic>
        <p:nvPicPr>
          <p:cNvPr id="3074" name="Picture 2" descr="Trade war difficulties, drought concerns fade as Colorado agriculture looks  ahead - Denver Business Journal">
            <a:extLst>
              <a:ext uri="{FF2B5EF4-FFF2-40B4-BE49-F238E27FC236}">
                <a16:creationId xmlns:a16="http://schemas.microsoft.com/office/drawing/2014/main" id="{1FC69E08-2F4B-BD55-2D9A-6DB44ADC8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32" y="0"/>
            <a:ext cx="12219731" cy="688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D61A063-333E-525C-FFE8-AFDAB330C9F9}"/>
              </a:ext>
            </a:extLst>
          </p:cNvPr>
          <p:cNvSpPr/>
          <p:nvPr/>
        </p:nvSpPr>
        <p:spPr>
          <a:xfrm>
            <a:off x="-27732" y="0"/>
            <a:ext cx="12219730" cy="6883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FCF1FF-108A-C571-05D6-69083F8D14BB}"/>
              </a:ext>
            </a:extLst>
          </p:cNvPr>
          <p:cNvSpPr txBox="1"/>
          <p:nvPr/>
        </p:nvSpPr>
        <p:spPr>
          <a:xfrm>
            <a:off x="176634" y="240581"/>
            <a:ext cx="1169024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How many cows does it take to produce the same amount of milk as one cow in the US?</a:t>
            </a:r>
          </a:p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	</a:t>
            </a:r>
          </a:p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	Mexico?</a:t>
            </a:r>
          </a:p>
          <a:p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	India?</a:t>
            </a:r>
          </a:p>
          <a:p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How many cows does it take to produce the same amount of finished beef as one cow in the US?</a:t>
            </a:r>
          </a:p>
          <a:p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	Brazil?</a:t>
            </a:r>
          </a:p>
          <a:p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	India?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3251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473A30-DFE7-7657-B51B-BC409C47F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F1760F0-E961-3944-F305-5DFA5BD6A564}"/>
              </a:ext>
            </a:extLst>
          </p:cNvPr>
          <p:cNvSpPr txBox="1"/>
          <p:nvPr/>
        </p:nvSpPr>
        <p:spPr>
          <a:xfrm>
            <a:off x="6504732" y="1650712"/>
            <a:ext cx="55551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Revegetation isn’t easy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Dust storms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Tumbleweeds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Fuel for grassland fires</a:t>
            </a:r>
          </a:p>
        </p:txBody>
      </p:sp>
      <p:pic>
        <p:nvPicPr>
          <p:cNvPr id="3074" name="Picture 2" descr="Trade war difficulties, drought concerns fade as Colorado agriculture looks  ahead - Denver Business Journal">
            <a:extLst>
              <a:ext uri="{FF2B5EF4-FFF2-40B4-BE49-F238E27FC236}">
                <a16:creationId xmlns:a16="http://schemas.microsoft.com/office/drawing/2014/main" id="{7DE5930A-DF01-BB74-0161-9A02449C4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32" y="0"/>
            <a:ext cx="12219731" cy="688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37FC95A-AA60-94AA-2B94-87215518DCD7}"/>
              </a:ext>
            </a:extLst>
          </p:cNvPr>
          <p:cNvSpPr/>
          <p:nvPr/>
        </p:nvSpPr>
        <p:spPr>
          <a:xfrm>
            <a:off x="-27732" y="0"/>
            <a:ext cx="12219730" cy="6883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84E830-3D8A-B787-2B90-BFBF899CEDBC}"/>
              </a:ext>
            </a:extLst>
          </p:cNvPr>
          <p:cNvSpPr txBox="1"/>
          <p:nvPr/>
        </p:nvSpPr>
        <p:spPr>
          <a:xfrm>
            <a:off x="237010" y="194848"/>
            <a:ext cx="1169024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How many cows does it take to produce the same amount of milk as one cow in the US?</a:t>
            </a:r>
          </a:p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	</a:t>
            </a:r>
          </a:p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	Mexico?  3 dairy cows</a:t>
            </a:r>
          </a:p>
          <a:p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	India?      20 dairy cows</a:t>
            </a:r>
          </a:p>
          <a:p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How many cows does it take to produce the same amount of finished beef as one cow in the US?</a:t>
            </a:r>
          </a:p>
          <a:p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	Brazil?     </a:t>
            </a:r>
          </a:p>
          <a:p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	India?      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596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6797A8-6F47-5C75-CD29-5943E03158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69B5AC-2F70-9043-A1FF-9D2C47013D8B}"/>
              </a:ext>
            </a:extLst>
          </p:cNvPr>
          <p:cNvSpPr txBox="1"/>
          <p:nvPr/>
        </p:nvSpPr>
        <p:spPr>
          <a:xfrm>
            <a:off x="6504732" y="1650712"/>
            <a:ext cx="55551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Revegetation isn’t easy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Dust storms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Tumbleweeds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Fuel for grassland fires</a:t>
            </a:r>
          </a:p>
        </p:txBody>
      </p:sp>
      <p:pic>
        <p:nvPicPr>
          <p:cNvPr id="3074" name="Picture 2" descr="Trade war difficulties, drought concerns fade as Colorado agriculture looks  ahead - Denver Business Journal">
            <a:extLst>
              <a:ext uri="{FF2B5EF4-FFF2-40B4-BE49-F238E27FC236}">
                <a16:creationId xmlns:a16="http://schemas.microsoft.com/office/drawing/2014/main" id="{36A47BDB-DD69-B9DD-7508-A85D930E1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32" y="0"/>
            <a:ext cx="12219731" cy="688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91C3937-B031-E5B5-E58A-3530DE0A3952}"/>
              </a:ext>
            </a:extLst>
          </p:cNvPr>
          <p:cNvSpPr/>
          <p:nvPr/>
        </p:nvSpPr>
        <p:spPr>
          <a:xfrm>
            <a:off x="-27732" y="0"/>
            <a:ext cx="12219730" cy="6883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29DD03-6EFC-F698-03C6-2A911DF7A7FB}"/>
              </a:ext>
            </a:extLst>
          </p:cNvPr>
          <p:cNvSpPr txBox="1"/>
          <p:nvPr/>
        </p:nvSpPr>
        <p:spPr>
          <a:xfrm>
            <a:off x="237010" y="194848"/>
            <a:ext cx="11690246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How many cows does it take to produce the same amount of milk as one cow in the US?</a:t>
            </a:r>
          </a:p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	</a:t>
            </a:r>
          </a:p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	Mexico?  3 dairy cows</a:t>
            </a:r>
          </a:p>
          <a:p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	India?      20 dairy cows</a:t>
            </a:r>
          </a:p>
          <a:p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How many cows does it take to produce the same amount of finished beef as one cow in the US?</a:t>
            </a:r>
          </a:p>
          <a:p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	Brazil?     3 beef cows</a:t>
            </a:r>
          </a:p>
          <a:p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	India?      10 beef cows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344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2B115-9B03-3137-BADF-D8ED11E275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482138"/>
            <a:ext cx="9144000" cy="16557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What is Political Economy?</a:t>
            </a:r>
          </a:p>
        </p:txBody>
      </p:sp>
    </p:spTree>
    <p:extLst>
      <p:ext uri="{BB962C8B-B14F-4D97-AF65-F5344CB8AC3E}">
        <p14:creationId xmlns:p14="http://schemas.microsoft.com/office/powerpoint/2010/main" val="6745414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445D03-5039-7842-561E-ACA9D11358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4C928D-E36D-0461-38BA-416B3E5FA14C}"/>
              </a:ext>
            </a:extLst>
          </p:cNvPr>
          <p:cNvSpPr txBox="1"/>
          <p:nvPr/>
        </p:nvSpPr>
        <p:spPr>
          <a:xfrm>
            <a:off x="6504732" y="1650712"/>
            <a:ext cx="55551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Revegetation isn’t easy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Dust storms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Tumbleweeds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Fuel for grassland fires</a:t>
            </a:r>
          </a:p>
        </p:txBody>
      </p:sp>
      <p:pic>
        <p:nvPicPr>
          <p:cNvPr id="4098" name="Picture 2" descr="Flood Irrigation and Migrating Waterfowl | awkward botany">
            <a:extLst>
              <a:ext uri="{FF2B5EF4-FFF2-40B4-BE49-F238E27FC236}">
                <a16:creationId xmlns:a16="http://schemas.microsoft.com/office/drawing/2014/main" id="{645394FA-029F-5EDF-5D0B-971DE7366B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96" b="1059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939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94CC24-9CF2-43E8-431F-1CC9EDCF82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12B8A5-BCA5-CBB3-68A1-263C414AA0B9}"/>
              </a:ext>
            </a:extLst>
          </p:cNvPr>
          <p:cNvSpPr txBox="1"/>
          <p:nvPr/>
        </p:nvSpPr>
        <p:spPr>
          <a:xfrm>
            <a:off x="6504732" y="1650712"/>
            <a:ext cx="55551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Revegetation isn’t easy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Dust storms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Tumbleweeds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Fuel for grassland fires</a:t>
            </a:r>
          </a:p>
        </p:txBody>
      </p:sp>
      <p:pic>
        <p:nvPicPr>
          <p:cNvPr id="4098" name="Picture 2" descr="Flood Irrigation and Migrating Waterfowl | awkward botany">
            <a:extLst>
              <a:ext uri="{FF2B5EF4-FFF2-40B4-BE49-F238E27FC236}">
                <a16:creationId xmlns:a16="http://schemas.microsoft.com/office/drawing/2014/main" id="{76D247FC-576C-AEE7-AD70-F9685E2563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96" b="1059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CB7B559-21E8-44B8-B7D1-2ADC3D5DA02D}"/>
              </a:ext>
            </a:extLst>
          </p:cNvPr>
          <p:cNvSpPr/>
          <p:nvPr/>
        </p:nvSpPr>
        <p:spPr>
          <a:xfrm>
            <a:off x="-27732" y="0"/>
            <a:ext cx="12219730" cy="688378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F27EEF-EE0E-1085-3ADC-AA5C68EDEFA8}"/>
              </a:ext>
            </a:extLst>
          </p:cNvPr>
          <p:cNvSpPr txBox="1"/>
          <p:nvPr/>
        </p:nvSpPr>
        <p:spPr>
          <a:xfrm>
            <a:off x="250877" y="1497692"/>
            <a:ext cx="1169024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On the Front Range, irrigated agriculture and ditch system provide over 90% of riparian habitat in most counties</a:t>
            </a:r>
          </a:p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	</a:t>
            </a:r>
          </a:p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We’ve lost most of our natural wetlands to development in the 20</a:t>
            </a:r>
            <a:r>
              <a:rPr lang="en-US" sz="3200" b="1" baseline="30000" dirty="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 century.</a:t>
            </a:r>
          </a:p>
          <a:p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</a:rPr>
              <a:t>Irrigated agriculture critical for migratory bird species</a:t>
            </a:r>
          </a:p>
          <a:p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745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56C75C-E4EB-F5AB-965C-19E8A604A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E967A-E443-F2E4-6846-C2836B3DE2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482138"/>
            <a:ext cx="9144000" cy="16557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What is Political Economy?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4983F2C-FD85-7379-BA3B-949F2E5F2F6C}"/>
              </a:ext>
            </a:extLst>
          </p:cNvPr>
          <p:cNvSpPr txBox="1">
            <a:spLocks/>
          </p:cNvSpPr>
          <p:nvPr/>
        </p:nvSpPr>
        <p:spPr>
          <a:xfrm>
            <a:off x="1524000" y="1327612"/>
            <a:ext cx="9144000" cy="16557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How politics affects the economy and how the economy affects politics</a:t>
            </a:r>
          </a:p>
        </p:txBody>
      </p:sp>
    </p:spTree>
    <p:extLst>
      <p:ext uri="{BB962C8B-B14F-4D97-AF65-F5344CB8AC3E}">
        <p14:creationId xmlns:p14="http://schemas.microsoft.com/office/powerpoint/2010/main" val="2705663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EB9189-C1D2-67BB-69A6-A2CD50AEE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4FAA1-9590-9FF6-394C-2A997142D9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482138"/>
            <a:ext cx="9144000" cy="16557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What is Political Economy?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5ED17E3-C771-1496-D1E7-8DAE01C2F2A8}"/>
              </a:ext>
            </a:extLst>
          </p:cNvPr>
          <p:cNvSpPr txBox="1">
            <a:spLocks/>
          </p:cNvSpPr>
          <p:nvPr/>
        </p:nvSpPr>
        <p:spPr>
          <a:xfrm>
            <a:off x="1524000" y="1327612"/>
            <a:ext cx="9144000" cy="16557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How politics affects the economy and how the economy affects politics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F6454D-2613-1740-4D25-81783441033E}"/>
              </a:ext>
            </a:extLst>
          </p:cNvPr>
          <p:cNvSpPr txBox="1">
            <a:spLocks/>
          </p:cNvSpPr>
          <p:nvPr/>
        </p:nvSpPr>
        <p:spPr>
          <a:xfrm>
            <a:off x="1524000" y="3429000"/>
            <a:ext cx="9144000" cy="1364125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</a:rPr>
              <a:t>The different economic theories of a bunch of dead guys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D82FA0-7A0E-44E1-AF9E-1D0D8654C311}"/>
              </a:ext>
            </a:extLst>
          </p:cNvPr>
          <p:cNvSpPr txBox="1">
            <a:spLocks/>
          </p:cNvSpPr>
          <p:nvPr/>
        </p:nvSpPr>
        <p:spPr>
          <a:xfrm>
            <a:off x="1524000" y="5238750"/>
            <a:ext cx="9144000" cy="1364125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bg1"/>
                </a:solidFill>
              </a:rPr>
              <a:t>How to best manage natural resources</a:t>
            </a:r>
          </a:p>
        </p:txBody>
      </p:sp>
    </p:spTree>
    <p:extLst>
      <p:ext uri="{BB962C8B-B14F-4D97-AF65-F5344CB8AC3E}">
        <p14:creationId xmlns:p14="http://schemas.microsoft.com/office/powerpoint/2010/main" val="365096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54BDDB-89D6-FDEE-1369-C04D13EF1B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1AA33DE-8399-4E19-F0F9-B6D9AABBBEF7}"/>
              </a:ext>
            </a:extLst>
          </p:cNvPr>
          <p:cNvSpPr txBox="1">
            <a:spLocks/>
          </p:cNvSpPr>
          <p:nvPr/>
        </p:nvSpPr>
        <p:spPr>
          <a:xfrm>
            <a:off x="508635" y="607522"/>
            <a:ext cx="11174730" cy="16557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chemeClr val="bg1"/>
                </a:solidFill>
              </a:rPr>
              <a:t>How do we as countries, states, and communities manage natural resources?</a:t>
            </a:r>
          </a:p>
          <a:p>
            <a:pPr algn="l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47531A-FFDE-C99A-104A-DE79455FDD1D}"/>
              </a:ext>
            </a:extLst>
          </p:cNvPr>
          <p:cNvSpPr txBox="1"/>
          <p:nvPr/>
        </p:nvSpPr>
        <p:spPr>
          <a:xfrm>
            <a:off x="640080" y="2263285"/>
            <a:ext cx="100926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</a:rPr>
              <a:t>Oil and natural gas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</a:rPr>
              <a:t>Precious minerals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</a:rPr>
              <a:t>Water</a:t>
            </a:r>
          </a:p>
        </p:txBody>
      </p:sp>
    </p:spTree>
    <p:extLst>
      <p:ext uri="{BB962C8B-B14F-4D97-AF65-F5344CB8AC3E}">
        <p14:creationId xmlns:p14="http://schemas.microsoft.com/office/powerpoint/2010/main" val="754120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98A260-D001-BB35-9BD9-304A468870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ravelling the Natural Resource Curse">
            <a:extLst>
              <a:ext uri="{FF2B5EF4-FFF2-40B4-BE49-F238E27FC236}">
                <a16:creationId xmlns:a16="http://schemas.microsoft.com/office/drawing/2014/main" id="{B97D8AE0-28A7-7175-0CFD-1A52498F5B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 bwMode="auto">
          <a:xfrm>
            <a:off x="282310" y="0"/>
            <a:ext cx="116273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090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B01A0F-3C9E-4503-B736-5EAF35427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orway's sovereign wealth fund returns -6.1% in 2018 | Pensions &amp;  Investments">
            <a:extLst>
              <a:ext uri="{FF2B5EF4-FFF2-40B4-BE49-F238E27FC236}">
                <a16:creationId xmlns:a16="http://schemas.microsoft.com/office/drawing/2014/main" id="{B622B5DD-A097-AEDF-34D7-11FC5652A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160" y="0"/>
            <a:ext cx="6339840" cy="475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ormer Nigerian President Goodluck Jonathan appointed Chancellor of Ugandan  university | The ICIR- Latest News, Politics, Governance, Elections,  Investigation, Factcheck, Covid-19">
            <a:extLst>
              <a:ext uri="{FF2B5EF4-FFF2-40B4-BE49-F238E27FC236}">
                <a16:creationId xmlns:a16="http://schemas.microsoft.com/office/drawing/2014/main" id="{DB2726B4-ABCF-52BA-1E3E-3B0D98B3F8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1" r="13956"/>
          <a:stretch/>
        </p:blipFill>
        <p:spPr bwMode="auto">
          <a:xfrm>
            <a:off x="0" y="2289441"/>
            <a:ext cx="5852160" cy="456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694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CD39E3-78B2-89DF-10C1-99F5341C51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700AC-E666-322F-25E0-8F1D2F0793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5765" y="3429000"/>
            <a:ext cx="11380470" cy="1655763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chemeClr val="bg1"/>
                </a:solidFill>
              </a:rPr>
              <a:t>Water (like oil) is a resource that creates development and wealth</a:t>
            </a:r>
            <a:br>
              <a:rPr lang="en-US" b="1" dirty="0">
                <a:solidFill>
                  <a:schemeClr val="bg1"/>
                </a:solidFill>
              </a:rPr>
            </a:b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What happens when a resource “leaves” the community?</a:t>
            </a:r>
          </a:p>
        </p:txBody>
      </p:sp>
    </p:spTree>
    <p:extLst>
      <p:ext uri="{BB962C8B-B14F-4D97-AF65-F5344CB8AC3E}">
        <p14:creationId xmlns:p14="http://schemas.microsoft.com/office/powerpoint/2010/main" val="2422575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0DAE72-5E88-F9C6-1DED-E27E45FF68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580799A-13F5-DEBE-7624-69B5A7564B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135" y="1240002"/>
            <a:ext cx="11555730" cy="3941763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Loss of primary economic industry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Loss of secondary businesses that rely on and support agriculture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Difficulty to pursue future development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Impact on county services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Value of irrigated ag lands: $6,000 per acre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bg1"/>
                </a:solidFill>
              </a:rPr>
              <a:t>Value of dried-up lands: $1,200 per acre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00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A8D8D3CCF8024B8480588293B8CA66" ma:contentTypeVersion="15" ma:contentTypeDescription="Create a new document." ma:contentTypeScope="" ma:versionID="d7a288b48b5f77f448670a388957d8b4">
  <xsd:schema xmlns:xsd="http://www.w3.org/2001/XMLSchema" xmlns:xs="http://www.w3.org/2001/XMLSchema" xmlns:p="http://schemas.microsoft.com/office/2006/metadata/properties" xmlns:ns2="dfdfdc2e-6562-4bca-b382-866d00cabfb3" xmlns:ns3="http://schemas.microsoft.com/sharepoint.v3" xmlns:ns4="89d2adfb-4844-4394-af2c-788461211bf0" targetNamespace="http://schemas.microsoft.com/office/2006/metadata/properties" ma:root="true" ma:fieldsID="073a5259de9f1df067a346e5c2f6dfe2" ns2:_="" ns3:_="" ns4:_="">
    <xsd:import namespace="dfdfdc2e-6562-4bca-b382-866d00cabfb3"/>
    <xsd:import namespace="http://schemas.microsoft.com/sharepoint.v3"/>
    <xsd:import namespace="89d2adfb-4844-4394-af2c-788461211bf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CategoryDescription" minOccurs="0"/>
                <xsd:element ref="ns2:Tags" minOccurs="0"/>
                <xsd:element ref="ns4:MediaServiceMetadata" minOccurs="0"/>
                <xsd:element ref="ns4:MediaServiceFastMetadata" minOccurs="0"/>
                <xsd:element ref="ns2:SharedWithUsers" minOccurs="0"/>
                <xsd:element ref="ns2:SharedWithDetails" minOccurs="0"/>
                <xsd:element ref="ns4:lcf76f155ced4ddcb4097134ff3c332f" minOccurs="0"/>
                <xsd:element ref="ns2:TaxCatchAll" minOccurs="0"/>
                <xsd:element ref="ns4:MediaServiceDateTaken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OCR" minOccurs="0"/>
                <xsd:element ref="ns4:MediaLengthInSeconds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dfdc2e-6562-4bca-b382-866d00cabfb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gs" ma:index="12" nillable="true" ma:displayName="Tags" ma:internalName="Tags">
      <xsd:complexType>
        <xsd:complexContent>
          <xsd:extension base="dms:MultiChoiceFillIn">
            <xsd:sequence>
              <xsd:element name="Value" maxOccurs="unbounded" minOccurs="0" nillable="true">
                <xsd:simpleType>
                  <xsd:union memberTypes="dms:Text">
                    <xsd:simpleType>
                      <xsd:restriction base="dms:Choice">
                        <xsd:enumeration value="Vendor Provided"/>
                        <xsd:enumeration value="Linked to Other Documents"/>
                        <xsd:enumeration value="Archived"/>
                        <xsd:enumeration value="Audio Asset"/>
                        <xsd:enumeration value="Video Asset"/>
                      </xsd:restriction>
                    </xsd:simpleType>
                  </xsd:union>
                </xsd:simpleType>
              </xsd:element>
            </xsd:sequence>
          </xsd:extension>
        </xsd:complexContent>
      </xsd:complexType>
    </xsd:element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debf9269-b98a-4f1c-81e3-ce52d651c105}" ma:internalName="TaxCatchAll" ma:showField="CatchAllData" ma:web="dfdfdc2e-6562-4bca-b382-866d00cabf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11" nillable="true" ma:displayName="Description" ma:internalName="CategoryDescrip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d2adfb-4844-4394-af2c-788461211b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5809afe7-41e7-411a-ade2-84efccde1b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59008C8-E38D-46BB-82EE-8714CB40E13F}"/>
</file>

<file path=customXml/itemProps2.xml><?xml version="1.0" encoding="utf-8"?>
<ds:datastoreItem xmlns:ds="http://schemas.openxmlformats.org/officeDocument/2006/customXml" ds:itemID="{4DBA5EB0-CF59-4B4F-AC95-F5C2B73BF256}"/>
</file>

<file path=customXml/itemProps3.xml><?xml version="1.0" encoding="utf-8"?>
<ds:datastoreItem xmlns:ds="http://schemas.openxmlformats.org/officeDocument/2006/customXml" ds:itemID="{25B2E6C5-6AD3-4132-96EB-1080B422A4E0}"/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576</Words>
  <Application>Microsoft Office PowerPoint</Application>
  <PresentationFormat>Widescreen</PresentationFormat>
  <Paragraphs>157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Aptos</vt:lpstr>
      <vt:lpstr>Aptos Display</vt:lpstr>
      <vt:lpstr>Arial</vt:lpstr>
      <vt:lpstr>Calibri</vt:lpstr>
      <vt:lpstr>Calibri Light</vt:lpstr>
      <vt:lpstr>Tahoma</vt:lpstr>
      <vt:lpstr>Office Theme</vt:lpstr>
      <vt:lpstr>1_Office Theme</vt:lpstr>
      <vt:lpstr>PowerPoint Presentation</vt:lpstr>
      <vt:lpstr>What is Political Economy?</vt:lpstr>
      <vt:lpstr>What is Political Economy?</vt:lpstr>
      <vt:lpstr>What is Political Economy?</vt:lpstr>
      <vt:lpstr>PowerPoint Presentation</vt:lpstr>
      <vt:lpstr>PowerPoint Presentation</vt:lpstr>
      <vt:lpstr>PowerPoint Presentation</vt:lpstr>
      <vt:lpstr>Water (like oil) is a resource that creates development and wealth  What happens when a resource “leaves” the community?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Gregory Peterson</dc:creator>
  <cp:lastModifiedBy>Gregory Peterson</cp:lastModifiedBy>
  <cp:revision>1</cp:revision>
  <dcterms:created xsi:type="dcterms:W3CDTF">2024-02-13T19:11:03Z</dcterms:created>
  <dcterms:modified xsi:type="dcterms:W3CDTF">2024-02-14T16:22:00Z</dcterms:modified>
</cp:coreProperties>
</file>