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0"/>
  </p:notesMasterIdLst>
  <p:sldIdLst>
    <p:sldId id="256" r:id="rId5"/>
    <p:sldId id="257" r:id="rId6"/>
    <p:sldId id="258" r:id="rId7"/>
    <p:sldId id="259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77F"/>
    <a:srgbClr val="CBE5F8"/>
    <a:srgbClr val="000736"/>
    <a:srgbClr val="363636"/>
    <a:srgbClr val="C5CDD1"/>
    <a:srgbClr val="BEC6C9"/>
    <a:srgbClr val="C0DAEB"/>
    <a:srgbClr val="5396C8"/>
    <a:srgbClr val="559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41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42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customXml" Target="../customXml/item4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5F685D3-EF28-2646-8B11-8611ADDD9B91}" type="datetimeFigureOut">
              <a:rPr lang="en-US" smtClean="0"/>
              <a:pPr/>
              <a:t>4/9/2024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CFAA14-1D7D-6945-AC91-A844A99DF1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80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 Speaker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ckground">
            <a:extLst>
              <a:ext uri="{FF2B5EF4-FFF2-40B4-BE49-F238E27FC236}">
                <a16:creationId xmlns:a16="http://schemas.microsoft.com/office/drawing/2014/main" id="{20A0D37C-5180-C29B-DEFF-D48B8049FE1C}"/>
              </a:ext>
            </a:extLst>
          </p:cNvPr>
          <p:cNvSpPr/>
          <p:nvPr userDrawn="1"/>
        </p:nvSpPr>
        <p:spPr>
          <a:xfrm>
            <a:off x="-109905" y="-21788"/>
            <a:ext cx="4434579" cy="6944236"/>
          </a:xfrm>
          <a:prstGeom prst="rect">
            <a:avLst/>
          </a:prstGeom>
          <a:solidFill>
            <a:srgbClr val="0007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Sample Photo" descr="A picture of Linden Street buildings in downtown Fort Collins under a cloudy blue sky with people walking and kids playing.">
            <a:extLst>
              <a:ext uri="{FF2B5EF4-FFF2-40B4-BE49-F238E27FC236}">
                <a16:creationId xmlns:a16="http://schemas.microsoft.com/office/drawing/2014/main" id="{7A01047E-B4B3-2E0B-2245-9190C54A2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947" t="268" r="18068" b="10558"/>
          <a:stretch/>
        </p:blipFill>
        <p:spPr>
          <a:xfrm>
            <a:off x="4301544" y="-29633"/>
            <a:ext cx="7890203" cy="6935028"/>
          </a:xfrm>
          <a:prstGeom prst="rect">
            <a:avLst/>
          </a:prstGeom>
        </p:spPr>
      </p:pic>
      <p:sp>
        <p:nvSpPr>
          <p:cNvPr id="16" name="Picture Placeholder" descr="Click Here to Change Image&#10;This text will not show when PPT plays">
            <a:extLst>
              <a:ext uri="{FF2B5EF4-FFF2-40B4-BE49-F238E27FC236}">
                <a16:creationId xmlns:a16="http://schemas.microsoft.com/office/drawing/2014/main" id="{92954CB5-A63D-50AB-E818-8529D8EFCE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8000" y="-21788"/>
            <a:ext cx="7874000" cy="6935028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Here to Change Image</a:t>
            </a:r>
          </a:p>
          <a:p>
            <a:r>
              <a:rPr lang="en-US" dirty="0"/>
              <a:t>This text will not show when PPT plays</a:t>
            </a:r>
          </a:p>
        </p:txBody>
      </p:sp>
      <p:sp>
        <p:nvSpPr>
          <p:cNvPr id="20" name="Picture Border">
            <a:extLst>
              <a:ext uri="{FF2B5EF4-FFF2-40B4-BE49-F238E27FC236}">
                <a16:creationId xmlns:a16="http://schemas.microsoft.com/office/drawing/2014/main" id="{D3E8163F-2D7F-1F00-5D5A-F801E36E1F44}"/>
              </a:ext>
            </a:extLst>
          </p:cNvPr>
          <p:cNvSpPr/>
          <p:nvPr userDrawn="1"/>
        </p:nvSpPr>
        <p:spPr>
          <a:xfrm>
            <a:off x="4278955" y="-39757"/>
            <a:ext cx="45719" cy="694745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/Details">
            <a:extLst>
              <a:ext uri="{FF2B5EF4-FFF2-40B4-BE49-F238E27FC236}">
                <a16:creationId xmlns:a16="http://schemas.microsoft.com/office/drawing/2014/main" id="{D9A4F6F3-ED52-3EEB-8049-860E644B6B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9212" y="5650249"/>
            <a:ext cx="3614738" cy="7307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Title/Details Goes Here</a:t>
            </a:r>
          </a:p>
        </p:txBody>
      </p:sp>
      <p:sp>
        <p:nvSpPr>
          <p:cNvPr id="21" name="Speaker">
            <a:extLst>
              <a:ext uri="{FF2B5EF4-FFF2-40B4-BE49-F238E27FC236}">
                <a16:creationId xmlns:a16="http://schemas.microsoft.com/office/drawing/2014/main" id="{7D0CF6B5-2DF9-116A-7598-785A2882DF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212" y="5211840"/>
            <a:ext cx="3614738" cy="426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Speaker’s Name</a:t>
            </a:r>
          </a:p>
        </p:txBody>
      </p:sp>
      <p:cxnSp>
        <p:nvCxnSpPr>
          <p:cNvPr id="24" name="Divider Line">
            <a:extLst>
              <a:ext uri="{FF2B5EF4-FFF2-40B4-BE49-F238E27FC236}">
                <a16:creationId xmlns:a16="http://schemas.microsoft.com/office/drawing/2014/main" id="{01C6EC3F-2F7D-56F1-1C2A-ED2B43479365}"/>
              </a:ext>
            </a:extLst>
          </p:cNvPr>
          <p:cNvCxnSpPr>
            <a:cxnSpLocks/>
          </p:cNvCxnSpPr>
          <p:nvPr userDrawn="1"/>
        </p:nvCxnSpPr>
        <p:spPr>
          <a:xfrm>
            <a:off x="379278" y="4877865"/>
            <a:ext cx="3524672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">
            <a:extLst>
              <a:ext uri="{FF2B5EF4-FFF2-40B4-BE49-F238E27FC236}">
                <a16:creationId xmlns:a16="http://schemas.microsoft.com/office/drawing/2014/main" id="{FD714BA7-9216-F7A8-4DB7-7FFB31187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12" y="1532209"/>
            <a:ext cx="3614993" cy="28888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 Goes Here… </a:t>
            </a: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E185EB1E-B46C-B927-6C28-4F4D040F15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2252" y="537846"/>
            <a:ext cx="1183793" cy="308970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marL="0" indent="0" algn="r">
              <a:buNone/>
              <a:defRPr sz="1200">
                <a:ln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00-00-00</a:t>
            </a:r>
          </a:p>
        </p:txBody>
      </p:sp>
      <p:pic>
        <p:nvPicPr>
          <p:cNvPr id="23" name="City Logo" descr="City of Fort Collins Logo">
            <a:extLst>
              <a:ext uri="{FF2B5EF4-FFF2-40B4-BE49-F238E27FC236}">
                <a16:creationId xmlns:a16="http://schemas.microsoft.com/office/drawing/2014/main" id="{CFF03401-A84A-1C3A-6312-01B4A6BD1B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935" y="388772"/>
            <a:ext cx="1849529" cy="60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lea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BE42DADA-A0DB-0943-9F7C-6CE936A24A67}"/>
              </a:ext>
            </a:extLst>
          </p:cNvPr>
          <p:cNvSpPr/>
          <p:nvPr userDrawn="1"/>
        </p:nvSpPr>
        <p:spPr>
          <a:xfrm>
            <a:off x="-83482" y="-17482"/>
            <a:ext cx="12358963" cy="69567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ase">
            <a:extLst>
              <a:ext uri="{FF2B5EF4-FFF2-40B4-BE49-F238E27FC236}">
                <a16:creationId xmlns:a16="http://schemas.microsoft.com/office/drawing/2014/main" id="{DE5F6198-C61F-7C4E-A67D-5F268170FDFC}"/>
              </a:ext>
            </a:extLst>
          </p:cNvPr>
          <p:cNvSpPr/>
          <p:nvPr userDrawn="1"/>
        </p:nvSpPr>
        <p:spPr>
          <a:xfrm>
            <a:off x="-84142" y="5556926"/>
            <a:ext cx="12358962" cy="138239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A24C49DE-DEEE-6448-A9E2-09F4F0A11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97722" y="5801576"/>
            <a:ext cx="1805084" cy="33323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0" indent="0" algn="r">
              <a:buNone/>
              <a:defRPr sz="1200">
                <a:ln>
                  <a:noFill/>
                </a:ln>
                <a:solidFill>
                  <a:srgbClr val="000736"/>
                </a:solidFill>
              </a:defRPr>
            </a:lvl1pPr>
          </a:lstStyle>
          <a:p>
            <a:pPr lvl="0"/>
            <a:r>
              <a:rPr lang="en-US" dirty="0"/>
              <a:t>00-00-00</a:t>
            </a:r>
          </a:p>
        </p:txBody>
      </p:sp>
      <p:sp>
        <p:nvSpPr>
          <p:cNvPr id="18" name="Name/Title/Details">
            <a:extLst>
              <a:ext uri="{FF2B5EF4-FFF2-40B4-BE49-F238E27FC236}">
                <a16:creationId xmlns:a16="http://schemas.microsoft.com/office/drawing/2014/main" id="{59243375-CD53-EA4C-81A4-D28666FD1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843" y="5801576"/>
            <a:ext cx="9081860" cy="333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0736"/>
                </a:solidFill>
              </a:defRPr>
            </a:lvl1pPr>
          </a:lstStyle>
          <a:p>
            <a:pPr lvl="0"/>
            <a:r>
              <a:rPr lang="en-US" dirty="0"/>
              <a:t>Name(s), Job Title(s), and/or Details Go Here</a:t>
            </a:r>
          </a:p>
        </p:txBody>
      </p:sp>
      <p:sp>
        <p:nvSpPr>
          <p:cNvPr id="14" name="Section Divider">
            <a:extLst>
              <a:ext uri="{FF2B5EF4-FFF2-40B4-BE49-F238E27FC236}">
                <a16:creationId xmlns:a16="http://schemas.microsoft.com/office/drawing/2014/main" id="{2A256273-38CC-2A42-B281-6A667EA1C9AE}"/>
              </a:ext>
            </a:extLst>
          </p:cNvPr>
          <p:cNvSpPr/>
          <p:nvPr userDrawn="1"/>
        </p:nvSpPr>
        <p:spPr>
          <a:xfrm rot="5400000">
            <a:off x="6072488" y="-622555"/>
            <a:ext cx="45719" cy="12358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head">
            <a:extLst>
              <a:ext uri="{FF2B5EF4-FFF2-40B4-BE49-F238E27FC236}">
                <a16:creationId xmlns:a16="http://schemas.microsoft.com/office/drawing/2014/main" id="{42C57878-D78E-8E4A-969F-C74321DDF3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842" y="4432506"/>
            <a:ext cx="11274569" cy="3436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E008576-FFE2-3249-828D-2981AE7C1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236" y="2847901"/>
            <a:ext cx="11274570" cy="1394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 </a:t>
            </a:r>
          </a:p>
        </p:txBody>
      </p:sp>
      <p:pic>
        <p:nvPicPr>
          <p:cNvPr id="2" name="City Logo" descr="City of Fort Collins Logo">
            <a:extLst>
              <a:ext uri="{FF2B5EF4-FFF2-40B4-BE49-F238E27FC236}">
                <a16:creationId xmlns:a16="http://schemas.microsoft.com/office/drawing/2014/main" id="{17D93B08-10FB-9A00-DFCB-E233F3F260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6217" y="461065"/>
            <a:ext cx="3478665" cy="11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lea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EB85B6A4-F6EA-774A-8F9D-4FF447A36BB5}"/>
              </a:ext>
            </a:extLst>
          </p:cNvPr>
          <p:cNvSpPr/>
          <p:nvPr userDrawn="1"/>
        </p:nvSpPr>
        <p:spPr>
          <a:xfrm>
            <a:off x="-63500" y="-27779"/>
            <a:ext cx="12313770" cy="6944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Color Base">
            <a:extLst>
              <a:ext uri="{FF2B5EF4-FFF2-40B4-BE49-F238E27FC236}">
                <a16:creationId xmlns:a16="http://schemas.microsoft.com/office/drawing/2014/main" id="{2D9BEFFE-FB3D-AA4C-B9AA-3DC93FC7435F}"/>
              </a:ext>
            </a:extLst>
          </p:cNvPr>
          <p:cNvSpPr/>
          <p:nvPr userDrawn="1"/>
        </p:nvSpPr>
        <p:spPr>
          <a:xfrm>
            <a:off x="-63500" y="-27779"/>
            <a:ext cx="1584962" cy="694423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ection Divider">
            <a:extLst>
              <a:ext uri="{FF2B5EF4-FFF2-40B4-BE49-F238E27FC236}">
                <a16:creationId xmlns:a16="http://schemas.microsoft.com/office/drawing/2014/main" id="{08150AF3-54B5-F340-A0BA-167F19414B05}"/>
              </a:ext>
            </a:extLst>
          </p:cNvPr>
          <p:cNvSpPr/>
          <p:nvPr userDrawn="1"/>
        </p:nvSpPr>
        <p:spPr>
          <a:xfrm>
            <a:off x="1517804" y="-27781"/>
            <a:ext cx="45719" cy="6944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A24C49DE-DEEE-6448-A9E2-09F4F0A11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97722" y="430962"/>
            <a:ext cx="1805084" cy="33323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0" indent="0" algn="r">
              <a:buNone/>
              <a:defRPr sz="1200">
                <a:ln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00-00-00</a:t>
            </a:r>
          </a:p>
        </p:txBody>
      </p:sp>
      <p:sp>
        <p:nvSpPr>
          <p:cNvPr id="18" name="Name/Title/Details">
            <a:extLst>
              <a:ext uri="{FF2B5EF4-FFF2-40B4-BE49-F238E27FC236}">
                <a16:creationId xmlns:a16="http://schemas.microsoft.com/office/drawing/2014/main" id="{59243375-CD53-EA4C-81A4-D28666FD1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0313" y="4999177"/>
            <a:ext cx="9308097" cy="333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C0DAEB"/>
                </a:solidFill>
              </a:defRPr>
            </a:lvl1pPr>
          </a:lstStyle>
          <a:p>
            <a:pPr lvl="0"/>
            <a:r>
              <a:rPr lang="en-US" dirty="0"/>
              <a:t>Name(s), Job Title(s), and/or Details Go Here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E008576-FFE2-3249-828D-2981AE7C1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4708" y="3382674"/>
            <a:ext cx="9308098" cy="13166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Here… </a:t>
            </a:r>
          </a:p>
        </p:txBody>
      </p:sp>
      <p:pic>
        <p:nvPicPr>
          <p:cNvPr id="13" name="City Logo" descr="City of Fort Collins Logo">
            <a:extLst>
              <a:ext uri="{FF2B5EF4-FFF2-40B4-BE49-F238E27FC236}">
                <a16:creationId xmlns:a16="http://schemas.microsoft.com/office/drawing/2014/main" id="{802D0BAB-52E0-E343-B7D5-C9DCB015E4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21267" y="1635197"/>
            <a:ext cx="3478665" cy="11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8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 -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58989C1E-D170-089B-F4A0-4486E96CD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Header Base">
            <a:extLst>
              <a:ext uri="{FF2B5EF4-FFF2-40B4-BE49-F238E27FC236}">
                <a16:creationId xmlns:a16="http://schemas.microsoft.com/office/drawing/2014/main" id="{BEF5C6DB-1607-7239-F95F-1E39D7BF24FB}"/>
              </a:ext>
            </a:extLst>
          </p:cNvPr>
          <p:cNvSpPr/>
          <p:nvPr userDrawn="1"/>
        </p:nvSpPr>
        <p:spPr>
          <a:xfrm>
            <a:off x="-83482" y="-23269"/>
            <a:ext cx="12358963" cy="86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Divider Line">
            <a:extLst>
              <a:ext uri="{FF2B5EF4-FFF2-40B4-BE49-F238E27FC236}">
                <a16:creationId xmlns:a16="http://schemas.microsoft.com/office/drawing/2014/main" id="{B87F4455-14B3-8442-A72A-56BBCB720A28}"/>
              </a:ext>
            </a:extLst>
          </p:cNvPr>
          <p:cNvCxnSpPr/>
          <p:nvPr userDrawn="1"/>
        </p:nvCxnSpPr>
        <p:spPr>
          <a:xfrm>
            <a:off x="0" y="850850"/>
            <a:ext cx="12192000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ity Logo" descr="City of Fort Collins Logo">
            <a:extLst>
              <a:ext uri="{FF2B5EF4-FFF2-40B4-BE49-F238E27FC236}">
                <a16:creationId xmlns:a16="http://schemas.microsoft.com/office/drawing/2014/main" id="{15A03B24-EA78-7E46-916F-D7B9A02D7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8204" y="166102"/>
            <a:ext cx="1478626" cy="485722"/>
          </a:xfrm>
          <a:prstGeom prst="rect">
            <a:avLst/>
          </a:prstGeom>
        </p:spPr>
      </p:pic>
      <p:sp>
        <p:nvSpPr>
          <p:cNvPr id="6" name="Title">
            <a:extLst>
              <a:ext uri="{FF2B5EF4-FFF2-40B4-BE49-F238E27FC236}">
                <a16:creationId xmlns:a16="http://schemas.microsoft.com/office/drawing/2014/main" id="{CA3E680B-21DC-C04A-8D9E-3C309C2E4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298" y="177183"/>
            <a:ext cx="9927595" cy="48572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BF649C-063E-1728-DD9B-23EE1C64FFC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1950" y="1033945"/>
            <a:ext cx="11572875" cy="544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548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Base">
            <a:extLst>
              <a:ext uri="{FF2B5EF4-FFF2-40B4-BE49-F238E27FC236}">
                <a16:creationId xmlns:a16="http://schemas.microsoft.com/office/drawing/2014/main" id="{BEF5C6DB-1607-7239-F95F-1E39D7BF24FB}"/>
              </a:ext>
            </a:extLst>
          </p:cNvPr>
          <p:cNvSpPr/>
          <p:nvPr userDrawn="1"/>
        </p:nvSpPr>
        <p:spPr>
          <a:xfrm>
            <a:off x="-83482" y="-23269"/>
            <a:ext cx="12358963" cy="86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Divider Line">
            <a:extLst>
              <a:ext uri="{FF2B5EF4-FFF2-40B4-BE49-F238E27FC236}">
                <a16:creationId xmlns:a16="http://schemas.microsoft.com/office/drawing/2014/main" id="{B87F4455-14B3-8442-A72A-56BBCB720A28}"/>
              </a:ext>
            </a:extLst>
          </p:cNvPr>
          <p:cNvCxnSpPr/>
          <p:nvPr userDrawn="1"/>
        </p:nvCxnSpPr>
        <p:spPr>
          <a:xfrm>
            <a:off x="0" y="850850"/>
            <a:ext cx="12192000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ity Logo" descr="City of Fort Collins Logo">
            <a:extLst>
              <a:ext uri="{FF2B5EF4-FFF2-40B4-BE49-F238E27FC236}">
                <a16:creationId xmlns:a16="http://schemas.microsoft.com/office/drawing/2014/main" id="{15A03B24-EA78-7E46-916F-D7B9A02D7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8204" y="166102"/>
            <a:ext cx="1478626" cy="485722"/>
          </a:xfrm>
          <a:prstGeom prst="rect">
            <a:avLst/>
          </a:prstGeom>
        </p:spPr>
      </p:pic>
      <p:sp>
        <p:nvSpPr>
          <p:cNvPr id="6" name="Title">
            <a:extLst>
              <a:ext uri="{FF2B5EF4-FFF2-40B4-BE49-F238E27FC236}">
                <a16:creationId xmlns:a16="http://schemas.microsoft.com/office/drawing/2014/main" id="{CA3E680B-21DC-C04A-8D9E-3C309C2E4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298" y="177183"/>
            <a:ext cx="9927595" cy="48572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D6896A27-B5CA-344D-FF35-9DA984415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C7D18E5-8634-BAE6-6AFD-194008AFC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1950" y="1033945"/>
            <a:ext cx="11572875" cy="544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1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 -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0D2B82A2-24E1-A4E1-4BA4-872857DD13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866169"/>
            <a:ext cx="12192000" cy="5991831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insert custom image</a:t>
            </a:r>
          </a:p>
        </p:txBody>
      </p:sp>
      <p:sp>
        <p:nvSpPr>
          <p:cNvPr id="2" name="Header Base">
            <a:extLst>
              <a:ext uri="{FF2B5EF4-FFF2-40B4-BE49-F238E27FC236}">
                <a16:creationId xmlns:a16="http://schemas.microsoft.com/office/drawing/2014/main" id="{BEF5C6DB-1607-7239-F95F-1E39D7BF24FB}"/>
              </a:ext>
            </a:extLst>
          </p:cNvPr>
          <p:cNvSpPr/>
          <p:nvPr userDrawn="1"/>
        </p:nvSpPr>
        <p:spPr>
          <a:xfrm>
            <a:off x="-83482" y="-23269"/>
            <a:ext cx="12358963" cy="86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Divider Line">
            <a:extLst>
              <a:ext uri="{FF2B5EF4-FFF2-40B4-BE49-F238E27FC236}">
                <a16:creationId xmlns:a16="http://schemas.microsoft.com/office/drawing/2014/main" id="{B87F4455-14B3-8442-A72A-56BBCB720A28}"/>
              </a:ext>
            </a:extLst>
          </p:cNvPr>
          <p:cNvCxnSpPr/>
          <p:nvPr userDrawn="1"/>
        </p:nvCxnSpPr>
        <p:spPr>
          <a:xfrm>
            <a:off x="0" y="850850"/>
            <a:ext cx="12192000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ity Logo" descr="City of Fort Collins Logo">
            <a:extLst>
              <a:ext uri="{FF2B5EF4-FFF2-40B4-BE49-F238E27FC236}">
                <a16:creationId xmlns:a16="http://schemas.microsoft.com/office/drawing/2014/main" id="{15A03B24-EA78-7E46-916F-D7B9A02D7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8204" y="166102"/>
            <a:ext cx="1478626" cy="485722"/>
          </a:xfrm>
          <a:prstGeom prst="rect">
            <a:avLst/>
          </a:prstGeom>
        </p:spPr>
      </p:pic>
      <p:sp>
        <p:nvSpPr>
          <p:cNvPr id="6" name="Title">
            <a:extLst>
              <a:ext uri="{FF2B5EF4-FFF2-40B4-BE49-F238E27FC236}">
                <a16:creationId xmlns:a16="http://schemas.microsoft.com/office/drawing/2014/main" id="{CA3E680B-21DC-C04A-8D9E-3C309C2E4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298" y="177183"/>
            <a:ext cx="9927595" cy="48572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85D21D08-94DB-CD34-7B04-DE1264C16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 - 2x Stacked - Sm Copy Left - Lg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B49DB13D-0770-2257-B271-E3C8470E39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88859" y="863359"/>
            <a:ext cx="7203141" cy="5994641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insert custom image</a:t>
            </a:r>
          </a:p>
        </p:txBody>
      </p:sp>
      <p:sp>
        <p:nvSpPr>
          <p:cNvPr id="2" name="Header Base">
            <a:extLst>
              <a:ext uri="{FF2B5EF4-FFF2-40B4-BE49-F238E27FC236}">
                <a16:creationId xmlns:a16="http://schemas.microsoft.com/office/drawing/2014/main" id="{BEF5C6DB-1607-7239-F95F-1E39D7BF24FB}"/>
              </a:ext>
            </a:extLst>
          </p:cNvPr>
          <p:cNvSpPr/>
          <p:nvPr userDrawn="1"/>
        </p:nvSpPr>
        <p:spPr>
          <a:xfrm>
            <a:off x="-83482" y="-23269"/>
            <a:ext cx="12358963" cy="86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Divider Line">
            <a:extLst>
              <a:ext uri="{FF2B5EF4-FFF2-40B4-BE49-F238E27FC236}">
                <a16:creationId xmlns:a16="http://schemas.microsoft.com/office/drawing/2014/main" id="{B87F4455-14B3-8442-A72A-56BBCB720A28}"/>
              </a:ext>
            </a:extLst>
          </p:cNvPr>
          <p:cNvCxnSpPr/>
          <p:nvPr userDrawn="1"/>
        </p:nvCxnSpPr>
        <p:spPr>
          <a:xfrm>
            <a:off x="0" y="850850"/>
            <a:ext cx="12192000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ity Logo" descr="City of Fort Collins Logo">
            <a:extLst>
              <a:ext uri="{FF2B5EF4-FFF2-40B4-BE49-F238E27FC236}">
                <a16:creationId xmlns:a16="http://schemas.microsoft.com/office/drawing/2014/main" id="{15A03B24-EA78-7E46-916F-D7B9A02D7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8204" y="166102"/>
            <a:ext cx="1478626" cy="485722"/>
          </a:xfrm>
          <a:prstGeom prst="rect">
            <a:avLst/>
          </a:prstGeom>
        </p:spPr>
      </p:pic>
      <p:sp>
        <p:nvSpPr>
          <p:cNvPr id="6" name="Title">
            <a:extLst>
              <a:ext uri="{FF2B5EF4-FFF2-40B4-BE49-F238E27FC236}">
                <a16:creationId xmlns:a16="http://schemas.microsoft.com/office/drawing/2014/main" id="{CA3E680B-21DC-C04A-8D9E-3C309C2E4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298" y="177183"/>
            <a:ext cx="9927595" cy="48572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A3F353E0-6FE9-BFD2-D9BD-AB97086CC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2FE5D5-680D-A46E-7463-ED9847BA4CA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1951" y="1033945"/>
            <a:ext cx="4440786" cy="544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519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 - Lg Copy Left - S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6878A7AD-8563-5D64-0F1B-FCA395F58F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58357" y="863359"/>
            <a:ext cx="4633643" cy="5994639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2" name="Header Base">
            <a:extLst>
              <a:ext uri="{FF2B5EF4-FFF2-40B4-BE49-F238E27FC236}">
                <a16:creationId xmlns:a16="http://schemas.microsoft.com/office/drawing/2014/main" id="{BEF5C6DB-1607-7239-F95F-1E39D7BF24FB}"/>
              </a:ext>
            </a:extLst>
          </p:cNvPr>
          <p:cNvSpPr/>
          <p:nvPr userDrawn="1"/>
        </p:nvSpPr>
        <p:spPr>
          <a:xfrm>
            <a:off x="-83482" y="-23269"/>
            <a:ext cx="12358963" cy="86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Divider Line">
            <a:extLst>
              <a:ext uri="{FF2B5EF4-FFF2-40B4-BE49-F238E27FC236}">
                <a16:creationId xmlns:a16="http://schemas.microsoft.com/office/drawing/2014/main" id="{B87F4455-14B3-8442-A72A-56BBCB720A28}"/>
              </a:ext>
            </a:extLst>
          </p:cNvPr>
          <p:cNvCxnSpPr/>
          <p:nvPr userDrawn="1"/>
        </p:nvCxnSpPr>
        <p:spPr>
          <a:xfrm>
            <a:off x="0" y="850850"/>
            <a:ext cx="12192000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ity Logo" descr="City of Fort Collins Logo">
            <a:extLst>
              <a:ext uri="{FF2B5EF4-FFF2-40B4-BE49-F238E27FC236}">
                <a16:creationId xmlns:a16="http://schemas.microsoft.com/office/drawing/2014/main" id="{15A03B24-EA78-7E46-916F-D7B9A02D7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8204" y="166102"/>
            <a:ext cx="1478626" cy="485722"/>
          </a:xfrm>
          <a:prstGeom prst="rect">
            <a:avLst/>
          </a:prstGeom>
        </p:spPr>
      </p:pic>
      <p:sp>
        <p:nvSpPr>
          <p:cNvPr id="6" name="Title">
            <a:extLst>
              <a:ext uri="{FF2B5EF4-FFF2-40B4-BE49-F238E27FC236}">
                <a16:creationId xmlns:a16="http://schemas.microsoft.com/office/drawing/2014/main" id="{CA3E680B-21DC-C04A-8D9E-3C309C2E4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298" y="177183"/>
            <a:ext cx="9927595" cy="48572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3886E12-88E2-7D39-37C8-652942E6C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6DB124B-84C6-717F-848B-624FDC01C93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1951" y="1033945"/>
            <a:ext cx="7004524" cy="544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7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 - 2x Stacked - Lg Copy Left - S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Bottom">
            <a:extLst>
              <a:ext uri="{FF2B5EF4-FFF2-40B4-BE49-F238E27FC236}">
                <a16:creationId xmlns:a16="http://schemas.microsoft.com/office/drawing/2014/main" id="{3B500952-97F8-CA5C-F001-52E22884D96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8357" y="3873102"/>
            <a:ext cx="4633643" cy="298489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cxnSp>
        <p:nvCxnSpPr>
          <p:cNvPr id="22" name="Divider">
            <a:extLst>
              <a:ext uri="{FF2B5EF4-FFF2-40B4-BE49-F238E27FC236}">
                <a16:creationId xmlns:a16="http://schemas.microsoft.com/office/drawing/2014/main" id="{DAF7F008-B54E-AD3E-7869-C220245D168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2298" y="3848257"/>
            <a:ext cx="7066113" cy="1"/>
          </a:xfrm>
          <a:prstGeom prst="line">
            <a:avLst/>
          </a:prstGeom>
          <a:ln w="952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icture Top">
            <a:extLst>
              <a:ext uri="{FF2B5EF4-FFF2-40B4-BE49-F238E27FC236}">
                <a16:creationId xmlns:a16="http://schemas.microsoft.com/office/drawing/2014/main" id="{F33AE61E-9F7D-7D15-5CC3-892E10C62C1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58357" y="863360"/>
            <a:ext cx="4633643" cy="298489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3" name="Header Base">
            <a:extLst>
              <a:ext uri="{FF2B5EF4-FFF2-40B4-BE49-F238E27FC236}">
                <a16:creationId xmlns:a16="http://schemas.microsoft.com/office/drawing/2014/main" id="{89C82604-5A84-05F3-F604-6C61A865A852}"/>
              </a:ext>
            </a:extLst>
          </p:cNvPr>
          <p:cNvSpPr/>
          <p:nvPr userDrawn="1"/>
        </p:nvSpPr>
        <p:spPr>
          <a:xfrm>
            <a:off x="-83482" y="-23269"/>
            <a:ext cx="12358963" cy="86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Divider Line">
            <a:extLst>
              <a:ext uri="{FF2B5EF4-FFF2-40B4-BE49-F238E27FC236}">
                <a16:creationId xmlns:a16="http://schemas.microsoft.com/office/drawing/2014/main" id="{7D20E7F6-36AA-35AC-6FBF-94E6AFB0C9DE}"/>
              </a:ext>
            </a:extLst>
          </p:cNvPr>
          <p:cNvCxnSpPr/>
          <p:nvPr userDrawn="1"/>
        </p:nvCxnSpPr>
        <p:spPr>
          <a:xfrm>
            <a:off x="0" y="850850"/>
            <a:ext cx="12192000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City Logo" descr="City of Fort Collins Logo">
            <a:extLst>
              <a:ext uri="{FF2B5EF4-FFF2-40B4-BE49-F238E27FC236}">
                <a16:creationId xmlns:a16="http://schemas.microsoft.com/office/drawing/2014/main" id="{2F1FF297-D6DA-C029-1AB9-72825EBE3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8204" y="166102"/>
            <a:ext cx="1478626" cy="485722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77932C68-6130-D3AD-1B5B-4B5447740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298" y="177183"/>
            <a:ext cx="9927595" cy="48572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746BE4A6-F68E-DDC4-7479-201B969D6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95CE81-692C-9927-6C17-F1635A66A4B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1951" y="1033945"/>
            <a:ext cx="7004524" cy="26263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949253A0-2E70-ED2B-A2FC-A74744F66C4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1951" y="4024973"/>
            <a:ext cx="7004524" cy="26263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31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 - 2x Stacked - Sm Copy Right - L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B49DB13D-0770-2257-B271-E3C8470E39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863359"/>
            <a:ext cx="7203141" cy="5994641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insert custom image</a:t>
            </a:r>
          </a:p>
        </p:txBody>
      </p:sp>
      <p:sp>
        <p:nvSpPr>
          <p:cNvPr id="2" name="Header Base">
            <a:extLst>
              <a:ext uri="{FF2B5EF4-FFF2-40B4-BE49-F238E27FC236}">
                <a16:creationId xmlns:a16="http://schemas.microsoft.com/office/drawing/2014/main" id="{BEF5C6DB-1607-7239-F95F-1E39D7BF24FB}"/>
              </a:ext>
            </a:extLst>
          </p:cNvPr>
          <p:cNvSpPr/>
          <p:nvPr userDrawn="1"/>
        </p:nvSpPr>
        <p:spPr>
          <a:xfrm>
            <a:off x="-83482" y="-23269"/>
            <a:ext cx="12358963" cy="86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Divider Line">
            <a:extLst>
              <a:ext uri="{FF2B5EF4-FFF2-40B4-BE49-F238E27FC236}">
                <a16:creationId xmlns:a16="http://schemas.microsoft.com/office/drawing/2014/main" id="{B87F4455-14B3-8442-A72A-56BBCB720A28}"/>
              </a:ext>
            </a:extLst>
          </p:cNvPr>
          <p:cNvCxnSpPr/>
          <p:nvPr userDrawn="1"/>
        </p:nvCxnSpPr>
        <p:spPr>
          <a:xfrm>
            <a:off x="0" y="850850"/>
            <a:ext cx="12192000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ity Logo" descr="City of Fort Collins Logo">
            <a:extLst>
              <a:ext uri="{FF2B5EF4-FFF2-40B4-BE49-F238E27FC236}">
                <a16:creationId xmlns:a16="http://schemas.microsoft.com/office/drawing/2014/main" id="{15A03B24-EA78-7E46-916F-D7B9A02D7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8204" y="166102"/>
            <a:ext cx="1478626" cy="485722"/>
          </a:xfrm>
          <a:prstGeom prst="rect">
            <a:avLst/>
          </a:prstGeom>
        </p:spPr>
      </p:pic>
      <p:sp>
        <p:nvSpPr>
          <p:cNvPr id="6" name="Title">
            <a:extLst>
              <a:ext uri="{FF2B5EF4-FFF2-40B4-BE49-F238E27FC236}">
                <a16:creationId xmlns:a16="http://schemas.microsoft.com/office/drawing/2014/main" id="{CA3E680B-21DC-C04A-8D9E-3C309C2E4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298" y="177183"/>
            <a:ext cx="9927595" cy="48572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6F9794EE-DB74-7BDA-C5CD-EA370F5EF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964C656-25C5-9B83-D284-80F9ECDBBA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94126" y="1033945"/>
            <a:ext cx="4440786" cy="544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17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 - Lg Copy Right - Sm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6878A7AD-8563-5D64-0F1B-FCA395F58F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863359"/>
            <a:ext cx="4633643" cy="5994639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2" name="Header Base">
            <a:extLst>
              <a:ext uri="{FF2B5EF4-FFF2-40B4-BE49-F238E27FC236}">
                <a16:creationId xmlns:a16="http://schemas.microsoft.com/office/drawing/2014/main" id="{BEF5C6DB-1607-7239-F95F-1E39D7BF24FB}"/>
              </a:ext>
            </a:extLst>
          </p:cNvPr>
          <p:cNvSpPr/>
          <p:nvPr userDrawn="1"/>
        </p:nvSpPr>
        <p:spPr>
          <a:xfrm>
            <a:off x="-83482" y="-23269"/>
            <a:ext cx="12358963" cy="86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Divider Line">
            <a:extLst>
              <a:ext uri="{FF2B5EF4-FFF2-40B4-BE49-F238E27FC236}">
                <a16:creationId xmlns:a16="http://schemas.microsoft.com/office/drawing/2014/main" id="{B87F4455-14B3-8442-A72A-56BBCB720A28}"/>
              </a:ext>
            </a:extLst>
          </p:cNvPr>
          <p:cNvCxnSpPr/>
          <p:nvPr userDrawn="1"/>
        </p:nvCxnSpPr>
        <p:spPr>
          <a:xfrm>
            <a:off x="0" y="850850"/>
            <a:ext cx="12192000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ity Logo" descr="City of Fort Collins Logo">
            <a:extLst>
              <a:ext uri="{FF2B5EF4-FFF2-40B4-BE49-F238E27FC236}">
                <a16:creationId xmlns:a16="http://schemas.microsoft.com/office/drawing/2014/main" id="{15A03B24-EA78-7E46-916F-D7B9A02D7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8204" y="166102"/>
            <a:ext cx="1478626" cy="485722"/>
          </a:xfrm>
          <a:prstGeom prst="rect">
            <a:avLst/>
          </a:prstGeom>
        </p:spPr>
      </p:pic>
      <p:sp>
        <p:nvSpPr>
          <p:cNvPr id="6" name="Title">
            <a:extLst>
              <a:ext uri="{FF2B5EF4-FFF2-40B4-BE49-F238E27FC236}">
                <a16:creationId xmlns:a16="http://schemas.microsoft.com/office/drawing/2014/main" id="{CA3E680B-21DC-C04A-8D9E-3C309C2E4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298" y="177183"/>
            <a:ext cx="9927595" cy="48572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F46EA506-AF76-3AB9-1D9C-6059F5794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68C808-AD26-FA71-4EFD-70711EB8245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30388" y="1033945"/>
            <a:ext cx="7004524" cy="5446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9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 Speaker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ckground">
            <a:extLst>
              <a:ext uri="{FF2B5EF4-FFF2-40B4-BE49-F238E27FC236}">
                <a16:creationId xmlns:a16="http://schemas.microsoft.com/office/drawing/2014/main" id="{20A0D37C-5180-C29B-DEFF-D48B8049FE1C}"/>
              </a:ext>
            </a:extLst>
          </p:cNvPr>
          <p:cNvSpPr/>
          <p:nvPr userDrawn="1"/>
        </p:nvSpPr>
        <p:spPr>
          <a:xfrm>
            <a:off x="-121950" y="-30996"/>
            <a:ext cx="4434579" cy="6944236"/>
          </a:xfrm>
          <a:prstGeom prst="rect">
            <a:avLst/>
          </a:prstGeom>
          <a:solidFill>
            <a:srgbClr val="0007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Sample Photo" descr="A picture of Linden Street buildings in downtown Fort Collins under a cloudy blue sky with people walking and kids playing.">
            <a:extLst>
              <a:ext uri="{FF2B5EF4-FFF2-40B4-BE49-F238E27FC236}">
                <a16:creationId xmlns:a16="http://schemas.microsoft.com/office/drawing/2014/main" id="{7A01047E-B4B3-2E0B-2245-9190C54A2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002" t="268" r="18068" b="10558"/>
          <a:stretch/>
        </p:blipFill>
        <p:spPr>
          <a:xfrm>
            <a:off x="4309008" y="-29633"/>
            <a:ext cx="7882739" cy="6935028"/>
          </a:xfrm>
          <a:prstGeom prst="rect">
            <a:avLst/>
          </a:prstGeom>
        </p:spPr>
      </p:pic>
      <p:sp>
        <p:nvSpPr>
          <p:cNvPr id="16" name="Picture Placeholder" descr="Click Here to Change Image&#10;This text will not show when PPT plays">
            <a:extLst>
              <a:ext uri="{FF2B5EF4-FFF2-40B4-BE49-F238E27FC236}">
                <a16:creationId xmlns:a16="http://schemas.microsoft.com/office/drawing/2014/main" id="{92954CB5-A63D-50AB-E818-8529D8EFCE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96871" y="-27332"/>
            <a:ext cx="7895128" cy="6935028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Here to Change Image</a:t>
            </a:r>
          </a:p>
          <a:p>
            <a:r>
              <a:rPr lang="en-US" dirty="0"/>
              <a:t>This text will not show when PPT plays</a:t>
            </a:r>
          </a:p>
        </p:txBody>
      </p:sp>
      <p:sp>
        <p:nvSpPr>
          <p:cNvPr id="20" name="Picture Border">
            <a:extLst>
              <a:ext uri="{FF2B5EF4-FFF2-40B4-BE49-F238E27FC236}">
                <a16:creationId xmlns:a16="http://schemas.microsoft.com/office/drawing/2014/main" id="{D3E8163F-2D7F-1F00-5D5A-F801E36E1F44}"/>
              </a:ext>
            </a:extLst>
          </p:cNvPr>
          <p:cNvSpPr/>
          <p:nvPr userDrawn="1"/>
        </p:nvSpPr>
        <p:spPr>
          <a:xfrm>
            <a:off x="4278955" y="-39757"/>
            <a:ext cx="45719" cy="694745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Speaker Two Title/Details">
            <a:extLst>
              <a:ext uri="{FF2B5EF4-FFF2-40B4-BE49-F238E27FC236}">
                <a16:creationId xmlns:a16="http://schemas.microsoft.com/office/drawing/2014/main" id="{6707B9B3-2B2C-6F02-714C-E4C19FC8D7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8957" y="5802289"/>
            <a:ext cx="3614738" cy="5178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Speaker Two Title/Details Goes Here</a:t>
            </a:r>
          </a:p>
        </p:txBody>
      </p:sp>
      <p:sp>
        <p:nvSpPr>
          <p:cNvPr id="6" name="Speaker Two">
            <a:extLst>
              <a:ext uri="{FF2B5EF4-FFF2-40B4-BE49-F238E27FC236}">
                <a16:creationId xmlns:a16="http://schemas.microsoft.com/office/drawing/2014/main" id="{14C62B64-9178-11A2-F15F-753425C172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8957" y="5363880"/>
            <a:ext cx="3614738" cy="426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Two Name</a:t>
            </a:r>
          </a:p>
        </p:txBody>
      </p:sp>
      <p:sp>
        <p:nvSpPr>
          <p:cNvPr id="4" name="Speaker One Title/Details">
            <a:extLst>
              <a:ext uri="{FF2B5EF4-FFF2-40B4-BE49-F238E27FC236}">
                <a16:creationId xmlns:a16="http://schemas.microsoft.com/office/drawing/2014/main" id="{BE2E048A-9AD0-42A0-E341-9E882212AC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957" y="4598522"/>
            <a:ext cx="3614738" cy="5178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Speaker One Title/Details Goes Here</a:t>
            </a:r>
          </a:p>
        </p:txBody>
      </p:sp>
      <p:sp>
        <p:nvSpPr>
          <p:cNvPr id="3" name="Speaker One">
            <a:extLst>
              <a:ext uri="{FF2B5EF4-FFF2-40B4-BE49-F238E27FC236}">
                <a16:creationId xmlns:a16="http://schemas.microsoft.com/office/drawing/2014/main" id="{8B9C10F6-03EB-CA52-7BF0-9CEAD1EDD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57" y="4160113"/>
            <a:ext cx="3614738" cy="426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One Name</a:t>
            </a:r>
          </a:p>
        </p:txBody>
      </p:sp>
      <p:cxnSp>
        <p:nvCxnSpPr>
          <p:cNvPr id="5" name="Divider Line">
            <a:extLst>
              <a:ext uri="{FF2B5EF4-FFF2-40B4-BE49-F238E27FC236}">
                <a16:creationId xmlns:a16="http://schemas.microsoft.com/office/drawing/2014/main" id="{7ACF366F-0935-17AB-241A-BA8E77119915}"/>
              </a:ext>
            </a:extLst>
          </p:cNvPr>
          <p:cNvCxnSpPr>
            <a:cxnSpLocks/>
          </p:cNvCxnSpPr>
          <p:nvPr userDrawn="1"/>
        </p:nvCxnSpPr>
        <p:spPr>
          <a:xfrm>
            <a:off x="379023" y="3826138"/>
            <a:ext cx="3524672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">
            <a:extLst>
              <a:ext uri="{FF2B5EF4-FFF2-40B4-BE49-F238E27FC236}">
                <a16:creationId xmlns:a16="http://schemas.microsoft.com/office/drawing/2014/main" id="{E185EB1E-B46C-B927-6C28-4F4D040F15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2252" y="537846"/>
            <a:ext cx="1183793" cy="308970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marL="0" indent="0" algn="r">
              <a:buNone/>
              <a:defRPr sz="1200">
                <a:ln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00-00-00</a:t>
            </a:r>
          </a:p>
        </p:txBody>
      </p:sp>
      <p:pic>
        <p:nvPicPr>
          <p:cNvPr id="23" name="City Logo" descr="City of Fort Collins Logo">
            <a:extLst>
              <a:ext uri="{FF2B5EF4-FFF2-40B4-BE49-F238E27FC236}">
                <a16:creationId xmlns:a16="http://schemas.microsoft.com/office/drawing/2014/main" id="{CFF03401-A84A-1C3A-6312-01B4A6BD1B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935" y="388772"/>
            <a:ext cx="1849529" cy="607563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E4DE3AFB-E124-9EAB-99DF-81D28AE1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12" y="1532209"/>
            <a:ext cx="3614993" cy="214440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 Goes Here… </a:t>
            </a:r>
          </a:p>
        </p:txBody>
      </p:sp>
    </p:spTree>
    <p:extLst>
      <p:ext uri="{BB962C8B-B14F-4D97-AF65-F5344CB8AC3E}">
        <p14:creationId xmlns:p14="http://schemas.microsoft.com/office/powerpoint/2010/main" val="158303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 - 2x Stacked - Lg Copy Right - Sm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Bottom">
            <a:extLst>
              <a:ext uri="{FF2B5EF4-FFF2-40B4-BE49-F238E27FC236}">
                <a16:creationId xmlns:a16="http://schemas.microsoft.com/office/drawing/2014/main" id="{3B500952-97F8-CA5C-F001-52E22884D96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3873102"/>
            <a:ext cx="4633643" cy="298489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cxnSp>
        <p:nvCxnSpPr>
          <p:cNvPr id="2" name="Divider">
            <a:extLst>
              <a:ext uri="{FF2B5EF4-FFF2-40B4-BE49-F238E27FC236}">
                <a16:creationId xmlns:a16="http://schemas.microsoft.com/office/drawing/2014/main" id="{0A6F9B81-4B01-AD12-00D9-5511B901F358}"/>
              </a:ext>
            </a:extLst>
          </p:cNvPr>
          <p:cNvCxnSpPr>
            <a:cxnSpLocks/>
          </p:cNvCxnSpPr>
          <p:nvPr userDrawn="1"/>
        </p:nvCxnSpPr>
        <p:spPr>
          <a:xfrm flipH="1">
            <a:off x="4764504" y="3848257"/>
            <a:ext cx="7172325" cy="5426"/>
          </a:xfrm>
          <a:prstGeom prst="line">
            <a:avLst/>
          </a:prstGeom>
          <a:ln w="952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icture Top">
            <a:extLst>
              <a:ext uri="{FF2B5EF4-FFF2-40B4-BE49-F238E27FC236}">
                <a16:creationId xmlns:a16="http://schemas.microsoft.com/office/drawing/2014/main" id="{F33AE61E-9F7D-7D15-5CC3-892E10C62C1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863360"/>
            <a:ext cx="4633643" cy="298489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3" name="Header Base">
            <a:extLst>
              <a:ext uri="{FF2B5EF4-FFF2-40B4-BE49-F238E27FC236}">
                <a16:creationId xmlns:a16="http://schemas.microsoft.com/office/drawing/2014/main" id="{89C82604-5A84-05F3-F604-6C61A865A852}"/>
              </a:ext>
            </a:extLst>
          </p:cNvPr>
          <p:cNvSpPr/>
          <p:nvPr userDrawn="1"/>
        </p:nvSpPr>
        <p:spPr>
          <a:xfrm>
            <a:off x="-83482" y="-23269"/>
            <a:ext cx="12358963" cy="86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Divider Line">
            <a:extLst>
              <a:ext uri="{FF2B5EF4-FFF2-40B4-BE49-F238E27FC236}">
                <a16:creationId xmlns:a16="http://schemas.microsoft.com/office/drawing/2014/main" id="{7D20E7F6-36AA-35AC-6FBF-94E6AFB0C9DE}"/>
              </a:ext>
            </a:extLst>
          </p:cNvPr>
          <p:cNvCxnSpPr/>
          <p:nvPr userDrawn="1"/>
        </p:nvCxnSpPr>
        <p:spPr>
          <a:xfrm>
            <a:off x="0" y="850850"/>
            <a:ext cx="12192000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City Logo" descr="City of Fort Collins Logo">
            <a:extLst>
              <a:ext uri="{FF2B5EF4-FFF2-40B4-BE49-F238E27FC236}">
                <a16:creationId xmlns:a16="http://schemas.microsoft.com/office/drawing/2014/main" id="{2F1FF297-D6DA-C029-1AB9-72825EBE3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8204" y="166102"/>
            <a:ext cx="1478626" cy="485722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77932C68-6130-D3AD-1B5B-4B5447740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298" y="177183"/>
            <a:ext cx="9927595" cy="48572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0D94415F-B852-CC3F-E4ED-7E3232145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568951A-6761-8EFD-2A45-354FC7FBC54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30388" y="1033945"/>
            <a:ext cx="7004524" cy="26263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3D295619-9602-950C-DA0F-42A40A29240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30388" y="4024973"/>
            <a:ext cx="7004524" cy="2449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622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 - 2 Column Stack Content w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Right">
            <a:extLst>
              <a:ext uri="{FF2B5EF4-FFF2-40B4-BE49-F238E27FC236}">
                <a16:creationId xmlns:a16="http://schemas.microsoft.com/office/drawing/2014/main" id="{739668B0-507E-7F0B-F01C-052E2AE6364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3" y="863359"/>
            <a:ext cx="6179468" cy="299740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20" name="Picture Left">
            <a:extLst>
              <a:ext uri="{FF2B5EF4-FFF2-40B4-BE49-F238E27FC236}">
                <a16:creationId xmlns:a16="http://schemas.microsoft.com/office/drawing/2014/main" id="{F33AE61E-9F7D-7D15-5CC3-892E10C62C1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3506" y="863359"/>
            <a:ext cx="6179467" cy="299740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7D91A2-1BA1-DEE3-460D-13DA269E3AE7}"/>
              </a:ext>
            </a:extLst>
          </p:cNvPr>
          <p:cNvCxnSpPr>
            <a:cxnSpLocks/>
          </p:cNvCxnSpPr>
          <p:nvPr userDrawn="1"/>
        </p:nvCxnSpPr>
        <p:spPr>
          <a:xfrm>
            <a:off x="6095997" y="3988869"/>
            <a:ext cx="0" cy="2484704"/>
          </a:xfrm>
          <a:prstGeom prst="line">
            <a:avLst/>
          </a:prstGeom>
          <a:ln w="952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Header Base">
            <a:extLst>
              <a:ext uri="{FF2B5EF4-FFF2-40B4-BE49-F238E27FC236}">
                <a16:creationId xmlns:a16="http://schemas.microsoft.com/office/drawing/2014/main" id="{89C82604-5A84-05F3-F604-6C61A865A852}"/>
              </a:ext>
            </a:extLst>
          </p:cNvPr>
          <p:cNvSpPr/>
          <p:nvPr userDrawn="1"/>
        </p:nvSpPr>
        <p:spPr>
          <a:xfrm>
            <a:off x="-83482" y="-23269"/>
            <a:ext cx="12358963" cy="86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ity Logo" descr="City of Fort Collins Logo">
            <a:extLst>
              <a:ext uri="{FF2B5EF4-FFF2-40B4-BE49-F238E27FC236}">
                <a16:creationId xmlns:a16="http://schemas.microsoft.com/office/drawing/2014/main" id="{2F1FF297-D6DA-C029-1AB9-72825EBE3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8204" y="166102"/>
            <a:ext cx="1478626" cy="485722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77932C68-6130-D3AD-1B5B-4B5447740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298" y="177183"/>
            <a:ext cx="9927595" cy="48572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02527BFA-BB6E-B0DF-8472-2FA6F8CC2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7D7EF4B-269E-4B3C-5632-0FBF4312D12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61951" y="4024973"/>
            <a:ext cx="5509004" cy="244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2CFC298-66C9-041C-0EA8-441583D1285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321040" y="4024973"/>
            <a:ext cx="5613872" cy="244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772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 - 2 Column Stack Content w Image Ban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Right">
            <a:extLst>
              <a:ext uri="{FF2B5EF4-FFF2-40B4-BE49-F238E27FC236}">
                <a16:creationId xmlns:a16="http://schemas.microsoft.com/office/drawing/2014/main" id="{739668B0-507E-7F0B-F01C-052E2AE6364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3" y="863360"/>
            <a:ext cx="6179468" cy="17638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20" name="Picture Left">
            <a:extLst>
              <a:ext uri="{FF2B5EF4-FFF2-40B4-BE49-F238E27FC236}">
                <a16:creationId xmlns:a16="http://schemas.microsoft.com/office/drawing/2014/main" id="{F33AE61E-9F7D-7D15-5CC3-892E10C62C1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3506" y="863360"/>
            <a:ext cx="6179467" cy="17638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7D91A2-1BA1-DEE3-460D-13DA269E3AE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5997" y="2800217"/>
            <a:ext cx="2" cy="3673356"/>
          </a:xfrm>
          <a:prstGeom prst="line">
            <a:avLst/>
          </a:prstGeom>
          <a:ln w="952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Header Base">
            <a:extLst>
              <a:ext uri="{FF2B5EF4-FFF2-40B4-BE49-F238E27FC236}">
                <a16:creationId xmlns:a16="http://schemas.microsoft.com/office/drawing/2014/main" id="{89C82604-5A84-05F3-F604-6C61A865A852}"/>
              </a:ext>
            </a:extLst>
          </p:cNvPr>
          <p:cNvSpPr/>
          <p:nvPr userDrawn="1"/>
        </p:nvSpPr>
        <p:spPr>
          <a:xfrm>
            <a:off x="-83482" y="-23269"/>
            <a:ext cx="12358963" cy="86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Divider Line">
            <a:extLst>
              <a:ext uri="{FF2B5EF4-FFF2-40B4-BE49-F238E27FC236}">
                <a16:creationId xmlns:a16="http://schemas.microsoft.com/office/drawing/2014/main" id="{7D20E7F6-36AA-35AC-6FBF-94E6AFB0C9DE}"/>
              </a:ext>
            </a:extLst>
          </p:cNvPr>
          <p:cNvCxnSpPr/>
          <p:nvPr userDrawn="1"/>
        </p:nvCxnSpPr>
        <p:spPr>
          <a:xfrm>
            <a:off x="0" y="850850"/>
            <a:ext cx="12192000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City Logo" descr="City of Fort Collins Logo">
            <a:extLst>
              <a:ext uri="{FF2B5EF4-FFF2-40B4-BE49-F238E27FC236}">
                <a16:creationId xmlns:a16="http://schemas.microsoft.com/office/drawing/2014/main" id="{2F1FF297-D6DA-C029-1AB9-72825EBE3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8204" y="166102"/>
            <a:ext cx="1478626" cy="485722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77932C68-6130-D3AD-1B5B-4B5447740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298" y="177183"/>
            <a:ext cx="9927595" cy="48572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61AB5E5C-73F7-D560-DD76-73C27D311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B290211-33CC-34A3-263A-0C0384830FB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61951" y="2800217"/>
            <a:ext cx="5509004" cy="36733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65D4FA4-4014-FCF0-149E-31FE5E856FD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321040" y="2800217"/>
            <a:ext cx="5613872" cy="36733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26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 - 3 Column Stack Content w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Left">
            <a:extLst>
              <a:ext uri="{FF2B5EF4-FFF2-40B4-BE49-F238E27FC236}">
                <a16:creationId xmlns:a16="http://schemas.microsoft.com/office/drawing/2014/main" id="{F33AE61E-9F7D-7D15-5CC3-892E10C62C1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3482" y="849505"/>
            <a:ext cx="4147482" cy="17638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cxnSp>
        <p:nvCxnSpPr>
          <p:cNvPr id="9" name="Column Divider">
            <a:extLst>
              <a:ext uri="{FF2B5EF4-FFF2-40B4-BE49-F238E27FC236}">
                <a16:creationId xmlns:a16="http://schemas.microsoft.com/office/drawing/2014/main" id="{277D91A2-1BA1-DEE3-460D-13DA269E3AE7}"/>
              </a:ext>
            </a:extLst>
          </p:cNvPr>
          <p:cNvCxnSpPr>
            <a:cxnSpLocks/>
          </p:cNvCxnSpPr>
          <p:nvPr userDrawn="1"/>
        </p:nvCxnSpPr>
        <p:spPr>
          <a:xfrm>
            <a:off x="4063999" y="2800217"/>
            <a:ext cx="0" cy="3704325"/>
          </a:xfrm>
          <a:prstGeom prst="line">
            <a:avLst/>
          </a:prstGeom>
          <a:ln w="952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Center">
            <a:extLst>
              <a:ext uri="{FF2B5EF4-FFF2-40B4-BE49-F238E27FC236}">
                <a16:creationId xmlns:a16="http://schemas.microsoft.com/office/drawing/2014/main" id="{739668B0-507E-7F0B-F01C-052E2AE6364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63999" y="849505"/>
            <a:ext cx="4064000" cy="17638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12" name="Picture Right">
            <a:extLst>
              <a:ext uri="{FF2B5EF4-FFF2-40B4-BE49-F238E27FC236}">
                <a16:creationId xmlns:a16="http://schemas.microsoft.com/office/drawing/2014/main" id="{6D66CED8-846C-A57D-922A-B0150E44B31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27997" y="849505"/>
            <a:ext cx="4147483" cy="176381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cxnSp>
        <p:nvCxnSpPr>
          <p:cNvPr id="14" name="Column Divider">
            <a:extLst>
              <a:ext uri="{FF2B5EF4-FFF2-40B4-BE49-F238E27FC236}">
                <a16:creationId xmlns:a16="http://schemas.microsoft.com/office/drawing/2014/main" id="{370B2DC5-C7B9-9D09-0015-FF253EF0C473}"/>
              </a:ext>
            </a:extLst>
          </p:cNvPr>
          <p:cNvCxnSpPr>
            <a:cxnSpLocks/>
          </p:cNvCxnSpPr>
          <p:nvPr userDrawn="1"/>
        </p:nvCxnSpPr>
        <p:spPr>
          <a:xfrm>
            <a:off x="8127997" y="2800217"/>
            <a:ext cx="0" cy="3704325"/>
          </a:xfrm>
          <a:prstGeom prst="line">
            <a:avLst/>
          </a:prstGeom>
          <a:ln w="952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Header Base">
            <a:extLst>
              <a:ext uri="{FF2B5EF4-FFF2-40B4-BE49-F238E27FC236}">
                <a16:creationId xmlns:a16="http://schemas.microsoft.com/office/drawing/2014/main" id="{89C82604-5A84-05F3-F604-6C61A865A852}"/>
              </a:ext>
            </a:extLst>
          </p:cNvPr>
          <p:cNvSpPr/>
          <p:nvPr userDrawn="1"/>
        </p:nvSpPr>
        <p:spPr>
          <a:xfrm>
            <a:off x="-83482" y="-23269"/>
            <a:ext cx="12358963" cy="86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ity Logo" descr="City of Fort Collins Logo">
            <a:extLst>
              <a:ext uri="{FF2B5EF4-FFF2-40B4-BE49-F238E27FC236}">
                <a16:creationId xmlns:a16="http://schemas.microsoft.com/office/drawing/2014/main" id="{2F1FF297-D6DA-C029-1AB9-72825EBE3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8204" y="166102"/>
            <a:ext cx="1478626" cy="485722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77932C68-6130-D3AD-1B5B-4B5447740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298" y="177183"/>
            <a:ext cx="9927595" cy="48572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AA7FF084-9EFF-58F0-EFCC-129372542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Divider Line">
            <a:extLst>
              <a:ext uri="{FF2B5EF4-FFF2-40B4-BE49-F238E27FC236}">
                <a16:creationId xmlns:a16="http://schemas.microsoft.com/office/drawing/2014/main" id="{C5FC38A3-8127-A4F1-B2F3-111AB712838F}"/>
              </a:ext>
            </a:extLst>
          </p:cNvPr>
          <p:cNvCxnSpPr/>
          <p:nvPr userDrawn="1"/>
        </p:nvCxnSpPr>
        <p:spPr>
          <a:xfrm>
            <a:off x="0" y="850850"/>
            <a:ext cx="12192000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A04D5FB1-FBD7-8B50-FB6E-E903404079C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61951" y="2800217"/>
            <a:ext cx="3539464" cy="36733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8ACFFCEE-A33E-4486-7D55-A572377EA653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313265" y="2800217"/>
            <a:ext cx="3539464" cy="36733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074124B7-C69E-F575-6213-87169B3BEB3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245466" y="2800217"/>
            <a:ext cx="3719943" cy="36733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726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 - 3 Column Stack Content w Images - Topic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lumn Divider">
            <a:extLst>
              <a:ext uri="{FF2B5EF4-FFF2-40B4-BE49-F238E27FC236}">
                <a16:creationId xmlns:a16="http://schemas.microsoft.com/office/drawing/2014/main" id="{370B2DC5-C7B9-9D09-0015-FF253EF0C473}"/>
              </a:ext>
            </a:extLst>
          </p:cNvPr>
          <p:cNvCxnSpPr>
            <a:cxnSpLocks/>
          </p:cNvCxnSpPr>
          <p:nvPr userDrawn="1"/>
        </p:nvCxnSpPr>
        <p:spPr>
          <a:xfrm>
            <a:off x="8123377" y="3186545"/>
            <a:ext cx="4620" cy="3317997"/>
          </a:xfrm>
          <a:prstGeom prst="line">
            <a:avLst/>
          </a:prstGeom>
          <a:ln w="952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lumn Divider">
            <a:extLst>
              <a:ext uri="{FF2B5EF4-FFF2-40B4-BE49-F238E27FC236}">
                <a16:creationId xmlns:a16="http://schemas.microsoft.com/office/drawing/2014/main" id="{277D91A2-1BA1-DEE3-460D-13DA269E3AE7}"/>
              </a:ext>
            </a:extLst>
          </p:cNvPr>
          <p:cNvCxnSpPr>
            <a:cxnSpLocks/>
          </p:cNvCxnSpPr>
          <p:nvPr userDrawn="1"/>
        </p:nvCxnSpPr>
        <p:spPr>
          <a:xfrm>
            <a:off x="4063999" y="3186545"/>
            <a:ext cx="0" cy="3317997"/>
          </a:xfrm>
          <a:prstGeom prst="line">
            <a:avLst/>
          </a:prstGeom>
          <a:ln w="952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Center">
            <a:extLst>
              <a:ext uri="{FF2B5EF4-FFF2-40B4-BE49-F238E27FC236}">
                <a16:creationId xmlns:a16="http://schemas.microsoft.com/office/drawing/2014/main" id="{739668B0-507E-7F0B-F01C-052E2AE6364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63999" y="863358"/>
            <a:ext cx="4064000" cy="168495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12" name="Picture Right">
            <a:extLst>
              <a:ext uri="{FF2B5EF4-FFF2-40B4-BE49-F238E27FC236}">
                <a16:creationId xmlns:a16="http://schemas.microsoft.com/office/drawing/2014/main" id="{6D66CED8-846C-A57D-922A-B0150E44B31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27997" y="863358"/>
            <a:ext cx="4147483" cy="168495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21" name="Topic 3 Base">
            <a:extLst>
              <a:ext uri="{FF2B5EF4-FFF2-40B4-BE49-F238E27FC236}">
                <a16:creationId xmlns:a16="http://schemas.microsoft.com/office/drawing/2014/main" id="{75E784E4-65FC-FEC8-37F4-538EA932A1FB}"/>
              </a:ext>
            </a:extLst>
          </p:cNvPr>
          <p:cNvSpPr/>
          <p:nvPr userDrawn="1"/>
        </p:nvSpPr>
        <p:spPr>
          <a:xfrm>
            <a:off x="8123377" y="2567102"/>
            <a:ext cx="4147483" cy="4282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0" name="Topic 3">
            <a:extLst>
              <a:ext uri="{FF2B5EF4-FFF2-40B4-BE49-F238E27FC236}">
                <a16:creationId xmlns:a16="http://schemas.microsoft.com/office/drawing/2014/main" id="{264DC854-1D5D-8C42-00A7-D3868F6C3A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10752" y="2567102"/>
            <a:ext cx="3489260" cy="428237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19" name="Topic 2 Base">
            <a:extLst>
              <a:ext uri="{FF2B5EF4-FFF2-40B4-BE49-F238E27FC236}">
                <a16:creationId xmlns:a16="http://schemas.microsoft.com/office/drawing/2014/main" id="{7AC97781-B818-2826-92A4-93E49B037CEF}"/>
              </a:ext>
            </a:extLst>
          </p:cNvPr>
          <p:cNvSpPr/>
          <p:nvPr userDrawn="1"/>
        </p:nvSpPr>
        <p:spPr>
          <a:xfrm>
            <a:off x="4064000" y="2567102"/>
            <a:ext cx="4063992" cy="4282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lumn Divider">
            <a:extLst>
              <a:ext uri="{FF2B5EF4-FFF2-40B4-BE49-F238E27FC236}">
                <a16:creationId xmlns:a16="http://schemas.microsoft.com/office/drawing/2014/main" id="{ADC069BD-B51B-5000-2F4D-71961C33147E}"/>
              </a:ext>
            </a:extLst>
          </p:cNvPr>
          <p:cNvCxnSpPr>
            <a:cxnSpLocks/>
          </p:cNvCxnSpPr>
          <p:nvPr userDrawn="1"/>
        </p:nvCxnSpPr>
        <p:spPr>
          <a:xfrm>
            <a:off x="8125360" y="2648166"/>
            <a:ext cx="0" cy="257288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opic 2">
            <a:extLst>
              <a:ext uri="{FF2B5EF4-FFF2-40B4-BE49-F238E27FC236}">
                <a16:creationId xmlns:a16="http://schemas.microsoft.com/office/drawing/2014/main" id="{90A53F51-1BCF-511B-D297-90574E3FD3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51370" y="2567102"/>
            <a:ext cx="3489260" cy="428237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20" name="Picture Left">
            <a:extLst>
              <a:ext uri="{FF2B5EF4-FFF2-40B4-BE49-F238E27FC236}">
                <a16:creationId xmlns:a16="http://schemas.microsoft.com/office/drawing/2014/main" id="{F33AE61E-9F7D-7D15-5CC3-892E10C62C1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3482" y="863358"/>
            <a:ext cx="4147482" cy="168495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5" name="Topic 1 Base">
            <a:extLst>
              <a:ext uri="{FF2B5EF4-FFF2-40B4-BE49-F238E27FC236}">
                <a16:creationId xmlns:a16="http://schemas.microsoft.com/office/drawing/2014/main" id="{2D4C85D1-E28B-935D-2A80-1C0A592D50DD}"/>
              </a:ext>
            </a:extLst>
          </p:cNvPr>
          <p:cNvSpPr/>
          <p:nvPr userDrawn="1"/>
        </p:nvSpPr>
        <p:spPr>
          <a:xfrm>
            <a:off x="-83481" y="2567102"/>
            <a:ext cx="4147480" cy="4282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lumn Divider">
            <a:extLst>
              <a:ext uri="{FF2B5EF4-FFF2-40B4-BE49-F238E27FC236}">
                <a16:creationId xmlns:a16="http://schemas.microsoft.com/office/drawing/2014/main" id="{C320F9FA-BFE7-83AB-F138-3D2EA5F45418}"/>
              </a:ext>
            </a:extLst>
          </p:cNvPr>
          <p:cNvCxnSpPr>
            <a:cxnSpLocks/>
          </p:cNvCxnSpPr>
          <p:nvPr userDrawn="1"/>
        </p:nvCxnSpPr>
        <p:spPr>
          <a:xfrm>
            <a:off x="4063999" y="2648166"/>
            <a:ext cx="0" cy="257288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opic 1">
            <a:extLst>
              <a:ext uri="{FF2B5EF4-FFF2-40B4-BE49-F238E27FC236}">
                <a16:creationId xmlns:a16="http://schemas.microsoft.com/office/drawing/2014/main" id="{D126A3C8-E044-FD2C-7056-4527F0ABB1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2299" y="2567102"/>
            <a:ext cx="3489260" cy="428237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3" name="Header Base">
            <a:extLst>
              <a:ext uri="{FF2B5EF4-FFF2-40B4-BE49-F238E27FC236}">
                <a16:creationId xmlns:a16="http://schemas.microsoft.com/office/drawing/2014/main" id="{89C82604-5A84-05F3-F604-6C61A865A852}"/>
              </a:ext>
            </a:extLst>
          </p:cNvPr>
          <p:cNvSpPr/>
          <p:nvPr userDrawn="1"/>
        </p:nvSpPr>
        <p:spPr>
          <a:xfrm>
            <a:off x="-83482" y="-23269"/>
            <a:ext cx="12358963" cy="86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ity Logo" descr="City of Fort Collins Logo">
            <a:extLst>
              <a:ext uri="{FF2B5EF4-FFF2-40B4-BE49-F238E27FC236}">
                <a16:creationId xmlns:a16="http://schemas.microsoft.com/office/drawing/2014/main" id="{2F1FF297-D6DA-C029-1AB9-72825EBE3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8204" y="166102"/>
            <a:ext cx="1478626" cy="485722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77932C68-6130-D3AD-1B5B-4B5447740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298" y="177183"/>
            <a:ext cx="9927595" cy="48572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22" name="Slide Number">
            <a:extLst>
              <a:ext uri="{FF2B5EF4-FFF2-40B4-BE49-F238E27FC236}">
                <a16:creationId xmlns:a16="http://schemas.microsoft.com/office/drawing/2014/main" id="{EBEEEC50-8A04-9D51-3700-CF894DB39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3" name="Divider Line">
            <a:extLst>
              <a:ext uri="{FF2B5EF4-FFF2-40B4-BE49-F238E27FC236}">
                <a16:creationId xmlns:a16="http://schemas.microsoft.com/office/drawing/2014/main" id="{CBE17647-139C-3473-D281-5C35BB0334BC}"/>
              </a:ext>
            </a:extLst>
          </p:cNvPr>
          <p:cNvCxnSpPr/>
          <p:nvPr userDrawn="1"/>
        </p:nvCxnSpPr>
        <p:spPr>
          <a:xfrm>
            <a:off x="0" y="850850"/>
            <a:ext cx="12192000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712E841-9F59-A1A2-36A9-4C296C1930F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61951" y="3186545"/>
            <a:ext cx="3539464" cy="3287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74E92C66-1674-727A-5C05-2BAA0F982BA7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313265" y="3186545"/>
            <a:ext cx="3539464" cy="3287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B8FA662A-B6A7-1926-D88F-95959F89AD7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245466" y="3186545"/>
            <a:ext cx="3719943" cy="3287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41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d -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ttom Right Picture Placeholder">
            <a:extLst>
              <a:ext uri="{FF2B5EF4-FFF2-40B4-BE49-F238E27FC236}">
                <a16:creationId xmlns:a16="http://schemas.microsoft.com/office/drawing/2014/main" id="{23743106-4151-C449-AC22-916F247613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7997" y="3853683"/>
            <a:ext cx="4147484" cy="304439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39" name="Top Right Picture Placeholder">
            <a:extLst>
              <a:ext uri="{FF2B5EF4-FFF2-40B4-BE49-F238E27FC236}">
                <a16:creationId xmlns:a16="http://schemas.microsoft.com/office/drawing/2014/main" id="{B2A1A251-2998-2247-BD7F-2C7393E8A5A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27997" y="844952"/>
            <a:ext cx="4147484" cy="300873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41" name="Bottom Center Picture Placeholder">
            <a:extLst>
              <a:ext uri="{FF2B5EF4-FFF2-40B4-BE49-F238E27FC236}">
                <a16:creationId xmlns:a16="http://schemas.microsoft.com/office/drawing/2014/main" id="{FEBB264D-132E-8B48-99AC-D5B5124852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3999" y="3853683"/>
            <a:ext cx="4063998" cy="304439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38" name="Top Center Picture Placeholder">
            <a:extLst>
              <a:ext uri="{FF2B5EF4-FFF2-40B4-BE49-F238E27FC236}">
                <a16:creationId xmlns:a16="http://schemas.microsoft.com/office/drawing/2014/main" id="{756DCE6D-2673-2749-8CDF-F588DAB007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63999" y="844952"/>
            <a:ext cx="4063998" cy="300873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40" name="Bottom Left Picture Placeholder">
            <a:extLst>
              <a:ext uri="{FF2B5EF4-FFF2-40B4-BE49-F238E27FC236}">
                <a16:creationId xmlns:a16="http://schemas.microsoft.com/office/drawing/2014/main" id="{D0C9881C-F433-8149-9CCD-4CD45AF5C6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88102" y="3854061"/>
            <a:ext cx="4152102" cy="304439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5" name="Top Left Picture Placeholder">
            <a:extLst>
              <a:ext uri="{FF2B5EF4-FFF2-40B4-BE49-F238E27FC236}">
                <a16:creationId xmlns:a16="http://schemas.microsoft.com/office/drawing/2014/main" id="{5FB58B8D-5A53-BC4A-BE51-ACCA425B28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88102" y="844952"/>
            <a:ext cx="4152102" cy="300873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20" name="Header Base">
            <a:extLst>
              <a:ext uri="{FF2B5EF4-FFF2-40B4-BE49-F238E27FC236}">
                <a16:creationId xmlns:a16="http://schemas.microsoft.com/office/drawing/2014/main" id="{63CBD8BB-766C-0A78-56CA-19F61FE1CF67}"/>
              </a:ext>
            </a:extLst>
          </p:cNvPr>
          <p:cNvSpPr/>
          <p:nvPr userDrawn="1"/>
        </p:nvSpPr>
        <p:spPr>
          <a:xfrm>
            <a:off x="-83482" y="-23269"/>
            <a:ext cx="12358963" cy="86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City Logo" descr="City of Fort Collins Logo">
            <a:extLst>
              <a:ext uri="{FF2B5EF4-FFF2-40B4-BE49-F238E27FC236}">
                <a16:creationId xmlns:a16="http://schemas.microsoft.com/office/drawing/2014/main" id="{198FAA97-A090-3FE2-9E3F-15FBFE3B6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8204" y="166102"/>
            <a:ext cx="1478626" cy="485722"/>
          </a:xfrm>
          <a:prstGeom prst="rect">
            <a:avLst/>
          </a:prstGeom>
        </p:spPr>
      </p:pic>
      <p:sp>
        <p:nvSpPr>
          <p:cNvPr id="23" name="Title">
            <a:extLst>
              <a:ext uri="{FF2B5EF4-FFF2-40B4-BE49-F238E27FC236}">
                <a16:creationId xmlns:a16="http://schemas.microsoft.com/office/drawing/2014/main" id="{5CBFE645-9754-9D51-D6CF-5BF2816934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298" y="177183"/>
            <a:ext cx="9927595" cy="48572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cxnSp>
        <p:nvCxnSpPr>
          <p:cNvPr id="2" name="Divider Line">
            <a:extLst>
              <a:ext uri="{FF2B5EF4-FFF2-40B4-BE49-F238E27FC236}">
                <a16:creationId xmlns:a16="http://schemas.microsoft.com/office/drawing/2014/main" id="{2DA7AEAE-2262-3874-5616-BB0E04DCCDD5}"/>
              </a:ext>
            </a:extLst>
          </p:cNvPr>
          <p:cNvCxnSpPr/>
          <p:nvPr userDrawn="1"/>
        </p:nvCxnSpPr>
        <p:spPr>
          <a:xfrm>
            <a:off x="0" y="850850"/>
            <a:ext cx="12192000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">
            <a:extLst>
              <a:ext uri="{FF2B5EF4-FFF2-40B4-BE49-F238E27FC236}">
                <a16:creationId xmlns:a16="http://schemas.microsoft.com/office/drawing/2014/main" id="{615A6394-A4A2-39A9-E6DC-9BB736918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511CF854-DF74-DB41-906A-492F19DFF9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3789" y="-27779"/>
            <a:ext cx="12304059" cy="69442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insert custom full slide image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17156E93-96BB-1CBA-4360-A985B3F44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7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lean1 -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EB85B6A4-F6EA-774A-8F9D-4FF447A36BB5}"/>
              </a:ext>
            </a:extLst>
          </p:cNvPr>
          <p:cNvSpPr/>
          <p:nvPr userDrawn="1"/>
        </p:nvSpPr>
        <p:spPr>
          <a:xfrm>
            <a:off x="-63500" y="-27779"/>
            <a:ext cx="12313770" cy="6944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CF1E1102-4A46-9D71-A641-414A911B22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3500" y="-17482"/>
            <a:ext cx="4716462" cy="6956797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5" name="Image Border">
            <a:extLst>
              <a:ext uri="{FF2B5EF4-FFF2-40B4-BE49-F238E27FC236}">
                <a16:creationId xmlns:a16="http://schemas.microsoft.com/office/drawing/2014/main" id="{68D22432-1863-E993-6022-C4183376F100}"/>
              </a:ext>
            </a:extLst>
          </p:cNvPr>
          <p:cNvSpPr/>
          <p:nvPr userDrawn="1"/>
        </p:nvSpPr>
        <p:spPr>
          <a:xfrm>
            <a:off x="4652962" y="-27781"/>
            <a:ext cx="45719" cy="69442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8" name="Name/Title/Details">
            <a:extLst>
              <a:ext uri="{FF2B5EF4-FFF2-40B4-BE49-F238E27FC236}">
                <a16:creationId xmlns:a16="http://schemas.microsoft.com/office/drawing/2014/main" id="{59243375-CD53-EA4C-81A4-D28666FD1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57591" y="4999177"/>
            <a:ext cx="6492925" cy="333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C0DAEB"/>
                </a:solidFill>
              </a:defRPr>
            </a:lvl1pPr>
          </a:lstStyle>
          <a:p>
            <a:pPr lvl="0"/>
            <a:r>
              <a:rPr lang="en-US" dirty="0"/>
              <a:t>Section Subtitle or Descriptor Goes Here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E008576-FFE2-3249-828D-2981AE7C1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1986" y="3382674"/>
            <a:ext cx="6492926" cy="13166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Here…</a:t>
            </a:r>
          </a:p>
        </p:txBody>
      </p:sp>
      <p:pic>
        <p:nvPicPr>
          <p:cNvPr id="13" name="City Logo" descr="City of Fort Collins Logo">
            <a:extLst>
              <a:ext uri="{FF2B5EF4-FFF2-40B4-BE49-F238E27FC236}">
                <a16:creationId xmlns:a16="http://schemas.microsoft.com/office/drawing/2014/main" id="{802D0BAB-52E0-E343-B7D5-C9DCB015E4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68545" y="1635197"/>
            <a:ext cx="3478665" cy="1142727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A5E8F8CD-BEFB-7A34-AC16-D54D44219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6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lea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EB85B6A4-F6EA-774A-8F9D-4FF447A36BB5}"/>
              </a:ext>
            </a:extLst>
          </p:cNvPr>
          <p:cNvSpPr/>
          <p:nvPr userDrawn="1"/>
        </p:nvSpPr>
        <p:spPr>
          <a:xfrm>
            <a:off x="-63500" y="-27779"/>
            <a:ext cx="12313770" cy="6944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Color Base">
            <a:extLst>
              <a:ext uri="{FF2B5EF4-FFF2-40B4-BE49-F238E27FC236}">
                <a16:creationId xmlns:a16="http://schemas.microsoft.com/office/drawing/2014/main" id="{2D9BEFFE-FB3D-AA4C-B9AA-3DC93FC7435F}"/>
              </a:ext>
            </a:extLst>
          </p:cNvPr>
          <p:cNvSpPr/>
          <p:nvPr userDrawn="1"/>
        </p:nvSpPr>
        <p:spPr>
          <a:xfrm>
            <a:off x="-63500" y="-27779"/>
            <a:ext cx="1584962" cy="694423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ection Divider">
            <a:extLst>
              <a:ext uri="{FF2B5EF4-FFF2-40B4-BE49-F238E27FC236}">
                <a16:creationId xmlns:a16="http://schemas.microsoft.com/office/drawing/2014/main" id="{08150AF3-54B5-F340-A0BA-167F19414B05}"/>
              </a:ext>
            </a:extLst>
          </p:cNvPr>
          <p:cNvSpPr/>
          <p:nvPr userDrawn="1"/>
        </p:nvSpPr>
        <p:spPr>
          <a:xfrm>
            <a:off x="1517804" y="-27781"/>
            <a:ext cx="45719" cy="6944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Name/Title/Details">
            <a:extLst>
              <a:ext uri="{FF2B5EF4-FFF2-40B4-BE49-F238E27FC236}">
                <a16:creationId xmlns:a16="http://schemas.microsoft.com/office/drawing/2014/main" id="{59243375-CD53-EA4C-81A4-D28666FD1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0313" y="4999177"/>
            <a:ext cx="9308097" cy="333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C0DAEB"/>
                </a:solidFill>
              </a:defRPr>
            </a:lvl1pPr>
          </a:lstStyle>
          <a:p>
            <a:pPr lvl="0"/>
            <a:r>
              <a:rPr lang="en-US" dirty="0"/>
              <a:t>Section Subtitle or Descriptor Goes Here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E008576-FFE2-3249-828D-2981AE7C1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4708" y="3382674"/>
            <a:ext cx="9308098" cy="13166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Here…</a:t>
            </a:r>
          </a:p>
        </p:txBody>
      </p:sp>
      <p:pic>
        <p:nvPicPr>
          <p:cNvPr id="13" name="City Logo" descr="City of Fort Collins Logo">
            <a:extLst>
              <a:ext uri="{FF2B5EF4-FFF2-40B4-BE49-F238E27FC236}">
                <a16:creationId xmlns:a16="http://schemas.microsoft.com/office/drawing/2014/main" id="{802D0BAB-52E0-E343-B7D5-C9DCB015E4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21267" y="1635197"/>
            <a:ext cx="3478665" cy="1142727"/>
          </a:xfrm>
          <a:prstGeom prst="rect">
            <a:avLst/>
          </a:prstGeom>
        </p:spPr>
      </p:pic>
      <p:sp>
        <p:nvSpPr>
          <p:cNvPr id="3" name="Slide Number">
            <a:extLst>
              <a:ext uri="{FF2B5EF4-FFF2-40B4-BE49-F238E27FC236}">
                <a16:creationId xmlns:a16="http://schemas.microsoft.com/office/drawing/2014/main" id="{2F3D7BB5-E865-5F6F-66C8-5A3AF336E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0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lea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BE42DADA-A0DB-0943-9F7C-6CE936A24A67}"/>
              </a:ext>
            </a:extLst>
          </p:cNvPr>
          <p:cNvSpPr/>
          <p:nvPr userDrawn="1"/>
        </p:nvSpPr>
        <p:spPr>
          <a:xfrm>
            <a:off x="-83482" y="-17482"/>
            <a:ext cx="12358963" cy="69567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ase">
            <a:extLst>
              <a:ext uri="{FF2B5EF4-FFF2-40B4-BE49-F238E27FC236}">
                <a16:creationId xmlns:a16="http://schemas.microsoft.com/office/drawing/2014/main" id="{DE5F6198-C61F-7C4E-A67D-5F268170FDFC}"/>
              </a:ext>
            </a:extLst>
          </p:cNvPr>
          <p:cNvSpPr/>
          <p:nvPr userDrawn="1"/>
        </p:nvSpPr>
        <p:spPr>
          <a:xfrm>
            <a:off x="-84142" y="5556926"/>
            <a:ext cx="12358962" cy="138239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Name/Title/Details">
            <a:extLst>
              <a:ext uri="{FF2B5EF4-FFF2-40B4-BE49-F238E27FC236}">
                <a16:creationId xmlns:a16="http://schemas.microsoft.com/office/drawing/2014/main" id="{59243375-CD53-EA4C-81A4-D28666FD1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842" y="5801576"/>
            <a:ext cx="11291069" cy="333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0736"/>
                </a:solidFill>
              </a:defRPr>
            </a:lvl1pPr>
          </a:lstStyle>
          <a:p>
            <a:pPr lvl="0"/>
            <a:r>
              <a:rPr lang="en-US" dirty="0"/>
              <a:t>Section Subtitle or Descriptor Goes Here</a:t>
            </a:r>
          </a:p>
        </p:txBody>
      </p:sp>
      <p:sp>
        <p:nvSpPr>
          <p:cNvPr id="14" name="Section Divider">
            <a:extLst>
              <a:ext uri="{FF2B5EF4-FFF2-40B4-BE49-F238E27FC236}">
                <a16:creationId xmlns:a16="http://schemas.microsoft.com/office/drawing/2014/main" id="{2A256273-38CC-2A42-B281-6A667EA1C9AE}"/>
              </a:ext>
            </a:extLst>
          </p:cNvPr>
          <p:cNvSpPr/>
          <p:nvPr userDrawn="1"/>
        </p:nvSpPr>
        <p:spPr>
          <a:xfrm rot="5400000">
            <a:off x="6072488" y="-622555"/>
            <a:ext cx="45719" cy="12358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E008576-FFE2-3249-828D-2981AE7C1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236" y="3381594"/>
            <a:ext cx="11306675" cy="1394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Here…</a:t>
            </a:r>
          </a:p>
        </p:txBody>
      </p:sp>
      <p:pic>
        <p:nvPicPr>
          <p:cNvPr id="2" name="City Logo" descr="City of Fort Collins Logo">
            <a:extLst>
              <a:ext uri="{FF2B5EF4-FFF2-40B4-BE49-F238E27FC236}">
                <a16:creationId xmlns:a16="http://schemas.microsoft.com/office/drawing/2014/main" id="{17D93B08-10FB-9A00-DFCB-E233F3F260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6217" y="461065"/>
            <a:ext cx="3478665" cy="1142727"/>
          </a:xfrm>
          <a:prstGeom prst="rect">
            <a:avLst/>
          </a:prstGeom>
        </p:spPr>
      </p:pic>
      <p:sp>
        <p:nvSpPr>
          <p:cNvPr id="3" name="Slide Number">
            <a:extLst>
              <a:ext uri="{FF2B5EF4-FFF2-40B4-BE49-F238E27FC236}">
                <a16:creationId xmlns:a16="http://schemas.microsoft.com/office/drawing/2014/main" id="{1228CE98-106D-5AEC-94FE-38F415605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 Speaker -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ckground">
            <a:extLst>
              <a:ext uri="{FF2B5EF4-FFF2-40B4-BE49-F238E27FC236}">
                <a16:creationId xmlns:a16="http://schemas.microsoft.com/office/drawing/2014/main" id="{20A0D37C-5180-C29B-DEFF-D48B8049FE1C}"/>
              </a:ext>
            </a:extLst>
          </p:cNvPr>
          <p:cNvSpPr/>
          <p:nvPr userDrawn="1"/>
        </p:nvSpPr>
        <p:spPr>
          <a:xfrm>
            <a:off x="7815263" y="-30996"/>
            <a:ext cx="4434579" cy="6944236"/>
          </a:xfrm>
          <a:prstGeom prst="rect">
            <a:avLst/>
          </a:prstGeom>
          <a:solidFill>
            <a:srgbClr val="0007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Sample Picture" descr="A picture of Linden Street buildings in downtown Fort Collins under a cloudy blue sky with people walking and kids playing.">
            <a:extLst>
              <a:ext uri="{FF2B5EF4-FFF2-40B4-BE49-F238E27FC236}">
                <a16:creationId xmlns:a16="http://schemas.microsoft.com/office/drawing/2014/main" id="{7A01047E-B4B3-2E0B-2245-9190C54A2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716" t="268" r="18068" b="10558"/>
          <a:stretch/>
        </p:blipFill>
        <p:spPr>
          <a:xfrm>
            <a:off x="-107184" y="-29633"/>
            <a:ext cx="7922248" cy="6935028"/>
          </a:xfrm>
          <a:prstGeom prst="rect">
            <a:avLst/>
          </a:prstGeom>
        </p:spPr>
      </p:pic>
      <p:sp>
        <p:nvSpPr>
          <p:cNvPr id="16" name="Picture Placeholder" descr="Click Here to Change Image&#10;This text will not show when PPT plays">
            <a:extLst>
              <a:ext uri="{FF2B5EF4-FFF2-40B4-BE49-F238E27FC236}">
                <a16:creationId xmlns:a16="http://schemas.microsoft.com/office/drawing/2014/main" id="{92954CB5-A63D-50AB-E818-8529D8EFCE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7184" y="-27332"/>
            <a:ext cx="7922500" cy="6935028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Here to Change Image</a:t>
            </a:r>
          </a:p>
          <a:p>
            <a:r>
              <a:rPr lang="en-US" dirty="0"/>
              <a:t>This text will not show when PPT plays</a:t>
            </a:r>
          </a:p>
        </p:txBody>
      </p:sp>
      <p:sp>
        <p:nvSpPr>
          <p:cNvPr id="20" name="Picture Border">
            <a:extLst>
              <a:ext uri="{FF2B5EF4-FFF2-40B4-BE49-F238E27FC236}">
                <a16:creationId xmlns:a16="http://schemas.microsoft.com/office/drawing/2014/main" id="{D3E8163F-2D7F-1F00-5D5A-F801E36E1F44}"/>
              </a:ext>
            </a:extLst>
          </p:cNvPr>
          <p:cNvSpPr/>
          <p:nvPr userDrawn="1"/>
        </p:nvSpPr>
        <p:spPr>
          <a:xfrm>
            <a:off x="7790081" y="-39757"/>
            <a:ext cx="45719" cy="694745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/Details">
            <a:extLst>
              <a:ext uri="{FF2B5EF4-FFF2-40B4-BE49-F238E27FC236}">
                <a16:creationId xmlns:a16="http://schemas.microsoft.com/office/drawing/2014/main" id="{D9A4F6F3-ED52-3EEB-8049-860E644B6B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6425" y="5650249"/>
            <a:ext cx="3614738" cy="7307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Title/Details Goes Here</a:t>
            </a:r>
          </a:p>
        </p:txBody>
      </p:sp>
      <p:sp>
        <p:nvSpPr>
          <p:cNvPr id="21" name="Speaker">
            <a:extLst>
              <a:ext uri="{FF2B5EF4-FFF2-40B4-BE49-F238E27FC236}">
                <a16:creationId xmlns:a16="http://schemas.microsoft.com/office/drawing/2014/main" id="{7D0CF6B5-2DF9-116A-7598-785A2882DF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6425" y="5211840"/>
            <a:ext cx="3614738" cy="426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Speaker’s Name</a:t>
            </a:r>
          </a:p>
        </p:txBody>
      </p:sp>
      <p:cxnSp>
        <p:nvCxnSpPr>
          <p:cNvPr id="24" name="Divider Line">
            <a:extLst>
              <a:ext uri="{FF2B5EF4-FFF2-40B4-BE49-F238E27FC236}">
                <a16:creationId xmlns:a16="http://schemas.microsoft.com/office/drawing/2014/main" id="{01C6EC3F-2F7D-56F1-1C2A-ED2B43479365}"/>
              </a:ext>
            </a:extLst>
          </p:cNvPr>
          <p:cNvCxnSpPr>
            <a:cxnSpLocks/>
          </p:cNvCxnSpPr>
          <p:nvPr userDrawn="1"/>
        </p:nvCxnSpPr>
        <p:spPr>
          <a:xfrm>
            <a:off x="8316491" y="4877865"/>
            <a:ext cx="3524672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">
            <a:extLst>
              <a:ext uri="{FF2B5EF4-FFF2-40B4-BE49-F238E27FC236}">
                <a16:creationId xmlns:a16="http://schemas.microsoft.com/office/drawing/2014/main" id="{FD714BA7-9216-F7A8-4DB7-7FFB31187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6425" y="1532209"/>
            <a:ext cx="3614993" cy="288886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 Goes Here… </a:t>
            </a:r>
          </a:p>
        </p:txBody>
      </p:sp>
      <p:sp>
        <p:nvSpPr>
          <p:cNvPr id="19" name="Date" descr="Date">
            <a:extLst>
              <a:ext uri="{FF2B5EF4-FFF2-40B4-BE49-F238E27FC236}">
                <a16:creationId xmlns:a16="http://schemas.microsoft.com/office/drawing/2014/main" id="{E185EB1E-B46C-B927-6C28-4F4D040F15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9465" y="537846"/>
            <a:ext cx="1183793" cy="308970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marL="0" indent="0" algn="r">
              <a:buNone/>
              <a:defRPr sz="1200">
                <a:ln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00-00-00</a:t>
            </a:r>
          </a:p>
        </p:txBody>
      </p:sp>
      <p:pic>
        <p:nvPicPr>
          <p:cNvPr id="23" name="City Logo" descr="City of Fort Collins Logo">
            <a:extLst>
              <a:ext uri="{FF2B5EF4-FFF2-40B4-BE49-F238E27FC236}">
                <a16:creationId xmlns:a16="http://schemas.microsoft.com/office/drawing/2014/main" id="{CFF03401-A84A-1C3A-6312-01B4A6BD1B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85148" y="388772"/>
            <a:ext cx="1849529" cy="60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1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lean4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BE42DADA-A0DB-0943-9F7C-6CE936A24A67}"/>
              </a:ext>
            </a:extLst>
          </p:cNvPr>
          <p:cNvSpPr/>
          <p:nvPr userDrawn="1"/>
        </p:nvSpPr>
        <p:spPr>
          <a:xfrm>
            <a:off x="-83482" y="-17482"/>
            <a:ext cx="12358963" cy="69567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9AC7467B-B5E1-4FB7-1C52-105E2A18DB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58358" y="-17481"/>
            <a:ext cx="4716462" cy="555154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9" name="Image Border">
            <a:extLst>
              <a:ext uri="{FF2B5EF4-FFF2-40B4-BE49-F238E27FC236}">
                <a16:creationId xmlns:a16="http://schemas.microsoft.com/office/drawing/2014/main" id="{1DD9C3E5-DBBE-5FA8-9DE8-1D65BA4EFB33}"/>
              </a:ext>
            </a:extLst>
          </p:cNvPr>
          <p:cNvSpPr/>
          <p:nvPr userDrawn="1"/>
        </p:nvSpPr>
        <p:spPr>
          <a:xfrm rot="10800000">
            <a:off x="7535166" y="-17486"/>
            <a:ext cx="45719" cy="559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ase">
            <a:extLst>
              <a:ext uri="{FF2B5EF4-FFF2-40B4-BE49-F238E27FC236}">
                <a16:creationId xmlns:a16="http://schemas.microsoft.com/office/drawing/2014/main" id="{DE5F6198-C61F-7C4E-A67D-5F268170FDFC}"/>
              </a:ext>
            </a:extLst>
          </p:cNvPr>
          <p:cNvSpPr/>
          <p:nvPr userDrawn="1"/>
        </p:nvSpPr>
        <p:spPr>
          <a:xfrm>
            <a:off x="-84142" y="5556926"/>
            <a:ext cx="12358962" cy="138239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Name/Title/Details">
            <a:extLst>
              <a:ext uri="{FF2B5EF4-FFF2-40B4-BE49-F238E27FC236}">
                <a16:creationId xmlns:a16="http://schemas.microsoft.com/office/drawing/2014/main" id="{59243375-CD53-EA4C-81A4-D28666FD1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842" y="5801576"/>
            <a:ext cx="11291069" cy="333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0736"/>
                </a:solidFill>
              </a:defRPr>
            </a:lvl1pPr>
          </a:lstStyle>
          <a:p>
            <a:pPr lvl="0"/>
            <a:r>
              <a:rPr lang="en-US" dirty="0"/>
              <a:t>Section Subtitle or Descriptor Goes Here</a:t>
            </a:r>
          </a:p>
        </p:txBody>
      </p:sp>
      <p:sp>
        <p:nvSpPr>
          <p:cNvPr id="14" name="Section Divider">
            <a:extLst>
              <a:ext uri="{FF2B5EF4-FFF2-40B4-BE49-F238E27FC236}">
                <a16:creationId xmlns:a16="http://schemas.microsoft.com/office/drawing/2014/main" id="{2A256273-38CC-2A42-B281-6A667EA1C9AE}"/>
              </a:ext>
            </a:extLst>
          </p:cNvPr>
          <p:cNvSpPr/>
          <p:nvPr userDrawn="1"/>
        </p:nvSpPr>
        <p:spPr>
          <a:xfrm rot="5400000">
            <a:off x="6072488" y="-622555"/>
            <a:ext cx="45719" cy="12358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E008576-FFE2-3249-828D-2981AE7C1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236" y="3381594"/>
            <a:ext cx="6307823" cy="1394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Here…</a:t>
            </a:r>
          </a:p>
        </p:txBody>
      </p:sp>
      <p:pic>
        <p:nvPicPr>
          <p:cNvPr id="2" name="City Logo" descr="City of Fort Collins Logo">
            <a:extLst>
              <a:ext uri="{FF2B5EF4-FFF2-40B4-BE49-F238E27FC236}">
                <a16:creationId xmlns:a16="http://schemas.microsoft.com/office/drawing/2014/main" id="{17D93B08-10FB-9A00-DFCB-E233F3F260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6217" y="461065"/>
            <a:ext cx="3478665" cy="1142727"/>
          </a:xfrm>
          <a:prstGeom prst="rect">
            <a:avLst/>
          </a:prstGeom>
        </p:spPr>
      </p:pic>
      <p:sp>
        <p:nvSpPr>
          <p:cNvPr id="3" name="Slide Number">
            <a:extLst>
              <a:ext uri="{FF2B5EF4-FFF2-40B4-BE49-F238E27FC236}">
                <a16:creationId xmlns:a16="http://schemas.microsoft.com/office/drawing/2014/main" id="{7676F05C-A9B8-666D-D860-3DD7853F0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47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Logo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B40240C-1EE7-C04D-8061-A5DAD642D98C}"/>
              </a:ext>
            </a:extLst>
          </p:cNvPr>
          <p:cNvSpPr/>
          <p:nvPr userDrawn="1"/>
        </p:nvSpPr>
        <p:spPr>
          <a:xfrm>
            <a:off x="-53789" y="-27779"/>
            <a:ext cx="12304059" cy="6944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ity Logo" descr="City of Fort Collins Logo">
            <a:extLst>
              <a:ext uri="{FF2B5EF4-FFF2-40B4-BE49-F238E27FC236}">
                <a16:creationId xmlns:a16="http://schemas.microsoft.com/office/drawing/2014/main" id="{580023D6-5648-E64B-9DA5-C502B24EB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07664" y="2972937"/>
            <a:ext cx="2776671" cy="91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EB85B6A4-F6EA-774A-8F9D-4FF447A36BB5}"/>
              </a:ext>
            </a:extLst>
          </p:cNvPr>
          <p:cNvSpPr/>
          <p:nvPr userDrawn="1"/>
        </p:nvSpPr>
        <p:spPr>
          <a:xfrm>
            <a:off x="-63500" y="-27779"/>
            <a:ext cx="12313770" cy="6944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CF1E1102-4A46-9D71-A641-414A911B22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3500" y="-17482"/>
            <a:ext cx="4716462" cy="6956797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5" name="Image Border">
            <a:extLst>
              <a:ext uri="{FF2B5EF4-FFF2-40B4-BE49-F238E27FC236}">
                <a16:creationId xmlns:a16="http://schemas.microsoft.com/office/drawing/2014/main" id="{68D22432-1863-E993-6022-C4183376F100}"/>
              </a:ext>
            </a:extLst>
          </p:cNvPr>
          <p:cNvSpPr/>
          <p:nvPr userDrawn="1"/>
        </p:nvSpPr>
        <p:spPr>
          <a:xfrm>
            <a:off x="4652962" y="-27781"/>
            <a:ext cx="45719" cy="69442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Contact Info">
            <a:extLst>
              <a:ext uri="{FF2B5EF4-FFF2-40B4-BE49-F238E27FC236}">
                <a16:creationId xmlns:a16="http://schemas.microsoft.com/office/drawing/2014/main" id="{72362A7C-8119-28BE-149A-E616E233D1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8416" y="4729150"/>
            <a:ext cx="5982063" cy="14584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Contact/Website/Additional Information Goes Here…</a:t>
            </a:r>
          </a:p>
        </p:txBody>
      </p:sp>
      <p:sp>
        <p:nvSpPr>
          <p:cNvPr id="6" name="Thank You!">
            <a:extLst>
              <a:ext uri="{FF2B5EF4-FFF2-40B4-BE49-F238E27FC236}">
                <a16:creationId xmlns:a16="http://schemas.microsoft.com/office/drawing/2014/main" id="{75CF7BAE-8A11-29ED-8F12-5118B2189203}"/>
              </a:ext>
            </a:extLst>
          </p:cNvPr>
          <p:cNvSpPr txBox="1"/>
          <p:nvPr userDrawn="1"/>
        </p:nvSpPr>
        <p:spPr>
          <a:xfrm>
            <a:off x="5311117" y="3381940"/>
            <a:ext cx="4867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13" name="City Logo" descr="City of Fort Collins Logo">
            <a:extLst>
              <a:ext uri="{FF2B5EF4-FFF2-40B4-BE49-F238E27FC236}">
                <a16:creationId xmlns:a16="http://schemas.microsoft.com/office/drawing/2014/main" id="{802D0BAB-52E0-E343-B7D5-C9DCB015E4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68545" y="1635197"/>
            <a:ext cx="3478665" cy="1142727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C01FD95A-F0EF-707E-E480-A6EB0DF31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99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BE42DADA-A0DB-0943-9F7C-6CE936A24A67}"/>
              </a:ext>
            </a:extLst>
          </p:cNvPr>
          <p:cNvSpPr/>
          <p:nvPr userDrawn="1"/>
        </p:nvSpPr>
        <p:spPr>
          <a:xfrm>
            <a:off x="-83482" y="-17482"/>
            <a:ext cx="12358963" cy="69567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ase">
            <a:extLst>
              <a:ext uri="{FF2B5EF4-FFF2-40B4-BE49-F238E27FC236}">
                <a16:creationId xmlns:a16="http://schemas.microsoft.com/office/drawing/2014/main" id="{DE5F6198-C61F-7C4E-A67D-5F268170FDFC}"/>
              </a:ext>
            </a:extLst>
          </p:cNvPr>
          <p:cNvSpPr/>
          <p:nvPr userDrawn="1"/>
        </p:nvSpPr>
        <p:spPr>
          <a:xfrm>
            <a:off x="-84142" y="5556926"/>
            <a:ext cx="12358962" cy="138239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act Info">
            <a:extLst>
              <a:ext uri="{FF2B5EF4-FFF2-40B4-BE49-F238E27FC236}">
                <a16:creationId xmlns:a16="http://schemas.microsoft.com/office/drawing/2014/main" id="{59243375-CD53-EA4C-81A4-D28666FD1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842" y="5801576"/>
            <a:ext cx="11291069" cy="333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0736"/>
                </a:solidFill>
              </a:defRPr>
            </a:lvl1pPr>
          </a:lstStyle>
          <a:p>
            <a:pPr lvl="0"/>
            <a:r>
              <a:rPr lang="en-US" dirty="0"/>
              <a:t>Contact/Website/Additional Information Goes Here…</a:t>
            </a:r>
          </a:p>
        </p:txBody>
      </p:sp>
      <p:sp>
        <p:nvSpPr>
          <p:cNvPr id="14" name="Section Divider">
            <a:extLst>
              <a:ext uri="{FF2B5EF4-FFF2-40B4-BE49-F238E27FC236}">
                <a16:creationId xmlns:a16="http://schemas.microsoft.com/office/drawing/2014/main" id="{2A256273-38CC-2A42-B281-6A667EA1C9AE}"/>
              </a:ext>
            </a:extLst>
          </p:cNvPr>
          <p:cNvSpPr/>
          <p:nvPr userDrawn="1"/>
        </p:nvSpPr>
        <p:spPr>
          <a:xfrm rot="5400000">
            <a:off x="6072488" y="-622555"/>
            <a:ext cx="45719" cy="12358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hank You!">
            <a:extLst>
              <a:ext uri="{FF2B5EF4-FFF2-40B4-BE49-F238E27FC236}">
                <a16:creationId xmlns:a16="http://schemas.microsoft.com/office/drawing/2014/main" id="{5E1FCE3E-DCD6-DFE8-B71C-D78C5AA64EF6}"/>
              </a:ext>
            </a:extLst>
          </p:cNvPr>
          <p:cNvSpPr txBox="1"/>
          <p:nvPr userDrawn="1"/>
        </p:nvSpPr>
        <p:spPr>
          <a:xfrm>
            <a:off x="461461" y="3761177"/>
            <a:ext cx="4867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b="1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2" name="City Logo" descr="City of Fort Collins Logo">
            <a:extLst>
              <a:ext uri="{FF2B5EF4-FFF2-40B4-BE49-F238E27FC236}">
                <a16:creationId xmlns:a16="http://schemas.microsoft.com/office/drawing/2014/main" id="{17D93B08-10FB-9A00-DFCB-E233F3F260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6217" y="461065"/>
            <a:ext cx="3478665" cy="1142727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73A002F0-3A0F-D2F0-081D-013ED6B38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1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-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EB85B6A4-F6EA-774A-8F9D-4FF447A36BB5}"/>
              </a:ext>
            </a:extLst>
          </p:cNvPr>
          <p:cNvSpPr/>
          <p:nvPr userDrawn="1"/>
        </p:nvSpPr>
        <p:spPr>
          <a:xfrm>
            <a:off x="-63500" y="-27779"/>
            <a:ext cx="12313770" cy="6944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CF1E1102-4A46-9D71-A641-414A911B22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3500" y="-17482"/>
            <a:ext cx="4716462" cy="6956797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5" name="Image Border">
            <a:extLst>
              <a:ext uri="{FF2B5EF4-FFF2-40B4-BE49-F238E27FC236}">
                <a16:creationId xmlns:a16="http://schemas.microsoft.com/office/drawing/2014/main" id="{68D22432-1863-E993-6022-C4183376F100}"/>
              </a:ext>
            </a:extLst>
          </p:cNvPr>
          <p:cNvSpPr/>
          <p:nvPr userDrawn="1"/>
        </p:nvSpPr>
        <p:spPr>
          <a:xfrm>
            <a:off x="4652962" y="-27781"/>
            <a:ext cx="45719" cy="69442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Contact Info">
            <a:extLst>
              <a:ext uri="{FF2B5EF4-FFF2-40B4-BE49-F238E27FC236}">
                <a16:creationId xmlns:a16="http://schemas.microsoft.com/office/drawing/2014/main" id="{72362A7C-8119-28BE-149A-E616E233D1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8416" y="4729150"/>
            <a:ext cx="5982063" cy="14584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Contact/Website/Additional Information Goes Here…</a:t>
            </a:r>
          </a:p>
        </p:txBody>
      </p:sp>
      <p:sp>
        <p:nvSpPr>
          <p:cNvPr id="6" name="Questions?">
            <a:extLst>
              <a:ext uri="{FF2B5EF4-FFF2-40B4-BE49-F238E27FC236}">
                <a16:creationId xmlns:a16="http://schemas.microsoft.com/office/drawing/2014/main" id="{75CF7BAE-8A11-29ED-8F12-5118B2189203}"/>
              </a:ext>
            </a:extLst>
          </p:cNvPr>
          <p:cNvSpPr txBox="1"/>
          <p:nvPr userDrawn="1"/>
        </p:nvSpPr>
        <p:spPr>
          <a:xfrm>
            <a:off x="5311117" y="3381940"/>
            <a:ext cx="4867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13" name="City Logo" descr="City of Fort Collins Logo">
            <a:extLst>
              <a:ext uri="{FF2B5EF4-FFF2-40B4-BE49-F238E27FC236}">
                <a16:creationId xmlns:a16="http://schemas.microsoft.com/office/drawing/2014/main" id="{802D0BAB-52E0-E343-B7D5-C9DCB015E4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68545" y="1635197"/>
            <a:ext cx="3478665" cy="1142727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627C8CAE-821B-8904-83DB-F34F8F008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3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-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BE42DADA-A0DB-0943-9F7C-6CE936A24A67}"/>
              </a:ext>
            </a:extLst>
          </p:cNvPr>
          <p:cNvSpPr/>
          <p:nvPr userDrawn="1"/>
        </p:nvSpPr>
        <p:spPr>
          <a:xfrm>
            <a:off x="-83482" y="-17482"/>
            <a:ext cx="12358963" cy="69567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ase">
            <a:extLst>
              <a:ext uri="{FF2B5EF4-FFF2-40B4-BE49-F238E27FC236}">
                <a16:creationId xmlns:a16="http://schemas.microsoft.com/office/drawing/2014/main" id="{DE5F6198-C61F-7C4E-A67D-5F268170FDFC}"/>
              </a:ext>
            </a:extLst>
          </p:cNvPr>
          <p:cNvSpPr/>
          <p:nvPr userDrawn="1"/>
        </p:nvSpPr>
        <p:spPr>
          <a:xfrm>
            <a:off x="-84142" y="5556926"/>
            <a:ext cx="12358962" cy="138239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act Info">
            <a:extLst>
              <a:ext uri="{FF2B5EF4-FFF2-40B4-BE49-F238E27FC236}">
                <a16:creationId xmlns:a16="http://schemas.microsoft.com/office/drawing/2014/main" id="{59243375-CD53-EA4C-81A4-D28666FD1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842" y="5801576"/>
            <a:ext cx="11291069" cy="333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0736"/>
                </a:solidFill>
              </a:defRPr>
            </a:lvl1pPr>
          </a:lstStyle>
          <a:p>
            <a:pPr lvl="0"/>
            <a:r>
              <a:rPr lang="en-US" dirty="0"/>
              <a:t>Contact/Website/Additional Information Goes Here…</a:t>
            </a:r>
          </a:p>
        </p:txBody>
      </p:sp>
      <p:sp>
        <p:nvSpPr>
          <p:cNvPr id="14" name="Section Divider">
            <a:extLst>
              <a:ext uri="{FF2B5EF4-FFF2-40B4-BE49-F238E27FC236}">
                <a16:creationId xmlns:a16="http://schemas.microsoft.com/office/drawing/2014/main" id="{2A256273-38CC-2A42-B281-6A667EA1C9AE}"/>
              </a:ext>
            </a:extLst>
          </p:cNvPr>
          <p:cNvSpPr/>
          <p:nvPr userDrawn="1"/>
        </p:nvSpPr>
        <p:spPr>
          <a:xfrm rot="5400000">
            <a:off x="6072488" y="-622555"/>
            <a:ext cx="45719" cy="12358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Questions?">
            <a:extLst>
              <a:ext uri="{FF2B5EF4-FFF2-40B4-BE49-F238E27FC236}">
                <a16:creationId xmlns:a16="http://schemas.microsoft.com/office/drawing/2014/main" id="{5E1FCE3E-DCD6-DFE8-B71C-D78C5AA64EF6}"/>
              </a:ext>
            </a:extLst>
          </p:cNvPr>
          <p:cNvSpPr txBox="1"/>
          <p:nvPr userDrawn="1"/>
        </p:nvSpPr>
        <p:spPr>
          <a:xfrm>
            <a:off x="461461" y="3761177"/>
            <a:ext cx="4867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b="1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2" name="City Logo" descr="City of Fort Collins Logo">
            <a:extLst>
              <a:ext uri="{FF2B5EF4-FFF2-40B4-BE49-F238E27FC236}">
                <a16:creationId xmlns:a16="http://schemas.microsoft.com/office/drawing/2014/main" id="{17D93B08-10FB-9A00-DFCB-E233F3F260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6217" y="461065"/>
            <a:ext cx="3478665" cy="1142727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7C047112-23DA-0B14-7FD1-C681913B2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79854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45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d -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Base">
            <a:extLst>
              <a:ext uri="{FF2B5EF4-FFF2-40B4-BE49-F238E27FC236}">
                <a16:creationId xmlns:a16="http://schemas.microsoft.com/office/drawing/2014/main" id="{BEF5C6DB-1607-7239-F95F-1E39D7BF24FB}"/>
              </a:ext>
            </a:extLst>
          </p:cNvPr>
          <p:cNvSpPr/>
          <p:nvPr userDrawn="1"/>
        </p:nvSpPr>
        <p:spPr>
          <a:xfrm>
            <a:off x="-83482" y="6176070"/>
            <a:ext cx="12358963" cy="7010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58989C1E-D170-089B-F4A0-4486E96CD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38306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Divider Line">
            <a:extLst>
              <a:ext uri="{FF2B5EF4-FFF2-40B4-BE49-F238E27FC236}">
                <a16:creationId xmlns:a16="http://schemas.microsoft.com/office/drawing/2014/main" id="{B87F4455-14B3-8442-A72A-56BBCB720A28}"/>
              </a:ext>
            </a:extLst>
          </p:cNvPr>
          <p:cNvCxnSpPr>
            <a:cxnSpLocks/>
          </p:cNvCxnSpPr>
          <p:nvPr userDrawn="1"/>
        </p:nvCxnSpPr>
        <p:spPr>
          <a:xfrm>
            <a:off x="-83482" y="6165673"/>
            <a:ext cx="12358963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ity Logo" descr="City of Fort Collins Logo">
            <a:extLst>
              <a:ext uri="{FF2B5EF4-FFF2-40B4-BE49-F238E27FC236}">
                <a16:creationId xmlns:a16="http://schemas.microsoft.com/office/drawing/2014/main" id="{15A03B24-EA78-7E46-916F-D7B9A02D7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8610" y="6326657"/>
            <a:ext cx="1045819" cy="343547"/>
          </a:xfrm>
          <a:prstGeom prst="rect">
            <a:avLst/>
          </a:prstGeom>
        </p:spPr>
      </p:pic>
      <p:sp>
        <p:nvSpPr>
          <p:cNvPr id="6" name="Title">
            <a:extLst>
              <a:ext uri="{FF2B5EF4-FFF2-40B4-BE49-F238E27FC236}">
                <a16:creationId xmlns:a16="http://schemas.microsoft.com/office/drawing/2014/main" id="{CA3E680B-21DC-C04A-8D9E-3C309C2E4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37176"/>
            <a:ext cx="11689659" cy="275443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10" name="Contact Info">
            <a:extLst>
              <a:ext uri="{FF2B5EF4-FFF2-40B4-BE49-F238E27FC236}">
                <a16:creationId xmlns:a16="http://schemas.microsoft.com/office/drawing/2014/main" id="{9C843652-7C78-DDAC-F717-5FCC0D4E31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46521" y="6358369"/>
            <a:ext cx="9787513" cy="3435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 Space for Topic or Details</a:t>
            </a: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10591770-8EFD-54B9-8439-EE86BDFD450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3840" y="692326"/>
            <a:ext cx="11691072" cy="52768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d -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Base">
            <a:extLst>
              <a:ext uri="{FF2B5EF4-FFF2-40B4-BE49-F238E27FC236}">
                <a16:creationId xmlns:a16="http://schemas.microsoft.com/office/drawing/2014/main" id="{BEF5C6DB-1607-7239-F95F-1E39D7BF24FB}"/>
              </a:ext>
            </a:extLst>
          </p:cNvPr>
          <p:cNvSpPr/>
          <p:nvPr userDrawn="1"/>
        </p:nvSpPr>
        <p:spPr>
          <a:xfrm>
            <a:off x="-83482" y="6176070"/>
            <a:ext cx="12358963" cy="7010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58989C1E-D170-089B-F4A0-4486E96CD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38306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Divider Line">
            <a:extLst>
              <a:ext uri="{FF2B5EF4-FFF2-40B4-BE49-F238E27FC236}">
                <a16:creationId xmlns:a16="http://schemas.microsoft.com/office/drawing/2014/main" id="{B87F4455-14B3-8442-A72A-56BBCB720A28}"/>
              </a:ext>
            </a:extLst>
          </p:cNvPr>
          <p:cNvCxnSpPr>
            <a:cxnSpLocks/>
          </p:cNvCxnSpPr>
          <p:nvPr userDrawn="1"/>
        </p:nvCxnSpPr>
        <p:spPr>
          <a:xfrm>
            <a:off x="-83482" y="6165673"/>
            <a:ext cx="12358963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ity Logo" descr="City of Fort Collins Logo">
            <a:extLst>
              <a:ext uri="{FF2B5EF4-FFF2-40B4-BE49-F238E27FC236}">
                <a16:creationId xmlns:a16="http://schemas.microsoft.com/office/drawing/2014/main" id="{15A03B24-EA78-7E46-916F-D7B9A02D7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8610" y="6326657"/>
            <a:ext cx="1045819" cy="343547"/>
          </a:xfrm>
          <a:prstGeom prst="rect">
            <a:avLst/>
          </a:prstGeom>
        </p:spPr>
      </p:pic>
      <p:sp>
        <p:nvSpPr>
          <p:cNvPr id="6" name="Title">
            <a:extLst>
              <a:ext uri="{FF2B5EF4-FFF2-40B4-BE49-F238E27FC236}">
                <a16:creationId xmlns:a16="http://schemas.microsoft.com/office/drawing/2014/main" id="{CA3E680B-21DC-C04A-8D9E-3C309C2E4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37176"/>
            <a:ext cx="11689659" cy="1330361"/>
          </a:xfrm>
          <a:prstGeom prst="rect">
            <a:avLst/>
          </a:prstGeom>
        </p:spPr>
        <p:txBody>
          <a:bodyPr anchor="t"/>
          <a:lstStyle>
            <a:lvl1pPr algn="l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 Copy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Contact Info">
            <a:extLst>
              <a:ext uri="{FF2B5EF4-FFF2-40B4-BE49-F238E27FC236}">
                <a16:creationId xmlns:a16="http://schemas.microsoft.com/office/drawing/2014/main" id="{9C843652-7C78-DDAC-F717-5FCC0D4E31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46521" y="6358369"/>
            <a:ext cx="9787513" cy="3435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 Space for Topic or Details</a:t>
            </a: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204E244C-0ECD-BEDF-638B-3C1697278F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3840" y="1749836"/>
            <a:ext cx="11691072" cy="42193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50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d -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Base">
            <a:extLst>
              <a:ext uri="{FF2B5EF4-FFF2-40B4-BE49-F238E27FC236}">
                <a16:creationId xmlns:a16="http://schemas.microsoft.com/office/drawing/2014/main" id="{BEF5C6DB-1607-7239-F95F-1E39D7BF24FB}"/>
              </a:ext>
            </a:extLst>
          </p:cNvPr>
          <p:cNvSpPr/>
          <p:nvPr userDrawn="1"/>
        </p:nvSpPr>
        <p:spPr>
          <a:xfrm>
            <a:off x="-83482" y="6176070"/>
            <a:ext cx="12358963" cy="7010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58989C1E-D170-089B-F4A0-4486E96CD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38306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Divider Line">
            <a:extLst>
              <a:ext uri="{FF2B5EF4-FFF2-40B4-BE49-F238E27FC236}">
                <a16:creationId xmlns:a16="http://schemas.microsoft.com/office/drawing/2014/main" id="{B87F4455-14B3-8442-A72A-56BBCB720A28}"/>
              </a:ext>
            </a:extLst>
          </p:cNvPr>
          <p:cNvCxnSpPr>
            <a:cxnSpLocks/>
          </p:cNvCxnSpPr>
          <p:nvPr userDrawn="1"/>
        </p:nvCxnSpPr>
        <p:spPr>
          <a:xfrm>
            <a:off x="-83482" y="6165673"/>
            <a:ext cx="12358963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ity Logo" descr="City of Fort Collins Logo">
            <a:extLst>
              <a:ext uri="{FF2B5EF4-FFF2-40B4-BE49-F238E27FC236}">
                <a16:creationId xmlns:a16="http://schemas.microsoft.com/office/drawing/2014/main" id="{15A03B24-EA78-7E46-916F-D7B9A02D7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8610" y="6326657"/>
            <a:ext cx="1045819" cy="343547"/>
          </a:xfrm>
          <a:prstGeom prst="rect">
            <a:avLst/>
          </a:prstGeom>
        </p:spPr>
      </p:pic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7BCC1D39-8DC4-948A-CAE8-9F5DFBB7D1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156101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insert custom image</a:t>
            </a:r>
          </a:p>
        </p:txBody>
      </p:sp>
      <p:sp>
        <p:nvSpPr>
          <p:cNvPr id="4" name="Contact Info">
            <a:extLst>
              <a:ext uri="{FF2B5EF4-FFF2-40B4-BE49-F238E27FC236}">
                <a16:creationId xmlns:a16="http://schemas.microsoft.com/office/drawing/2014/main" id="{816BC0CF-DD44-331F-1E37-79A4D9E838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46521" y="6358369"/>
            <a:ext cx="9787513" cy="3435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 Space for Topic or Details</a:t>
            </a:r>
          </a:p>
        </p:txBody>
      </p:sp>
    </p:spTree>
    <p:extLst>
      <p:ext uri="{BB962C8B-B14F-4D97-AF65-F5344CB8AC3E}">
        <p14:creationId xmlns:p14="http://schemas.microsoft.com/office/powerpoint/2010/main" val="396071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d -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Base">
            <a:extLst>
              <a:ext uri="{FF2B5EF4-FFF2-40B4-BE49-F238E27FC236}">
                <a16:creationId xmlns:a16="http://schemas.microsoft.com/office/drawing/2014/main" id="{BEF5C6DB-1607-7239-F95F-1E39D7BF24FB}"/>
              </a:ext>
            </a:extLst>
          </p:cNvPr>
          <p:cNvSpPr/>
          <p:nvPr userDrawn="1"/>
        </p:nvSpPr>
        <p:spPr>
          <a:xfrm>
            <a:off x="-83482" y="6176070"/>
            <a:ext cx="12358963" cy="7010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58989C1E-D170-089B-F4A0-4486E96CD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38306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Divider Line">
            <a:extLst>
              <a:ext uri="{FF2B5EF4-FFF2-40B4-BE49-F238E27FC236}">
                <a16:creationId xmlns:a16="http://schemas.microsoft.com/office/drawing/2014/main" id="{B87F4455-14B3-8442-A72A-56BBCB720A28}"/>
              </a:ext>
            </a:extLst>
          </p:cNvPr>
          <p:cNvCxnSpPr>
            <a:cxnSpLocks/>
          </p:cNvCxnSpPr>
          <p:nvPr userDrawn="1"/>
        </p:nvCxnSpPr>
        <p:spPr>
          <a:xfrm>
            <a:off x="-83482" y="6165673"/>
            <a:ext cx="12358963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ity Logo" descr="City of Fort Collins Logo">
            <a:extLst>
              <a:ext uri="{FF2B5EF4-FFF2-40B4-BE49-F238E27FC236}">
                <a16:creationId xmlns:a16="http://schemas.microsoft.com/office/drawing/2014/main" id="{15A03B24-EA78-7E46-916F-D7B9A02D7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8610" y="6326657"/>
            <a:ext cx="1045819" cy="343547"/>
          </a:xfrm>
          <a:prstGeom prst="rect">
            <a:avLst/>
          </a:prstGeom>
        </p:spPr>
      </p:pic>
      <p:sp>
        <p:nvSpPr>
          <p:cNvPr id="9" name="Picture Bottom">
            <a:extLst>
              <a:ext uri="{FF2B5EF4-FFF2-40B4-BE49-F238E27FC236}">
                <a16:creationId xmlns:a16="http://schemas.microsoft.com/office/drawing/2014/main" id="{B2F050A1-C05B-53AE-DB27-E227EF8FC3C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06841" y="3074137"/>
            <a:ext cx="4633643" cy="298489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cxnSp>
        <p:nvCxnSpPr>
          <p:cNvPr id="13" name="Divider">
            <a:extLst>
              <a:ext uri="{FF2B5EF4-FFF2-40B4-BE49-F238E27FC236}">
                <a16:creationId xmlns:a16="http://schemas.microsoft.com/office/drawing/2014/main" id="{02DEBCE2-D774-D761-81BB-0F1303EA7834}"/>
              </a:ext>
            </a:extLst>
          </p:cNvPr>
          <p:cNvCxnSpPr>
            <a:cxnSpLocks/>
          </p:cNvCxnSpPr>
          <p:nvPr userDrawn="1"/>
        </p:nvCxnSpPr>
        <p:spPr>
          <a:xfrm flipH="1">
            <a:off x="362298" y="3062170"/>
            <a:ext cx="6990480" cy="0"/>
          </a:xfrm>
          <a:prstGeom prst="line">
            <a:avLst/>
          </a:prstGeom>
          <a:ln w="952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Top">
            <a:extLst>
              <a:ext uri="{FF2B5EF4-FFF2-40B4-BE49-F238E27FC236}">
                <a16:creationId xmlns:a16="http://schemas.microsoft.com/office/drawing/2014/main" id="{BF64C012-CBB1-C700-8C16-6F47FA3EEC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06841" y="64395"/>
            <a:ext cx="4633643" cy="298489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E331C61E-FEE8-21BB-4358-69089FA0171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1950" y="245709"/>
            <a:ext cx="7066461" cy="273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24B3CD5F-D12C-E66E-2E00-159C8743DC7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61452" y="3161895"/>
            <a:ext cx="7066461" cy="2796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act Info">
            <a:extLst>
              <a:ext uri="{FF2B5EF4-FFF2-40B4-BE49-F238E27FC236}">
                <a16:creationId xmlns:a16="http://schemas.microsoft.com/office/drawing/2014/main" id="{AA5C9FCC-2A08-E175-2038-DF26FE6850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46521" y="6358369"/>
            <a:ext cx="9787513" cy="3435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 Space for Topic or Details</a:t>
            </a:r>
          </a:p>
        </p:txBody>
      </p:sp>
    </p:spTree>
    <p:extLst>
      <p:ext uri="{BB962C8B-B14F-4D97-AF65-F5344CB8AC3E}">
        <p14:creationId xmlns:p14="http://schemas.microsoft.com/office/powerpoint/2010/main" val="6843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 Speaker -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ckground">
            <a:extLst>
              <a:ext uri="{FF2B5EF4-FFF2-40B4-BE49-F238E27FC236}">
                <a16:creationId xmlns:a16="http://schemas.microsoft.com/office/drawing/2014/main" id="{20A0D37C-5180-C29B-DEFF-D48B8049FE1C}"/>
              </a:ext>
            </a:extLst>
          </p:cNvPr>
          <p:cNvSpPr/>
          <p:nvPr userDrawn="1"/>
        </p:nvSpPr>
        <p:spPr>
          <a:xfrm>
            <a:off x="7815263" y="-30996"/>
            <a:ext cx="4434579" cy="6944236"/>
          </a:xfrm>
          <a:prstGeom prst="rect">
            <a:avLst/>
          </a:prstGeom>
          <a:solidFill>
            <a:srgbClr val="0007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Sample Picture" descr="A picture of Linden Street buildings in downtown Fort Collins under a cloudy blue sky with people walking and kids playing.">
            <a:extLst>
              <a:ext uri="{FF2B5EF4-FFF2-40B4-BE49-F238E27FC236}">
                <a16:creationId xmlns:a16="http://schemas.microsoft.com/office/drawing/2014/main" id="{7A01047E-B4B3-2E0B-2245-9190C54A2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716" t="268" r="18068" b="10558"/>
          <a:stretch/>
        </p:blipFill>
        <p:spPr>
          <a:xfrm>
            <a:off x="-107184" y="-29633"/>
            <a:ext cx="7922248" cy="6935028"/>
          </a:xfrm>
          <a:prstGeom prst="rect">
            <a:avLst/>
          </a:prstGeom>
        </p:spPr>
      </p:pic>
      <p:sp>
        <p:nvSpPr>
          <p:cNvPr id="16" name="Picture Placeholder" descr="Click Here to Change Image&#10;This text will not show when PPT plays">
            <a:extLst>
              <a:ext uri="{FF2B5EF4-FFF2-40B4-BE49-F238E27FC236}">
                <a16:creationId xmlns:a16="http://schemas.microsoft.com/office/drawing/2014/main" id="{92954CB5-A63D-50AB-E818-8529D8EFCE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7184" y="-27332"/>
            <a:ext cx="7922500" cy="6935028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Here to Change Image</a:t>
            </a:r>
          </a:p>
          <a:p>
            <a:r>
              <a:rPr lang="en-US" dirty="0"/>
              <a:t>This text will not show when PPT plays</a:t>
            </a:r>
          </a:p>
        </p:txBody>
      </p:sp>
      <p:sp>
        <p:nvSpPr>
          <p:cNvPr id="20" name="Picture Border">
            <a:extLst>
              <a:ext uri="{FF2B5EF4-FFF2-40B4-BE49-F238E27FC236}">
                <a16:creationId xmlns:a16="http://schemas.microsoft.com/office/drawing/2014/main" id="{D3E8163F-2D7F-1F00-5D5A-F801E36E1F44}"/>
              </a:ext>
            </a:extLst>
          </p:cNvPr>
          <p:cNvSpPr/>
          <p:nvPr userDrawn="1"/>
        </p:nvSpPr>
        <p:spPr>
          <a:xfrm>
            <a:off x="7790081" y="-39757"/>
            <a:ext cx="45719" cy="694745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peaker Two Title/Details">
            <a:extLst>
              <a:ext uri="{FF2B5EF4-FFF2-40B4-BE49-F238E27FC236}">
                <a16:creationId xmlns:a16="http://schemas.microsoft.com/office/drawing/2014/main" id="{43D333E6-E685-031F-7AD3-7CD4CD2A16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6425" y="5802289"/>
            <a:ext cx="3614738" cy="5178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Speaker Two Title/Details Goes Here</a:t>
            </a:r>
          </a:p>
        </p:txBody>
      </p:sp>
      <p:sp>
        <p:nvSpPr>
          <p:cNvPr id="2" name="Speaker Two">
            <a:extLst>
              <a:ext uri="{FF2B5EF4-FFF2-40B4-BE49-F238E27FC236}">
                <a16:creationId xmlns:a16="http://schemas.microsoft.com/office/drawing/2014/main" id="{462FB8BC-9845-2102-DA3E-02A8309F1D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26425" y="5363880"/>
            <a:ext cx="3614738" cy="426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Two Name</a:t>
            </a:r>
          </a:p>
        </p:txBody>
      </p:sp>
      <p:sp>
        <p:nvSpPr>
          <p:cNvPr id="22" name="Speaker One Title/Details">
            <a:extLst>
              <a:ext uri="{FF2B5EF4-FFF2-40B4-BE49-F238E27FC236}">
                <a16:creationId xmlns:a16="http://schemas.microsoft.com/office/drawing/2014/main" id="{D9A4F6F3-ED52-3EEB-8049-860E644B6B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6425" y="4598522"/>
            <a:ext cx="3614738" cy="5178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Speaker One Title/Details Goes Here</a:t>
            </a:r>
          </a:p>
        </p:txBody>
      </p:sp>
      <p:sp>
        <p:nvSpPr>
          <p:cNvPr id="21" name="Speaker One">
            <a:extLst>
              <a:ext uri="{FF2B5EF4-FFF2-40B4-BE49-F238E27FC236}">
                <a16:creationId xmlns:a16="http://schemas.microsoft.com/office/drawing/2014/main" id="{7D0CF6B5-2DF9-116A-7598-785A2882DF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6425" y="4160113"/>
            <a:ext cx="3614738" cy="426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One Name</a:t>
            </a:r>
          </a:p>
        </p:txBody>
      </p:sp>
      <p:cxnSp>
        <p:nvCxnSpPr>
          <p:cNvPr id="24" name="Divider Line">
            <a:extLst>
              <a:ext uri="{FF2B5EF4-FFF2-40B4-BE49-F238E27FC236}">
                <a16:creationId xmlns:a16="http://schemas.microsoft.com/office/drawing/2014/main" id="{01C6EC3F-2F7D-56F1-1C2A-ED2B43479365}"/>
              </a:ext>
            </a:extLst>
          </p:cNvPr>
          <p:cNvCxnSpPr>
            <a:cxnSpLocks/>
          </p:cNvCxnSpPr>
          <p:nvPr userDrawn="1"/>
        </p:nvCxnSpPr>
        <p:spPr>
          <a:xfrm>
            <a:off x="8316491" y="3826138"/>
            <a:ext cx="3524672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">
            <a:extLst>
              <a:ext uri="{FF2B5EF4-FFF2-40B4-BE49-F238E27FC236}">
                <a16:creationId xmlns:a16="http://schemas.microsoft.com/office/drawing/2014/main" id="{FD714BA7-9216-F7A8-4DB7-7FFB31187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6425" y="1532209"/>
            <a:ext cx="3614993" cy="189679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 Goes Here… </a:t>
            </a: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E185EB1E-B46C-B927-6C28-4F4D040F15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9465" y="537846"/>
            <a:ext cx="1183793" cy="308970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marL="0" indent="0" algn="r">
              <a:buNone/>
              <a:defRPr sz="1200">
                <a:ln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00-00-00</a:t>
            </a:r>
          </a:p>
        </p:txBody>
      </p:sp>
      <p:pic>
        <p:nvPicPr>
          <p:cNvPr id="23" name="City Logo" descr="City of Fort Collins Logo">
            <a:extLst>
              <a:ext uri="{FF2B5EF4-FFF2-40B4-BE49-F238E27FC236}">
                <a16:creationId xmlns:a16="http://schemas.microsoft.com/office/drawing/2014/main" id="{CFF03401-A84A-1C3A-6312-01B4A6BD1B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85148" y="388772"/>
            <a:ext cx="1849529" cy="60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6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d -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Base">
            <a:extLst>
              <a:ext uri="{FF2B5EF4-FFF2-40B4-BE49-F238E27FC236}">
                <a16:creationId xmlns:a16="http://schemas.microsoft.com/office/drawing/2014/main" id="{BEF5C6DB-1607-7239-F95F-1E39D7BF24FB}"/>
              </a:ext>
            </a:extLst>
          </p:cNvPr>
          <p:cNvSpPr/>
          <p:nvPr userDrawn="1"/>
        </p:nvSpPr>
        <p:spPr>
          <a:xfrm>
            <a:off x="-83482" y="6176070"/>
            <a:ext cx="12358963" cy="7010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58989C1E-D170-089B-F4A0-4486E96CD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38306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Divider Line">
            <a:extLst>
              <a:ext uri="{FF2B5EF4-FFF2-40B4-BE49-F238E27FC236}">
                <a16:creationId xmlns:a16="http://schemas.microsoft.com/office/drawing/2014/main" id="{B87F4455-14B3-8442-A72A-56BBCB720A28}"/>
              </a:ext>
            </a:extLst>
          </p:cNvPr>
          <p:cNvCxnSpPr>
            <a:cxnSpLocks/>
          </p:cNvCxnSpPr>
          <p:nvPr userDrawn="1"/>
        </p:nvCxnSpPr>
        <p:spPr>
          <a:xfrm>
            <a:off x="-83482" y="6165673"/>
            <a:ext cx="12358963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ity Logo" descr="City of Fort Collins Logo">
            <a:extLst>
              <a:ext uri="{FF2B5EF4-FFF2-40B4-BE49-F238E27FC236}">
                <a16:creationId xmlns:a16="http://schemas.microsoft.com/office/drawing/2014/main" id="{15A03B24-EA78-7E46-916F-D7B9A02D7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8610" y="6326657"/>
            <a:ext cx="1045819" cy="343547"/>
          </a:xfrm>
          <a:prstGeom prst="rect">
            <a:avLst/>
          </a:prstGeom>
        </p:spPr>
      </p:pic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653D7D5B-226B-6B67-3372-B77A5D6AE5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2879"/>
            <a:ext cx="4633643" cy="6156102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9761D09C-EE85-5F10-82EF-DF9CC1D13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174" y="237176"/>
            <a:ext cx="7172325" cy="31652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DDAEB32F-D043-767C-24E5-2DA7349BB23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61174" y="692326"/>
            <a:ext cx="7173738" cy="52768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act Info">
            <a:extLst>
              <a:ext uri="{FF2B5EF4-FFF2-40B4-BE49-F238E27FC236}">
                <a16:creationId xmlns:a16="http://schemas.microsoft.com/office/drawing/2014/main" id="{14005542-84AD-C706-8F51-BD344F8D15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46521" y="6358369"/>
            <a:ext cx="9787513" cy="3435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 Space for Topic or Details</a:t>
            </a:r>
          </a:p>
        </p:txBody>
      </p:sp>
    </p:spTree>
    <p:extLst>
      <p:ext uri="{BB962C8B-B14F-4D97-AF65-F5344CB8AC3E}">
        <p14:creationId xmlns:p14="http://schemas.microsoft.com/office/powerpoint/2010/main" val="201320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d -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Base">
            <a:extLst>
              <a:ext uri="{FF2B5EF4-FFF2-40B4-BE49-F238E27FC236}">
                <a16:creationId xmlns:a16="http://schemas.microsoft.com/office/drawing/2014/main" id="{BEF5C6DB-1607-7239-F95F-1E39D7BF24FB}"/>
              </a:ext>
            </a:extLst>
          </p:cNvPr>
          <p:cNvSpPr/>
          <p:nvPr userDrawn="1"/>
        </p:nvSpPr>
        <p:spPr>
          <a:xfrm>
            <a:off x="-83482" y="6176070"/>
            <a:ext cx="12358963" cy="7010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58989C1E-D170-089B-F4A0-4486E96CD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38306"/>
            <a:ext cx="474432" cy="242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8EAB5E6-166D-5F4E-AFF3-AEC98C62F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Divider Line">
            <a:extLst>
              <a:ext uri="{FF2B5EF4-FFF2-40B4-BE49-F238E27FC236}">
                <a16:creationId xmlns:a16="http://schemas.microsoft.com/office/drawing/2014/main" id="{B87F4455-14B3-8442-A72A-56BBCB720A28}"/>
              </a:ext>
            </a:extLst>
          </p:cNvPr>
          <p:cNvCxnSpPr>
            <a:cxnSpLocks/>
          </p:cNvCxnSpPr>
          <p:nvPr userDrawn="1"/>
        </p:nvCxnSpPr>
        <p:spPr>
          <a:xfrm>
            <a:off x="-83482" y="6165673"/>
            <a:ext cx="12358963" cy="0"/>
          </a:xfrm>
          <a:prstGeom prst="line">
            <a:avLst/>
          </a:prstGeom>
          <a:ln>
            <a:solidFill>
              <a:srgbClr val="559F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ity Logo" descr="City of Fort Collins Logo">
            <a:extLst>
              <a:ext uri="{FF2B5EF4-FFF2-40B4-BE49-F238E27FC236}">
                <a16:creationId xmlns:a16="http://schemas.microsoft.com/office/drawing/2014/main" id="{15A03B24-EA78-7E46-916F-D7B9A02D7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8610" y="6326657"/>
            <a:ext cx="1045819" cy="343547"/>
          </a:xfrm>
          <a:prstGeom prst="rect">
            <a:avLst/>
          </a:prstGeom>
        </p:spPr>
      </p:pic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653D7D5B-226B-6B67-3372-B77A5D6AE5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58357" y="-12879"/>
            <a:ext cx="4633643" cy="6156102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here to </a:t>
            </a:r>
            <a:br>
              <a:rPr lang="en-US" dirty="0"/>
            </a:br>
            <a:r>
              <a:rPr lang="en-US" dirty="0"/>
              <a:t>insert custom image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9761D09C-EE85-5F10-82EF-DF9CC1D13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368" y="237176"/>
            <a:ext cx="7172325" cy="316524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6C533E07-BA8F-FF2E-5CA5-984E42659CB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4368" y="692326"/>
            <a:ext cx="7173738" cy="52768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act Info">
            <a:extLst>
              <a:ext uri="{FF2B5EF4-FFF2-40B4-BE49-F238E27FC236}">
                <a16:creationId xmlns:a16="http://schemas.microsoft.com/office/drawing/2014/main" id="{575802C9-F161-E762-F729-607C46139C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46521" y="6358369"/>
            <a:ext cx="9787513" cy="3435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 Space for Topic or Details</a:t>
            </a:r>
          </a:p>
        </p:txBody>
      </p:sp>
    </p:spTree>
    <p:extLst>
      <p:ext uri="{BB962C8B-B14F-4D97-AF65-F5344CB8AC3E}">
        <p14:creationId xmlns:p14="http://schemas.microsoft.com/office/powerpoint/2010/main" val="38675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yss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40240C-1EE7-C04D-8061-A5DAD642D98C}"/>
              </a:ext>
            </a:extLst>
          </p:cNvPr>
          <p:cNvSpPr/>
          <p:nvPr userDrawn="1"/>
        </p:nvSpPr>
        <p:spPr>
          <a:xfrm>
            <a:off x="-53789" y="-27779"/>
            <a:ext cx="12304059" cy="6944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0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40240C-1EE7-C04D-8061-A5DAD642D98C}"/>
              </a:ext>
            </a:extLst>
          </p:cNvPr>
          <p:cNvSpPr/>
          <p:nvPr userDrawn="1"/>
        </p:nvSpPr>
        <p:spPr>
          <a:xfrm>
            <a:off x="-53789" y="-27779"/>
            <a:ext cx="12304059" cy="6944236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water 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40240C-1EE7-C04D-8061-A5DAD642D98C}"/>
              </a:ext>
            </a:extLst>
          </p:cNvPr>
          <p:cNvSpPr/>
          <p:nvPr userDrawn="1"/>
        </p:nvSpPr>
        <p:spPr>
          <a:xfrm>
            <a:off x="-53789" y="-27779"/>
            <a:ext cx="12304059" cy="694423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0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BE42DADA-A0DB-0943-9F7C-6CE936A24A67}"/>
              </a:ext>
            </a:extLst>
          </p:cNvPr>
          <p:cNvSpPr/>
          <p:nvPr userDrawn="1"/>
        </p:nvSpPr>
        <p:spPr>
          <a:xfrm>
            <a:off x="-84138" y="4810693"/>
            <a:ext cx="12358963" cy="21057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A24C49DE-DEEE-6448-A9E2-09F4F0A11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97722" y="6261363"/>
            <a:ext cx="1805084" cy="33323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0" indent="0" algn="r">
              <a:buNone/>
              <a:defRPr sz="1200">
                <a:ln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00-00-00</a:t>
            </a:r>
          </a:p>
        </p:txBody>
      </p:sp>
      <p:sp>
        <p:nvSpPr>
          <p:cNvPr id="18" name="Name/Title/Details">
            <a:extLst>
              <a:ext uri="{FF2B5EF4-FFF2-40B4-BE49-F238E27FC236}">
                <a16:creationId xmlns:a16="http://schemas.microsoft.com/office/drawing/2014/main" id="{59243375-CD53-EA4C-81A4-D28666FD1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6360" y="6261363"/>
            <a:ext cx="6556967" cy="333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C0DAEB"/>
                </a:solidFill>
              </a:defRPr>
            </a:lvl1pPr>
          </a:lstStyle>
          <a:p>
            <a:pPr lvl="0"/>
            <a:r>
              <a:rPr lang="en-US" dirty="0"/>
              <a:t>Name(s), Job Title(s), and/or Details Go Here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E008576-FFE2-3249-828D-2981AE7C1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0754" y="5092581"/>
            <a:ext cx="8612052" cy="8464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 Goes Here </a:t>
            </a:r>
            <a:br>
              <a:rPr lang="en-US" dirty="0"/>
            </a:br>
            <a:r>
              <a:rPr lang="en-US" dirty="0"/>
              <a:t>Up to Two Lines…</a:t>
            </a:r>
          </a:p>
        </p:txBody>
      </p:sp>
      <p:pic>
        <p:nvPicPr>
          <p:cNvPr id="12" name="City Logo" descr="City of Fort Collins Logo">
            <a:extLst>
              <a:ext uri="{FF2B5EF4-FFF2-40B4-BE49-F238E27FC236}">
                <a16:creationId xmlns:a16="http://schemas.microsoft.com/office/drawing/2014/main" id="{42ACE46B-99C2-6B44-82DD-49051851F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9437" y="5153066"/>
            <a:ext cx="2492016" cy="818617"/>
          </a:xfrm>
          <a:prstGeom prst="rect">
            <a:avLst/>
          </a:prstGeom>
        </p:spPr>
      </p:pic>
      <p:pic>
        <p:nvPicPr>
          <p:cNvPr id="6" name="Sample Picture">
            <a:extLst>
              <a:ext uri="{FF2B5EF4-FFF2-40B4-BE49-F238E27FC236}">
                <a16:creationId xmlns:a16="http://schemas.microsoft.com/office/drawing/2014/main" id="{C3611447-D7CA-5945-A68D-08F9DA6F9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843" r="1272" b="11035"/>
          <a:stretch/>
        </p:blipFill>
        <p:spPr>
          <a:xfrm>
            <a:off x="-84137" y="-33210"/>
            <a:ext cx="12358688" cy="4843904"/>
          </a:xfrm>
          <a:prstGeom prst="rect">
            <a:avLst/>
          </a:prstGeom>
        </p:spPr>
      </p:pic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EFB8AD69-5A4D-2B43-A0D3-70782383897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-83863" y="-33211"/>
            <a:ext cx="12358688" cy="481463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rgbClr val="00477F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Here to Change Image</a:t>
            </a:r>
          </a:p>
          <a:p>
            <a:r>
              <a:rPr lang="en-US" dirty="0"/>
              <a:t>This text will not show when PPT plays</a:t>
            </a:r>
          </a:p>
        </p:txBody>
      </p:sp>
      <p:sp>
        <p:nvSpPr>
          <p:cNvPr id="14" name="Image Border">
            <a:extLst>
              <a:ext uri="{FF2B5EF4-FFF2-40B4-BE49-F238E27FC236}">
                <a16:creationId xmlns:a16="http://schemas.microsoft.com/office/drawing/2014/main" id="{2A256273-38CC-2A42-B281-6A667EA1C9AE}"/>
              </a:ext>
            </a:extLst>
          </p:cNvPr>
          <p:cNvSpPr/>
          <p:nvPr userDrawn="1"/>
        </p:nvSpPr>
        <p:spPr>
          <a:xfrm rot="5400000">
            <a:off x="6072484" y="-1391648"/>
            <a:ext cx="45719" cy="123589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Image Full -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BE42DADA-A0DB-0943-9F7C-6CE936A24A67}"/>
              </a:ext>
            </a:extLst>
          </p:cNvPr>
          <p:cNvSpPr/>
          <p:nvPr userDrawn="1"/>
        </p:nvSpPr>
        <p:spPr>
          <a:xfrm>
            <a:off x="-84138" y="4810693"/>
            <a:ext cx="12358963" cy="21057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A24C49DE-DEEE-6448-A9E2-09F4F0A11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97722" y="6261363"/>
            <a:ext cx="1805084" cy="33323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algn="r">
              <a:defRPr sz="1200">
                <a:ln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00-00-00</a:t>
            </a:r>
          </a:p>
        </p:txBody>
      </p:sp>
      <p:sp>
        <p:nvSpPr>
          <p:cNvPr id="18" name="Name/Title/Details">
            <a:extLst>
              <a:ext uri="{FF2B5EF4-FFF2-40B4-BE49-F238E27FC236}">
                <a16:creationId xmlns:a16="http://schemas.microsoft.com/office/drawing/2014/main" id="{59243375-CD53-EA4C-81A4-D28666FD1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6360" y="6261363"/>
            <a:ext cx="6556967" cy="333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C0DAEB"/>
                </a:solidFill>
              </a:defRPr>
            </a:lvl1pPr>
          </a:lstStyle>
          <a:p>
            <a:pPr lvl="0"/>
            <a:r>
              <a:rPr lang="en-US" dirty="0"/>
              <a:t>Name(s) and/or Job Title(s)/Details Go Here</a:t>
            </a:r>
          </a:p>
        </p:txBody>
      </p:sp>
      <p:sp>
        <p:nvSpPr>
          <p:cNvPr id="16" name="Subhead">
            <a:extLst>
              <a:ext uri="{FF2B5EF4-FFF2-40B4-BE49-F238E27FC236}">
                <a16:creationId xmlns:a16="http://schemas.microsoft.com/office/drawing/2014/main" id="{42C57878-D78E-8E4A-969F-C74321DDF3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6361" y="5595337"/>
            <a:ext cx="8596445" cy="3436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E008576-FFE2-3249-828D-2981AE7C1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6360" y="5092581"/>
            <a:ext cx="8596446" cy="4795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 Goes Here… </a:t>
            </a:r>
          </a:p>
        </p:txBody>
      </p:sp>
      <p:pic>
        <p:nvPicPr>
          <p:cNvPr id="2" name="City Logo" descr="City of Fort Collins Logo">
            <a:extLst>
              <a:ext uri="{FF2B5EF4-FFF2-40B4-BE49-F238E27FC236}">
                <a16:creationId xmlns:a16="http://schemas.microsoft.com/office/drawing/2014/main" id="{54DB2F42-4282-BB42-B560-BB49F3194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9437" y="5153066"/>
            <a:ext cx="2492016" cy="818617"/>
          </a:xfrm>
          <a:prstGeom prst="rect">
            <a:avLst/>
          </a:prstGeom>
        </p:spPr>
      </p:pic>
      <p:pic>
        <p:nvPicPr>
          <p:cNvPr id="6" name="Sample Picture">
            <a:extLst>
              <a:ext uri="{FF2B5EF4-FFF2-40B4-BE49-F238E27FC236}">
                <a16:creationId xmlns:a16="http://schemas.microsoft.com/office/drawing/2014/main" id="{C3611447-D7CA-5945-A68D-08F9DA6F9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843" r="1272" b="11035"/>
          <a:stretch/>
        </p:blipFill>
        <p:spPr>
          <a:xfrm>
            <a:off x="-84137" y="-33210"/>
            <a:ext cx="12358688" cy="4843904"/>
          </a:xfrm>
          <a:prstGeom prst="rect">
            <a:avLst/>
          </a:prstGeom>
        </p:spPr>
      </p:pic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EFB8AD69-5A4D-2B43-A0D3-70782383897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-83863" y="-33211"/>
            <a:ext cx="12358688" cy="481463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rgbClr val="00477F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Here to Change Image</a:t>
            </a:r>
          </a:p>
          <a:p>
            <a:r>
              <a:rPr lang="en-US" dirty="0"/>
              <a:t>This text will not show when PPT plays</a:t>
            </a:r>
          </a:p>
        </p:txBody>
      </p:sp>
      <p:sp>
        <p:nvSpPr>
          <p:cNvPr id="14" name="Image Border">
            <a:extLst>
              <a:ext uri="{FF2B5EF4-FFF2-40B4-BE49-F238E27FC236}">
                <a16:creationId xmlns:a16="http://schemas.microsoft.com/office/drawing/2014/main" id="{2A256273-38CC-2A42-B281-6A667EA1C9AE}"/>
              </a:ext>
            </a:extLst>
          </p:cNvPr>
          <p:cNvSpPr/>
          <p:nvPr userDrawn="1"/>
        </p:nvSpPr>
        <p:spPr>
          <a:xfrm rot="5400000">
            <a:off x="6072484" y="-1391648"/>
            <a:ext cx="45719" cy="123589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Ima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BE42DADA-A0DB-0943-9F7C-6CE936A24A67}"/>
              </a:ext>
            </a:extLst>
          </p:cNvPr>
          <p:cNvSpPr/>
          <p:nvPr userDrawn="1"/>
        </p:nvSpPr>
        <p:spPr>
          <a:xfrm>
            <a:off x="-84138" y="2754774"/>
            <a:ext cx="12358963" cy="41616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A24C49DE-DEEE-6448-A9E2-09F4F0A11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842" y="5909249"/>
            <a:ext cx="1805084" cy="33323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0" indent="0" algn="l">
              <a:buNone/>
              <a:defRPr sz="1200">
                <a:ln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00-00-00</a:t>
            </a:r>
          </a:p>
        </p:txBody>
      </p:sp>
      <p:pic>
        <p:nvPicPr>
          <p:cNvPr id="5" name="City Logo" descr="City of Fort Collins Logo">
            <a:extLst>
              <a:ext uri="{FF2B5EF4-FFF2-40B4-BE49-F238E27FC236}">
                <a16:creationId xmlns:a16="http://schemas.microsoft.com/office/drawing/2014/main" id="{6D296BFA-5EF9-A96E-7095-C5E1A9151E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15575" y="3532664"/>
            <a:ext cx="2492016" cy="818617"/>
          </a:xfrm>
          <a:prstGeom prst="rect">
            <a:avLst/>
          </a:prstGeom>
        </p:spPr>
      </p:pic>
      <p:sp>
        <p:nvSpPr>
          <p:cNvPr id="18" name="Name/Title/Details">
            <a:extLst>
              <a:ext uri="{FF2B5EF4-FFF2-40B4-BE49-F238E27FC236}">
                <a16:creationId xmlns:a16="http://schemas.microsoft.com/office/drawing/2014/main" id="{59243375-CD53-EA4C-81A4-D28666FD1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842" y="5047891"/>
            <a:ext cx="8482291" cy="333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C0DAEB"/>
                </a:solidFill>
              </a:defRPr>
            </a:lvl1pPr>
          </a:lstStyle>
          <a:p>
            <a:pPr lvl="0"/>
            <a:r>
              <a:rPr lang="en-US" dirty="0"/>
              <a:t>Name(s), Job Title(s), and/or Details Go Here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E008576-FFE2-3249-828D-2981AE7C1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236" y="3429000"/>
            <a:ext cx="8497898" cy="1380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Here… </a:t>
            </a:r>
          </a:p>
        </p:txBody>
      </p:sp>
      <p:pic>
        <p:nvPicPr>
          <p:cNvPr id="2" name="Picture Sample">
            <a:extLst>
              <a:ext uri="{FF2B5EF4-FFF2-40B4-BE49-F238E27FC236}">
                <a16:creationId xmlns:a16="http://schemas.microsoft.com/office/drawing/2014/main" id="{E5D4E607-2D4E-663C-B465-3A56FB32C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5969" r="1272" b="24659"/>
          <a:stretch/>
        </p:blipFill>
        <p:spPr>
          <a:xfrm>
            <a:off x="-84137" y="-33210"/>
            <a:ext cx="12358688" cy="2799559"/>
          </a:xfrm>
          <a:prstGeom prst="rect">
            <a:avLst/>
          </a:prstGeom>
        </p:spPr>
      </p:pic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872260D6-4D43-F34D-BC91-CDED265C19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4139" y="-33210"/>
            <a:ext cx="12358963" cy="2801670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rgbClr val="00477F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Here to Change Image</a:t>
            </a:r>
          </a:p>
          <a:p>
            <a:r>
              <a:rPr lang="en-US" dirty="0"/>
              <a:t>This text will not show when PPT plays</a:t>
            </a:r>
          </a:p>
        </p:txBody>
      </p:sp>
      <p:sp>
        <p:nvSpPr>
          <p:cNvPr id="14" name="Image Border">
            <a:extLst>
              <a:ext uri="{FF2B5EF4-FFF2-40B4-BE49-F238E27FC236}">
                <a16:creationId xmlns:a16="http://schemas.microsoft.com/office/drawing/2014/main" id="{2A256273-38CC-2A42-B281-6A667EA1C9AE}"/>
              </a:ext>
            </a:extLst>
          </p:cNvPr>
          <p:cNvSpPr/>
          <p:nvPr userDrawn="1"/>
        </p:nvSpPr>
        <p:spPr>
          <a:xfrm rot="5400000">
            <a:off x="6072486" y="-3409027"/>
            <a:ext cx="45719" cy="123589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1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Image Banner -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BE42DADA-A0DB-0943-9F7C-6CE936A24A67}"/>
              </a:ext>
            </a:extLst>
          </p:cNvPr>
          <p:cNvSpPr/>
          <p:nvPr userDrawn="1"/>
        </p:nvSpPr>
        <p:spPr>
          <a:xfrm>
            <a:off x="-84138" y="2754774"/>
            <a:ext cx="12358963" cy="41616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A24C49DE-DEEE-6448-A9E2-09F4F0A11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97722" y="5909249"/>
            <a:ext cx="1805084" cy="33323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0" indent="0" algn="r">
              <a:buNone/>
              <a:defRPr sz="1200">
                <a:ln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00-00-00</a:t>
            </a:r>
          </a:p>
        </p:txBody>
      </p:sp>
      <p:pic>
        <p:nvPicPr>
          <p:cNvPr id="5" name="City Logo" descr="City of Fort Collins Logo">
            <a:extLst>
              <a:ext uri="{FF2B5EF4-FFF2-40B4-BE49-F238E27FC236}">
                <a16:creationId xmlns:a16="http://schemas.microsoft.com/office/drawing/2014/main" id="{6D296BFA-5EF9-A96E-7095-C5E1A9151E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15575" y="3532664"/>
            <a:ext cx="2492016" cy="818617"/>
          </a:xfrm>
          <a:prstGeom prst="rect">
            <a:avLst/>
          </a:prstGeom>
        </p:spPr>
      </p:pic>
      <p:sp>
        <p:nvSpPr>
          <p:cNvPr id="18" name="Name/Title/Details">
            <a:extLst>
              <a:ext uri="{FF2B5EF4-FFF2-40B4-BE49-F238E27FC236}">
                <a16:creationId xmlns:a16="http://schemas.microsoft.com/office/drawing/2014/main" id="{59243375-CD53-EA4C-81A4-D28666FD1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842" y="5909249"/>
            <a:ext cx="8482291" cy="333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C0DAEB"/>
                </a:solidFill>
              </a:defRPr>
            </a:lvl1pPr>
          </a:lstStyle>
          <a:p>
            <a:pPr lvl="0"/>
            <a:r>
              <a:rPr lang="en-US" dirty="0"/>
              <a:t>Name(s), Job Title(s), and/or Details Go Here</a:t>
            </a:r>
          </a:p>
        </p:txBody>
      </p:sp>
      <p:sp>
        <p:nvSpPr>
          <p:cNvPr id="16" name="Subhead">
            <a:extLst>
              <a:ext uri="{FF2B5EF4-FFF2-40B4-BE49-F238E27FC236}">
                <a16:creationId xmlns:a16="http://schemas.microsoft.com/office/drawing/2014/main" id="{42C57878-D78E-8E4A-969F-C74321DDF3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843" y="5042666"/>
            <a:ext cx="8482498" cy="3436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E008576-FFE2-3249-828D-2981AE7C1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236" y="3429000"/>
            <a:ext cx="8497898" cy="1380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Here… </a:t>
            </a:r>
          </a:p>
        </p:txBody>
      </p:sp>
      <p:pic>
        <p:nvPicPr>
          <p:cNvPr id="2" name="Picture Sample">
            <a:extLst>
              <a:ext uri="{FF2B5EF4-FFF2-40B4-BE49-F238E27FC236}">
                <a16:creationId xmlns:a16="http://schemas.microsoft.com/office/drawing/2014/main" id="{E5D4E607-2D4E-663C-B465-3A56FB32C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5969" r="1272" b="24659"/>
          <a:stretch/>
        </p:blipFill>
        <p:spPr>
          <a:xfrm>
            <a:off x="-84137" y="-33210"/>
            <a:ext cx="12358688" cy="2799559"/>
          </a:xfrm>
          <a:prstGeom prst="rect">
            <a:avLst/>
          </a:prstGeom>
        </p:spPr>
      </p:pic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872260D6-4D43-F34D-BC91-CDED265C19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84139" y="-33210"/>
            <a:ext cx="12358963" cy="2801670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rgbClr val="00477F"/>
                </a:solidFill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Here to Change Image</a:t>
            </a:r>
          </a:p>
          <a:p>
            <a:r>
              <a:rPr lang="en-US" dirty="0"/>
              <a:t>This text will not show when PPT plays</a:t>
            </a:r>
          </a:p>
        </p:txBody>
      </p:sp>
      <p:sp>
        <p:nvSpPr>
          <p:cNvPr id="14" name="Image Border">
            <a:extLst>
              <a:ext uri="{FF2B5EF4-FFF2-40B4-BE49-F238E27FC236}">
                <a16:creationId xmlns:a16="http://schemas.microsoft.com/office/drawing/2014/main" id="{2A256273-38CC-2A42-B281-6A667EA1C9AE}"/>
              </a:ext>
            </a:extLst>
          </p:cNvPr>
          <p:cNvSpPr/>
          <p:nvPr userDrawn="1"/>
        </p:nvSpPr>
        <p:spPr>
          <a:xfrm rot="5400000">
            <a:off x="6072486" y="-3409027"/>
            <a:ext cx="45719" cy="123589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5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lea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BE42DADA-A0DB-0943-9F7C-6CE936A24A67}"/>
              </a:ext>
            </a:extLst>
          </p:cNvPr>
          <p:cNvSpPr/>
          <p:nvPr userDrawn="1"/>
        </p:nvSpPr>
        <p:spPr>
          <a:xfrm>
            <a:off x="-83482" y="-17482"/>
            <a:ext cx="12358963" cy="69567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ase">
            <a:extLst>
              <a:ext uri="{FF2B5EF4-FFF2-40B4-BE49-F238E27FC236}">
                <a16:creationId xmlns:a16="http://schemas.microsoft.com/office/drawing/2014/main" id="{DE5F6198-C61F-7C4E-A67D-5F268170FDFC}"/>
              </a:ext>
            </a:extLst>
          </p:cNvPr>
          <p:cNvSpPr/>
          <p:nvPr userDrawn="1"/>
        </p:nvSpPr>
        <p:spPr>
          <a:xfrm>
            <a:off x="-84142" y="5556926"/>
            <a:ext cx="12358962" cy="138239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A24C49DE-DEEE-6448-A9E2-09F4F0A11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97722" y="5801576"/>
            <a:ext cx="1805084" cy="33323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0" indent="0" algn="r">
              <a:buNone/>
              <a:defRPr sz="1200">
                <a:ln>
                  <a:noFill/>
                </a:ln>
                <a:solidFill>
                  <a:srgbClr val="000736"/>
                </a:solidFill>
              </a:defRPr>
            </a:lvl1pPr>
          </a:lstStyle>
          <a:p>
            <a:pPr lvl="0"/>
            <a:r>
              <a:rPr lang="en-US" dirty="0"/>
              <a:t>00-00-00</a:t>
            </a:r>
          </a:p>
        </p:txBody>
      </p:sp>
      <p:sp>
        <p:nvSpPr>
          <p:cNvPr id="18" name="Name/Title/Details">
            <a:extLst>
              <a:ext uri="{FF2B5EF4-FFF2-40B4-BE49-F238E27FC236}">
                <a16:creationId xmlns:a16="http://schemas.microsoft.com/office/drawing/2014/main" id="{59243375-CD53-EA4C-81A4-D28666FD1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843" y="5801576"/>
            <a:ext cx="9081860" cy="3332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0736"/>
                </a:solidFill>
              </a:defRPr>
            </a:lvl1pPr>
          </a:lstStyle>
          <a:p>
            <a:pPr lvl="0"/>
            <a:r>
              <a:rPr lang="en-US" dirty="0"/>
              <a:t>Name(s), Job Title(s), and/or Details Go Here</a:t>
            </a:r>
          </a:p>
        </p:txBody>
      </p:sp>
      <p:sp>
        <p:nvSpPr>
          <p:cNvPr id="14" name="Section Divider">
            <a:extLst>
              <a:ext uri="{FF2B5EF4-FFF2-40B4-BE49-F238E27FC236}">
                <a16:creationId xmlns:a16="http://schemas.microsoft.com/office/drawing/2014/main" id="{2A256273-38CC-2A42-B281-6A667EA1C9AE}"/>
              </a:ext>
            </a:extLst>
          </p:cNvPr>
          <p:cNvSpPr/>
          <p:nvPr userDrawn="1"/>
        </p:nvSpPr>
        <p:spPr>
          <a:xfrm rot="5400000">
            <a:off x="6072488" y="-622555"/>
            <a:ext cx="45719" cy="12358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head">
            <a:extLst>
              <a:ext uri="{FF2B5EF4-FFF2-40B4-BE49-F238E27FC236}">
                <a16:creationId xmlns:a16="http://schemas.microsoft.com/office/drawing/2014/main" id="{42C57878-D78E-8E4A-969F-C74321DDF3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842" y="3858038"/>
            <a:ext cx="11274569" cy="3436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E008576-FFE2-3249-828D-2981AE7C1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236" y="2847901"/>
            <a:ext cx="11274570" cy="748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 Goes Here </a:t>
            </a:r>
          </a:p>
        </p:txBody>
      </p:sp>
      <p:pic>
        <p:nvPicPr>
          <p:cNvPr id="2" name="City Logo" descr="City of Fort Collins Logo">
            <a:extLst>
              <a:ext uri="{FF2B5EF4-FFF2-40B4-BE49-F238E27FC236}">
                <a16:creationId xmlns:a16="http://schemas.microsoft.com/office/drawing/2014/main" id="{17D93B08-10FB-9A00-DFCB-E233F3F260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6217" y="461065"/>
            <a:ext cx="3478665" cy="11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6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60392BF0-D3F9-38AF-B711-FDDD987D0771}"/>
              </a:ext>
            </a:extLst>
          </p:cNvPr>
          <p:cNvSpPr txBox="1">
            <a:spLocks/>
          </p:cNvSpPr>
          <p:nvPr userDrawn="1"/>
        </p:nvSpPr>
        <p:spPr>
          <a:xfrm>
            <a:off x="362298" y="177183"/>
            <a:ext cx="9927595" cy="485724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B380D3-686C-E642-979B-FE6693E2B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86" y="178415"/>
            <a:ext cx="11574026" cy="502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30140-6698-F847-8BD9-213871570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480" y="6459585"/>
            <a:ext cx="47443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9508B7CB-0233-0447-81AF-7D6A339647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7AF7EC-6155-85DD-84E8-AA2858116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886" y="812800"/>
            <a:ext cx="10992914" cy="536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65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8" r:id="rId2"/>
    <p:sldLayoutId id="2147483696" r:id="rId3"/>
    <p:sldLayoutId id="2147483717" r:id="rId4"/>
    <p:sldLayoutId id="2147483669" r:id="rId5"/>
    <p:sldLayoutId id="2147483715" r:id="rId6"/>
    <p:sldLayoutId id="2147483759" r:id="rId7"/>
    <p:sldLayoutId id="2147483670" r:id="rId8"/>
    <p:sldLayoutId id="2147483684" r:id="rId9"/>
    <p:sldLayoutId id="2147483730" r:id="rId10"/>
    <p:sldLayoutId id="2147483686" r:id="rId11"/>
    <p:sldLayoutId id="2147483662" r:id="rId12"/>
    <p:sldLayoutId id="2147483738" r:id="rId13"/>
    <p:sldLayoutId id="2147483739" r:id="rId14"/>
    <p:sldLayoutId id="2147483740" r:id="rId15"/>
    <p:sldLayoutId id="2147483741" r:id="rId16"/>
    <p:sldLayoutId id="2147483728" r:id="rId17"/>
    <p:sldLayoutId id="2147483742" r:id="rId18"/>
    <p:sldLayoutId id="2147483743" r:id="rId19"/>
    <p:sldLayoutId id="2147483744" r:id="rId20"/>
    <p:sldLayoutId id="2147483748" r:id="rId21"/>
    <p:sldLayoutId id="2147483746" r:id="rId22"/>
    <p:sldLayoutId id="2147483747" r:id="rId23"/>
    <p:sldLayoutId id="2147483749" r:id="rId24"/>
    <p:sldLayoutId id="2147483690" r:id="rId25"/>
    <p:sldLayoutId id="2147483671" r:id="rId26"/>
    <p:sldLayoutId id="2147483752" r:id="rId27"/>
    <p:sldLayoutId id="2147483751" r:id="rId28"/>
    <p:sldLayoutId id="2147483756" r:id="rId29"/>
    <p:sldLayoutId id="2147483753" r:id="rId30"/>
    <p:sldLayoutId id="2147483682" r:id="rId31"/>
    <p:sldLayoutId id="2147483754" r:id="rId32"/>
    <p:sldLayoutId id="2147483757" r:id="rId33"/>
    <p:sldLayoutId id="2147483755" r:id="rId34"/>
    <p:sldLayoutId id="2147483758" r:id="rId35"/>
    <p:sldLayoutId id="2147483760" r:id="rId36"/>
    <p:sldLayoutId id="2147483761" r:id="rId37"/>
    <p:sldLayoutId id="2147483762" r:id="rId38"/>
    <p:sldLayoutId id="2147483763" r:id="rId39"/>
    <p:sldLayoutId id="2147483764" r:id="rId40"/>
    <p:sldLayoutId id="2147483765" r:id="rId41"/>
    <p:sldLayoutId id="2147483673" r:id="rId42"/>
    <p:sldLayoutId id="2147483664" r:id="rId43"/>
    <p:sldLayoutId id="2147483672" r:id="rId4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6213" indent="-176213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1800" kern="1200">
          <a:solidFill>
            <a:srgbClr val="000000"/>
          </a:solidFill>
          <a:latin typeface="Arial"/>
          <a:ea typeface="+mn-ea"/>
          <a:cs typeface="Arial"/>
        </a:defRPr>
      </a:lvl1pPr>
      <a:lvl2pPr marL="344488" indent="-177800" algn="l" defTabSz="60958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1800" b="0" kern="1200">
          <a:solidFill>
            <a:srgbClr val="000000"/>
          </a:solidFill>
          <a:latin typeface="Arial"/>
          <a:ea typeface="+mn-ea"/>
          <a:cs typeface="Arial"/>
        </a:defRPr>
      </a:lvl2pPr>
      <a:lvl3pPr marL="571500" indent="-168275" algn="l" defTabSz="609585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tabLst/>
        <a:defRPr sz="1800" kern="1200">
          <a:solidFill>
            <a:srgbClr val="000000"/>
          </a:solidFill>
          <a:latin typeface="Arial"/>
          <a:ea typeface="+mn-ea"/>
          <a:cs typeface="Arial"/>
        </a:defRPr>
      </a:lvl3pPr>
      <a:lvl4pPr marL="747713" indent="-168275" algn="l" defTabSz="609585" rtl="0" eaLnBrk="1" latinLnBrk="0" hangingPunct="1">
        <a:spcBef>
          <a:spcPct val="20000"/>
        </a:spcBef>
        <a:buClr>
          <a:schemeClr val="accent2"/>
        </a:buClr>
        <a:buSzPct val="100000"/>
        <a:buFont typeface="Arial" panose="020B0604020202020204" pitchFamily="34" charset="0"/>
        <a:buChar char="•"/>
        <a:tabLst/>
        <a:defRPr sz="1600" kern="1200">
          <a:solidFill>
            <a:srgbClr val="000000"/>
          </a:solidFill>
          <a:latin typeface="Arial"/>
          <a:ea typeface="+mn-ea"/>
          <a:cs typeface="Arial"/>
        </a:defRPr>
      </a:lvl4pPr>
      <a:lvl5pPr marL="915988" indent="-168275" algn="l" defTabSz="609585" rtl="0" eaLnBrk="1" latinLnBrk="0" hangingPunct="1">
        <a:spcBef>
          <a:spcPct val="20000"/>
        </a:spcBef>
        <a:buClr>
          <a:schemeClr val="accent2"/>
        </a:buClr>
        <a:buFont typeface="Apple Symbols" panose="02000000000000000000" pitchFamily="2" charset="-79"/>
        <a:buChar char="⎻"/>
        <a:tabLst/>
        <a:defRPr sz="1600" kern="1200">
          <a:solidFill>
            <a:srgbClr val="000000"/>
          </a:solidFill>
          <a:latin typeface="Arial"/>
          <a:ea typeface="+mn-ea"/>
          <a:cs typeface="Arial"/>
        </a:defRPr>
      </a:lvl5pPr>
      <a:lvl6pPr marL="7938" indent="0" algn="l" defTabSz="609585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pple Symbols" panose="02000000000000000000" pitchFamily="2" charset="-79"/>
        <a:buNone/>
        <a:tabLst/>
        <a:defRPr sz="1800" kern="1200">
          <a:solidFill>
            <a:srgbClr val="000000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3CBCD-DD56-3AEE-7A7B-94C34DE4DF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EE1CED-FD14-0CAE-62D8-DDF61171D2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Ethnie Treick &amp; Nick Combs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4608BE-0DEE-CA1C-09C2-F2EA70670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12" y="2786743"/>
            <a:ext cx="3821234" cy="1634328"/>
          </a:xfrm>
        </p:spPr>
        <p:txBody>
          <a:bodyPr/>
          <a:lstStyle/>
          <a:p>
            <a:r>
              <a:rPr lang="en-US" dirty="0"/>
              <a:t>Colorado Water Plan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4293E9-1914-4A5D-AB50-DB7FA6E82E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river flowing through a rocky area&#10;&#10;Description automatically generated">
            <a:extLst>
              <a:ext uri="{FF2B5EF4-FFF2-40B4-BE49-F238E27FC236}">
                <a16:creationId xmlns:a16="http://schemas.microsoft.com/office/drawing/2014/main" id="{31D6EDDF-A976-14E1-DA6E-BE4969ED2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54C2C1-F398-39DA-700E-7783A6904F93}"/>
              </a:ext>
            </a:extLst>
          </p:cNvPr>
          <p:cNvSpPr txBox="1"/>
          <p:nvPr/>
        </p:nvSpPr>
        <p:spPr>
          <a:xfrm>
            <a:off x="5747657" y="634481"/>
            <a:ext cx="6247119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Colorado Water Conservation Board’s guide for the future of water in Colorado. 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b="1" u="sng" dirty="0">
                <a:solidFill>
                  <a:schemeClr val="bg1"/>
                </a:solidFill>
              </a:rPr>
              <a:t>Considerations: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Colorado is warming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Demands are increasing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Water Conservation is critical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Storage is necessary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Legal Framework guides Local Solutions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Grassroots Project Implementation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Need to proactively manage risk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rochure with text&#10;&#10;Description automatically generated">
            <a:extLst>
              <a:ext uri="{FF2B5EF4-FFF2-40B4-BE49-F238E27FC236}">
                <a16:creationId xmlns:a16="http://schemas.microsoft.com/office/drawing/2014/main" id="{E0242C06-C1EE-7E79-1E19-72EEB0560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285A12-FA6B-A9EC-EAD8-992605935919}"/>
              </a:ext>
            </a:extLst>
          </p:cNvPr>
          <p:cNvSpPr txBox="1"/>
          <p:nvPr/>
        </p:nvSpPr>
        <p:spPr>
          <a:xfrm>
            <a:off x="5486401" y="634481"/>
            <a:ext cx="6705600" cy="5933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bg1"/>
                </a:solidFill>
              </a:rPr>
              <a:t>Strengths: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Overview of the complexity of the system statewide and in each basin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Review of ongoing actions &amp; who the players are in the nine basin roundtables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How collaboration is occurring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Overarching message of everybody having a shared responsibility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Modeling efforts are extensive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Good specific area reference – agency actions are detailed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285A12-FA6B-A9EC-EAD8-992605935919}"/>
              </a:ext>
            </a:extLst>
          </p:cNvPr>
          <p:cNvSpPr txBox="1"/>
          <p:nvPr/>
        </p:nvSpPr>
        <p:spPr>
          <a:xfrm>
            <a:off x="5486401" y="634481"/>
            <a:ext cx="67056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bg1"/>
                </a:solidFill>
              </a:rPr>
              <a:t>Challenges: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Local municipality &amp; different basin interests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Need for more statewide collaboration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Buy &amp; Dry is a bad thing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Diversity, Equity and Inclusion guiding principles developed/Water Equity Task Force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Only updated every 9 years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Making the plan more accessible (254 pages)</a:t>
            </a:r>
          </a:p>
          <a:p>
            <a:pPr algn="l"/>
            <a:endParaRPr lang="en-US" sz="2000" dirty="0" err="1">
              <a:solidFill>
                <a:schemeClr val="bg1"/>
              </a:solidFill>
            </a:endParaRPr>
          </a:p>
        </p:txBody>
      </p:sp>
      <p:pic>
        <p:nvPicPr>
          <p:cNvPr id="5" name="Picture 4" descr="A mountain range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3E7F588A-6D51-68A1-AFAC-EEFA8AEBA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02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285A12-FA6B-A9EC-EAD8-992605935919}"/>
              </a:ext>
            </a:extLst>
          </p:cNvPr>
          <p:cNvSpPr txBox="1"/>
          <p:nvPr/>
        </p:nvSpPr>
        <p:spPr>
          <a:xfrm>
            <a:off x="5486401" y="634481"/>
            <a:ext cx="6705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>
                <a:solidFill>
                  <a:schemeClr val="bg1"/>
                </a:solidFill>
              </a:rPr>
              <a:t>Closing Thoughts…Would We Recommend?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Good resource, reference point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Provides context for work underway and ways to get involved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Executive Summary gives good overview, read longer plan for more specifics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Online tool is useful</a:t>
            </a:r>
          </a:p>
          <a:p>
            <a:pPr algn="l"/>
            <a:endParaRPr lang="en-US" sz="2000" dirty="0" err="1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1788C-985A-AF6D-D0D4-403B909DB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985" y="0"/>
            <a:ext cx="5275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8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ityTheme16x9">
  <a:themeElements>
    <a:clrScheme name="CityTheme">
      <a:dk1>
        <a:srgbClr val="000935"/>
      </a:dk1>
      <a:lt1>
        <a:srgbClr val="FFFFFF"/>
      </a:lt1>
      <a:dk2>
        <a:srgbClr val="00477F"/>
      </a:dk2>
      <a:lt2>
        <a:srgbClr val="C0D9EA"/>
      </a:lt2>
      <a:accent1>
        <a:srgbClr val="C4CCD1"/>
      </a:accent1>
      <a:accent2>
        <a:srgbClr val="549FD3"/>
      </a:accent2>
      <a:accent3>
        <a:srgbClr val="F37D20"/>
      </a:accent3>
      <a:accent4>
        <a:srgbClr val="61BB32"/>
      </a:accent4>
      <a:accent5>
        <a:srgbClr val="B22D2D"/>
      </a:accent5>
      <a:accent6>
        <a:srgbClr val="FCB320"/>
      </a:accent6>
      <a:hlink>
        <a:srgbClr val="00457E"/>
      </a:hlink>
      <a:folHlink>
        <a:srgbClr val="5858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aterLiterateLeadersColoradoWaterPlan.potx" id="{9CD8BD36-7391-411B-8EEC-BF1369B19F66}" vid="{1400DDA2-90DD-4981-ACAB-6B543300CE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d2adfb-4844-4394-af2c-788461211bf0">
      <Terms xmlns="http://schemas.microsoft.com/office/infopath/2007/PartnerControls"/>
    </lcf76f155ced4ddcb4097134ff3c332f>
    <TaxCatchAll xmlns="dfdfdc2e-6562-4bca-b382-866d00cabfb3" xsi:nil="true"/>
    <Tags xmlns="dfdfdc2e-6562-4bca-b382-866d00cabfb3" xsi:nil="true"/>
    <CategoryDescription xmlns="http://schemas.microsoft.com/sharepoint.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8D8D3CCF8024B8480588293B8CA66" ma:contentTypeVersion="15" ma:contentTypeDescription="Create a new document." ma:contentTypeScope="" ma:versionID="d7a288b48b5f77f448670a388957d8b4">
  <xsd:schema xmlns:xsd="http://www.w3.org/2001/XMLSchema" xmlns:xs="http://www.w3.org/2001/XMLSchema" xmlns:p="http://schemas.microsoft.com/office/2006/metadata/properties" xmlns:ns2="dfdfdc2e-6562-4bca-b382-866d00cabfb3" xmlns:ns3="http://schemas.microsoft.com/sharepoint.v3" xmlns:ns4="89d2adfb-4844-4394-af2c-788461211bf0" targetNamespace="http://schemas.microsoft.com/office/2006/metadata/properties" ma:root="true" ma:fieldsID="073a5259de9f1df067a346e5c2f6dfe2" ns2:_="" ns3:_="" ns4:_="">
    <xsd:import namespace="dfdfdc2e-6562-4bca-b382-866d00cabfb3"/>
    <xsd:import namespace="http://schemas.microsoft.com/sharepoint.v3"/>
    <xsd:import namespace="89d2adfb-4844-4394-af2c-788461211b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Description" minOccurs="0"/>
                <xsd:element ref="ns2:Tags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lcf76f155ced4ddcb4097134ff3c332f" minOccurs="0"/>
                <xsd:element ref="ns2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fdc2e-6562-4bca-b382-866d00cabfb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gs" ma:index="12" nillable="true" ma:displayName="Tags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endor Provided"/>
                        <xsd:enumeration value="Linked to Other Documents"/>
                        <xsd:enumeration value="Archived"/>
                        <xsd:enumeration value="Audio Asset"/>
                        <xsd:enumeration value="Video Asse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bf9269-b98a-4f1c-81e3-ce52d651c105}" ma:internalName="TaxCatchAll" ma:showField="CatchAllData" ma:web="dfdfdc2e-6562-4bca-b382-866d00cabf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1" nillable="true" ma:displayName="Description" ma:internalName="Category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2adfb-4844-4394-af2c-788461211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809afe7-41e7-411a-ade2-84efccde1b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56C9C0C-77E7-415F-9520-9A5E7C97360C}">
  <ds:schemaRefs>
    <ds:schemaRef ds:uri="http://schemas.microsoft.com/office/2006/documentManagement/types"/>
    <ds:schemaRef ds:uri="af911e11-f5ab-4cb1-9c48-37f93502d2e0"/>
    <ds:schemaRef ds:uri="http://purl.org/dc/elements/1.1/"/>
    <ds:schemaRef ds:uri="http://schemas.openxmlformats.org/package/2006/metadata/core-properties"/>
    <ds:schemaRef ds:uri="d821fae7-1c0e-4a1e-8d79-322c6923ae41"/>
    <ds:schemaRef ds:uri="23e85068-f400-436a-8c74-814c5bd2ee04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2AE7CA3-33A6-4802-9F11-11668978CB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9B21D7-7CE2-4FED-B25A-C0731639C0F9}"/>
</file>

<file path=customXml/itemProps4.xml><?xml version="1.0" encoding="utf-8"?>
<ds:datastoreItem xmlns:ds="http://schemas.openxmlformats.org/officeDocument/2006/customXml" ds:itemID="{9EC3BA2E-AABE-4584-BFB1-88CB9375FFB8}"/>
</file>

<file path=docProps/app.xml><?xml version="1.0" encoding="utf-8"?>
<Properties xmlns="http://schemas.openxmlformats.org/officeDocument/2006/extended-properties" xmlns:vt="http://schemas.openxmlformats.org/officeDocument/2006/docPropsVTypes">
  <Template>CityTheme16x9</Template>
  <TotalTime>39</TotalTime>
  <Words>190</Words>
  <Application>Microsoft Office PowerPoint</Application>
  <PresentationFormat>Widescreen</PresentationFormat>
  <Paragraphs>29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Apple Symbols</vt:lpstr>
      <vt:lpstr>Arial</vt:lpstr>
      <vt:lpstr>CityTheme16x9</vt:lpstr>
      <vt:lpstr>Colorado Water Plan</vt:lpstr>
      <vt:lpstr>PowerPoint Presentation</vt:lpstr>
      <vt:lpstr>PowerPoint Presentation</vt:lpstr>
      <vt:lpstr>PowerPoint Presentation</vt:lpstr>
      <vt:lpstr>PowerPoint Presentation</vt:lpstr>
    </vt:vector>
  </TitlesOfParts>
  <Manager>Grant Smith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Colorado Water Plan</dc:title>
  <dc:subject/>
  <dc:creator>Ethnie Groves Treick</dc:creator>
  <cp:keywords>template, master, branded</cp:keywords>
  <dc:description/>
  <cp:lastModifiedBy>Nick Combs</cp:lastModifiedBy>
  <cp:revision>2</cp:revision>
  <dcterms:created xsi:type="dcterms:W3CDTF">2024-04-09T15:24:41Z</dcterms:created>
  <dcterms:modified xsi:type="dcterms:W3CDTF">2024-04-09T21:15:08Z</dcterms:modified>
  <cp:category>Presentation 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0x010100D089D38C3A102143B75F53C15894AD8B</vt:lpwstr>
  </property>
  <property fmtid="{D5CDD505-2E9C-101B-9397-08002B2CF9AE}" pid="3" name="MediaServiceImageTags">
    <vt:lpwstr/>
  </property>
</Properties>
</file>