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Raleway-italic.fntdata"/><Relationship Id="rId18" Type="http://schemas.openxmlformats.org/officeDocument/2006/relationships/font" Target="fonts/Lato-boldItalic.fntdata"/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21" Type="http://schemas.openxmlformats.org/officeDocument/2006/relationships/customXml" Target="../customXml/item3.xml"/><Relationship Id="rId12" Type="http://schemas.openxmlformats.org/officeDocument/2006/relationships/font" Target="fonts/Raleway-bold.fntdata"/><Relationship Id="rId17" Type="http://schemas.openxmlformats.org/officeDocument/2006/relationships/font" Target="fonts/Lato-italic.fntdata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6" Type="http://schemas.openxmlformats.org/officeDocument/2006/relationships/font" Target="fonts/Lato-bold.fntdata"/><Relationship Id="rId20" Type="http://schemas.openxmlformats.org/officeDocument/2006/relationships/customXml" Target="../customXml/item2.xml"/><Relationship Id="rId11" Type="http://schemas.openxmlformats.org/officeDocument/2006/relationships/font" Target="fonts/Raleway-regular.fntdata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5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customXml" Target="../customXml/item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aleway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ae94bd083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ae94bd083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ae94bd083b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ae94bd083b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ae94bd083b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ae94bd083b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ae94bd083b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ae94bd083b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the Water Goes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88"/>
              <a:t>Life &amp; Death Along the Colorado River</a:t>
            </a:r>
            <a:endParaRPr sz="2688"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Book by David Owen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Presented byJulie Dubin &amp; Tatum Cochran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Book Overview</a:t>
            </a:r>
            <a:endParaRPr/>
          </a:p>
        </p:txBody>
      </p:sp>
      <p:sp>
        <p:nvSpPr>
          <p:cNvPr id="79" name="Google Shape;79;p14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Starts at the headwaters of the Colorado river and works downstream, following the river by land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Interviews various involved parties for on-the-ground information while still giving a great overview of the many intricacies of the river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Connected complex, large scale issues to </a:t>
            </a:r>
            <a:r>
              <a:rPr lang="en"/>
              <a:t>individual stories and personal experiences, humanizing the story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Strengths</a:t>
            </a:r>
            <a:endParaRPr/>
          </a:p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a great introduction to the complex issues surrounding the Colorado River (environmental, social, legal, and more)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author references a wide range of other sources, and the book seems to be a great jumping-off point to do further research on the topic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Journalistic style; comprehensively researched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Well paced book that keeps your interest; not overly in- depth on any </a:t>
            </a:r>
            <a:r>
              <a:rPr lang="en"/>
              <a:t>specific</a:t>
            </a:r>
            <a:r>
              <a:rPr lang="en"/>
              <a:t> topic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descriptions of those individuals Owen </a:t>
            </a:r>
            <a:r>
              <a:rPr lang="en"/>
              <a:t>interviewed</a:t>
            </a:r>
            <a:r>
              <a:rPr lang="en"/>
              <a:t> were sometimes too detailed and detracted from the overall perspective of the interviewee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Due to the vast amount of time and space being discussed, it sometimes felt difficult to contextualize specific storylines in the greater storyline of the book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YES! </a:t>
            </a:r>
            <a:endParaRPr/>
          </a:p>
        </p:txBody>
      </p:sp>
      <p:sp>
        <p:nvSpPr>
          <p:cNvPr id="98" name="Google Shape;98;p17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recommend this book.</a:t>
            </a:r>
            <a:endParaRPr/>
          </a:p>
        </p:txBody>
      </p:sp>
      <p:sp>
        <p:nvSpPr>
          <p:cNvPr id="99" name="Google Shape;99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Gives great background without going too far into any one story/area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It’s an engaging story that covers a significant amount of content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and relevant issues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Good concluding chapter with thoughts about what can be done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A8D8D3CCF8024B8480588293B8CA66" ma:contentTypeVersion="15" ma:contentTypeDescription="Create a new document." ma:contentTypeScope="" ma:versionID="d7a288b48b5f77f448670a388957d8b4">
  <xsd:schema xmlns:xsd="http://www.w3.org/2001/XMLSchema" xmlns:xs="http://www.w3.org/2001/XMLSchema" xmlns:p="http://schemas.microsoft.com/office/2006/metadata/properties" xmlns:ns2="dfdfdc2e-6562-4bca-b382-866d00cabfb3" xmlns:ns3="http://schemas.microsoft.com/sharepoint.v3" xmlns:ns4="89d2adfb-4844-4394-af2c-788461211bf0" targetNamespace="http://schemas.microsoft.com/office/2006/metadata/properties" ma:root="true" ma:fieldsID="073a5259de9f1df067a346e5c2f6dfe2" ns2:_="" ns3:_="" ns4:_="">
    <xsd:import namespace="dfdfdc2e-6562-4bca-b382-866d00cabfb3"/>
    <xsd:import namespace="http://schemas.microsoft.com/sharepoint.v3"/>
    <xsd:import namespace="89d2adfb-4844-4394-af2c-788461211bf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CategoryDescription" minOccurs="0"/>
                <xsd:element ref="ns2:Tags" minOccurs="0"/>
                <xsd:element ref="ns4:MediaServiceMetadata" minOccurs="0"/>
                <xsd:element ref="ns4:MediaServiceFastMetadata" minOccurs="0"/>
                <xsd:element ref="ns2:SharedWithUsers" minOccurs="0"/>
                <xsd:element ref="ns2:SharedWithDetails" minOccurs="0"/>
                <xsd:element ref="ns4:lcf76f155ced4ddcb4097134ff3c332f" minOccurs="0"/>
                <xsd:element ref="ns2:TaxCatchAll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OCR" minOccurs="0"/>
                <xsd:element ref="ns4:MediaLengthInSeconds" minOccurs="0"/>
                <xsd:element ref="ns4:MediaServiceObjectDetectorVersion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dfdc2e-6562-4bca-b382-866d00cabfb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gs" ma:index="12" nillable="true" ma:displayName="Tags" ma:internalName="Tags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Vendor Provided"/>
                        <xsd:enumeration value="Linked to Other Documents"/>
                        <xsd:enumeration value="Archived"/>
                        <xsd:enumeration value="Audio Asset"/>
                        <xsd:enumeration value="Video Asset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debf9269-b98a-4f1c-81e3-ce52d651c105}" ma:internalName="TaxCatchAll" ma:showField="CatchAllData" ma:web="dfdfdc2e-6562-4bca-b382-866d00cabf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11" nillable="true" ma:displayName="Description" ma:internalName="Category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2adfb-4844-4394-af2c-788461211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809afe7-41e7-411a-ade2-84efccde1b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68C781-B0BA-4822-A899-6B95506A0400}"/>
</file>

<file path=customXml/itemProps2.xml><?xml version="1.0" encoding="utf-8"?>
<ds:datastoreItem xmlns:ds="http://schemas.openxmlformats.org/officeDocument/2006/customXml" ds:itemID="{C5DB4EE4-8C76-4AAF-A074-23AA01B0BE82}"/>
</file>

<file path=customXml/itemProps3.xml><?xml version="1.0" encoding="utf-8"?>
<ds:datastoreItem xmlns:ds="http://schemas.openxmlformats.org/officeDocument/2006/customXml" ds:itemID="{BDC9CA69-638C-41B7-9AFF-A8F77DE50352}"/>
</file>